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57" r:id="rId3"/>
    <p:sldId id="269" r:id="rId4"/>
    <p:sldId id="268" r:id="rId5"/>
    <p:sldId id="270" r:id="rId6"/>
    <p:sldId id="282" r:id="rId7"/>
    <p:sldId id="276" r:id="rId8"/>
    <p:sldId id="283" r:id="rId9"/>
    <p:sldId id="260" r:id="rId10"/>
    <p:sldId id="263" r:id="rId11"/>
    <p:sldId id="274" r:id="rId12"/>
    <p:sldId id="264" r:id="rId13"/>
    <p:sldId id="265" r:id="rId14"/>
    <p:sldId id="273" r:id="rId15"/>
    <p:sldId id="271" r:id="rId16"/>
    <p:sldId id="272" r:id="rId17"/>
    <p:sldId id="275" r:id="rId18"/>
    <p:sldId id="266" r:id="rId19"/>
    <p:sldId id="280" r:id="rId20"/>
    <p:sldId id="278" r:id="rId21"/>
    <p:sldId id="286" r:id="rId22"/>
    <p:sldId id="285" r:id="rId23"/>
    <p:sldId id="281" r:id="rId24"/>
    <p:sldId id="267"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2B002A-3F98-47AC-8BBF-B19908DB585A}"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GB"/>
        </a:p>
      </dgm:t>
    </dgm:pt>
    <dgm:pt modelId="{3F588CEF-AEB9-465E-B96D-C3A666C06A8B}">
      <dgm:prSet phldrT="[Text]" phldr="0"/>
      <dgm:spPr/>
      <dgm:t>
        <a:bodyPr/>
        <a:lstStyle/>
        <a:p>
          <a:pPr rtl="0"/>
          <a:r>
            <a:rPr lang="en-GB">
              <a:latin typeface="Calibri Light" panose="020F0302020204030204"/>
            </a:rPr>
            <a:t>Test Scenarios</a:t>
          </a:r>
          <a:endParaRPr lang="en-GB"/>
        </a:p>
      </dgm:t>
    </dgm:pt>
    <dgm:pt modelId="{03B46748-8F96-4186-9A4B-A6A0AA6E80C3}" type="parTrans" cxnId="{2D6C9BE5-3551-4064-AF39-E70944425681}">
      <dgm:prSet/>
      <dgm:spPr/>
      <dgm:t>
        <a:bodyPr/>
        <a:lstStyle/>
        <a:p>
          <a:endParaRPr lang="en-GB"/>
        </a:p>
      </dgm:t>
    </dgm:pt>
    <dgm:pt modelId="{DA511A26-CC03-4FF4-9DD1-566B525759C1}" type="sibTrans" cxnId="{2D6C9BE5-3551-4064-AF39-E70944425681}">
      <dgm:prSet/>
      <dgm:spPr/>
      <dgm:t>
        <a:bodyPr/>
        <a:lstStyle/>
        <a:p>
          <a:endParaRPr lang="en-GB"/>
        </a:p>
      </dgm:t>
    </dgm:pt>
    <dgm:pt modelId="{6DBEAC55-61C3-4A15-9881-4AE6753048A0}">
      <dgm:prSet phldrT="[Text]" phldr="0"/>
      <dgm:spPr/>
      <dgm:t>
        <a:bodyPr/>
        <a:lstStyle/>
        <a:p>
          <a:pPr rtl="0"/>
          <a:r>
            <a:rPr lang="en-GB">
              <a:latin typeface="Calibri Light" panose="020F0302020204030204"/>
            </a:rPr>
            <a:t>Unit Tests</a:t>
          </a:r>
          <a:endParaRPr lang="en-GB"/>
        </a:p>
      </dgm:t>
    </dgm:pt>
    <dgm:pt modelId="{144444AA-6CCB-483E-A626-00BA7BC2F12B}" type="parTrans" cxnId="{E61E8401-714C-4FD5-8296-1E930D6D3152}">
      <dgm:prSet/>
      <dgm:spPr/>
      <dgm:t>
        <a:bodyPr/>
        <a:lstStyle/>
        <a:p>
          <a:endParaRPr lang="en-GB"/>
        </a:p>
      </dgm:t>
    </dgm:pt>
    <dgm:pt modelId="{7B2F42AB-86FA-4EC1-A52D-23559A3E0334}" type="sibTrans" cxnId="{E61E8401-714C-4FD5-8296-1E930D6D3152}">
      <dgm:prSet/>
      <dgm:spPr/>
      <dgm:t>
        <a:bodyPr/>
        <a:lstStyle/>
        <a:p>
          <a:endParaRPr lang="en-GB"/>
        </a:p>
      </dgm:t>
    </dgm:pt>
    <dgm:pt modelId="{EE3AF1B6-372E-4864-8F48-F05DC01462CC}">
      <dgm:prSet phldrT="[Text]" phldr="0"/>
      <dgm:spPr/>
      <dgm:t>
        <a:bodyPr/>
        <a:lstStyle/>
        <a:p>
          <a:pPr rtl="0"/>
          <a:r>
            <a:rPr lang="en-GB">
              <a:latin typeface="Calibri Light" panose="020F0302020204030204"/>
            </a:rPr>
            <a:t>Check whether there's an accident</a:t>
          </a:r>
        </a:p>
      </dgm:t>
    </dgm:pt>
    <dgm:pt modelId="{B57BDC5A-524C-474F-828E-D159E57AFF4B}" type="parTrans" cxnId="{F1FC8B40-3178-4C3A-A11C-863A7CF167FA}">
      <dgm:prSet/>
      <dgm:spPr/>
      <dgm:t>
        <a:bodyPr/>
        <a:lstStyle/>
        <a:p>
          <a:endParaRPr lang="en-GB"/>
        </a:p>
      </dgm:t>
    </dgm:pt>
    <dgm:pt modelId="{930B2759-365E-44AB-AD1F-6D5345B5CE29}" type="sibTrans" cxnId="{F1FC8B40-3178-4C3A-A11C-863A7CF167FA}">
      <dgm:prSet/>
      <dgm:spPr/>
      <dgm:t>
        <a:bodyPr/>
        <a:lstStyle/>
        <a:p>
          <a:endParaRPr lang="en-GB"/>
        </a:p>
      </dgm:t>
    </dgm:pt>
    <dgm:pt modelId="{8A0EA213-CEF2-4606-B34D-DC66F19CD390}">
      <dgm:prSet phldrT="[Text]" phldr="0"/>
      <dgm:spPr/>
      <dgm:t>
        <a:bodyPr/>
        <a:lstStyle/>
        <a:p>
          <a:pPr rtl="0"/>
          <a:r>
            <a:rPr lang="en-GB">
              <a:latin typeface="Calibri Light" panose="020F0302020204030204"/>
            </a:rPr>
            <a:t>Defect Tests</a:t>
          </a:r>
          <a:endParaRPr lang="en-GB"/>
        </a:p>
      </dgm:t>
    </dgm:pt>
    <dgm:pt modelId="{0DA228BF-5788-4EAB-A134-CFDF7C5AF79F}" type="parTrans" cxnId="{A90AC58E-82C7-4E7A-A331-B027B3C35593}">
      <dgm:prSet/>
      <dgm:spPr/>
      <dgm:t>
        <a:bodyPr/>
        <a:lstStyle/>
        <a:p>
          <a:endParaRPr lang="en-GB"/>
        </a:p>
      </dgm:t>
    </dgm:pt>
    <dgm:pt modelId="{096FEA53-774D-4EAD-9F95-40C2AE04C5CB}" type="sibTrans" cxnId="{A90AC58E-82C7-4E7A-A331-B027B3C35593}">
      <dgm:prSet/>
      <dgm:spPr/>
      <dgm:t>
        <a:bodyPr/>
        <a:lstStyle/>
        <a:p>
          <a:endParaRPr lang="en-GB"/>
        </a:p>
      </dgm:t>
    </dgm:pt>
    <dgm:pt modelId="{F185A7D8-60A5-45D9-A380-742089AAE7AC}">
      <dgm:prSet phldrT="[Text]" phldr="0"/>
      <dgm:spPr/>
      <dgm:t>
        <a:bodyPr/>
        <a:lstStyle/>
        <a:p>
          <a:pPr rtl="0"/>
          <a:r>
            <a:rPr lang="en-GB">
              <a:latin typeface="Calibri Light" panose="020F0302020204030204"/>
            </a:rPr>
            <a:t>Check if vehicle accepts negative input</a:t>
          </a:r>
          <a:endParaRPr lang="en-GB"/>
        </a:p>
      </dgm:t>
    </dgm:pt>
    <dgm:pt modelId="{3EF4EBA4-B1A4-4CD1-A31C-7133A82A7557}" type="parTrans" cxnId="{C48C800E-6FCF-4971-9098-C54532730BF7}">
      <dgm:prSet/>
      <dgm:spPr/>
      <dgm:t>
        <a:bodyPr/>
        <a:lstStyle/>
        <a:p>
          <a:endParaRPr lang="en-GB"/>
        </a:p>
      </dgm:t>
    </dgm:pt>
    <dgm:pt modelId="{C305AD5C-B6FB-4E6F-997E-9AF216206C2A}" type="sibTrans" cxnId="{C48C800E-6FCF-4971-9098-C54532730BF7}">
      <dgm:prSet/>
      <dgm:spPr/>
      <dgm:t>
        <a:bodyPr/>
        <a:lstStyle/>
        <a:p>
          <a:endParaRPr lang="en-GB"/>
        </a:p>
      </dgm:t>
    </dgm:pt>
    <dgm:pt modelId="{208F1A78-64D1-45F6-B3D6-CED5FAE6CF6B}">
      <dgm:prSet phldr="0"/>
      <dgm:spPr/>
      <dgm:t>
        <a:bodyPr/>
        <a:lstStyle/>
        <a:p>
          <a:pPr rtl="0"/>
          <a:r>
            <a:rPr lang="en-GB">
              <a:latin typeface="Calibri Light" panose="020F0302020204030204"/>
            </a:rPr>
            <a:t>Interface Tests</a:t>
          </a:r>
        </a:p>
      </dgm:t>
    </dgm:pt>
    <dgm:pt modelId="{A46B1005-6E1E-4B78-BAEF-6FEB4CC27DCA}" type="parTrans" cxnId="{9DB55DB1-6562-456B-B1D1-3D45B8A72B73}">
      <dgm:prSet/>
      <dgm:spPr/>
    </dgm:pt>
    <dgm:pt modelId="{AE373945-0A74-4416-B251-2DD3FA4A4829}" type="sibTrans" cxnId="{9DB55DB1-6562-456B-B1D1-3D45B8A72B73}">
      <dgm:prSet/>
      <dgm:spPr/>
      <dgm:t>
        <a:bodyPr/>
        <a:lstStyle/>
        <a:p>
          <a:endParaRPr lang="en-GB"/>
        </a:p>
      </dgm:t>
    </dgm:pt>
    <dgm:pt modelId="{01A5ECD3-0785-4D34-BC11-82501C886342}">
      <dgm:prSet phldr="0"/>
      <dgm:spPr/>
      <dgm:t>
        <a:bodyPr/>
        <a:lstStyle/>
        <a:p>
          <a:pPr rtl="0"/>
          <a:r>
            <a:rPr lang="en-GB"/>
            <a:t>Check whether there's an alternative path</a:t>
          </a:r>
        </a:p>
      </dgm:t>
    </dgm:pt>
    <dgm:pt modelId="{85BE26F2-7703-4D3A-9D4F-64C40C3D76CD}" type="parTrans" cxnId="{D0A59E5F-65AD-467E-8ED9-931C06C480E5}">
      <dgm:prSet/>
      <dgm:spPr/>
    </dgm:pt>
    <dgm:pt modelId="{243643BB-49FD-47C7-B255-3F205334F842}" type="sibTrans" cxnId="{D0A59E5F-65AD-467E-8ED9-931C06C480E5}">
      <dgm:prSet/>
      <dgm:spPr/>
      <dgm:t>
        <a:bodyPr/>
        <a:lstStyle/>
        <a:p>
          <a:endParaRPr lang="en-GB"/>
        </a:p>
      </dgm:t>
    </dgm:pt>
    <dgm:pt modelId="{F4E646DD-8457-4559-B5B1-0E378D6D2EBA}">
      <dgm:prSet phldr="0"/>
      <dgm:spPr/>
      <dgm:t>
        <a:bodyPr/>
        <a:lstStyle/>
        <a:p>
          <a:pPr rtl="0"/>
          <a:r>
            <a:rPr lang="en-GB">
              <a:latin typeface="Calibri Light" panose="020F0302020204030204"/>
            </a:rPr>
            <a:t>Check if system accepts negative distance</a:t>
          </a:r>
        </a:p>
      </dgm:t>
    </dgm:pt>
    <dgm:pt modelId="{1A4294FE-84F7-4361-BE6E-C11A783D604F}" type="parTrans" cxnId="{899101B9-0084-4A0B-B772-D7D1E45A9528}">
      <dgm:prSet/>
      <dgm:spPr/>
    </dgm:pt>
    <dgm:pt modelId="{BA90B83E-85F2-4237-BFDA-96CECCD6DD86}" type="sibTrans" cxnId="{899101B9-0084-4A0B-B772-D7D1E45A9528}">
      <dgm:prSet/>
      <dgm:spPr/>
      <dgm:t>
        <a:bodyPr/>
        <a:lstStyle/>
        <a:p>
          <a:endParaRPr lang="en-GB"/>
        </a:p>
      </dgm:t>
    </dgm:pt>
    <dgm:pt modelId="{995BBFFF-D1E9-4EA4-BFDA-0AC2BE465F84}">
      <dgm:prSet phldr="0"/>
      <dgm:spPr/>
      <dgm:t>
        <a:bodyPr/>
        <a:lstStyle/>
        <a:p>
          <a:pPr rtl="0"/>
          <a:r>
            <a:rPr lang="en-GB">
              <a:latin typeface="Calibri Light" panose="020F0302020204030204"/>
            </a:rPr>
            <a:t>Vehicle change speed or path according to corresponding state</a:t>
          </a:r>
        </a:p>
      </dgm:t>
    </dgm:pt>
    <dgm:pt modelId="{BBEB6023-CB07-4644-862B-9DFEA8B925A5}" type="parTrans" cxnId="{F3F975A4-D489-4AC1-AB8B-98514848467B}">
      <dgm:prSet/>
      <dgm:spPr/>
    </dgm:pt>
    <dgm:pt modelId="{0C61ADDE-DC2F-4366-8BE7-AF387A9DE368}" type="sibTrans" cxnId="{F3F975A4-D489-4AC1-AB8B-98514848467B}">
      <dgm:prSet/>
      <dgm:spPr/>
      <dgm:t>
        <a:bodyPr/>
        <a:lstStyle/>
        <a:p>
          <a:endParaRPr lang="en-GB"/>
        </a:p>
      </dgm:t>
    </dgm:pt>
    <dgm:pt modelId="{3C2EBF8A-144D-48AB-8702-282DA01A333E}" type="pres">
      <dgm:prSet presAssocID="{D32B002A-3F98-47AC-8BBF-B19908DB585A}" presName="hierChild1" presStyleCnt="0">
        <dgm:presLayoutVars>
          <dgm:chPref val="1"/>
          <dgm:dir/>
          <dgm:animOne val="branch"/>
          <dgm:animLvl val="lvl"/>
          <dgm:resizeHandles/>
        </dgm:presLayoutVars>
      </dgm:prSet>
      <dgm:spPr/>
    </dgm:pt>
    <dgm:pt modelId="{1592A64F-6B6D-4DBF-BF42-0B4E3C60D191}" type="pres">
      <dgm:prSet presAssocID="{3F588CEF-AEB9-465E-B96D-C3A666C06A8B}" presName="hierRoot1" presStyleCnt="0"/>
      <dgm:spPr/>
    </dgm:pt>
    <dgm:pt modelId="{D352DA45-B5B3-47BD-B2F6-2B0311270EC7}" type="pres">
      <dgm:prSet presAssocID="{3F588CEF-AEB9-465E-B96D-C3A666C06A8B}" presName="composite" presStyleCnt="0"/>
      <dgm:spPr/>
    </dgm:pt>
    <dgm:pt modelId="{90340CA9-4814-4933-8B33-41F31C3E33E2}" type="pres">
      <dgm:prSet presAssocID="{3F588CEF-AEB9-465E-B96D-C3A666C06A8B}" presName="background" presStyleLbl="node0" presStyleIdx="0" presStyleCnt="1"/>
      <dgm:spPr/>
    </dgm:pt>
    <dgm:pt modelId="{AC2C51AD-2BD4-465C-9F94-7D371FD64D41}" type="pres">
      <dgm:prSet presAssocID="{3F588CEF-AEB9-465E-B96D-C3A666C06A8B}" presName="text" presStyleLbl="fgAcc0" presStyleIdx="0" presStyleCnt="1">
        <dgm:presLayoutVars>
          <dgm:chPref val="3"/>
        </dgm:presLayoutVars>
      </dgm:prSet>
      <dgm:spPr/>
    </dgm:pt>
    <dgm:pt modelId="{9FE49337-E58B-4A65-8EE9-F021F156307B}" type="pres">
      <dgm:prSet presAssocID="{3F588CEF-AEB9-465E-B96D-C3A666C06A8B}" presName="hierChild2" presStyleCnt="0"/>
      <dgm:spPr/>
    </dgm:pt>
    <dgm:pt modelId="{BD654C19-7236-465E-B466-D95AB2CE6877}" type="pres">
      <dgm:prSet presAssocID="{144444AA-6CCB-483E-A626-00BA7BC2F12B}" presName="Name10" presStyleLbl="parChTrans1D2" presStyleIdx="0" presStyleCnt="3"/>
      <dgm:spPr/>
    </dgm:pt>
    <dgm:pt modelId="{0F207048-E4AA-40D4-A564-0167D391197C}" type="pres">
      <dgm:prSet presAssocID="{6DBEAC55-61C3-4A15-9881-4AE6753048A0}" presName="hierRoot2" presStyleCnt="0"/>
      <dgm:spPr/>
    </dgm:pt>
    <dgm:pt modelId="{E9DF4A64-7C50-4594-8D92-E19D2F997AA1}" type="pres">
      <dgm:prSet presAssocID="{6DBEAC55-61C3-4A15-9881-4AE6753048A0}" presName="composite2" presStyleCnt="0"/>
      <dgm:spPr/>
    </dgm:pt>
    <dgm:pt modelId="{77EB85DC-C896-46D7-AD70-9F0CA10689B4}" type="pres">
      <dgm:prSet presAssocID="{6DBEAC55-61C3-4A15-9881-4AE6753048A0}" presName="background2" presStyleLbl="node2" presStyleIdx="0" presStyleCnt="3"/>
      <dgm:spPr/>
    </dgm:pt>
    <dgm:pt modelId="{A1586F83-F148-450B-A334-93BDCF9C1EC7}" type="pres">
      <dgm:prSet presAssocID="{6DBEAC55-61C3-4A15-9881-4AE6753048A0}" presName="text2" presStyleLbl="fgAcc2" presStyleIdx="0" presStyleCnt="3">
        <dgm:presLayoutVars>
          <dgm:chPref val="3"/>
        </dgm:presLayoutVars>
      </dgm:prSet>
      <dgm:spPr/>
    </dgm:pt>
    <dgm:pt modelId="{71814033-76D8-4A33-A37D-CC74AE25CF23}" type="pres">
      <dgm:prSet presAssocID="{6DBEAC55-61C3-4A15-9881-4AE6753048A0}" presName="hierChild3" presStyleCnt="0"/>
      <dgm:spPr/>
    </dgm:pt>
    <dgm:pt modelId="{CB319738-5800-48BC-9262-4C93B8416DEA}" type="pres">
      <dgm:prSet presAssocID="{B57BDC5A-524C-474F-828E-D159E57AFF4B}" presName="Name17" presStyleLbl="parChTrans1D3" presStyleIdx="0" presStyleCnt="5"/>
      <dgm:spPr/>
    </dgm:pt>
    <dgm:pt modelId="{603C6B28-CEA5-44AD-91E7-452AF12F4292}" type="pres">
      <dgm:prSet presAssocID="{EE3AF1B6-372E-4864-8F48-F05DC01462CC}" presName="hierRoot3" presStyleCnt="0"/>
      <dgm:spPr/>
    </dgm:pt>
    <dgm:pt modelId="{C52E3720-5279-48E3-B93F-C02CB7586EE9}" type="pres">
      <dgm:prSet presAssocID="{EE3AF1B6-372E-4864-8F48-F05DC01462CC}" presName="composite3" presStyleCnt="0"/>
      <dgm:spPr/>
    </dgm:pt>
    <dgm:pt modelId="{505ED972-D4DB-4E06-97D0-B4F10D0274FB}" type="pres">
      <dgm:prSet presAssocID="{EE3AF1B6-372E-4864-8F48-F05DC01462CC}" presName="background3" presStyleLbl="node3" presStyleIdx="0" presStyleCnt="5"/>
      <dgm:spPr/>
    </dgm:pt>
    <dgm:pt modelId="{CF11CE86-7228-4E55-9974-B62FC9FE0A3D}" type="pres">
      <dgm:prSet presAssocID="{EE3AF1B6-372E-4864-8F48-F05DC01462CC}" presName="text3" presStyleLbl="fgAcc3" presStyleIdx="0" presStyleCnt="5">
        <dgm:presLayoutVars>
          <dgm:chPref val="3"/>
        </dgm:presLayoutVars>
      </dgm:prSet>
      <dgm:spPr/>
    </dgm:pt>
    <dgm:pt modelId="{E8D09A8A-3938-42AF-8AEC-D4EA8A209F8A}" type="pres">
      <dgm:prSet presAssocID="{EE3AF1B6-372E-4864-8F48-F05DC01462CC}" presName="hierChild4" presStyleCnt="0"/>
      <dgm:spPr/>
    </dgm:pt>
    <dgm:pt modelId="{4189B66A-9A95-4A6B-BFFF-5236C747971D}" type="pres">
      <dgm:prSet presAssocID="{85BE26F2-7703-4D3A-9D4F-64C40C3D76CD}" presName="Name17" presStyleLbl="parChTrans1D3" presStyleIdx="1" presStyleCnt="5"/>
      <dgm:spPr/>
    </dgm:pt>
    <dgm:pt modelId="{53CE9A93-8AAD-43B7-8984-4AC9D6E97698}" type="pres">
      <dgm:prSet presAssocID="{01A5ECD3-0785-4D34-BC11-82501C886342}" presName="hierRoot3" presStyleCnt="0"/>
      <dgm:spPr/>
    </dgm:pt>
    <dgm:pt modelId="{B3D6B00E-0FCC-46E1-967D-36A84244FF1E}" type="pres">
      <dgm:prSet presAssocID="{01A5ECD3-0785-4D34-BC11-82501C886342}" presName="composite3" presStyleCnt="0"/>
      <dgm:spPr/>
    </dgm:pt>
    <dgm:pt modelId="{DFAE5BE0-0D75-4E0B-BDA2-42061878FEB5}" type="pres">
      <dgm:prSet presAssocID="{01A5ECD3-0785-4D34-BC11-82501C886342}" presName="background3" presStyleLbl="node3" presStyleIdx="1" presStyleCnt="5"/>
      <dgm:spPr/>
    </dgm:pt>
    <dgm:pt modelId="{32AE337A-C02D-478C-8559-CEDA94196D34}" type="pres">
      <dgm:prSet presAssocID="{01A5ECD3-0785-4D34-BC11-82501C886342}" presName="text3" presStyleLbl="fgAcc3" presStyleIdx="1" presStyleCnt="5">
        <dgm:presLayoutVars>
          <dgm:chPref val="3"/>
        </dgm:presLayoutVars>
      </dgm:prSet>
      <dgm:spPr/>
    </dgm:pt>
    <dgm:pt modelId="{70032234-6104-43EE-9210-B7064BEBBDC3}" type="pres">
      <dgm:prSet presAssocID="{01A5ECD3-0785-4D34-BC11-82501C886342}" presName="hierChild4" presStyleCnt="0"/>
      <dgm:spPr/>
    </dgm:pt>
    <dgm:pt modelId="{48B4DCC2-7D8C-4BB8-BE45-585983A3C899}" type="pres">
      <dgm:prSet presAssocID="{0DA228BF-5788-4EAB-A134-CFDF7C5AF79F}" presName="Name10" presStyleLbl="parChTrans1D2" presStyleIdx="1" presStyleCnt="3"/>
      <dgm:spPr/>
    </dgm:pt>
    <dgm:pt modelId="{F9CD0CE8-AF0D-4696-AC4F-D7D79B681612}" type="pres">
      <dgm:prSet presAssocID="{8A0EA213-CEF2-4606-B34D-DC66F19CD390}" presName="hierRoot2" presStyleCnt="0"/>
      <dgm:spPr/>
    </dgm:pt>
    <dgm:pt modelId="{481EC284-BF08-4114-B18C-6EAAB9475FB4}" type="pres">
      <dgm:prSet presAssocID="{8A0EA213-CEF2-4606-B34D-DC66F19CD390}" presName="composite2" presStyleCnt="0"/>
      <dgm:spPr/>
    </dgm:pt>
    <dgm:pt modelId="{4B78D6B6-3CA2-4005-87BC-00ECB96FF449}" type="pres">
      <dgm:prSet presAssocID="{8A0EA213-CEF2-4606-B34D-DC66F19CD390}" presName="background2" presStyleLbl="node2" presStyleIdx="1" presStyleCnt="3"/>
      <dgm:spPr/>
    </dgm:pt>
    <dgm:pt modelId="{63FE57A5-DC59-4F70-8403-DAD26FAB6AE1}" type="pres">
      <dgm:prSet presAssocID="{8A0EA213-CEF2-4606-B34D-DC66F19CD390}" presName="text2" presStyleLbl="fgAcc2" presStyleIdx="1" presStyleCnt="3">
        <dgm:presLayoutVars>
          <dgm:chPref val="3"/>
        </dgm:presLayoutVars>
      </dgm:prSet>
      <dgm:spPr/>
    </dgm:pt>
    <dgm:pt modelId="{67C9A568-5AD6-4CF2-A22B-B05F41047148}" type="pres">
      <dgm:prSet presAssocID="{8A0EA213-CEF2-4606-B34D-DC66F19CD390}" presName="hierChild3" presStyleCnt="0"/>
      <dgm:spPr/>
    </dgm:pt>
    <dgm:pt modelId="{85659149-E49E-4A47-8956-1199BBA7B6B4}" type="pres">
      <dgm:prSet presAssocID="{3EF4EBA4-B1A4-4CD1-A31C-7133A82A7557}" presName="Name17" presStyleLbl="parChTrans1D3" presStyleIdx="2" presStyleCnt="5"/>
      <dgm:spPr/>
    </dgm:pt>
    <dgm:pt modelId="{F22E8799-9EB7-4C28-9347-7D9883741EF8}" type="pres">
      <dgm:prSet presAssocID="{F185A7D8-60A5-45D9-A380-742089AAE7AC}" presName="hierRoot3" presStyleCnt="0"/>
      <dgm:spPr/>
    </dgm:pt>
    <dgm:pt modelId="{737CAB48-7E5A-43B8-9379-6DD358AF9E24}" type="pres">
      <dgm:prSet presAssocID="{F185A7D8-60A5-45D9-A380-742089AAE7AC}" presName="composite3" presStyleCnt="0"/>
      <dgm:spPr/>
    </dgm:pt>
    <dgm:pt modelId="{3B1A00F6-EBFF-4841-93EB-7BAD32234DAB}" type="pres">
      <dgm:prSet presAssocID="{F185A7D8-60A5-45D9-A380-742089AAE7AC}" presName="background3" presStyleLbl="node3" presStyleIdx="2" presStyleCnt="5"/>
      <dgm:spPr/>
    </dgm:pt>
    <dgm:pt modelId="{0EEEA433-2FA3-4144-BF96-79A6F5CCD68E}" type="pres">
      <dgm:prSet presAssocID="{F185A7D8-60A5-45D9-A380-742089AAE7AC}" presName="text3" presStyleLbl="fgAcc3" presStyleIdx="2" presStyleCnt="5">
        <dgm:presLayoutVars>
          <dgm:chPref val="3"/>
        </dgm:presLayoutVars>
      </dgm:prSet>
      <dgm:spPr/>
    </dgm:pt>
    <dgm:pt modelId="{894702D0-A5DF-461C-B730-02BF8DACC37F}" type="pres">
      <dgm:prSet presAssocID="{F185A7D8-60A5-45D9-A380-742089AAE7AC}" presName="hierChild4" presStyleCnt="0"/>
      <dgm:spPr/>
    </dgm:pt>
    <dgm:pt modelId="{EA5EF557-A9E6-42C6-9424-E9C5919728F0}" type="pres">
      <dgm:prSet presAssocID="{1A4294FE-84F7-4361-BE6E-C11A783D604F}" presName="Name17" presStyleLbl="parChTrans1D3" presStyleIdx="3" presStyleCnt="5"/>
      <dgm:spPr/>
    </dgm:pt>
    <dgm:pt modelId="{EC1FC33D-C60A-4722-9869-1D046ACF4825}" type="pres">
      <dgm:prSet presAssocID="{F4E646DD-8457-4559-B5B1-0E378D6D2EBA}" presName="hierRoot3" presStyleCnt="0"/>
      <dgm:spPr/>
    </dgm:pt>
    <dgm:pt modelId="{F835B65E-42E2-44D2-B041-347AA42F5F1A}" type="pres">
      <dgm:prSet presAssocID="{F4E646DD-8457-4559-B5B1-0E378D6D2EBA}" presName="composite3" presStyleCnt="0"/>
      <dgm:spPr/>
    </dgm:pt>
    <dgm:pt modelId="{52F3D90C-AB91-4148-938B-C66DEC7F9DE9}" type="pres">
      <dgm:prSet presAssocID="{F4E646DD-8457-4559-B5B1-0E378D6D2EBA}" presName="background3" presStyleLbl="node3" presStyleIdx="3" presStyleCnt="5"/>
      <dgm:spPr/>
    </dgm:pt>
    <dgm:pt modelId="{8E1F3493-F23C-47FB-B652-5B39EC6F861C}" type="pres">
      <dgm:prSet presAssocID="{F4E646DD-8457-4559-B5B1-0E378D6D2EBA}" presName="text3" presStyleLbl="fgAcc3" presStyleIdx="3" presStyleCnt="5">
        <dgm:presLayoutVars>
          <dgm:chPref val="3"/>
        </dgm:presLayoutVars>
      </dgm:prSet>
      <dgm:spPr/>
    </dgm:pt>
    <dgm:pt modelId="{C39F4451-658D-4DFE-A9EB-3B7AC7E6AD3B}" type="pres">
      <dgm:prSet presAssocID="{F4E646DD-8457-4559-B5B1-0E378D6D2EBA}" presName="hierChild4" presStyleCnt="0"/>
      <dgm:spPr/>
    </dgm:pt>
    <dgm:pt modelId="{B720DA9E-5E9A-478B-AD5E-54E3CEE84B2E}" type="pres">
      <dgm:prSet presAssocID="{A46B1005-6E1E-4B78-BAEF-6FEB4CC27DCA}" presName="Name10" presStyleLbl="parChTrans1D2" presStyleIdx="2" presStyleCnt="3"/>
      <dgm:spPr/>
    </dgm:pt>
    <dgm:pt modelId="{BBA98BD5-CF73-48DA-99D7-FF692E6E541A}" type="pres">
      <dgm:prSet presAssocID="{208F1A78-64D1-45F6-B3D6-CED5FAE6CF6B}" presName="hierRoot2" presStyleCnt="0"/>
      <dgm:spPr/>
    </dgm:pt>
    <dgm:pt modelId="{C82399BA-C11A-40AB-B6DE-5A2F050A1434}" type="pres">
      <dgm:prSet presAssocID="{208F1A78-64D1-45F6-B3D6-CED5FAE6CF6B}" presName="composite2" presStyleCnt="0"/>
      <dgm:spPr/>
    </dgm:pt>
    <dgm:pt modelId="{C0114A97-991B-45B1-87C3-6FC9361CA2F2}" type="pres">
      <dgm:prSet presAssocID="{208F1A78-64D1-45F6-B3D6-CED5FAE6CF6B}" presName="background2" presStyleLbl="node2" presStyleIdx="2" presStyleCnt="3"/>
      <dgm:spPr/>
    </dgm:pt>
    <dgm:pt modelId="{403FC219-2532-4DEE-B94F-9D56F6310F37}" type="pres">
      <dgm:prSet presAssocID="{208F1A78-64D1-45F6-B3D6-CED5FAE6CF6B}" presName="text2" presStyleLbl="fgAcc2" presStyleIdx="2" presStyleCnt="3">
        <dgm:presLayoutVars>
          <dgm:chPref val="3"/>
        </dgm:presLayoutVars>
      </dgm:prSet>
      <dgm:spPr/>
    </dgm:pt>
    <dgm:pt modelId="{0187434A-9372-442F-A0F3-3907765C6809}" type="pres">
      <dgm:prSet presAssocID="{208F1A78-64D1-45F6-B3D6-CED5FAE6CF6B}" presName="hierChild3" presStyleCnt="0"/>
      <dgm:spPr/>
    </dgm:pt>
    <dgm:pt modelId="{13C4FD58-17E2-4D6E-8CB8-01D8FBE4FEBD}" type="pres">
      <dgm:prSet presAssocID="{BBEB6023-CB07-4644-862B-9DFEA8B925A5}" presName="Name17" presStyleLbl="parChTrans1D3" presStyleIdx="4" presStyleCnt="5"/>
      <dgm:spPr/>
    </dgm:pt>
    <dgm:pt modelId="{A76BD15A-7C0D-40EE-B058-255C56A1FB26}" type="pres">
      <dgm:prSet presAssocID="{995BBFFF-D1E9-4EA4-BFDA-0AC2BE465F84}" presName="hierRoot3" presStyleCnt="0"/>
      <dgm:spPr/>
    </dgm:pt>
    <dgm:pt modelId="{34A2C61C-A694-40EC-A403-347AD987D481}" type="pres">
      <dgm:prSet presAssocID="{995BBFFF-D1E9-4EA4-BFDA-0AC2BE465F84}" presName="composite3" presStyleCnt="0"/>
      <dgm:spPr/>
    </dgm:pt>
    <dgm:pt modelId="{27069759-B5B5-4FC9-8FA6-EF535EC464F2}" type="pres">
      <dgm:prSet presAssocID="{995BBFFF-D1E9-4EA4-BFDA-0AC2BE465F84}" presName="background3" presStyleLbl="node3" presStyleIdx="4" presStyleCnt="5"/>
      <dgm:spPr/>
    </dgm:pt>
    <dgm:pt modelId="{1AA0B9B6-E522-471A-9BAE-954E8EEEFA15}" type="pres">
      <dgm:prSet presAssocID="{995BBFFF-D1E9-4EA4-BFDA-0AC2BE465F84}" presName="text3" presStyleLbl="fgAcc3" presStyleIdx="4" presStyleCnt="5">
        <dgm:presLayoutVars>
          <dgm:chPref val="3"/>
        </dgm:presLayoutVars>
      </dgm:prSet>
      <dgm:spPr/>
    </dgm:pt>
    <dgm:pt modelId="{2F83D92C-88E8-4148-85E8-A859446C4589}" type="pres">
      <dgm:prSet presAssocID="{995BBFFF-D1E9-4EA4-BFDA-0AC2BE465F84}" presName="hierChild4" presStyleCnt="0"/>
      <dgm:spPr/>
    </dgm:pt>
  </dgm:ptLst>
  <dgm:cxnLst>
    <dgm:cxn modelId="{E61E8401-714C-4FD5-8296-1E930D6D3152}" srcId="{3F588CEF-AEB9-465E-B96D-C3A666C06A8B}" destId="{6DBEAC55-61C3-4A15-9881-4AE6753048A0}" srcOrd="0" destOrd="0" parTransId="{144444AA-6CCB-483E-A626-00BA7BC2F12B}" sibTransId="{7B2F42AB-86FA-4EC1-A52D-23559A3E0334}"/>
    <dgm:cxn modelId="{FCD63306-8A16-43FA-BC41-9C8FAF00B5C3}" type="presOf" srcId="{F185A7D8-60A5-45D9-A380-742089AAE7AC}" destId="{0EEEA433-2FA3-4144-BF96-79A6F5CCD68E}" srcOrd="0" destOrd="0" presId="urn:microsoft.com/office/officeart/2005/8/layout/hierarchy1"/>
    <dgm:cxn modelId="{C48C800E-6FCF-4971-9098-C54532730BF7}" srcId="{8A0EA213-CEF2-4606-B34D-DC66F19CD390}" destId="{F185A7D8-60A5-45D9-A380-742089AAE7AC}" srcOrd="0" destOrd="0" parTransId="{3EF4EBA4-B1A4-4CD1-A31C-7133A82A7557}" sibTransId="{C305AD5C-B6FB-4E6F-997E-9AF216206C2A}"/>
    <dgm:cxn modelId="{7679B822-D452-4756-B0E4-71ED8FA2BF6D}" type="presOf" srcId="{6DBEAC55-61C3-4A15-9881-4AE6753048A0}" destId="{A1586F83-F148-450B-A334-93BDCF9C1EC7}" srcOrd="0" destOrd="0" presId="urn:microsoft.com/office/officeart/2005/8/layout/hierarchy1"/>
    <dgm:cxn modelId="{82916435-0558-435F-BD53-0841B4D46D88}" type="presOf" srcId="{EE3AF1B6-372E-4864-8F48-F05DC01462CC}" destId="{CF11CE86-7228-4E55-9974-B62FC9FE0A3D}" srcOrd="0" destOrd="0" presId="urn:microsoft.com/office/officeart/2005/8/layout/hierarchy1"/>
    <dgm:cxn modelId="{F1FC8B40-3178-4C3A-A11C-863A7CF167FA}" srcId="{6DBEAC55-61C3-4A15-9881-4AE6753048A0}" destId="{EE3AF1B6-372E-4864-8F48-F05DC01462CC}" srcOrd="0" destOrd="0" parTransId="{B57BDC5A-524C-474F-828E-D159E57AFF4B}" sibTransId="{930B2759-365E-44AB-AD1F-6D5345B5CE29}"/>
    <dgm:cxn modelId="{D0A59E5F-65AD-467E-8ED9-931C06C480E5}" srcId="{6DBEAC55-61C3-4A15-9881-4AE6753048A0}" destId="{01A5ECD3-0785-4D34-BC11-82501C886342}" srcOrd="1" destOrd="0" parTransId="{85BE26F2-7703-4D3A-9D4F-64C40C3D76CD}" sibTransId="{243643BB-49FD-47C7-B255-3F205334F842}"/>
    <dgm:cxn modelId="{DC6B2760-ACB2-4728-B39C-D56764333837}" type="presOf" srcId="{F4E646DD-8457-4559-B5B1-0E378D6D2EBA}" destId="{8E1F3493-F23C-47FB-B652-5B39EC6F861C}" srcOrd="0" destOrd="0" presId="urn:microsoft.com/office/officeart/2005/8/layout/hierarchy1"/>
    <dgm:cxn modelId="{3FCED96F-A6CE-4479-8470-891B4210593F}" type="presOf" srcId="{BBEB6023-CB07-4644-862B-9DFEA8B925A5}" destId="{13C4FD58-17E2-4D6E-8CB8-01D8FBE4FEBD}" srcOrd="0" destOrd="0" presId="urn:microsoft.com/office/officeart/2005/8/layout/hierarchy1"/>
    <dgm:cxn modelId="{4B618774-4ACA-47C8-9BD4-E59B6611B456}" type="presOf" srcId="{D32B002A-3F98-47AC-8BBF-B19908DB585A}" destId="{3C2EBF8A-144D-48AB-8702-282DA01A333E}" srcOrd="0" destOrd="0" presId="urn:microsoft.com/office/officeart/2005/8/layout/hierarchy1"/>
    <dgm:cxn modelId="{30D2C681-C9D5-4D37-AEEA-92EF095E7761}" type="presOf" srcId="{8A0EA213-CEF2-4606-B34D-DC66F19CD390}" destId="{63FE57A5-DC59-4F70-8403-DAD26FAB6AE1}" srcOrd="0" destOrd="0" presId="urn:microsoft.com/office/officeart/2005/8/layout/hierarchy1"/>
    <dgm:cxn modelId="{A90AC58E-82C7-4E7A-A331-B027B3C35593}" srcId="{3F588CEF-AEB9-465E-B96D-C3A666C06A8B}" destId="{8A0EA213-CEF2-4606-B34D-DC66F19CD390}" srcOrd="1" destOrd="0" parTransId="{0DA228BF-5788-4EAB-A134-CFDF7C5AF79F}" sibTransId="{096FEA53-774D-4EAD-9F95-40C2AE04C5CB}"/>
    <dgm:cxn modelId="{EC4CD393-FFCB-4095-ACE0-6CD49285D048}" type="presOf" srcId="{01A5ECD3-0785-4D34-BC11-82501C886342}" destId="{32AE337A-C02D-478C-8559-CEDA94196D34}" srcOrd="0" destOrd="0" presId="urn:microsoft.com/office/officeart/2005/8/layout/hierarchy1"/>
    <dgm:cxn modelId="{F3F975A4-D489-4AC1-AB8B-98514848467B}" srcId="{208F1A78-64D1-45F6-B3D6-CED5FAE6CF6B}" destId="{995BBFFF-D1E9-4EA4-BFDA-0AC2BE465F84}" srcOrd="0" destOrd="0" parTransId="{BBEB6023-CB07-4644-862B-9DFEA8B925A5}" sibTransId="{0C61ADDE-DC2F-4366-8BE7-AF387A9DE368}"/>
    <dgm:cxn modelId="{483444AA-F5AC-4B7F-92EB-297E57677C19}" type="presOf" srcId="{0DA228BF-5788-4EAB-A134-CFDF7C5AF79F}" destId="{48B4DCC2-7D8C-4BB8-BE45-585983A3C899}" srcOrd="0" destOrd="0" presId="urn:microsoft.com/office/officeart/2005/8/layout/hierarchy1"/>
    <dgm:cxn modelId="{9DB55DB1-6562-456B-B1D1-3D45B8A72B73}" srcId="{3F588CEF-AEB9-465E-B96D-C3A666C06A8B}" destId="{208F1A78-64D1-45F6-B3D6-CED5FAE6CF6B}" srcOrd="2" destOrd="0" parTransId="{A46B1005-6E1E-4B78-BAEF-6FEB4CC27DCA}" sibTransId="{AE373945-0A74-4416-B251-2DD3FA4A4829}"/>
    <dgm:cxn modelId="{587DA1B3-4C00-459B-B2C4-8D7DADE910AC}" type="presOf" srcId="{208F1A78-64D1-45F6-B3D6-CED5FAE6CF6B}" destId="{403FC219-2532-4DEE-B94F-9D56F6310F37}" srcOrd="0" destOrd="0" presId="urn:microsoft.com/office/officeart/2005/8/layout/hierarchy1"/>
    <dgm:cxn modelId="{899101B9-0084-4A0B-B772-D7D1E45A9528}" srcId="{8A0EA213-CEF2-4606-B34D-DC66F19CD390}" destId="{F4E646DD-8457-4559-B5B1-0E378D6D2EBA}" srcOrd="1" destOrd="0" parTransId="{1A4294FE-84F7-4361-BE6E-C11A783D604F}" sibTransId="{BA90B83E-85F2-4237-BFDA-96CECCD6DD86}"/>
    <dgm:cxn modelId="{C7DEEABA-7FBB-49C0-A60D-C66D14F3267B}" type="presOf" srcId="{144444AA-6CCB-483E-A626-00BA7BC2F12B}" destId="{BD654C19-7236-465E-B466-D95AB2CE6877}" srcOrd="0" destOrd="0" presId="urn:microsoft.com/office/officeart/2005/8/layout/hierarchy1"/>
    <dgm:cxn modelId="{B73A8DC6-A873-4C2B-A0F5-BFC43B713233}" type="presOf" srcId="{A46B1005-6E1E-4B78-BAEF-6FEB4CC27DCA}" destId="{B720DA9E-5E9A-478B-AD5E-54E3CEE84B2E}" srcOrd="0" destOrd="0" presId="urn:microsoft.com/office/officeart/2005/8/layout/hierarchy1"/>
    <dgm:cxn modelId="{A7D277CF-9D1C-419F-B950-8A7C000BF751}" type="presOf" srcId="{85BE26F2-7703-4D3A-9D4F-64C40C3D76CD}" destId="{4189B66A-9A95-4A6B-BFFF-5236C747971D}" srcOrd="0" destOrd="0" presId="urn:microsoft.com/office/officeart/2005/8/layout/hierarchy1"/>
    <dgm:cxn modelId="{B42F48E1-1EE7-4F8D-B651-93EB5662DC9C}" type="presOf" srcId="{3F588CEF-AEB9-465E-B96D-C3A666C06A8B}" destId="{AC2C51AD-2BD4-465C-9F94-7D371FD64D41}" srcOrd="0" destOrd="0" presId="urn:microsoft.com/office/officeart/2005/8/layout/hierarchy1"/>
    <dgm:cxn modelId="{2D6C9BE5-3551-4064-AF39-E70944425681}" srcId="{D32B002A-3F98-47AC-8BBF-B19908DB585A}" destId="{3F588CEF-AEB9-465E-B96D-C3A666C06A8B}" srcOrd="0" destOrd="0" parTransId="{03B46748-8F96-4186-9A4B-A6A0AA6E80C3}" sibTransId="{DA511A26-CC03-4FF4-9DD1-566B525759C1}"/>
    <dgm:cxn modelId="{E769FAED-3A0F-4177-9920-4D229A0F2BA8}" type="presOf" srcId="{B57BDC5A-524C-474F-828E-D159E57AFF4B}" destId="{CB319738-5800-48BC-9262-4C93B8416DEA}" srcOrd="0" destOrd="0" presId="urn:microsoft.com/office/officeart/2005/8/layout/hierarchy1"/>
    <dgm:cxn modelId="{E27200FB-242D-49D5-9BC3-9E70B39CA41D}" type="presOf" srcId="{1A4294FE-84F7-4361-BE6E-C11A783D604F}" destId="{EA5EF557-A9E6-42C6-9424-E9C5919728F0}" srcOrd="0" destOrd="0" presId="urn:microsoft.com/office/officeart/2005/8/layout/hierarchy1"/>
    <dgm:cxn modelId="{A68B50FD-0AED-4153-9FE9-8C144CC7909D}" type="presOf" srcId="{3EF4EBA4-B1A4-4CD1-A31C-7133A82A7557}" destId="{85659149-E49E-4A47-8956-1199BBA7B6B4}" srcOrd="0" destOrd="0" presId="urn:microsoft.com/office/officeart/2005/8/layout/hierarchy1"/>
    <dgm:cxn modelId="{9CFF26FE-D826-4C6E-AA26-23AE740EAB50}" type="presOf" srcId="{995BBFFF-D1E9-4EA4-BFDA-0AC2BE465F84}" destId="{1AA0B9B6-E522-471A-9BAE-954E8EEEFA15}" srcOrd="0" destOrd="0" presId="urn:microsoft.com/office/officeart/2005/8/layout/hierarchy1"/>
    <dgm:cxn modelId="{578E79F6-3ADF-4451-BCEC-E5F4866A32C7}" type="presParOf" srcId="{3C2EBF8A-144D-48AB-8702-282DA01A333E}" destId="{1592A64F-6B6D-4DBF-BF42-0B4E3C60D191}" srcOrd="0" destOrd="0" presId="urn:microsoft.com/office/officeart/2005/8/layout/hierarchy1"/>
    <dgm:cxn modelId="{685AECDD-BB38-4343-8139-35859ED1A7C3}" type="presParOf" srcId="{1592A64F-6B6D-4DBF-BF42-0B4E3C60D191}" destId="{D352DA45-B5B3-47BD-B2F6-2B0311270EC7}" srcOrd="0" destOrd="0" presId="urn:microsoft.com/office/officeart/2005/8/layout/hierarchy1"/>
    <dgm:cxn modelId="{B9BFF5E7-DD79-4FC7-9D25-632075EEF9E8}" type="presParOf" srcId="{D352DA45-B5B3-47BD-B2F6-2B0311270EC7}" destId="{90340CA9-4814-4933-8B33-41F31C3E33E2}" srcOrd="0" destOrd="0" presId="urn:microsoft.com/office/officeart/2005/8/layout/hierarchy1"/>
    <dgm:cxn modelId="{9EE257F0-BE5B-45FE-8456-387D8931BA2B}" type="presParOf" srcId="{D352DA45-B5B3-47BD-B2F6-2B0311270EC7}" destId="{AC2C51AD-2BD4-465C-9F94-7D371FD64D41}" srcOrd="1" destOrd="0" presId="urn:microsoft.com/office/officeart/2005/8/layout/hierarchy1"/>
    <dgm:cxn modelId="{B64543C0-CC94-4B67-B75C-DA0F0D084A9F}" type="presParOf" srcId="{1592A64F-6B6D-4DBF-BF42-0B4E3C60D191}" destId="{9FE49337-E58B-4A65-8EE9-F021F156307B}" srcOrd="1" destOrd="0" presId="urn:microsoft.com/office/officeart/2005/8/layout/hierarchy1"/>
    <dgm:cxn modelId="{D3A159C5-04A4-4CD8-A834-2100FB4F52DF}" type="presParOf" srcId="{9FE49337-E58B-4A65-8EE9-F021F156307B}" destId="{BD654C19-7236-465E-B466-D95AB2CE6877}" srcOrd="0" destOrd="0" presId="urn:microsoft.com/office/officeart/2005/8/layout/hierarchy1"/>
    <dgm:cxn modelId="{A439C380-0D56-43AF-9778-F03F41A1600A}" type="presParOf" srcId="{9FE49337-E58B-4A65-8EE9-F021F156307B}" destId="{0F207048-E4AA-40D4-A564-0167D391197C}" srcOrd="1" destOrd="0" presId="urn:microsoft.com/office/officeart/2005/8/layout/hierarchy1"/>
    <dgm:cxn modelId="{2E12F3C1-6B9F-45AF-A0B1-3EABAA7C2074}" type="presParOf" srcId="{0F207048-E4AA-40D4-A564-0167D391197C}" destId="{E9DF4A64-7C50-4594-8D92-E19D2F997AA1}" srcOrd="0" destOrd="0" presId="urn:microsoft.com/office/officeart/2005/8/layout/hierarchy1"/>
    <dgm:cxn modelId="{2A1D2517-8B56-42A0-8EF1-2FDE7950FBF1}" type="presParOf" srcId="{E9DF4A64-7C50-4594-8D92-E19D2F997AA1}" destId="{77EB85DC-C896-46D7-AD70-9F0CA10689B4}" srcOrd="0" destOrd="0" presId="urn:microsoft.com/office/officeart/2005/8/layout/hierarchy1"/>
    <dgm:cxn modelId="{30B193FE-DDC7-44A3-96DC-B35D8346F7AF}" type="presParOf" srcId="{E9DF4A64-7C50-4594-8D92-E19D2F997AA1}" destId="{A1586F83-F148-450B-A334-93BDCF9C1EC7}" srcOrd="1" destOrd="0" presId="urn:microsoft.com/office/officeart/2005/8/layout/hierarchy1"/>
    <dgm:cxn modelId="{F2C7E827-DE92-438E-9A32-6E09046B32C3}" type="presParOf" srcId="{0F207048-E4AA-40D4-A564-0167D391197C}" destId="{71814033-76D8-4A33-A37D-CC74AE25CF23}" srcOrd="1" destOrd="0" presId="urn:microsoft.com/office/officeart/2005/8/layout/hierarchy1"/>
    <dgm:cxn modelId="{85249346-2B46-4DB3-BF5C-300A8265B089}" type="presParOf" srcId="{71814033-76D8-4A33-A37D-CC74AE25CF23}" destId="{CB319738-5800-48BC-9262-4C93B8416DEA}" srcOrd="0" destOrd="0" presId="urn:microsoft.com/office/officeart/2005/8/layout/hierarchy1"/>
    <dgm:cxn modelId="{CC78D90B-2257-4B9B-A676-BE8FF782DCFF}" type="presParOf" srcId="{71814033-76D8-4A33-A37D-CC74AE25CF23}" destId="{603C6B28-CEA5-44AD-91E7-452AF12F4292}" srcOrd="1" destOrd="0" presId="urn:microsoft.com/office/officeart/2005/8/layout/hierarchy1"/>
    <dgm:cxn modelId="{445A34E1-A1C2-4644-BD9F-8FA684BD7656}" type="presParOf" srcId="{603C6B28-CEA5-44AD-91E7-452AF12F4292}" destId="{C52E3720-5279-48E3-B93F-C02CB7586EE9}" srcOrd="0" destOrd="0" presId="urn:microsoft.com/office/officeart/2005/8/layout/hierarchy1"/>
    <dgm:cxn modelId="{148D4FA0-064F-4BD9-90E7-046292642B77}" type="presParOf" srcId="{C52E3720-5279-48E3-B93F-C02CB7586EE9}" destId="{505ED972-D4DB-4E06-97D0-B4F10D0274FB}" srcOrd="0" destOrd="0" presId="urn:microsoft.com/office/officeart/2005/8/layout/hierarchy1"/>
    <dgm:cxn modelId="{B5C0F4B1-DB8F-48E5-BB32-9D60E5BFA377}" type="presParOf" srcId="{C52E3720-5279-48E3-B93F-C02CB7586EE9}" destId="{CF11CE86-7228-4E55-9974-B62FC9FE0A3D}" srcOrd="1" destOrd="0" presId="urn:microsoft.com/office/officeart/2005/8/layout/hierarchy1"/>
    <dgm:cxn modelId="{91B6A245-FC07-4152-BDCF-C1A8C3F2AD79}" type="presParOf" srcId="{603C6B28-CEA5-44AD-91E7-452AF12F4292}" destId="{E8D09A8A-3938-42AF-8AEC-D4EA8A209F8A}" srcOrd="1" destOrd="0" presId="urn:microsoft.com/office/officeart/2005/8/layout/hierarchy1"/>
    <dgm:cxn modelId="{7F8E4FD0-8F25-4118-ACBC-165FD220152E}" type="presParOf" srcId="{71814033-76D8-4A33-A37D-CC74AE25CF23}" destId="{4189B66A-9A95-4A6B-BFFF-5236C747971D}" srcOrd="2" destOrd="0" presId="urn:microsoft.com/office/officeart/2005/8/layout/hierarchy1"/>
    <dgm:cxn modelId="{437E83D3-BF84-4D3D-BBA8-C01BE9A452EF}" type="presParOf" srcId="{71814033-76D8-4A33-A37D-CC74AE25CF23}" destId="{53CE9A93-8AAD-43B7-8984-4AC9D6E97698}" srcOrd="3" destOrd="0" presId="urn:microsoft.com/office/officeart/2005/8/layout/hierarchy1"/>
    <dgm:cxn modelId="{8143F00D-EC15-4961-B78E-C47BB95278E8}" type="presParOf" srcId="{53CE9A93-8AAD-43B7-8984-4AC9D6E97698}" destId="{B3D6B00E-0FCC-46E1-967D-36A84244FF1E}" srcOrd="0" destOrd="0" presId="urn:microsoft.com/office/officeart/2005/8/layout/hierarchy1"/>
    <dgm:cxn modelId="{974D48D6-FE6D-41E9-B361-9187C4899F25}" type="presParOf" srcId="{B3D6B00E-0FCC-46E1-967D-36A84244FF1E}" destId="{DFAE5BE0-0D75-4E0B-BDA2-42061878FEB5}" srcOrd="0" destOrd="0" presId="urn:microsoft.com/office/officeart/2005/8/layout/hierarchy1"/>
    <dgm:cxn modelId="{16CD36AC-3C74-46DC-BAA9-E5B2778ACFCF}" type="presParOf" srcId="{B3D6B00E-0FCC-46E1-967D-36A84244FF1E}" destId="{32AE337A-C02D-478C-8559-CEDA94196D34}" srcOrd="1" destOrd="0" presId="urn:microsoft.com/office/officeart/2005/8/layout/hierarchy1"/>
    <dgm:cxn modelId="{BB1391C2-86F0-413A-95E0-9676BCB91D7A}" type="presParOf" srcId="{53CE9A93-8AAD-43B7-8984-4AC9D6E97698}" destId="{70032234-6104-43EE-9210-B7064BEBBDC3}" srcOrd="1" destOrd="0" presId="urn:microsoft.com/office/officeart/2005/8/layout/hierarchy1"/>
    <dgm:cxn modelId="{57140B83-8073-4B0C-9E6F-6DD716EBDF0D}" type="presParOf" srcId="{9FE49337-E58B-4A65-8EE9-F021F156307B}" destId="{48B4DCC2-7D8C-4BB8-BE45-585983A3C899}" srcOrd="2" destOrd="0" presId="urn:microsoft.com/office/officeart/2005/8/layout/hierarchy1"/>
    <dgm:cxn modelId="{ED65F903-DC3A-4A96-B8B6-E0E49DB1CAB6}" type="presParOf" srcId="{9FE49337-E58B-4A65-8EE9-F021F156307B}" destId="{F9CD0CE8-AF0D-4696-AC4F-D7D79B681612}" srcOrd="3" destOrd="0" presId="urn:microsoft.com/office/officeart/2005/8/layout/hierarchy1"/>
    <dgm:cxn modelId="{A30DFF97-EB6E-4421-B4B6-B7FB5DFA3964}" type="presParOf" srcId="{F9CD0CE8-AF0D-4696-AC4F-D7D79B681612}" destId="{481EC284-BF08-4114-B18C-6EAAB9475FB4}" srcOrd="0" destOrd="0" presId="urn:microsoft.com/office/officeart/2005/8/layout/hierarchy1"/>
    <dgm:cxn modelId="{2ECB4DAB-B064-4061-9EAF-01640284BC5A}" type="presParOf" srcId="{481EC284-BF08-4114-B18C-6EAAB9475FB4}" destId="{4B78D6B6-3CA2-4005-87BC-00ECB96FF449}" srcOrd="0" destOrd="0" presId="urn:microsoft.com/office/officeart/2005/8/layout/hierarchy1"/>
    <dgm:cxn modelId="{5082A6E7-6423-4813-86C4-2563933F55C3}" type="presParOf" srcId="{481EC284-BF08-4114-B18C-6EAAB9475FB4}" destId="{63FE57A5-DC59-4F70-8403-DAD26FAB6AE1}" srcOrd="1" destOrd="0" presId="urn:microsoft.com/office/officeart/2005/8/layout/hierarchy1"/>
    <dgm:cxn modelId="{C24D0597-4CF2-480C-AF50-FA6FA5B94C09}" type="presParOf" srcId="{F9CD0CE8-AF0D-4696-AC4F-D7D79B681612}" destId="{67C9A568-5AD6-4CF2-A22B-B05F41047148}" srcOrd="1" destOrd="0" presId="urn:microsoft.com/office/officeart/2005/8/layout/hierarchy1"/>
    <dgm:cxn modelId="{3C3539DF-949C-4200-9407-36B1C33BE07C}" type="presParOf" srcId="{67C9A568-5AD6-4CF2-A22B-B05F41047148}" destId="{85659149-E49E-4A47-8956-1199BBA7B6B4}" srcOrd="0" destOrd="0" presId="urn:microsoft.com/office/officeart/2005/8/layout/hierarchy1"/>
    <dgm:cxn modelId="{B75434BA-A9B3-4528-B7E2-2F0792048430}" type="presParOf" srcId="{67C9A568-5AD6-4CF2-A22B-B05F41047148}" destId="{F22E8799-9EB7-4C28-9347-7D9883741EF8}" srcOrd="1" destOrd="0" presId="urn:microsoft.com/office/officeart/2005/8/layout/hierarchy1"/>
    <dgm:cxn modelId="{57E2B5FB-6B5E-4BE3-ADD9-F8C7439127B4}" type="presParOf" srcId="{F22E8799-9EB7-4C28-9347-7D9883741EF8}" destId="{737CAB48-7E5A-43B8-9379-6DD358AF9E24}" srcOrd="0" destOrd="0" presId="urn:microsoft.com/office/officeart/2005/8/layout/hierarchy1"/>
    <dgm:cxn modelId="{203D1145-302A-4C00-89BC-40E8D08A9907}" type="presParOf" srcId="{737CAB48-7E5A-43B8-9379-6DD358AF9E24}" destId="{3B1A00F6-EBFF-4841-93EB-7BAD32234DAB}" srcOrd="0" destOrd="0" presId="urn:microsoft.com/office/officeart/2005/8/layout/hierarchy1"/>
    <dgm:cxn modelId="{9D9E7211-CAC8-411D-BDB6-C096D062AE26}" type="presParOf" srcId="{737CAB48-7E5A-43B8-9379-6DD358AF9E24}" destId="{0EEEA433-2FA3-4144-BF96-79A6F5CCD68E}" srcOrd="1" destOrd="0" presId="urn:microsoft.com/office/officeart/2005/8/layout/hierarchy1"/>
    <dgm:cxn modelId="{0C656BF9-5045-4A06-B2F0-5F2976C210E7}" type="presParOf" srcId="{F22E8799-9EB7-4C28-9347-7D9883741EF8}" destId="{894702D0-A5DF-461C-B730-02BF8DACC37F}" srcOrd="1" destOrd="0" presId="urn:microsoft.com/office/officeart/2005/8/layout/hierarchy1"/>
    <dgm:cxn modelId="{DD991D2E-6D72-43C3-AB73-D548F911B12F}" type="presParOf" srcId="{67C9A568-5AD6-4CF2-A22B-B05F41047148}" destId="{EA5EF557-A9E6-42C6-9424-E9C5919728F0}" srcOrd="2" destOrd="0" presId="urn:microsoft.com/office/officeart/2005/8/layout/hierarchy1"/>
    <dgm:cxn modelId="{B331C044-3504-4345-B290-5D29C239FCFA}" type="presParOf" srcId="{67C9A568-5AD6-4CF2-A22B-B05F41047148}" destId="{EC1FC33D-C60A-4722-9869-1D046ACF4825}" srcOrd="3" destOrd="0" presId="urn:microsoft.com/office/officeart/2005/8/layout/hierarchy1"/>
    <dgm:cxn modelId="{13AE4858-A9F7-4573-BCB9-68768ED5B7EA}" type="presParOf" srcId="{EC1FC33D-C60A-4722-9869-1D046ACF4825}" destId="{F835B65E-42E2-44D2-B041-347AA42F5F1A}" srcOrd="0" destOrd="0" presId="urn:microsoft.com/office/officeart/2005/8/layout/hierarchy1"/>
    <dgm:cxn modelId="{99DACED5-099F-4D8E-9D2B-9890D913FC6C}" type="presParOf" srcId="{F835B65E-42E2-44D2-B041-347AA42F5F1A}" destId="{52F3D90C-AB91-4148-938B-C66DEC7F9DE9}" srcOrd="0" destOrd="0" presId="urn:microsoft.com/office/officeart/2005/8/layout/hierarchy1"/>
    <dgm:cxn modelId="{32B4898E-95D5-434A-A91B-CFFE47206488}" type="presParOf" srcId="{F835B65E-42E2-44D2-B041-347AA42F5F1A}" destId="{8E1F3493-F23C-47FB-B652-5B39EC6F861C}" srcOrd="1" destOrd="0" presId="urn:microsoft.com/office/officeart/2005/8/layout/hierarchy1"/>
    <dgm:cxn modelId="{59CF7064-802F-4476-A7E1-0073174D63CF}" type="presParOf" srcId="{EC1FC33D-C60A-4722-9869-1D046ACF4825}" destId="{C39F4451-658D-4DFE-A9EB-3B7AC7E6AD3B}" srcOrd="1" destOrd="0" presId="urn:microsoft.com/office/officeart/2005/8/layout/hierarchy1"/>
    <dgm:cxn modelId="{FBA42169-C819-4E27-9190-08FF53496848}" type="presParOf" srcId="{9FE49337-E58B-4A65-8EE9-F021F156307B}" destId="{B720DA9E-5E9A-478B-AD5E-54E3CEE84B2E}" srcOrd="4" destOrd="0" presId="urn:microsoft.com/office/officeart/2005/8/layout/hierarchy1"/>
    <dgm:cxn modelId="{C423328B-CFB7-426F-BAB1-58BB758706B2}" type="presParOf" srcId="{9FE49337-E58B-4A65-8EE9-F021F156307B}" destId="{BBA98BD5-CF73-48DA-99D7-FF692E6E541A}" srcOrd="5" destOrd="0" presId="urn:microsoft.com/office/officeart/2005/8/layout/hierarchy1"/>
    <dgm:cxn modelId="{27F03321-84AB-419C-A8EF-032FBEA7F6BC}" type="presParOf" srcId="{BBA98BD5-CF73-48DA-99D7-FF692E6E541A}" destId="{C82399BA-C11A-40AB-B6DE-5A2F050A1434}" srcOrd="0" destOrd="0" presId="urn:microsoft.com/office/officeart/2005/8/layout/hierarchy1"/>
    <dgm:cxn modelId="{3BBDA393-BBC4-486F-84E4-D769C2FF578E}" type="presParOf" srcId="{C82399BA-C11A-40AB-B6DE-5A2F050A1434}" destId="{C0114A97-991B-45B1-87C3-6FC9361CA2F2}" srcOrd="0" destOrd="0" presId="urn:microsoft.com/office/officeart/2005/8/layout/hierarchy1"/>
    <dgm:cxn modelId="{F8298CFA-7DE2-4A5E-A7F5-F8623283F524}" type="presParOf" srcId="{C82399BA-C11A-40AB-B6DE-5A2F050A1434}" destId="{403FC219-2532-4DEE-B94F-9D56F6310F37}" srcOrd="1" destOrd="0" presId="urn:microsoft.com/office/officeart/2005/8/layout/hierarchy1"/>
    <dgm:cxn modelId="{66FB402E-689F-483F-8203-D07D22760383}" type="presParOf" srcId="{BBA98BD5-CF73-48DA-99D7-FF692E6E541A}" destId="{0187434A-9372-442F-A0F3-3907765C6809}" srcOrd="1" destOrd="0" presId="urn:microsoft.com/office/officeart/2005/8/layout/hierarchy1"/>
    <dgm:cxn modelId="{A3AD2D15-1AA4-4116-A816-444A088AEF45}" type="presParOf" srcId="{0187434A-9372-442F-A0F3-3907765C6809}" destId="{13C4FD58-17E2-4D6E-8CB8-01D8FBE4FEBD}" srcOrd="0" destOrd="0" presId="urn:microsoft.com/office/officeart/2005/8/layout/hierarchy1"/>
    <dgm:cxn modelId="{E3113B0B-5FCC-446D-A7E9-5CC568EB52B0}" type="presParOf" srcId="{0187434A-9372-442F-A0F3-3907765C6809}" destId="{A76BD15A-7C0D-40EE-B058-255C56A1FB26}" srcOrd="1" destOrd="0" presId="urn:microsoft.com/office/officeart/2005/8/layout/hierarchy1"/>
    <dgm:cxn modelId="{E4078BC1-F316-4C27-A3CA-7A0D690F5AD5}" type="presParOf" srcId="{A76BD15A-7C0D-40EE-B058-255C56A1FB26}" destId="{34A2C61C-A694-40EC-A403-347AD987D481}" srcOrd="0" destOrd="0" presId="urn:microsoft.com/office/officeart/2005/8/layout/hierarchy1"/>
    <dgm:cxn modelId="{4904F2B7-19E7-423E-A903-E860577B9AFB}" type="presParOf" srcId="{34A2C61C-A694-40EC-A403-347AD987D481}" destId="{27069759-B5B5-4FC9-8FA6-EF535EC464F2}" srcOrd="0" destOrd="0" presId="urn:microsoft.com/office/officeart/2005/8/layout/hierarchy1"/>
    <dgm:cxn modelId="{DF4007A2-E9FF-4194-86FE-DE9A1327CDA8}" type="presParOf" srcId="{34A2C61C-A694-40EC-A403-347AD987D481}" destId="{1AA0B9B6-E522-471A-9BAE-954E8EEEFA15}" srcOrd="1" destOrd="0" presId="urn:microsoft.com/office/officeart/2005/8/layout/hierarchy1"/>
    <dgm:cxn modelId="{130B56E7-5982-4AB3-83A5-2422997B0E51}" type="presParOf" srcId="{A76BD15A-7C0D-40EE-B058-255C56A1FB26}" destId="{2F83D92C-88E8-4148-85E8-A859446C4589}"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C4FD58-17E2-4D6E-8CB8-01D8FBE4FEBD}">
      <dsp:nvSpPr>
        <dsp:cNvPr id="0" name=""/>
        <dsp:cNvSpPr/>
      </dsp:nvSpPr>
      <dsp:spPr>
        <a:xfrm>
          <a:off x="7615406" y="3291023"/>
          <a:ext cx="91440" cy="413306"/>
        </a:xfrm>
        <a:custGeom>
          <a:avLst/>
          <a:gdLst/>
          <a:ahLst/>
          <a:cxnLst/>
          <a:rect l="0" t="0" r="0" b="0"/>
          <a:pathLst>
            <a:path>
              <a:moveTo>
                <a:pt x="45720" y="0"/>
              </a:moveTo>
              <a:lnTo>
                <a:pt x="45720" y="413306"/>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720DA9E-5E9A-478B-AD5E-54E3CEE84B2E}">
      <dsp:nvSpPr>
        <dsp:cNvPr id="0" name=""/>
        <dsp:cNvSpPr/>
      </dsp:nvSpPr>
      <dsp:spPr>
        <a:xfrm>
          <a:off x="4621527" y="1975311"/>
          <a:ext cx="3039598" cy="413306"/>
        </a:xfrm>
        <a:custGeom>
          <a:avLst/>
          <a:gdLst/>
          <a:ahLst/>
          <a:cxnLst/>
          <a:rect l="0" t="0" r="0" b="0"/>
          <a:pathLst>
            <a:path>
              <a:moveTo>
                <a:pt x="0" y="0"/>
              </a:moveTo>
              <a:lnTo>
                <a:pt x="0" y="281656"/>
              </a:lnTo>
              <a:lnTo>
                <a:pt x="3039598" y="281656"/>
              </a:lnTo>
              <a:lnTo>
                <a:pt x="3039598" y="413306"/>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5EF557-A9E6-42C6-9424-E9C5919728F0}">
      <dsp:nvSpPr>
        <dsp:cNvPr id="0" name=""/>
        <dsp:cNvSpPr/>
      </dsp:nvSpPr>
      <dsp:spPr>
        <a:xfrm>
          <a:off x="5055756" y="3291023"/>
          <a:ext cx="868456" cy="413306"/>
        </a:xfrm>
        <a:custGeom>
          <a:avLst/>
          <a:gdLst/>
          <a:ahLst/>
          <a:cxnLst/>
          <a:rect l="0" t="0" r="0" b="0"/>
          <a:pathLst>
            <a:path>
              <a:moveTo>
                <a:pt x="0" y="0"/>
              </a:moveTo>
              <a:lnTo>
                <a:pt x="0" y="281656"/>
              </a:lnTo>
              <a:lnTo>
                <a:pt x="868456" y="281656"/>
              </a:lnTo>
              <a:lnTo>
                <a:pt x="868456" y="413306"/>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659149-E49E-4A47-8956-1199BBA7B6B4}">
      <dsp:nvSpPr>
        <dsp:cNvPr id="0" name=""/>
        <dsp:cNvSpPr/>
      </dsp:nvSpPr>
      <dsp:spPr>
        <a:xfrm>
          <a:off x="4187299" y="3291023"/>
          <a:ext cx="868456" cy="413306"/>
        </a:xfrm>
        <a:custGeom>
          <a:avLst/>
          <a:gdLst/>
          <a:ahLst/>
          <a:cxnLst/>
          <a:rect l="0" t="0" r="0" b="0"/>
          <a:pathLst>
            <a:path>
              <a:moveTo>
                <a:pt x="868456" y="0"/>
              </a:moveTo>
              <a:lnTo>
                <a:pt x="868456" y="281656"/>
              </a:lnTo>
              <a:lnTo>
                <a:pt x="0" y="281656"/>
              </a:lnTo>
              <a:lnTo>
                <a:pt x="0" y="413306"/>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8B4DCC2-7D8C-4BB8-BE45-585983A3C899}">
      <dsp:nvSpPr>
        <dsp:cNvPr id="0" name=""/>
        <dsp:cNvSpPr/>
      </dsp:nvSpPr>
      <dsp:spPr>
        <a:xfrm>
          <a:off x="4621527" y="1975311"/>
          <a:ext cx="434228" cy="413306"/>
        </a:xfrm>
        <a:custGeom>
          <a:avLst/>
          <a:gdLst/>
          <a:ahLst/>
          <a:cxnLst/>
          <a:rect l="0" t="0" r="0" b="0"/>
          <a:pathLst>
            <a:path>
              <a:moveTo>
                <a:pt x="0" y="0"/>
              </a:moveTo>
              <a:lnTo>
                <a:pt x="0" y="281656"/>
              </a:lnTo>
              <a:lnTo>
                <a:pt x="434228" y="281656"/>
              </a:lnTo>
              <a:lnTo>
                <a:pt x="434228" y="413306"/>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189B66A-9A95-4A6B-BFFF-5236C747971D}">
      <dsp:nvSpPr>
        <dsp:cNvPr id="0" name=""/>
        <dsp:cNvSpPr/>
      </dsp:nvSpPr>
      <dsp:spPr>
        <a:xfrm>
          <a:off x="1581928" y="3291023"/>
          <a:ext cx="868456" cy="413306"/>
        </a:xfrm>
        <a:custGeom>
          <a:avLst/>
          <a:gdLst/>
          <a:ahLst/>
          <a:cxnLst/>
          <a:rect l="0" t="0" r="0" b="0"/>
          <a:pathLst>
            <a:path>
              <a:moveTo>
                <a:pt x="0" y="0"/>
              </a:moveTo>
              <a:lnTo>
                <a:pt x="0" y="281656"/>
              </a:lnTo>
              <a:lnTo>
                <a:pt x="868456" y="281656"/>
              </a:lnTo>
              <a:lnTo>
                <a:pt x="868456" y="413306"/>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B319738-5800-48BC-9262-4C93B8416DEA}">
      <dsp:nvSpPr>
        <dsp:cNvPr id="0" name=""/>
        <dsp:cNvSpPr/>
      </dsp:nvSpPr>
      <dsp:spPr>
        <a:xfrm>
          <a:off x="713471" y="3291023"/>
          <a:ext cx="868456" cy="413306"/>
        </a:xfrm>
        <a:custGeom>
          <a:avLst/>
          <a:gdLst/>
          <a:ahLst/>
          <a:cxnLst/>
          <a:rect l="0" t="0" r="0" b="0"/>
          <a:pathLst>
            <a:path>
              <a:moveTo>
                <a:pt x="868456" y="0"/>
              </a:moveTo>
              <a:lnTo>
                <a:pt x="868456" y="281656"/>
              </a:lnTo>
              <a:lnTo>
                <a:pt x="0" y="281656"/>
              </a:lnTo>
              <a:lnTo>
                <a:pt x="0" y="413306"/>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D654C19-7236-465E-B466-D95AB2CE6877}">
      <dsp:nvSpPr>
        <dsp:cNvPr id="0" name=""/>
        <dsp:cNvSpPr/>
      </dsp:nvSpPr>
      <dsp:spPr>
        <a:xfrm>
          <a:off x="1581928" y="1975311"/>
          <a:ext cx="3039598" cy="413306"/>
        </a:xfrm>
        <a:custGeom>
          <a:avLst/>
          <a:gdLst/>
          <a:ahLst/>
          <a:cxnLst/>
          <a:rect l="0" t="0" r="0" b="0"/>
          <a:pathLst>
            <a:path>
              <a:moveTo>
                <a:pt x="3039598" y="0"/>
              </a:moveTo>
              <a:lnTo>
                <a:pt x="3039598" y="281656"/>
              </a:lnTo>
              <a:lnTo>
                <a:pt x="0" y="281656"/>
              </a:lnTo>
              <a:lnTo>
                <a:pt x="0" y="413306"/>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0340CA9-4814-4933-8B33-41F31C3E33E2}">
      <dsp:nvSpPr>
        <dsp:cNvPr id="0" name=""/>
        <dsp:cNvSpPr/>
      </dsp:nvSpPr>
      <dsp:spPr>
        <a:xfrm>
          <a:off x="3910972" y="1072905"/>
          <a:ext cx="1421111" cy="9024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2C51AD-2BD4-465C-9F94-7D371FD64D41}">
      <dsp:nvSpPr>
        <dsp:cNvPr id="0" name=""/>
        <dsp:cNvSpPr/>
      </dsp:nvSpPr>
      <dsp:spPr>
        <a:xfrm>
          <a:off x="4068873" y="1222912"/>
          <a:ext cx="1421111" cy="90240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GB" sz="1200" kern="1200">
              <a:latin typeface="Calibri Light" panose="020F0302020204030204"/>
            </a:rPr>
            <a:t>Test Scenarios</a:t>
          </a:r>
          <a:endParaRPr lang="en-GB" sz="1200" kern="1200"/>
        </a:p>
      </dsp:txBody>
      <dsp:txXfrm>
        <a:off x="4095304" y="1249343"/>
        <a:ext cx="1368249" cy="849543"/>
      </dsp:txXfrm>
    </dsp:sp>
    <dsp:sp modelId="{77EB85DC-C896-46D7-AD70-9F0CA10689B4}">
      <dsp:nvSpPr>
        <dsp:cNvPr id="0" name=""/>
        <dsp:cNvSpPr/>
      </dsp:nvSpPr>
      <dsp:spPr>
        <a:xfrm>
          <a:off x="871373" y="2388618"/>
          <a:ext cx="1421111" cy="9024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1586F83-F148-450B-A334-93BDCF9C1EC7}">
      <dsp:nvSpPr>
        <dsp:cNvPr id="0" name=""/>
        <dsp:cNvSpPr/>
      </dsp:nvSpPr>
      <dsp:spPr>
        <a:xfrm>
          <a:off x="1029274" y="2538624"/>
          <a:ext cx="1421111" cy="90240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GB" sz="1200" kern="1200">
              <a:latin typeface="Calibri Light" panose="020F0302020204030204"/>
            </a:rPr>
            <a:t>Unit Tests</a:t>
          </a:r>
          <a:endParaRPr lang="en-GB" sz="1200" kern="1200"/>
        </a:p>
      </dsp:txBody>
      <dsp:txXfrm>
        <a:off x="1055705" y="2565055"/>
        <a:ext cx="1368249" cy="849543"/>
      </dsp:txXfrm>
    </dsp:sp>
    <dsp:sp modelId="{505ED972-D4DB-4E06-97D0-B4F10D0274FB}">
      <dsp:nvSpPr>
        <dsp:cNvPr id="0" name=""/>
        <dsp:cNvSpPr/>
      </dsp:nvSpPr>
      <dsp:spPr>
        <a:xfrm>
          <a:off x="2916" y="3704330"/>
          <a:ext cx="1421111" cy="9024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F11CE86-7228-4E55-9974-B62FC9FE0A3D}">
      <dsp:nvSpPr>
        <dsp:cNvPr id="0" name=""/>
        <dsp:cNvSpPr/>
      </dsp:nvSpPr>
      <dsp:spPr>
        <a:xfrm>
          <a:off x="160817" y="3854336"/>
          <a:ext cx="1421111" cy="90240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GB" sz="1200" kern="1200">
              <a:latin typeface="Calibri Light" panose="020F0302020204030204"/>
            </a:rPr>
            <a:t>Check whether there's an accident</a:t>
          </a:r>
        </a:p>
      </dsp:txBody>
      <dsp:txXfrm>
        <a:off x="187248" y="3880767"/>
        <a:ext cx="1368249" cy="849543"/>
      </dsp:txXfrm>
    </dsp:sp>
    <dsp:sp modelId="{DFAE5BE0-0D75-4E0B-BDA2-42061878FEB5}">
      <dsp:nvSpPr>
        <dsp:cNvPr id="0" name=""/>
        <dsp:cNvSpPr/>
      </dsp:nvSpPr>
      <dsp:spPr>
        <a:xfrm>
          <a:off x="1739830" y="3704330"/>
          <a:ext cx="1421111" cy="9024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AE337A-C02D-478C-8559-CEDA94196D34}">
      <dsp:nvSpPr>
        <dsp:cNvPr id="0" name=""/>
        <dsp:cNvSpPr/>
      </dsp:nvSpPr>
      <dsp:spPr>
        <a:xfrm>
          <a:off x="1897731" y="3854336"/>
          <a:ext cx="1421111" cy="90240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GB" sz="1200" kern="1200"/>
            <a:t>Check whether there's an alternative path</a:t>
          </a:r>
        </a:p>
      </dsp:txBody>
      <dsp:txXfrm>
        <a:off x="1924162" y="3880767"/>
        <a:ext cx="1368249" cy="849543"/>
      </dsp:txXfrm>
    </dsp:sp>
    <dsp:sp modelId="{4B78D6B6-3CA2-4005-87BC-00ECB96FF449}">
      <dsp:nvSpPr>
        <dsp:cNvPr id="0" name=""/>
        <dsp:cNvSpPr/>
      </dsp:nvSpPr>
      <dsp:spPr>
        <a:xfrm>
          <a:off x="4345200" y="2388618"/>
          <a:ext cx="1421111" cy="9024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FE57A5-DC59-4F70-8403-DAD26FAB6AE1}">
      <dsp:nvSpPr>
        <dsp:cNvPr id="0" name=""/>
        <dsp:cNvSpPr/>
      </dsp:nvSpPr>
      <dsp:spPr>
        <a:xfrm>
          <a:off x="4503101" y="2538624"/>
          <a:ext cx="1421111" cy="90240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GB" sz="1200" kern="1200">
              <a:latin typeface="Calibri Light" panose="020F0302020204030204"/>
            </a:rPr>
            <a:t>Defect Tests</a:t>
          </a:r>
          <a:endParaRPr lang="en-GB" sz="1200" kern="1200"/>
        </a:p>
      </dsp:txBody>
      <dsp:txXfrm>
        <a:off x="4529532" y="2565055"/>
        <a:ext cx="1368249" cy="849543"/>
      </dsp:txXfrm>
    </dsp:sp>
    <dsp:sp modelId="{3B1A00F6-EBFF-4841-93EB-7BAD32234DAB}">
      <dsp:nvSpPr>
        <dsp:cNvPr id="0" name=""/>
        <dsp:cNvSpPr/>
      </dsp:nvSpPr>
      <dsp:spPr>
        <a:xfrm>
          <a:off x="3476743" y="3704330"/>
          <a:ext cx="1421111" cy="9024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EEEA433-2FA3-4144-BF96-79A6F5CCD68E}">
      <dsp:nvSpPr>
        <dsp:cNvPr id="0" name=""/>
        <dsp:cNvSpPr/>
      </dsp:nvSpPr>
      <dsp:spPr>
        <a:xfrm>
          <a:off x="3634645" y="3854336"/>
          <a:ext cx="1421111" cy="90240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GB" sz="1200" kern="1200">
              <a:latin typeface="Calibri Light" panose="020F0302020204030204"/>
            </a:rPr>
            <a:t>Check if vehicle accepts negative input</a:t>
          </a:r>
          <a:endParaRPr lang="en-GB" sz="1200" kern="1200"/>
        </a:p>
      </dsp:txBody>
      <dsp:txXfrm>
        <a:off x="3661076" y="3880767"/>
        <a:ext cx="1368249" cy="849543"/>
      </dsp:txXfrm>
    </dsp:sp>
    <dsp:sp modelId="{52F3D90C-AB91-4148-938B-C66DEC7F9DE9}">
      <dsp:nvSpPr>
        <dsp:cNvPr id="0" name=""/>
        <dsp:cNvSpPr/>
      </dsp:nvSpPr>
      <dsp:spPr>
        <a:xfrm>
          <a:off x="5213657" y="3704330"/>
          <a:ext cx="1421111" cy="9024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E1F3493-F23C-47FB-B652-5B39EC6F861C}">
      <dsp:nvSpPr>
        <dsp:cNvPr id="0" name=""/>
        <dsp:cNvSpPr/>
      </dsp:nvSpPr>
      <dsp:spPr>
        <a:xfrm>
          <a:off x="5371558" y="3854336"/>
          <a:ext cx="1421111" cy="90240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GB" sz="1200" kern="1200">
              <a:latin typeface="Calibri Light" panose="020F0302020204030204"/>
            </a:rPr>
            <a:t>Check if system accepts negative distance</a:t>
          </a:r>
        </a:p>
      </dsp:txBody>
      <dsp:txXfrm>
        <a:off x="5397989" y="3880767"/>
        <a:ext cx="1368249" cy="849543"/>
      </dsp:txXfrm>
    </dsp:sp>
    <dsp:sp modelId="{C0114A97-991B-45B1-87C3-6FC9361CA2F2}">
      <dsp:nvSpPr>
        <dsp:cNvPr id="0" name=""/>
        <dsp:cNvSpPr/>
      </dsp:nvSpPr>
      <dsp:spPr>
        <a:xfrm>
          <a:off x="6950571" y="2388618"/>
          <a:ext cx="1421111" cy="9024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3FC219-2532-4DEE-B94F-9D56F6310F37}">
      <dsp:nvSpPr>
        <dsp:cNvPr id="0" name=""/>
        <dsp:cNvSpPr/>
      </dsp:nvSpPr>
      <dsp:spPr>
        <a:xfrm>
          <a:off x="7108472" y="2538624"/>
          <a:ext cx="1421111" cy="90240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GB" sz="1200" kern="1200">
              <a:latin typeface="Calibri Light" panose="020F0302020204030204"/>
            </a:rPr>
            <a:t>Interface Tests</a:t>
          </a:r>
        </a:p>
      </dsp:txBody>
      <dsp:txXfrm>
        <a:off x="7134903" y="2565055"/>
        <a:ext cx="1368249" cy="849543"/>
      </dsp:txXfrm>
    </dsp:sp>
    <dsp:sp modelId="{27069759-B5B5-4FC9-8FA6-EF535EC464F2}">
      <dsp:nvSpPr>
        <dsp:cNvPr id="0" name=""/>
        <dsp:cNvSpPr/>
      </dsp:nvSpPr>
      <dsp:spPr>
        <a:xfrm>
          <a:off x="6950571" y="3704330"/>
          <a:ext cx="1421111" cy="9024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AA0B9B6-E522-471A-9BAE-954E8EEEFA15}">
      <dsp:nvSpPr>
        <dsp:cNvPr id="0" name=""/>
        <dsp:cNvSpPr/>
      </dsp:nvSpPr>
      <dsp:spPr>
        <a:xfrm>
          <a:off x="7108472" y="3854336"/>
          <a:ext cx="1421111" cy="90240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GB" sz="1200" kern="1200">
              <a:latin typeface="Calibri Light" panose="020F0302020204030204"/>
            </a:rPr>
            <a:t>Vehicle change speed or path according to corresponding state</a:t>
          </a:r>
        </a:p>
      </dsp:txBody>
      <dsp:txXfrm>
        <a:off x="7134903" y="3880767"/>
        <a:ext cx="1368249" cy="84954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619299-C94C-4E99-A105-DD631AF4B86D}" type="datetimeFigureOut">
              <a:rPr lang="en-IN" smtClean="0"/>
              <a:t>20-01-2023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104F03-A26E-47DA-A0EC-8BA00D94142A}" type="slidenum">
              <a:rPr lang="en-IN" smtClean="0"/>
              <a:t>‹#›</a:t>
            </a:fld>
            <a:endParaRPr lang="en-IN"/>
          </a:p>
        </p:txBody>
      </p:sp>
    </p:spTree>
    <p:extLst>
      <p:ext uri="{BB962C8B-B14F-4D97-AF65-F5344CB8AC3E}">
        <p14:creationId xmlns:p14="http://schemas.microsoft.com/office/powerpoint/2010/main" val="36893431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E104F03-A26E-47DA-A0EC-8BA00D94142A}" type="slidenum">
              <a:rPr lang="en-IN" smtClean="0"/>
              <a:t>7</a:t>
            </a:fld>
            <a:endParaRPr lang="en-IN"/>
          </a:p>
        </p:txBody>
      </p:sp>
    </p:spTree>
    <p:extLst>
      <p:ext uri="{BB962C8B-B14F-4D97-AF65-F5344CB8AC3E}">
        <p14:creationId xmlns:p14="http://schemas.microsoft.com/office/powerpoint/2010/main" val="25576354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CC733658-F627-40B8-B9B3-D18620E69C20}" type="datetimeFigureOut">
              <a:rPr lang="en-IN" smtClean="0"/>
              <a:t>20-01-2023</a:t>
            </a:fld>
            <a:endParaRPr lang="en-IN"/>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93AAF8E4-903D-4CD5-AA26-ACDE506C4F51}" type="slidenum">
              <a:rPr lang="en-IN" smtClean="0"/>
              <a:t>‹#›</a:t>
            </a:fld>
            <a:endParaRPr lang="en-IN"/>
          </a:p>
        </p:txBody>
      </p:sp>
    </p:spTree>
    <p:extLst>
      <p:ext uri="{BB962C8B-B14F-4D97-AF65-F5344CB8AC3E}">
        <p14:creationId xmlns:p14="http://schemas.microsoft.com/office/powerpoint/2010/main" val="1787865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C733658-F627-40B8-B9B3-D18620E69C20}" type="datetimeFigureOut">
              <a:rPr lang="en-IN" smtClean="0"/>
              <a:t>20-01-2023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AAF8E4-903D-4CD5-AA26-ACDE506C4F51}" type="slidenum">
              <a:rPr lang="en-IN" smtClean="0"/>
              <a:t>‹#›</a:t>
            </a:fld>
            <a:endParaRPr lang="en-IN"/>
          </a:p>
        </p:txBody>
      </p:sp>
    </p:spTree>
    <p:extLst>
      <p:ext uri="{BB962C8B-B14F-4D97-AF65-F5344CB8AC3E}">
        <p14:creationId xmlns:p14="http://schemas.microsoft.com/office/powerpoint/2010/main" val="1087926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C733658-F627-40B8-B9B3-D18620E69C20}" type="datetimeFigureOut">
              <a:rPr lang="en-IN" smtClean="0"/>
              <a:t>20-01-2023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AAF8E4-903D-4CD5-AA26-ACDE506C4F51}" type="slidenum">
              <a:rPr lang="en-IN" smtClean="0"/>
              <a:t>‹#›</a:t>
            </a:fld>
            <a:endParaRPr lang="en-IN"/>
          </a:p>
        </p:txBody>
      </p:sp>
    </p:spTree>
    <p:extLst>
      <p:ext uri="{BB962C8B-B14F-4D97-AF65-F5344CB8AC3E}">
        <p14:creationId xmlns:p14="http://schemas.microsoft.com/office/powerpoint/2010/main" val="3074877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atin typeface="Times New Roman" panose="02020603050405020304" pitchFamily="18" charset="0"/>
                <a:cs typeface="Times New Roman" panose="02020603050405020304" pitchFamily="18" charset="0"/>
              </a:defRPr>
            </a:lvl1pPr>
          </a:lstStyle>
          <a:p>
            <a:r>
              <a:rPr lang="en-US"/>
              <a:t>Click to edit Master title style</a:t>
            </a:r>
          </a:p>
        </p:txBody>
      </p:sp>
      <p:sp>
        <p:nvSpPr>
          <p:cNvPr id="3" name="Content Placeholder 2"/>
          <p:cNvSpPr>
            <a:spLocks noGrp="1"/>
          </p:cNvSpPr>
          <p:nvPr>
            <p:ph idx="1"/>
          </p:nvPr>
        </p:nvSpPr>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C733658-F627-40B8-B9B3-D18620E69C20}" type="datetimeFigureOut">
              <a:rPr lang="en-IN" smtClean="0"/>
              <a:t>20-01-2023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AAF8E4-903D-4CD5-AA26-ACDE506C4F51}" type="slidenum">
              <a:rPr lang="en-IN" smtClean="0"/>
              <a:t>‹#›</a:t>
            </a:fld>
            <a:endParaRPr lang="en-IN"/>
          </a:p>
        </p:txBody>
      </p:sp>
    </p:spTree>
    <p:extLst>
      <p:ext uri="{BB962C8B-B14F-4D97-AF65-F5344CB8AC3E}">
        <p14:creationId xmlns:p14="http://schemas.microsoft.com/office/powerpoint/2010/main" val="2091567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733658-F627-40B8-B9B3-D18620E69C20}" type="datetimeFigureOut">
              <a:rPr lang="en-IN" smtClean="0"/>
              <a:t>20-01-2023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AAF8E4-903D-4CD5-AA26-ACDE506C4F51}" type="slidenum">
              <a:rPr lang="en-IN" smtClean="0"/>
              <a:t>‹#›</a:t>
            </a:fld>
            <a:endParaRPr lang="en-IN"/>
          </a:p>
        </p:txBody>
      </p:sp>
    </p:spTree>
    <p:extLst>
      <p:ext uri="{BB962C8B-B14F-4D97-AF65-F5344CB8AC3E}">
        <p14:creationId xmlns:p14="http://schemas.microsoft.com/office/powerpoint/2010/main" val="2245865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C733658-F627-40B8-B9B3-D18620E69C20}" type="datetimeFigureOut">
              <a:rPr lang="en-IN" smtClean="0"/>
              <a:t>20-01-2023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AAF8E4-903D-4CD5-AA26-ACDE506C4F51}" type="slidenum">
              <a:rPr lang="en-IN" smtClean="0"/>
              <a:t>‹#›</a:t>
            </a:fld>
            <a:endParaRPr lang="en-IN"/>
          </a:p>
        </p:txBody>
      </p:sp>
    </p:spTree>
    <p:extLst>
      <p:ext uri="{BB962C8B-B14F-4D97-AF65-F5344CB8AC3E}">
        <p14:creationId xmlns:p14="http://schemas.microsoft.com/office/powerpoint/2010/main" val="160129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C733658-F627-40B8-B9B3-D18620E69C20}" type="datetimeFigureOut">
              <a:rPr lang="en-IN" smtClean="0"/>
              <a:t>20-01-2023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3AAF8E4-903D-4CD5-AA26-ACDE506C4F51}" type="slidenum">
              <a:rPr lang="en-IN" smtClean="0"/>
              <a:t>‹#›</a:t>
            </a:fld>
            <a:endParaRPr lang="en-IN"/>
          </a:p>
        </p:txBody>
      </p:sp>
    </p:spTree>
    <p:extLst>
      <p:ext uri="{BB962C8B-B14F-4D97-AF65-F5344CB8AC3E}">
        <p14:creationId xmlns:p14="http://schemas.microsoft.com/office/powerpoint/2010/main" val="3846022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C733658-F627-40B8-B9B3-D18620E69C20}" type="datetimeFigureOut">
              <a:rPr lang="en-IN" smtClean="0"/>
              <a:t>20-01-2023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3AAF8E4-903D-4CD5-AA26-ACDE506C4F51}" type="slidenum">
              <a:rPr lang="en-IN" smtClean="0"/>
              <a:t>‹#›</a:t>
            </a:fld>
            <a:endParaRPr lang="en-IN"/>
          </a:p>
        </p:txBody>
      </p:sp>
    </p:spTree>
    <p:extLst>
      <p:ext uri="{BB962C8B-B14F-4D97-AF65-F5344CB8AC3E}">
        <p14:creationId xmlns:p14="http://schemas.microsoft.com/office/powerpoint/2010/main" val="2380985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733658-F627-40B8-B9B3-D18620E69C20}" type="datetimeFigureOut">
              <a:rPr lang="en-IN" smtClean="0"/>
              <a:t>20-01-2023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3AAF8E4-903D-4CD5-AA26-ACDE506C4F51}" type="slidenum">
              <a:rPr lang="en-IN" smtClean="0"/>
              <a:t>‹#›</a:t>
            </a:fld>
            <a:endParaRPr lang="en-IN"/>
          </a:p>
        </p:txBody>
      </p:sp>
    </p:spTree>
    <p:extLst>
      <p:ext uri="{BB962C8B-B14F-4D97-AF65-F5344CB8AC3E}">
        <p14:creationId xmlns:p14="http://schemas.microsoft.com/office/powerpoint/2010/main" val="52232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CC733658-F627-40B8-B9B3-D18620E69C20}" type="datetimeFigureOut">
              <a:rPr lang="en-IN" smtClean="0"/>
              <a:t>20-01-2023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93AAF8E4-903D-4CD5-AA26-ACDE506C4F51}" type="slidenum">
              <a:rPr lang="en-IN" smtClean="0"/>
              <a:t>‹#›</a:t>
            </a:fld>
            <a:endParaRPr lang="en-IN"/>
          </a:p>
        </p:txBody>
      </p:sp>
    </p:spTree>
    <p:extLst>
      <p:ext uri="{BB962C8B-B14F-4D97-AF65-F5344CB8AC3E}">
        <p14:creationId xmlns:p14="http://schemas.microsoft.com/office/powerpoint/2010/main" val="1835557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CC733658-F627-40B8-B9B3-D18620E69C20}" type="datetimeFigureOut">
              <a:rPr lang="en-IN" smtClean="0"/>
              <a:t>20-01-2023</a:t>
            </a:fld>
            <a:endParaRPr lang="en-IN"/>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93AAF8E4-903D-4CD5-AA26-ACDE506C4F51}" type="slidenum">
              <a:rPr lang="en-IN" smtClean="0"/>
              <a:t>‹#›</a:t>
            </a:fld>
            <a:endParaRPr lang="en-IN"/>
          </a:p>
        </p:txBody>
      </p:sp>
    </p:spTree>
    <p:extLst>
      <p:ext uri="{BB962C8B-B14F-4D97-AF65-F5344CB8AC3E}">
        <p14:creationId xmlns:p14="http://schemas.microsoft.com/office/powerpoint/2010/main" val="21479705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CC733658-F627-40B8-B9B3-D18620E69C20}" type="datetimeFigureOut">
              <a:rPr lang="en-IN" smtClean="0"/>
              <a:t>20-01-2023</a:t>
            </a:fld>
            <a:endParaRPr lang="en-IN"/>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IN"/>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93AAF8E4-903D-4CD5-AA26-ACDE506C4F51}" type="slidenum">
              <a:rPr lang="en-IN" smtClean="0"/>
              <a:t>‹#›</a:t>
            </a:fld>
            <a:endParaRPr lang="en-IN"/>
          </a:p>
        </p:txBody>
      </p:sp>
    </p:spTree>
    <p:extLst>
      <p:ext uri="{BB962C8B-B14F-4D97-AF65-F5344CB8AC3E}">
        <p14:creationId xmlns:p14="http://schemas.microsoft.com/office/powerpoint/2010/main" val="22150829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tinkercad.com/things/bVgn3KlB4Fw?sharecode=xnIgK360KLeYYH-lOFKQRjDNJV30t0tzFYQwTk_7K0Q" TargetMode="External"/><Relationship Id="rId2" Type="http://schemas.openxmlformats.org/officeDocument/2006/relationships/hyperlink" Target="https://github.com/VibhaHippargi/ESE_SmartCity" TargetMode="Externa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0.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B531E-483C-41FA-9546-136865412B74}"/>
              </a:ext>
            </a:extLst>
          </p:cNvPr>
          <p:cNvSpPr>
            <a:spLocks noGrp="1"/>
          </p:cNvSpPr>
          <p:nvPr>
            <p:ph type="ctrTitle"/>
          </p:nvPr>
        </p:nvSpPr>
        <p:spPr>
          <a:xfrm>
            <a:off x="1108793" y="645318"/>
            <a:ext cx="9144000" cy="1909763"/>
          </a:xfrm>
        </p:spPr>
        <p:txBody>
          <a:bodyPr>
            <a:normAutofit/>
          </a:bodyPr>
          <a:lstStyle/>
          <a:p>
            <a:r>
              <a:rPr lang="en-IN" sz="5400">
                <a:latin typeface="Times New Roman" panose="02020603050405020304" pitchFamily="18" charset="0"/>
                <a:cs typeface="Times New Roman" panose="02020603050405020304" pitchFamily="18" charset="0"/>
              </a:rPr>
              <a:t>NETWORK TRAFFIC CONTROLLING SYSTEM </a:t>
            </a:r>
          </a:p>
        </p:txBody>
      </p:sp>
      <p:sp>
        <p:nvSpPr>
          <p:cNvPr id="3" name="Subtitle 2">
            <a:extLst>
              <a:ext uri="{FF2B5EF4-FFF2-40B4-BE49-F238E27FC236}">
                <a16:creationId xmlns:a16="http://schemas.microsoft.com/office/drawing/2014/main" id="{095F99F2-1F4F-60EA-5246-1901AD0E9528}"/>
              </a:ext>
            </a:extLst>
          </p:cNvPr>
          <p:cNvSpPr>
            <a:spLocks noGrp="1"/>
          </p:cNvSpPr>
          <p:nvPr>
            <p:ph type="subTitle" idx="1"/>
          </p:nvPr>
        </p:nvSpPr>
        <p:spPr>
          <a:xfrm>
            <a:off x="589935" y="3768062"/>
            <a:ext cx="9144000" cy="2444620"/>
          </a:xfrm>
        </p:spPr>
        <p:txBody>
          <a:bodyPr>
            <a:noAutofit/>
          </a:bodyPr>
          <a:lstStyle/>
          <a:p>
            <a:pPr algn="l"/>
            <a:r>
              <a:rPr lang="en-IN" sz="1500" dirty="0">
                <a:latin typeface="Times New Roman" panose="02020603050405020304" pitchFamily="18" charset="0"/>
                <a:cs typeface="Times New Roman" panose="02020603050405020304" pitchFamily="18" charset="0"/>
              </a:rPr>
              <a:t>Team: SVSH</a:t>
            </a:r>
          </a:p>
          <a:p>
            <a:pPr algn="l"/>
            <a:r>
              <a:rPr lang="en-IN" sz="1500" dirty="0">
                <a:latin typeface="Times New Roman" panose="02020603050405020304" pitchFamily="18" charset="0"/>
                <a:cs typeface="Times New Roman" panose="02020603050405020304" pitchFamily="18" charset="0"/>
              </a:rPr>
              <a:t>Supadma </a:t>
            </a:r>
            <a:r>
              <a:rPr lang="en-IN" sz="1500" dirty="0" err="1">
                <a:latin typeface="Times New Roman" panose="02020603050405020304" pitchFamily="18" charset="0"/>
                <a:cs typeface="Times New Roman" panose="02020603050405020304" pitchFamily="18" charset="0"/>
              </a:rPr>
              <a:t>Kadabi</a:t>
            </a:r>
            <a:endParaRPr lang="en-IN" sz="1500" dirty="0">
              <a:latin typeface="Times New Roman" panose="02020603050405020304" pitchFamily="18" charset="0"/>
              <a:cs typeface="Times New Roman" panose="02020603050405020304" pitchFamily="18" charset="0"/>
            </a:endParaRPr>
          </a:p>
          <a:p>
            <a:pPr algn="l"/>
            <a:r>
              <a:rPr lang="en-IN" sz="1500" dirty="0">
                <a:latin typeface="Times New Roman" panose="02020603050405020304" pitchFamily="18" charset="0"/>
                <a:cs typeface="Times New Roman" panose="02020603050405020304" pitchFamily="18" charset="0"/>
              </a:rPr>
              <a:t>Vibhashree Hippargi</a:t>
            </a:r>
          </a:p>
          <a:p>
            <a:pPr algn="l"/>
            <a:r>
              <a:rPr lang="en-IN" sz="1500" dirty="0">
                <a:latin typeface="Times New Roman" panose="02020603050405020304" pitchFamily="18" charset="0"/>
                <a:cs typeface="Times New Roman" panose="02020603050405020304" pitchFamily="18" charset="0"/>
              </a:rPr>
              <a:t>Sachin Kumar</a:t>
            </a:r>
          </a:p>
          <a:p>
            <a:pPr algn="l"/>
            <a:r>
              <a:rPr lang="en-IN" sz="1500" dirty="0">
                <a:latin typeface="Times New Roman" panose="02020603050405020304" pitchFamily="18" charset="0"/>
                <a:cs typeface="Times New Roman" panose="02020603050405020304" pitchFamily="18" charset="0"/>
              </a:rPr>
              <a:t>Hamida </a:t>
            </a:r>
            <a:r>
              <a:rPr lang="en-IN" sz="1500" dirty="0" err="1">
                <a:latin typeface="Times New Roman" panose="02020603050405020304" pitchFamily="18" charset="0"/>
                <a:cs typeface="Times New Roman" panose="02020603050405020304" pitchFamily="18" charset="0"/>
              </a:rPr>
              <a:t>Aliveya</a:t>
            </a:r>
            <a:endParaRPr lang="en-IN" sz="1500" dirty="0">
              <a:latin typeface="Times New Roman" panose="02020603050405020304" pitchFamily="18" charset="0"/>
              <a:cs typeface="Times New Roman" panose="02020603050405020304" pitchFamily="18" charset="0"/>
            </a:endParaRPr>
          </a:p>
          <a:p>
            <a:pPr algn="l"/>
            <a:endParaRPr lang="en-IN" sz="1500" dirty="0">
              <a:latin typeface="Times New Roman" panose="02020603050405020304" pitchFamily="18" charset="0"/>
              <a:cs typeface="Times New Roman" panose="02020603050405020304" pitchFamily="18" charset="0"/>
            </a:endParaRPr>
          </a:p>
          <a:p>
            <a:pPr algn="l"/>
            <a:r>
              <a:rPr lang="en-IN" sz="1500" dirty="0">
                <a:latin typeface="Times New Roman" panose="02020603050405020304" pitchFamily="18" charset="0"/>
                <a:cs typeface="Times New Roman" panose="02020603050405020304" pitchFamily="18" charset="0"/>
              </a:rPr>
              <a:t>Git: </a:t>
            </a:r>
            <a:r>
              <a:rPr lang="en-IN" sz="1500" dirty="0">
                <a:latin typeface="Times New Roman" panose="02020603050405020304" pitchFamily="18" charset="0"/>
                <a:cs typeface="Times New Roman" panose="02020603050405020304" pitchFamily="18" charset="0"/>
                <a:hlinkClick r:id="rId2"/>
              </a:rPr>
              <a:t>https://github.com/VibhaHippargi/ESE_SmartCity</a:t>
            </a:r>
            <a:endParaRPr lang="en-IN" sz="1500" dirty="0">
              <a:latin typeface="Times New Roman" panose="02020603050405020304" pitchFamily="18" charset="0"/>
              <a:cs typeface="Times New Roman" panose="02020603050405020304" pitchFamily="18" charset="0"/>
            </a:endParaRPr>
          </a:p>
          <a:p>
            <a:pPr algn="l"/>
            <a:r>
              <a:rPr lang="en-IN" sz="1500" dirty="0" err="1">
                <a:latin typeface="Times New Roman" panose="02020603050405020304" pitchFamily="18" charset="0"/>
                <a:cs typeface="Times New Roman" panose="02020603050405020304" pitchFamily="18" charset="0"/>
              </a:rPr>
              <a:t>TinkerCad</a:t>
            </a:r>
            <a:r>
              <a:rPr lang="en-IN" sz="1500" dirty="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hlinkClick r:id="rId3"/>
              </a:rPr>
              <a:t>https://www.tinkercad.com/things/bVgn3KlB4Fw?sharecode=xnIgK360KLeYYH-lOFKQRjDNJV30t0tzFYQwTk_7K0Q</a:t>
            </a:r>
            <a:endParaRPr lang="en-IN" sz="1500" dirty="0">
              <a:latin typeface="Times New Roman" panose="02020603050405020304" pitchFamily="18" charset="0"/>
              <a:cs typeface="Times New Roman" panose="02020603050405020304" pitchFamily="18" charset="0"/>
            </a:endParaRPr>
          </a:p>
          <a:p>
            <a:pPr algn="l"/>
            <a:endParaRPr lang="en-IN" sz="1500" dirty="0">
              <a:latin typeface="Times New Roman" panose="02020603050405020304" pitchFamily="18" charset="0"/>
              <a:cs typeface="Times New Roman" panose="02020603050405020304" pitchFamily="18" charset="0"/>
            </a:endParaRPr>
          </a:p>
          <a:p>
            <a:pPr algn="l"/>
            <a:endParaRPr lang="en-IN" sz="1500" dirty="0">
              <a:latin typeface="Times New Roman" panose="02020603050405020304" pitchFamily="18" charset="0"/>
              <a:cs typeface="Times New Roman" panose="02020603050405020304" pitchFamily="18" charset="0"/>
            </a:endParaRPr>
          </a:p>
        </p:txBody>
      </p:sp>
      <p:pic>
        <p:nvPicPr>
          <p:cNvPr id="1026" name="Picture 2" descr="Smart Cities | Free Full-Text | AI Perspectives in Smart Cities and  Communities to Enable Road Vehicle Automation and Smart Traffic Control">
            <a:extLst>
              <a:ext uri="{FF2B5EF4-FFF2-40B4-BE49-F238E27FC236}">
                <a16:creationId xmlns:a16="http://schemas.microsoft.com/office/drawing/2014/main" id="{A4B717BE-69C7-1C74-09EA-C3C1B3AF85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4310" y="2594208"/>
            <a:ext cx="5550348" cy="3258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721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48674-7FDD-4640-F617-00D58B28ED9F}"/>
              </a:ext>
            </a:extLst>
          </p:cNvPr>
          <p:cNvSpPr>
            <a:spLocks noGrp="1"/>
          </p:cNvSpPr>
          <p:nvPr>
            <p:ph type="title"/>
          </p:nvPr>
        </p:nvSpPr>
        <p:spPr>
          <a:xfrm>
            <a:off x="657224" y="70325"/>
            <a:ext cx="10772775" cy="1658198"/>
          </a:xfrm>
        </p:spPr>
        <p:txBody>
          <a:bodyPr/>
          <a:lstStyle/>
          <a:p>
            <a:r>
              <a:rPr lang="en-IN"/>
              <a:t>Code for the state machine:</a:t>
            </a:r>
          </a:p>
        </p:txBody>
      </p:sp>
      <p:sp>
        <p:nvSpPr>
          <p:cNvPr id="5" name="TextBox 4">
            <a:extLst>
              <a:ext uri="{FF2B5EF4-FFF2-40B4-BE49-F238E27FC236}">
                <a16:creationId xmlns:a16="http://schemas.microsoft.com/office/drawing/2014/main" id="{23600BD1-BA6B-9099-F9D2-0AACD0711595}"/>
              </a:ext>
            </a:extLst>
          </p:cNvPr>
          <p:cNvSpPr txBox="1"/>
          <p:nvPr/>
        </p:nvSpPr>
        <p:spPr>
          <a:xfrm>
            <a:off x="554588" y="6285287"/>
            <a:ext cx="3914386" cy="369332"/>
          </a:xfrm>
          <a:prstGeom prst="rect">
            <a:avLst/>
          </a:prstGeom>
          <a:noFill/>
        </p:spPr>
        <p:txBody>
          <a:bodyPr wrap="square" rtlCol="0">
            <a:spAutoFit/>
          </a:bodyPr>
          <a:lstStyle/>
          <a:p>
            <a:r>
              <a:rPr lang="en-IN"/>
              <a:t>** Current state = Driving_Normal</a:t>
            </a:r>
          </a:p>
        </p:txBody>
      </p:sp>
      <p:sp>
        <p:nvSpPr>
          <p:cNvPr id="7" name="Content Placeholder 6">
            <a:extLst>
              <a:ext uri="{FF2B5EF4-FFF2-40B4-BE49-F238E27FC236}">
                <a16:creationId xmlns:a16="http://schemas.microsoft.com/office/drawing/2014/main" id="{17E7537F-555E-143E-0224-B240A17259FE}"/>
              </a:ext>
            </a:extLst>
          </p:cNvPr>
          <p:cNvSpPr>
            <a:spLocks noGrp="1"/>
          </p:cNvSpPr>
          <p:nvPr>
            <p:ph idx="1"/>
          </p:nvPr>
        </p:nvSpPr>
        <p:spPr>
          <a:xfrm>
            <a:off x="657224" y="1363293"/>
            <a:ext cx="10753725" cy="3766185"/>
          </a:xfrm>
        </p:spPr>
        <p:txBody>
          <a:bodyPr/>
          <a:lstStyle/>
          <a:p>
            <a:r>
              <a:rPr lang="en-IN" dirty="0"/>
              <a:t>A : Distance from message transmitter &lt;=50m</a:t>
            </a:r>
          </a:p>
          <a:p>
            <a:r>
              <a:rPr lang="en-IN" dirty="0"/>
              <a:t>B: Accident Occurred ?</a:t>
            </a:r>
          </a:p>
          <a:p>
            <a:r>
              <a:rPr lang="en-IN" dirty="0"/>
              <a:t>C: Alternate Path available ?</a:t>
            </a:r>
          </a:p>
          <a:p>
            <a:endParaRPr lang="en-IN" dirty="0"/>
          </a:p>
        </p:txBody>
      </p:sp>
      <p:graphicFrame>
        <p:nvGraphicFramePr>
          <p:cNvPr id="8" name="Table 4">
            <a:extLst>
              <a:ext uri="{FF2B5EF4-FFF2-40B4-BE49-F238E27FC236}">
                <a16:creationId xmlns:a16="http://schemas.microsoft.com/office/drawing/2014/main" id="{0DCBD401-4638-1F6D-27D6-84379F46A91F}"/>
              </a:ext>
            </a:extLst>
          </p:cNvPr>
          <p:cNvGraphicFramePr>
            <a:graphicFrameLocks/>
          </p:cNvGraphicFramePr>
          <p:nvPr>
            <p:extLst>
              <p:ext uri="{D42A27DB-BD31-4B8C-83A1-F6EECF244321}">
                <p14:modId xmlns:p14="http://schemas.microsoft.com/office/powerpoint/2010/main" val="496545874"/>
              </p:ext>
            </p:extLst>
          </p:nvPr>
        </p:nvGraphicFramePr>
        <p:xfrm>
          <a:off x="638173" y="2688150"/>
          <a:ext cx="6928954" cy="3291840"/>
        </p:xfrm>
        <a:graphic>
          <a:graphicData uri="http://schemas.openxmlformats.org/drawingml/2006/table">
            <a:tbl>
              <a:tblPr firstRow="1" bandRow="1">
                <a:tableStyleId>{5C22544A-7EE6-4342-B048-85BDC9FD1C3A}</a:tableStyleId>
              </a:tblPr>
              <a:tblGrid>
                <a:gridCol w="518823">
                  <a:extLst>
                    <a:ext uri="{9D8B030D-6E8A-4147-A177-3AD203B41FA5}">
                      <a16:colId xmlns:a16="http://schemas.microsoft.com/office/drawing/2014/main" val="2629592925"/>
                    </a:ext>
                  </a:extLst>
                </a:gridCol>
                <a:gridCol w="531845">
                  <a:extLst>
                    <a:ext uri="{9D8B030D-6E8A-4147-A177-3AD203B41FA5}">
                      <a16:colId xmlns:a16="http://schemas.microsoft.com/office/drawing/2014/main" val="4237759973"/>
                    </a:ext>
                  </a:extLst>
                </a:gridCol>
                <a:gridCol w="522514">
                  <a:extLst>
                    <a:ext uri="{9D8B030D-6E8A-4147-A177-3AD203B41FA5}">
                      <a16:colId xmlns:a16="http://schemas.microsoft.com/office/drawing/2014/main" val="1113533546"/>
                    </a:ext>
                  </a:extLst>
                </a:gridCol>
                <a:gridCol w="5355772">
                  <a:extLst>
                    <a:ext uri="{9D8B030D-6E8A-4147-A177-3AD203B41FA5}">
                      <a16:colId xmlns:a16="http://schemas.microsoft.com/office/drawing/2014/main" val="146366477"/>
                    </a:ext>
                  </a:extLst>
                </a:gridCol>
              </a:tblGrid>
              <a:tr h="362365">
                <a:tc>
                  <a:txBody>
                    <a:bodyPr/>
                    <a:lstStyle/>
                    <a:p>
                      <a:r>
                        <a:rPr lang="en-IN"/>
                        <a:t>A </a:t>
                      </a:r>
                    </a:p>
                  </a:txBody>
                  <a:tcPr marL="93511" marR="93511"/>
                </a:tc>
                <a:tc>
                  <a:txBody>
                    <a:bodyPr/>
                    <a:lstStyle/>
                    <a:p>
                      <a:r>
                        <a:rPr lang="en-IN"/>
                        <a:t>B</a:t>
                      </a:r>
                    </a:p>
                  </a:txBody>
                  <a:tcPr marL="93511" marR="93511"/>
                </a:tc>
                <a:tc>
                  <a:txBody>
                    <a:bodyPr/>
                    <a:lstStyle/>
                    <a:p>
                      <a:r>
                        <a:rPr lang="en-IN"/>
                        <a:t>C</a:t>
                      </a:r>
                    </a:p>
                  </a:txBody>
                  <a:tcPr marL="93511" marR="93511"/>
                </a:tc>
                <a:tc>
                  <a:txBody>
                    <a:bodyPr/>
                    <a:lstStyle/>
                    <a:p>
                      <a:r>
                        <a:rPr lang="en-IN"/>
                        <a:t>State change</a:t>
                      </a:r>
                    </a:p>
                  </a:txBody>
                  <a:tcPr marL="93511" marR="93511"/>
                </a:tc>
                <a:extLst>
                  <a:ext uri="{0D108BD9-81ED-4DB2-BD59-A6C34878D82A}">
                    <a16:rowId xmlns:a16="http://schemas.microsoft.com/office/drawing/2014/main" val="3823044800"/>
                  </a:ext>
                </a:extLst>
              </a:tr>
              <a:tr h="294860">
                <a:tc>
                  <a:txBody>
                    <a:bodyPr/>
                    <a:lstStyle/>
                    <a:p>
                      <a:r>
                        <a:rPr lang="en-IN"/>
                        <a:t>T</a:t>
                      </a:r>
                    </a:p>
                  </a:txBody>
                  <a:tcPr marL="93511" marR="93511"/>
                </a:tc>
                <a:tc>
                  <a:txBody>
                    <a:bodyPr/>
                    <a:lstStyle/>
                    <a:p>
                      <a:r>
                        <a:rPr lang="en-IN"/>
                        <a:t>T</a:t>
                      </a:r>
                    </a:p>
                  </a:txBody>
                  <a:tcPr marL="93511" marR="93511"/>
                </a:tc>
                <a:tc>
                  <a:txBody>
                    <a:bodyPr/>
                    <a:lstStyle/>
                    <a:p>
                      <a:r>
                        <a:rPr lang="en-IN"/>
                        <a:t>T</a:t>
                      </a:r>
                    </a:p>
                  </a:txBody>
                  <a:tcPr marL="93511" marR="93511"/>
                </a:tc>
                <a:tc>
                  <a:txBody>
                    <a:bodyPr/>
                    <a:lstStyle/>
                    <a:p>
                      <a:r>
                        <a:rPr lang="en-IN"/>
                        <a:t>Decelerate -&gt; Changed Path -&gt; Driving Normal</a:t>
                      </a:r>
                    </a:p>
                  </a:txBody>
                  <a:tcPr marL="93511" marR="93511"/>
                </a:tc>
                <a:extLst>
                  <a:ext uri="{0D108BD9-81ED-4DB2-BD59-A6C34878D82A}">
                    <a16:rowId xmlns:a16="http://schemas.microsoft.com/office/drawing/2014/main" val="3590665288"/>
                  </a:ext>
                </a:extLst>
              </a:tr>
              <a:tr h="294860">
                <a:tc>
                  <a:txBody>
                    <a:bodyPr/>
                    <a:lstStyle/>
                    <a:p>
                      <a:r>
                        <a:rPr lang="en-IN"/>
                        <a:t>T</a:t>
                      </a:r>
                    </a:p>
                  </a:txBody>
                  <a:tcPr marL="93511" marR="93511"/>
                </a:tc>
                <a:tc>
                  <a:txBody>
                    <a:bodyPr/>
                    <a:lstStyle/>
                    <a:p>
                      <a:r>
                        <a:rPr lang="en-IN"/>
                        <a:t>T</a:t>
                      </a:r>
                    </a:p>
                  </a:txBody>
                  <a:tcPr marL="93511" marR="93511"/>
                </a:tc>
                <a:tc>
                  <a:txBody>
                    <a:bodyPr/>
                    <a:lstStyle/>
                    <a:p>
                      <a:r>
                        <a:rPr lang="en-IN"/>
                        <a:t>F</a:t>
                      </a:r>
                    </a:p>
                  </a:txBody>
                  <a:tcPr marL="93511" marR="93511"/>
                </a:tc>
                <a:tc>
                  <a:txBody>
                    <a:bodyPr/>
                    <a:lstStyle/>
                    <a:p>
                      <a:r>
                        <a:rPr lang="en-IN"/>
                        <a:t>Decelerate -&gt; Changed lane direction -&gt; Driving Normal</a:t>
                      </a:r>
                    </a:p>
                  </a:txBody>
                  <a:tcPr marL="93511" marR="93511"/>
                </a:tc>
                <a:extLst>
                  <a:ext uri="{0D108BD9-81ED-4DB2-BD59-A6C34878D82A}">
                    <a16:rowId xmlns:a16="http://schemas.microsoft.com/office/drawing/2014/main" val="995034025"/>
                  </a:ext>
                </a:extLst>
              </a:tr>
              <a:tr h="294860">
                <a:tc>
                  <a:txBody>
                    <a:bodyPr/>
                    <a:lstStyle/>
                    <a:p>
                      <a:r>
                        <a:rPr lang="en-IN"/>
                        <a:t>T</a:t>
                      </a:r>
                    </a:p>
                  </a:txBody>
                  <a:tcPr marL="93511" marR="93511"/>
                </a:tc>
                <a:tc>
                  <a:txBody>
                    <a:bodyPr/>
                    <a:lstStyle/>
                    <a:p>
                      <a:r>
                        <a:rPr lang="en-IN"/>
                        <a:t>F</a:t>
                      </a:r>
                    </a:p>
                  </a:txBody>
                  <a:tcPr marL="93511" marR="93511"/>
                </a:tc>
                <a:tc>
                  <a:txBody>
                    <a:bodyPr/>
                    <a:lstStyle/>
                    <a:p>
                      <a:r>
                        <a:rPr lang="en-IN"/>
                        <a:t>T</a:t>
                      </a:r>
                    </a:p>
                  </a:txBody>
                  <a:tcPr marL="93511" marR="93511"/>
                </a:tc>
                <a:tc>
                  <a:txBody>
                    <a:bodyPr/>
                    <a:lstStyle/>
                    <a:p>
                      <a:r>
                        <a:rPr lang="en-IN"/>
                        <a:t>Driving Normal</a:t>
                      </a:r>
                    </a:p>
                  </a:txBody>
                  <a:tcPr marL="93511" marR="93511"/>
                </a:tc>
                <a:extLst>
                  <a:ext uri="{0D108BD9-81ED-4DB2-BD59-A6C34878D82A}">
                    <a16:rowId xmlns:a16="http://schemas.microsoft.com/office/drawing/2014/main" val="1135453948"/>
                  </a:ext>
                </a:extLst>
              </a:tr>
              <a:tr h="294860">
                <a:tc>
                  <a:txBody>
                    <a:bodyPr/>
                    <a:lstStyle/>
                    <a:p>
                      <a:r>
                        <a:rPr lang="en-IN"/>
                        <a:t>T</a:t>
                      </a:r>
                    </a:p>
                  </a:txBody>
                  <a:tcPr marL="93511" marR="93511"/>
                </a:tc>
                <a:tc>
                  <a:txBody>
                    <a:bodyPr/>
                    <a:lstStyle/>
                    <a:p>
                      <a:r>
                        <a:rPr lang="en-IN"/>
                        <a:t>F</a:t>
                      </a:r>
                    </a:p>
                  </a:txBody>
                  <a:tcPr marL="93511" marR="93511"/>
                </a:tc>
                <a:tc>
                  <a:txBody>
                    <a:bodyPr/>
                    <a:lstStyle/>
                    <a:p>
                      <a:r>
                        <a:rPr lang="en-IN"/>
                        <a:t>F</a:t>
                      </a:r>
                    </a:p>
                  </a:txBody>
                  <a:tcPr marL="93511" marR="93511"/>
                </a:tc>
                <a:tc>
                  <a:txBody>
                    <a:bodyPr/>
                    <a:lstStyle/>
                    <a:p>
                      <a:r>
                        <a:rPr lang="en-IN"/>
                        <a:t>Driving Normal</a:t>
                      </a:r>
                    </a:p>
                  </a:txBody>
                  <a:tcPr marL="93511" marR="93511"/>
                </a:tc>
                <a:extLst>
                  <a:ext uri="{0D108BD9-81ED-4DB2-BD59-A6C34878D82A}">
                    <a16:rowId xmlns:a16="http://schemas.microsoft.com/office/drawing/2014/main" val="1115933907"/>
                  </a:ext>
                </a:extLst>
              </a:tr>
              <a:tr h="294860">
                <a:tc>
                  <a:txBody>
                    <a:bodyPr/>
                    <a:lstStyle/>
                    <a:p>
                      <a:r>
                        <a:rPr lang="en-IN"/>
                        <a:t>F</a:t>
                      </a:r>
                    </a:p>
                  </a:txBody>
                  <a:tcPr marL="93511" marR="93511"/>
                </a:tc>
                <a:tc>
                  <a:txBody>
                    <a:bodyPr/>
                    <a:lstStyle/>
                    <a:p>
                      <a:r>
                        <a:rPr lang="en-IN"/>
                        <a:t>T</a:t>
                      </a:r>
                    </a:p>
                  </a:txBody>
                  <a:tcPr marL="93511" marR="93511"/>
                </a:tc>
                <a:tc>
                  <a:txBody>
                    <a:bodyPr/>
                    <a:lstStyle/>
                    <a:p>
                      <a:r>
                        <a:rPr lang="en-IN"/>
                        <a:t>T</a:t>
                      </a:r>
                    </a:p>
                  </a:txBody>
                  <a:tcPr marL="93511" marR="93511"/>
                </a:tc>
                <a:tc>
                  <a:txBody>
                    <a:bodyPr/>
                    <a:lstStyle/>
                    <a:p>
                      <a:r>
                        <a:rPr lang="en-IN"/>
                        <a:t>Driving Normal</a:t>
                      </a:r>
                    </a:p>
                  </a:txBody>
                  <a:tcPr marL="93511" marR="93511"/>
                </a:tc>
                <a:extLst>
                  <a:ext uri="{0D108BD9-81ED-4DB2-BD59-A6C34878D82A}">
                    <a16:rowId xmlns:a16="http://schemas.microsoft.com/office/drawing/2014/main" val="579038624"/>
                  </a:ext>
                </a:extLst>
              </a:tr>
              <a:tr h="294860">
                <a:tc>
                  <a:txBody>
                    <a:bodyPr/>
                    <a:lstStyle/>
                    <a:p>
                      <a:r>
                        <a:rPr lang="en-IN"/>
                        <a:t>F</a:t>
                      </a:r>
                    </a:p>
                  </a:txBody>
                  <a:tcPr marL="93511" marR="93511"/>
                </a:tc>
                <a:tc>
                  <a:txBody>
                    <a:bodyPr/>
                    <a:lstStyle/>
                    <a:p>
                      <a:r>
                        <a:rPr lang="en-IN"/>
                        <a:t>T</a:t>
                      </a:r>
                    </a:p>
                  </a:txBody>
                  <a:tcPr marL="93511" marR="93511"/>
                </a:tc>
                <a:tc>
                  <a:txBody>
                    <a:bodyPr/>
                    <a:lstStyle/>
                    <a:p>
                      <a:r>
                        <a:rPr lang="en-IN"/>
                        <a:t>F</a:t>
                      </a:r>
                    </a:p>
                  </a:txBody>
                  <a:tcPr marL="93511" marR="93511"/>
                </a:tc>
                <a:tc>
                  <a:txBody>
                    <a:bodyPr/>
                    <a:lstStyle/>
                    <a:p>
                      <a:r>
                        <a:rPr lang="en-IN"/>
                        <a:t>Driving Normal</a:t>
                      </a:r>
                    </a:p>
                  </a:txBody>
                  <a:tcPr marL="93511" marR="93511"/>
                </a:tc>
                <a:extLst>
                  <a:ext uri="{0D108BD9-81ED-4DB2-BD59-A6C34878D82A}">
                    <a16:rowId xmlns:a16="http://schemas.microsoft.com/office/drawing/2014/main" val="3385123860"/>
                  </a:ext>
                </a:extLst>
              </a:tr>
              <a:tr h="294860">
                <a:tc>
                  <a:txBody>
                    <a:bodyPr/>
                    <a:lstStyle/>
                    <a:p>
                      <a:r>
                        <a:rPr lang="en-IN"/>
                        <a:t>F</a:t>
                      </a:r>
                    </a:p>
                  </a:txBody>
                  <a:tcPr marL="93511" marR="93511"/>
                </a:tc>
                <a:tc>
                  <a:txBody>
                    <a:bodyPr/>
                    <a:lstStyle/>
                    <a:p>
                      <a:r>
                        <a:rPr lang="en-IN"/>
                        <a:t>F</a:t>
                      </a:r>
                    </a:p>
                  </a:txBody>
                  <a:tcPr marL="93511" marR="93511"/>
                </a:tc>
                <a:tc>
                  <a:txBody>
                    <a:bodyPr/>
                    <a:lstStyle/>
                    <a:p>
                      <a:r>
                        <a:rPr lang="en-IN"/>
                        <a:t>T</a:t>
                      </a:r>
                    </a:p>
                  </a:txBody>
                  <a:tcPr marL="93511" marR="93511"/>
                </a:tc>
                <a:tc>
                  <a:txBody>
                    <a:bodyPr/>
                    <a:lstStyle/>
                    <a:p>
                      <a:r>
                        <a:rPr lang="en-IN"/>
                        <a:t>Driving Normal</a:t>
                      </a:r>
                    </a:p>
                  </a:txBody>
                  <a:tcPr marL="93511" marR="93511"/>
                </a:tc>
                <a:extLst>
                  <a:ext uri="{0D108BD9-81ED-4DB2-BD59-A6C34878D82A}">
                    <a16:rowId xmlns:a16="http://schemas.microsoft.com/office/drawing/2014/main" val="3181005333"/>
                  </a:ext>
                </a:extLst>
              </a:tr>
              <a:tr h="294860">
                <a:tc>
                  <a:txBody>
                    <a:bodyPr/>
                    <a:lstStyle/>
                    <a:p>
                      <a:r>
                        <a:rPr lang="en-IN"/>
                        <a:t>F</a:t>
                      </a:r>
                    </a:p>
                  </a:txBody>
                  <a:tcPr marL="93511" marR="93511"/>
                </a:tc>
                <a:tc>
                  <a:txBody>
                    <a:bodyPr/>
                    <a:lstStyle/>
                    <a:p>
                      <a:r>
                        <a:rPr lang="en-IN"/>
                        <a:t>F</a:t>
                      </a:r>
                    </a:p>
                  </a:txBody>
                  <a:tcPr marL="93511" marR="93511"/>
                </a:tc>
                <a:tc>
                  <a:txBody>
                    <a:bodyPr/>
                    <a:lstStyle/>
                    <a:p>
                      <a:r>
                        <a:rPr lang="en-IN"/>
                        <a:t>F</a:t>
                      </a:r>
                    </a:p>
                  </a:txBody>
                  <a:tcPr marL="93511" marR="93511"/>
                </a:tc>
                <a:tc>
                  <a:txBody>
                    <a:bodyPr/>
                    <a:lstStyle/>
                    <a:p>
                      <a:r>
                        <a:rPr lang="en-IN"/>
                        <a:t>Driving Normal</a:t>
                      </a:r>
                    </a:p>
                  </a:txBody>
                  <a:tcPr marL="93511" marR="93511"/>
                </a:tc>
                <a:extLst>
                  <a:ext uri="{0D108BD9-81ED-4DB2-BD59-A6C34878D82A}">
                    <a16:rowId xmlns:a16="http://schemas.microsoft.com/office/drawing/2014/main" val="561842546"/>
                  </a:ext>
                </a:extLst>
              </a:tr>
            </a:tbl>
          </a:graphicData>
        </a:graphic>
      </p:graphicFrame>
      <p:pic>
        <p:nvPicPr>
          <p:cNvPr id="4098" name="Picture 2">
            <a:extLst>
              <a:ext uri="{FF2B5EF4-FFF2-40B4-BE49-F238E27FC236}">
                <a16:creationId xmlns:a16="http://schemas.microsoft.com/office/drawing/2014/main" id="{B76370DA-8308-EF2B-E95B-5D04BD9B67E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797"/>
          <a:stretch/>
        </p:blipFill>
        <p:spPr bwMode="auto">
          <a:xfrm>
            <a:off x="7723028" y="4170784"/>
            <a:ext cx="4447616" cy="2114504"/>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DFB0802C-B3E3-4260-4168-4FB238CF795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5538"/>
          <a:stretch/>
        </p:blipFill>
        <p:spPr bwMode="auto">
          <a:xfrm>
            <a:off x="7723028" y="2062508"/>
            <a:ext cx="4350784" cy="19049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0823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7F4E7-C067-DF81-A27E-AF604485BE01}"/>
              </a:ext>
            </a:extLst>
          </p:cNvPr>
          <p:cNvSpPr>
            <a:spLocks noGrp="1"/>
          </p:cNvSpPr>
          <p:nvPr>
            <p:ph type="title"/>
          </p:nvPr>
        </p:nvSpPr>
        <p:spPr/>
        <p:txBody>
          <a:bodyPr/>
          <a:lstStyle/>
          <a:p>
            <a:r>
              <a:rPr lang="en-IN" dirty="0"/>
              <a:t>Code Walkthrough</a:t>
            </a:r>
          </a:p>
        </p:txBody>
      </p:sp>
      <p:sp>
        <p:nvSpPr>
          <p:cNvPr id="3" name="Content Placeholder 2">
            <a:extLst>
              <a:ext uri="{FF2B5EF4-FFF2-40B4-BE49-F238E27FC236}">
                <a16:creationId xmlns:a16="http://schemas.microsoft.com/office/drawing/2014/main" id="{F01C787C-697B-760F-E8C2-BDF696CF3E32}"/>
              </a:ext>
            </a:extLst>
          </p:cNvPr>
          <p:cNvSpPr>
            <a:spLocks noGrp="1"/>
          </p:cNvSpPr>
          <p:nvPr>
            <p:ph idx="1"/>
          </p:nvPr>
        </p:nvSpPr>
        <p:spPr>
          <a:xfrm>
            <a:off x="511277" y="2125943"/>
            <a:ext cx="5761703" cy="3350625"/>
          </a:xfrm>
        </p:spPr>
        <p:txBody>
          <a:bodyPr>
            <a:normAutofit fontScale="85000" lnSpcReduction="10000"/>
          </a:bodyPr>
          <a:lstStyle/>
          <a:p>
            <a:pPr>
              <a:lnSpc>
                <a:spcPct val="150000"/>
              </a:lnSpc>
            </a:pPr>
            <a:r>
              <a:rPr lang="en-IN" dirty="0"/>
              <a:t>Classes: Vehicle and Accident_Scenario</a:t>
            </a:r>
            <a:br>
              <a:rPr lang="en-IN" dirty="0"/>
            </a:br>
            <a:r>
              <a:rPr lang="en-IN" dirty="0"/>
              <a:t>States:  driving_normal, decelerating, changed_path, changed_lane_direction</a:t>
            </a:r>
            <a:br>
              <a:rPr lang="en-IN" dirty="0"/>
            </a:br>
            <a:r>
              <a:rPr lang="en-IN" dirty="0"/>
              <a:t>Accident_Scenario: distance_from_message_transmitter, accident_occurred, alternate_path_available</a:t>
            </a:r>
            <a:br>
              <a:rPr lang="en-IN" dirty="0"/>
            </a:br>
            <a:r>
              <a:rPr lang="en-IN" dirty="0"/>
              <a:t>State Transition: Condition Check in Switch Case</a:t>
            </a:r>
          </a:p>
        </p:txBody>
      </p:sp>
      <p:pic>
        <p:nvPicPr>
          <p:cNvPr id="5122" name="Picture 2" descr="image">
            <a:extLst>
              <a:ext uri="{FF2B5EF4-FFF2-40B4-BE49-F238E27FC236}">
                <a16:creationId xmlns:a16="http://schemas.microsoft.com/office/drawing/2014/main" id="{B77DF8C1-5B20-5A4F-A5BC-52D22BD656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7761" y="1348317"/>
            <a:ext cx="4772238" cy="5010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5316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C35CB-85ED-0433-9E0E-BB6049AE5BA7}"/>
              </a:ext>
            </a:extLst>
          </p:cNvPr>
          <p:cNvSpPr>
            <a:spLocks noGrp="1"/>
          </p:cNvSpPr>
          <p:nvPr>
            <p:ph type="title"/>
          </p:nvPr>
        </p:nvSpPr>
        <p:spPr/>
        <p:txBody>
          <a:bodyPr/>
          <a:lstStyle/>
          <a:p>
            <a:r>
              <a:rPr lang="en-IN"/>
              <a:t>Tinker Cad</a:t>
            </a:r>
          </a:p>
        </p:txBody>
      </p:sp>
      <p:sp>
        <p:nvSpPr>
          <p:cNvPr id="3" name="Content Placeholder 2">
            <a:extLst>
              <a:ext uri="{FF2B5EF4-FFF2-40B4-BE49-F238E27FC236}">
                <a16:creationId xmlns:a16="http://schemas.microsoft.com/office/drawing/2014/main" id="{96E3B96A-AAA4-EBE8-C203-0546411AC9F6}"/>
              </a:ext>
            </a:extLst>
          </p:cNvPr>
          <p:cNvSpPr>
            <a:spLocks noGrp="1"/>
          </p:cNvSpPr>
          <p:nvPr>
            <p:ph idx="1"/>
          </p:nvPr>
        </p:nvSpPr>
        <p:spPr>
          <a:xfrm>
            <a:off x="676657" y="2011680"/>
            <a:ext cx="10594724" cy="4846320"/>
          </a:xfrm>
        </p:spPr>
        <p:txBody>
          <a:bodyPr/>
          <a:lstStyle/>
          <a:p>
            <a:r>
              <a:rPr lang="en-IN"/>
              <a:t>Let us see the states in Action!</a:t>
            </a:r>
          </a:p>
        </p:txBody>
      </p:sp>
      <p:pic>
        <p:nvPicPr>
          <p:cNvPr id="5" name="Picture 4">
            <a:extLst>
              <a:ext uri="{FF2B5EF4-FFF2-40B4-BE49-F238E27FC236}">
                <a16:creationId xmlns:a16="http://schemas.microsoft.com/office/drawing/2014/main" id="{5566CE66-B42E-AEDD-4744-3BE3877C2C2A}"/>
              </a:ext>
            </a:extLst>
          </p:cNvPr>
          <p:cNvPicPr>
            <a:picLocks noChangeAspect="1"/>
          </p:cNvPicPr>
          <p:nvPr/>
        </p:nvPicPr>
        <p:blipFill>
          <a:blip r:embed="rId2"/>
          <a:stretch>
            <a:fillRect/>
          </a:stretch>
        </p:blipFill>
        <p:spPr>
          <a:xfrm>
            <a:off x="1368045" y="2328783"/>
            <a:ext cx="9082240" cy="4426581"/>
          </a:xfrm>
          <a:prstGeom prst="rect">
            <a:avLst/>
          </a:prstGeom>
        </p:spPr>
      </p:pic>
      <p:cxnSp>
        <p:nvCxnSpPr>
          <p:cNvPr id="7" name="Straight Arrow Connector 6">
            <a:extLst>
              <a:ext uri="{FF2B5EF4-FFF2-40B4-BE49-F238E27FC236}">
                <a16:creationId xmlns:a16="http://schemas.microsoft.com/office/drawing/2014/main" id="{F478676E-4465-94AA-56D1-4CD539900263}"/>
              </a:ext>
            </a:extLst>
          </p:cNvPr>
          <p:cNvCxnSpPr>
            <a:cxnSpLocks/>
          </p:cNvCxnSpPr>
          <p:nvPr/>
        </p:nvCxnSpPr>
        <p:spPr>
          <a:xfrm flipH="1">
            <a:off x="9330612" y="2243257"/>
            <a:ext cx="662664" cy="11857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600BCEA-BA4F-5AB9-7A96-FA598BF8CC18}"/>
              </a:ext>
            </a:extLst>
          </p:cNvPr>
          <p:cNvSpPr txBox="1"/>
          <p:nvPr/>
        </p:nvSpPr>
        <p:spPr>
          <a:xfrm>
            <a:off x="9088017" y="1596926"/>
            <a:ext cx="2519265" cy="553998"/>
          </a:xfrm>
          <a:prstGeom prst="rect">
            <a:avLst/>
          </a:prstGeom>
          <a:noFill/>
        </p:spPr>
        <p:txBody>
          <a:bodyPr wrap="square" rtlCol="0">
            <a:spAutoFit/>
          </a:bodyPr>
          <a:lstStyle/>
          <a:p>
            <a:r>
              <a:rPr lang="en-IN" sz="1500"/>
              <a:t>Ultrasonic distance sensor to check distance</a:t>
            </a:r>
          </a:p>
        </p:txBody>
      </p:sp>
      <p:cxnSp>
        <p:nvCxnSpPr>
          <p:cNvPr id="17" name="Straight Arrow Connector 16">
            <a:extLst>
              <a:ext uri="{FF2B5EF4-FFF2-40B4-BE49-F238E27FC236}">
                <a16:creationId xmlns:a16="http://schemas.microsoft.com/office/drawing/2014/main" id="{0AADCB02-E2E3-1849-AB8D-47F0C5ECD1E2}"/>
              </a:ext>
            </a:extLst>
          </p:cNvPr>
          <p:cNvCxnSpPr>
            <a:cxnSpLocks/>
          </p:cNvCxnSpPr>
          <p:nvPr/>
        </p:nvCxnSpPr>
        <p:spPr>
          <a:xfrm flipH="1">
            <a:off x="5909165" y="2328783"/>
            <a:ext cx="603602" cy="18513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8DB6B561-F16B-95E3-0B19-289991C23B84}"/>
              </a:ext>
            </a:extLst>
          </p:cNvPr>
          <p:cNvSpPr txBox="1"/>
          <p:nvPr/>
        </p:nvSpPr>
        <p:spPr>
          <a:xfrm>
            <a:off x="5374242" y="1688514"/>
            <a:ext cx="2519265" cy="553998"/>
          </a:xfrm>
          <a:prstGeom prst="rect">
            <a:avLst/>
          </a:prstGeom>
          <a:noFill/>
        </p:spPr>
        <p:txBody>
          <a:bodyPr wrap="square" rtlCol="0">
            <a:spAutoFit/>
          </a:bodyPr>
          <a:lstStyle/>
          <a:p>
            <a:r>
              <a:rPr lang="en-IN" sz="1500"/>
              <a:t>Push button to set if accident occurred or not</a:t>
            </a:r>
          </a:p>
        </p:txBody>
      </p:sp>
      <p:cxnSp>
        <p:nvCxnSpPr>
          <p:cNvPr id="21" name="Straight Arrow Connector 20">
            <a:extLst>
              <a:ext uri="{FF2B5EF4-FFF2-40B4-BE49-F238E27FC236}">
                <a16:creationId xmlns:a16="http://schemas.microsoft.com/office/drawing/2014/main" id="{084F9EA3-9692-8A56-2F66-0EF085CE2F85}"/>
              </a:ext>
            </a:extLst>
          </p:cNvPr>
          <p:cNvCxnSpPr>
            <a:cxnSpLocks/>
          </p:cNvCxnSpPr>
          <p:nvPr/>
        </p:nvCxnSpPr>
        <p:spPr>
          <a:xfrm flipH="1">
            <a:off x="6466114" y="1427584"/>
            <a:ext cx="1884402" cy="27984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51D60AB7-B860-03DC-65EE-A2F7B178E271}"/>
              </a:ext>
            </a:extLst>
          </p:cNvPr>
          <p:cNvSpPr txBox="1"/>
          <p:nvPr/>
        </p:nvSpPr>
        <p:spPr>
          <a:xfrm>
            <a:off x="7221513" y="855902"/>
            <a:ext cx="2519265" cy="553998"/>
          </a:xfrm>
          <a:prstGeom prst="rect">
            <a:avLst/>
          </a:prstGeom>
          <a:noFill/>
        </p:spPr>
        <p:txBody>
          <a:bodyPr wrap="square" rtlCol="0">
            <a:spAutoFit/>
          </a:bodyPr>
          <a:lstStyle/>
          <a:p>
            <a:r>
              <a:rPr lang="en-IN" sz="1500"/>
              <a:t>Push button to set if alternate path(exit) is available or not</a:t>
            </a:r>
          </a:p>
        </p:txBody>
      </p:sp>
      <p:cxnSp>
        <p:nvCxnSpPr>
          <p:cNvPr id="25" name="Straight Arrow Connector 24">
            <a:extLst>
              <a:ext uri="{FF2B5EF4-FFF2-40B4-BE49-F238E27FC236}">
                <a16:creationId xmlns:a16="http://schemas.microsoft.com/office/drawing/2014/main" id="{4A11E50C-B822-882A-EA80-4547826F69A2}"/>
              </a:ext>
            </a:extLst>
          </p:cNvPr>
          <p:cNvCxnSpPr>
            <a:cxnSpLocks/>
          </p:cNvCxnSpPr>
          <p:nvPr/>
        </p:nvCxnSpPr>
        <p:spPr>
          <a:xfrm flipV="1">
            <a:off x="1700582" y="3013788"/>
            <a:ext cx="1779736" cy="3269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3CC85CF0-E289-ED29-3614-DB645094188F}"/>
              </a:ext>
            </a:extLst>
          </p:cNvPr>
          <p:cNvSpPr txBox="1"/>
          <p:nvPr/>
        </p:nvSpPr>
        <p:spPr>
          <a:xfrm>
            <a:off x="603662" y="3322528"/>
            <a:ext cx="2519265" cy="323165"/>
          </a:xfrm>
          <a:prstGeom prst="rect">
            <a:avLst/>
          </a:prstGeom>
          <a:noFill/>
        </p:spPr>
        <p:txBody>
          <a:bodyPr wrap="square" rtlCol="0">
            <a:spAutoFit/>
          </a:bodyPr>
          <a:lstStyle/>
          <a:p>
            <a:r>
              <a:rPr lang="en-IN" sz="1500"/>
              <a:t>LED – accident occurred</a:t>
            </a:r>
          </a:p>
        </p:txBody>
      </p:sp>
      <p:cxnSp>
        <p:nvCxnSpPr>
          <p:cNvPr id="28" name="Straight Arrow Connector 27">
            <a:extLst>
              <a:ext uri="{FF2B5EF4-FFF2-40B4-BE49-F238E27FC236}">
                <a16:creationId xmlns:a16="http://schemas.microsoft.com/office/drawing/2014/main" id="{0BFF7044-7272-D251-8450-45DB0E339F0C}"/>
              </a:ext>
            </a:extLst>
          </p:cNvPr>
          <p:cNvCxnSpPr>
            <a:cxnSpLocks/>
          </p:cNvCxnSpPr>
          <p:nvPr/>
        </p:nvCxnSpPr>
        <p:spPr>
          <a:xfrm flipV="1">
            <a:off x="1771764" y="2679243"/>
            <a:ext cx="1779736" cy="3269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CE311FE5-7619-A5C8-E178-3AA98B6CE138}"/>
              </a:ext>
            </a:extLst>
          </p:cNvPr>
          <p:cNvSpPr txBox="1"/>
          <p:nvPr/>
        </p:nvSpPr>
        <p:spPr>
          <a:xfrm>
            <a:off x="274681" y="2891529"/>
            <a:ext cx="2519265" cy="323165"/>
          </a:xfrm>
          <a:prstGeom prst="rect">
            <a:avLst/>
          </a:prstGeom>
          <a:noFill/>
        </p:spPr>
        <p:txBody>
          <a:bodyPr wrap="square" rtlCol="0">
            <a:spAutoFit/>
          </a:bodyPr>
          <a:lstStyle/>
          <a:p>
            <a:r>
              <a:rPr lang="en-IN" sz="1500"/>
              <a:t>LED – alternate path available</a:t>
            </a:r>
          </a:p>
        </p:txBody>
      </p:sp>
      <p:sp>
        <p:nvSpPr>
          <p:cNvPr id="31" name="TextBox 30">
            <a:extLst>
              <a:ext uri="{FF2B5EF4-FFF2-40B4-BE49-F238E27FC236}">
                <a16:creationId xmlns:a16="http://schemas.microsoft.com/office/drawing/2014/main" id="{5D12A7E1-9DE7-A5DB-6375-23246431E934}"/>
              </a:ext>
            </a:extLst>
          </p:cNvPr>
          <p:cNvSpPr txBox="1"/>
          <p:nvPr/>
        </p:nvSpPr>
        <p:spPr>
          <a:xfrm>
            <a:off x="10719859" y="2250606"/>
            <a:ext cx="1490489" cy="323165"/>
          </a:xfrm>
          <a:prstGeom prst="rect">
            <a:avLst/>
          </a:prstGeom>
          <a:noFill/>
        </p:spPr>
        <p:txBody>
          <a:bodyPr wrap="square" rtlCol="0">
            <a:spAutoFit/>
          </a:bodyPr>
          <a:lstStyle/>
          <a:p>
            <a:r>
              <a:rPr lang="en-IN" sz="1500"/>
              <a:t>Driving_Normal</a:t>
            </a:r>
          </a:p>
        </p:txBody>
      </p:sp>
      <p:grpSp>
        <p:nvGrpSpPr>
          <p:cNvPr id="38" name="Group 37">
            <a:extLst>
              <a:ext uri="{FF2B5EF4-FFF2-40B4-BE49-F238E27FC236}">
                <a16:creationId xmlns:a16="http://schemas.microsoft.com/office/drawing/2014/main" id="{430F3200-B5BF-BE88-463C-A33E2E575089}"/>
              </a:ext>
            </a:extLst>
          </p:cNvPr>
          <p:cNvGrpSpPr/>
          <p:nvPr/>
        </p:nvGrpSpPr>
        <p:grpSpPr>
          <a:xfrm>
            <a:off x="10543781" y="2344757"/>
            <a:ext cx="1446245" cy="2049074"/>
            <a:chOff x="10615796" y="4180114"/>
            <a:chExt cx="1446245" cy="2049074"/>
          </a:xfrm>
        </p:grpSpPr>
        <p:sp>
          <p:nvSpPr>
            <p:cNvPr id="30" name="Oval 29">
              <a:extLst>
                <a:ext uri="{FF2B5EF4-FFF2-40B4-BE49-F238E27FC236}">
                  <a16:creationId xmlns:a16="http://schemas.microsoft.com/office/drawing/2014/main" id="{E2835CB9-3A3E-01BE-F5C4-9884142EBB3D}"/>
                </a:ext>
              </a:extLst>
            </p:cNvPr>
            <p:cNvSpPr/>
            <p:nvPr/>
          </p:nvSpPr>
          <p:spPr>
            <a:xfrm>
              <a:off x="10615796" y="4180114"/>
              <a:ext cx="159065" cy="139959"/>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Oval 31">
              <a:extLst>
                <a:ext uri="{FF2B5EF4-FFF2-40B4-BE49-F238E27FC236}">
                  <a16:creationId xmlns:a16="http://schemas.microsoft.com/office/drawing/2014/main" id="{374A874D-CA7E-264E-C669-FE09555272F1}"/>
                </a:ext>
              </a:extLst>
            </p:cNvPr>
            <p:cNvSpPr/>
            <p:nvPr/>
          </p:nvSpPr>
          <p:spPr>
            <a:xfrm>
              <a:off x="10616077" y="4546526"/>
              <a:ext cx="159065" cy="13995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TextBox 32">
              <a:extLst>
                <a:ext uri="{FF2B5EF4-FFF2-40B4-BE49-F238E27FC236}">
                  <a16:creationId xmlns:a16="http://schemas.microsoft.com/office/drawing/2014/main" id="{A8D3D030-1959-D3D8-B23D-949C97499FB0}"/>
                </a:ext>
              </a:extLst>
            </p:cNvPr>
            <p:cNvSpPr txBox="1"/>
            <p:nvPr/>
          </p:nvSpPr>
          <p:spPr>
            <a:xfrm>
              <a:off x="10762642" y="4454922"/>
              <a:ext cx="1066133" cy="323165"/>
            </a:xfrm>
            <a:prstGeom prst="rect">
              <a:avLst/>
            </a:prstGeom>
            <a:noFill/>
          </p:spPr>
          <p:txBody>
            <a:bodyPr wrap="square" rtlCol="0">
              <a:spAutoFit/>
            </a:bodyPr>
            <a:lstStyle/>
            <a:p>
              <a:r>
                <a:rPr lang="en-IN" sz="1500"/>
                <a:t>Decelerate</a:t>
              </a:r>
            </a:p>
          </p:txBody>
        </p:sp>
        <p:sp>
          <p:nvSpPr>
            <p:cNvPr id="34" name="Oval 33">
              <a:extLst>
                <a:ext uri="{FF2B5EF4-FFF2-40B4-BE49-F238E27FC236}">
                  <a16:creationId xmlns:a16="http://schemas.microsoft.com/office/drawing/2014/main" id="{15353949-BF57-BB17-EABE-0328BC7D3DFF}"/>
                </a:ext>
              </a:extLst>
            </p:cNvPr>
            <p:cNvSpPr/>
            <p:nvPr/>
          </p:nvSpPr>
          <p:spPr>
            <a:xfrm>
              <a:off x="10615796" y="4931997"/>
              <a:ext cx="159065" cy="139959"/>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Oval 34">
              <a:extLst>
                <a:ext uri="{FF2B5EF4-FFF2-40B4-BE49-F238E27FC236}">
                  <a16:creationId xmlns:a16="http://schemas.microsoft.com/office/drawing/2014/main" id="{E08BD291-2941-4438-9054-C47D459DFFD5}"/>
                </a:ext>
              </a:extLst>
            </p:cNvPr>
            <p:cNvSpPr/>
            <p:nvPr/>
          </p:nvSpPr>
          <p:spPr>
            <a:xfrm>
              <a:off x="10615796" y="5540794"/>
              <a:ext cx="159065" cy="1399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TextBox 35">
              <a:extLst>
                <a:ext uri="{FF2B5EF4-FFF2-40B4-BE49-F238E27FC236}">
                  <a16:creationId xmlns:a16="http://schemas.microsoft.com/office/drawing/2014/main" id="{4DE68F6E-2EC4-831E-4026-EFE8E8EDBCE0}"/>
                </a:ext>
              </a:extLst>
            </p:cNvPr>
            <p:cNvSpPr txBox="1"/>
            <p:nvPr/>
          </p:nvSpPr>
          <p:spPr>
            <a:xfrm>
              <a:off x="10829654" y="4830353"/>
              <a:ext cx="1066133" cy="553998"/>
            </a:xfrm>
            <a:prstGeom prst="rect">
              <a:avLst/>
            </a:prstGeom>
            <a:noFill/>
          </p:spPr>
          <p:txBody>
            <a:bodyPr wrap="square" rtlCol="0">
              <a:spAutoFit/>
            </a:bodyPr>
            <a:lstStyle/>
            <a:p>
              <a:r>
                <a:rPr lang="en-IN" sz="1500"/>
                <a:t>Changed Path</a:t>
              </a:r>
            </a:p>
          </p:txBody>
        </p:sp>
        <p:sp>
          <p:nvSpPr>
            <p:cNvPr id="37" name="TextBox 36">
              <a:extLst>
                <a:ext uri="{FF2B5EF4-FFF2-40B4-BE49-F238E27FC236}">
                  <a16:creationId xmlns:a16="http://schemas.microsoft.com/office/drawing/2014/main" id="{9E5B2314-0564-701E-A814-D31AC5E35FFD}"/>
                </a:ext>
              </a:extLst>
            </p:cNvPr>
            <p:cNvSpPr txBox="1"/>
            <p:nvPr/>
          </p:nvSpPr>
          <p:spPr>
            <a:xfrm>
              <a:off x="10829654" y="5444358"/>
              <a:ext cx="1232387" cy="784830"/>
            </a:xfrm>
            <a:prstGeom prst="rect">
              <a:avLst/>
            </a:prstGeom>
            <a:noFill/>
          </p:spPr>
          <p:txBody>
            <a:bodyPr wrap="square" rtlCol="0">
              <a:spAutoFit/>
            </a:bodyPr>
            <a:lstStyle/>
            <a:p>
              <a:r>
                <a:rPr lang="en-IN" sz="1500"/>
                <a:t>Changed Lane direction</a:t>
              </a:r>
            </a:p>
          </p:txBody>
        </p:sp>
      </p:grpSp>
      <p:cxnSp>
        <p:nvCxnSpPr>
          <p:cNvPr id="40" name="Straight Arrow Connector 39">
            <a:extLst>
              <a:ext uri="{FF2B5EF4-FFF2-40B4-BE49-F238E27FC236}">
                <a16:creationId xmlns:a16="http://schemas.microsoft.com/office/drawing/2014/main" id="{3474C926-F826-B740-92C7-A5903D1A8F02}"/>
              </a:ext>
            </a:extLst>
          </p:cNvPr>
          <p:cNvCxnSpPr/>
          <p:nvPr/>
        </p:nvCxnSpPr>
        <p:spPr>
          <a:xfrm flipV="1">
            <a:off x="1771764" y="4795935"/>
            <a:ext cx="1428636" cy="727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A55C5266-CB3C-AFD7-1BC8-92D32D01E276}"/>
              </a:ext>
            </a:extLst>
          </p:cNvPr>
          <p:cNvSpPr txBox="1"/>
          <p:nvPr/>
        </p:nvSpPr>
        <p:spPr>
          <a:xfrm>
            <a:off x="1401999" y="5523722"/>
            <a:ext cx="2519265" cy="323165"/>
          </a:xfrm>
          <a:prstGeom prst="rect">
            <a:avLst/>
          </a:prstGeom>
          <a:noFill/>
        </p:spPr>
        <p:txBody>
          <a:bodyPr wrap="square" rtlCol="0">
            <a:spAutoFit/>
          </a:bodyPr>
          <a:lstStyle/>
          <a:p>
            <a:r>
              <a:rPr lang="en-IN" sz="1500"/>
              <a:t>Arduino</a:t>
            </a:r>
          </a:p>
        </p:txBody>
      </p:sp>
    </p:spTree>
    <p:extLst>
      <p:ext uri="{BB962C8B-B14F-4D97-AF65-F5344CB8AC3E}">
        <p14:creationId xmlns:p14="http://schemas.microsoft.com/office/powerpoint/2010/main" val="1163257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43EDC-D456-479F-E5E8-35FA3918DAF9}"/>
              </a:ext>
            </a:extLst>
          </p:cNvPr>
          <p:cNvSpPr>
            <a:spLocks noGrp="1"/>
          </p:cNvSpPr>
          <p:nvPr>
            <p:ph type="title"/>
          </p:nvPr>
        </p:nvSpPr>
        <p:spPr/>
        <p:txBody>
          <a:bodyPr/>
          <a:lstStyle/>
          <a:p>
            <a:r>
              <a:rPr lang="en-IN"/>
              <a:t>Scheduling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B74CF8-3197-BB09-36F1-ACA61809F140}"/>
                  </a:ext>
                </a:extLst>
              </p:cNvPr>
              <p:cNvSpPr>
                <a:spLocks noGrp="1"/>
              </p:cNvSpPr>
              <p:nvPr>
                <p:ph idx="1"/>
              </p:nvPr>
            </p:nvSpPr>
            <p:spPr>
              <a:xfrm>
                <a:off x="676656" y="2011680"/>
                <a:ext cx="10753725" cy="3942301"/>
              </a:xfrm>
            </p:spPr>
            <p:txBody>
              <a:bodyPr>
                <a:normAutofit lnSpcReduction="10000"/>
              </a:bodyPr>
              <a:lstStyle/>
              <a:p>
                <a:pPr>
                  <a:buFont typeface="Arial" panose="020B0604020202020204" pitchFamily="34" charset="0"/>
                  <a:buChar char="•"/>
                </a:pPr>
                <a:r>
                  <a:rPr lang="en-IN"/>
                  <a:t> EDF (Earliest Deadline First)</a:t>
                </a:r>
              </a:p>
              <a:p>
                <a:r>
                  <a:rPr lang="en-IN"/>
                  <a:t>Schedulable iff U &lt;=1</a:t>
                </a:r>
              </a:p>
              <a:p>
                <a:endParaRPr lang="en-IN"/>
              </a:p>
              <a:p>
                <a:pPr>
                  <a:buFont typeface="Arial" panose="020B0604020202020204" pitchFamily="34" charset="0"/>
                  <a:buChar char="•"/>
                </a:pPr>
                <a:r>
                  <a:rPr lang="en-IN"/>
                  <a:t>RM (Rate Monotonic)</a:t>
                </a:r>
              </a:p>
              <a:p>
                <a:pPr marL="0" indent="0">
                  <a:buNone/>
                </a:pPr>
                <a:r>
                  <a:rPr lang="en-IN"/>
                  <a:t>Schedulable iff  U &lt;= </a:t>
                </a:r>
                <a:r>
                  <a:rPr lang="pt-BR"/>
                  <a:t>n(</a:t>
                </a:r>
                <a14:m>
                  <m:oMath xmlns:m="http://schemas.openxmlformats.org/officeDocument/2006/math">
                    <m:sSup>
                      <m:sSupPr>
                        <m:ctrlPr>
                          <a:rPr lang="pt-BR" i="1">
                            <a:latin typeface="Cambria Math" panose="02040503050406030204" pitchFamily="18" charset="0"/>
                          </a:rPr>
                        </m:ctrlPr>
                      </m:sSupPr>
                      <m:e>
                        <m:r>
                          <a:rPr lang="en-IN">
                            <a:latin typeface="Cambria Math" panose="02040503050406030204" pitchFamily="18" charset="0"/>
                          </a:rPr>
                          <m:t>2</m:t>
                        </m:r>
                      </m:e>
                      <m:sup>
                        <m:r>
                          <a:rPr lang="en-IN">
                            <a:latin typeface="Cambria Math" panose="02040503050406030204" pitchFamily="18" charset="0"/>
                          </a:rPr>
                          <m:t>1/</m:t>
                        </m:r>
                        <m:r>
                          <a:rPr lang="en-IN">
                            <a:latin typeface="Cambria Math" panose="02040503050406030204" pitchFamily="18" charset="0"/>
                          </a:rPr>
                          <m:t>𝑛</m:t>
                        </m:r>
                      </m:sup>
                    </m:sSup>
                    <m:r>
                      <a:rPr lang="en-IN">
                        <a:latin typeface="Cambria Math" panose="02040503050406030204" pitchFamily="18" charset="0"/>
                      </a:rPr>
                      <m:t> −1</m:t>
                    </m:r>
                    <m:r>
                      <a:rPr lang="en-IN" i="0">
                        <a:latin typeface="Cambria Math" panose="02040503050406030204" pitchFamily="18" charset="0"/>
                      </a:rPr>
                      <m:t>), </m:t>
                    </m:r>
                    <m:r>
                      <m:rPr>
                        <m:sty m:val="p"/>
                      </m:rPr>
                      <a:rPr lang="en-IN" i="0">
                        <a:latin typeface="Cambria Math" panose="02040503050406030204" pitchFamily="18" charset="0"/>
                      </a:rPr>
                      <m:t>where</m:t>
                    </m:r>
                    <m:r>
                      <a:rPr lang="en-IN" i="0">
                        <a:latin typeface="Cambria Math" panose="02040503050406030204" pitchFamily="18" charset="0"/>
                      </a:rPr>
                      <m:t> </m:t>
                    </m:r>
                    <m:r>
                      <m:rPr>
                        <m:sty m:val="p"/>
                      </m:rPr>
                      <a:rPr lang="en-IN" i="0">
                        <a:latin typeface="Cambria Math" panose="02040503050406030204" pitchFamily="18" charset="0"/>
                      </a:rPr>
                      <m:t>n</m:t>
                    </m:r>
                    <m:r>
                      <a:rPr lang="en-IN" i="0">
                        <a:latin typeface="Cambria Math" panose="02040503050406030204" pitchFamily="18" charset="0"/>
                      </a:rPr>
                      <m:t> </m:t>
                    </m:r>
                    <m:r>
                      <m:rPr>
                        <m:sty m:val="p"/>
                      </m:rPr>
                      <a:rPr lang="en-IN" i="0">
                        <a:latin typeface="Cambria Math" panose="02040503050406030204" pitchFamily="18" charset="0"/>
                      </a:rPr>
                      <m:t>is</m:t>
                    </m:r>
                    <m:r>
                      <a:rPr lang="en-IN" i="0">
                        <a:latin typeface="Cambria Math" panose="02040503050406030204" pitchFamily="18" charset="0"/>
                      </a:rPr>
                      <m:t> </m:t>
                    </m:r>
                    <m:r>
                      <m:rPr>
                        <m:sty m:val="p"/>
                      </m:rPr>
                      <a:rPr lang="en-IN" i="0">
                        <a:latin typeface="Cambria Math" panose="02040503050406030204" pitchFamily="18" charset="0"/>
                      </a:rPr>
                      <m:t>the</m:t>
                    </m:r>
                    <m:r>
                      <a:rPr lang="en-IN" i="0">
                        <a:latin typeface="Cambria Math" panose="02040503050406030204" pitchFamily="18" charset="0"/>
                      </a:rPr>
                      <m:t> </m:t>
                    </m:r>
                    <m:r>
                      <m:rPr>
                        <m:sty m:val="p"/>
                      </m:rPr>
                      <a:rPr lang="en-IN" i="0">
                        <a:latin typeface="Cambria Math" panose="02040503050406030204" pitchFamily="18" charset="0"/>
                      </a:rPr>
                      <m:t>number</m:t>
                    </m:r>
                    <m:r>
                      <a:rPr lang="en-IN" i="0">
                        <a:latin typeface="Cambria Math" panose="02040503050406030204" pitchFamily="18" charset="0"/>
                      </a:rPr>
                      <m:t> </m:t>
                    </m:r>
                    <m:r>
                      <m:rPr>
                        <m:sty m:val="p"/>
                      </m:rPr>
                      <a:rPr lang="en-IN" i="0">
                        <a:latin typeface="Cambria Math" panose="02040503050406030204" pitchFamily="18" charset="0"/>
                      </a:rPr>
                      <m:t>of</m:t>
                    </m:r>
                    <m:r>
                      <a:rPr lang="en-IN" i="0">
                        <a:latin typeface="Cambria Math" panose="02040503050406030204" pitchFamily="18" charset="0"/>
                      </a:rPr>
                      <m:t> </m:t>
                    </m:r>
                    <m:r>
                      <m:rPr>
                        <m:sty m:val="p"/>
                      </m:rPr>
                      <a:rPr lang="en-IN" i="0">
                        <a:latin typeface="Cambria Math" panose="02040503050406030204" pitchFamily="18" charset="0"/>
                      </a:rPr>
                      <m:t>tasks</m:t>
                    </m:r>
                  </m:oMath>
                </a14:m>
                <a:endParaRPr lang="en-IN"/>
              </a:p>
              <a:p>
                <a:pPr marL="0" indent="0">
                  <a:buNone/>
                </a:pPr>
                <a:endParaRPr lang="en-IN"/>
              </a:p>
              <a:p>
                <a:pPr marL="0" indent="0">
                  <a:buNone/>
                </a:pPr>
                <a:endParaRPr lang="en-IN"/>
              </a:p>
              <a:p>
                <a:pPr marL="0" indent="0">
                  <a:buNone/>
                </a:pPr>
                <a:r>
                  <a:rPr lang="en-IN"/>
                  <a:t>Where,</a:t>
                </a:r>
              </a:p>
              <a:p>
                <a:pPr marL="0" indent="0">
                  <a:buNone/>
                </a:pPr>
                <a:r>
                  <a:rPr lang="en-IN"/>
                  <a:t>U = </a:t>
                </a:r>
              </a:p>
              <a:p>
                <a:pPr marL="0" indent="0">
                  <a:buNone/>
                </a:pPr>
                <a:endParaRPr lang="en-IN"/>
              </a:p>
            </p:txBody>
          </p:sp>
        </mc:Choice>
        <mc:Fallback xmlns="">
          <p:sp>
            <p:nvSpPr>
              <p:cNvPr id="3" name="Content Placeholder 2">
                <a:extLst>
                  <a:ext uri="{FF2B5EF4-FFF2-40B4-BE49-F238E27FC236}">
                    <a16:creationId xmlns:a16="http://schemas.microsoft.com/office/drawing/2014/main" id="{7EB74CF8-3197-BB09-36F1-ACA61809F140}"/>
                  </a:ext>
                </a:extLst>
              </p:cNvPr>
              <p:cNvSpPr>
                <a:spLocks noGrp="1" noRot="1" noChangeAspect="1" noMove="1" noResize="1" noEditPoints="1" noAdjustHandles="1" noChangeArrowheads="1" noChangeShapeType="1" noTextEdit="1"/>
              </p:cNvSpPr>
              <p:nvPr>
                <p:ph idx="1"/>
              </p:nvPr>
            </p:nvSpPr>
            <p:spPr>
              <a:xfrm>
                <a:off x="676656" y="2011680"/>
                <a:ext cx="10753725" cy="3942301"/>
              </a:xfrm>
              <a:blipFill>
                <a:blip r:embed="rId2"/>
                <a:stretch>
                  <a:fillRect l="-850" t="-3400" b="-2318"/>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091A20EA-9C80-F014-55E9-A07F92D6E108}"/>
              </a:ext>
            </a:extLst>
          </p:cNvPr>
          <p:cNvPicPr>
            <a:picLocks noChangeAspect="1"/>
          </p:cNvPicPr>
          <p:nvPr/>
        </p:nvPicPr>
        <p:blipFill>
          <a:blip r:embed="rId3"/>
          <a:stretch>
            <a:fillRect/>
          </a:stretch>
        </p:blipFill>
        <p:spPr>
          <a:xfrm>
            <a:off x="1316057" y="5336446"/>
            <a:ext cx="709022" cy="617535"/>
          </a:xfrm>
          <a:prstGeom prst="rect">
            <a:avLst/>
          </a:prstGeom>
        </p:spPr>
      </p:pic>
      <p:pic>
        <p:nvPicPr>
          <p:cNvPr id="7" name="Picture 6">
            <a:extLst>
              <a:ext uri="{FF2B5EF4-FFF2-40B4-BE49-F238E27FC236}">
                <a16:creationId xmlns:a16="http://schemas.microsoft.com/office/drawing/2014/main" id="{D97D2E1B-6E4A-1E2F-B8ED-13966D2E3B7D}"/>
              </a:ext>
            </a:extLst>
          </p:cNvPr>
          <p:cNvPicPr>
            <a:picLocks noChangeAspect="1"/>
          </p:cNvPicPr>
          <p:nvPr/>
        </p:nvPicPr>
        <p:blipFill>
          <a:blip r:embed="rId4"/>
          <a:stretch>
            <a:fillRect/>
          </a:stretch>
        </p:blipFill>
        <p:spPr>
          <a:xfrm>
            <a:off x="3902658" y="4416157"/>
            <a:ext cx="3453621" cy="1608640"/>
          </a:xfrm>
          <a:prstGeom prst="rect">
            <a:avLst/>
          </a:prstGeom>
        </p:spPr>
      </p:pic>
    </p:spTree>
    <p:extLst>
      <p:ext uri="{BB962C8B-B14F-4D97-AF65-F5344CB8AC3E}">
        <p14:creationId xmlns:p14="http://schemas.microsoft.com/office/powerpoint/2010/main" val="3874938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D0467-2FA5-2F0A-EE13-CCD7774EFCA2}"/>
              </a:ext>
            </a:extLst>
          </p:cNvPr>
          <p:cNvSpPr>
            <a:spLocks noGrp="1"/>
          </p:cNvSpPr>
          <p:nvPr>
            <p:ph type="title"/>
          </p:nvPr>
        </p:nvSpPr>
        <p:spPr/>
        <p:txBody>
          <a:bodyPr/>
          <a:lstStyle/>
          <a:p>
            <a:r>
              <a:rPr lang="en-IN"/>
              <a:t>Tasks are as follows</a:t>
            </a:r>
          </a:p>
        </p:txBody>
      </p:sp>
      <p:graphicFrame>
        <p:nvGraphicFramePr>
          <p:cNvPr id="4" name="Table 4">
            <a:extLst>
              <a:ext uri="{FF2B5EF4-FFF2-40B4-BE49-F238E27FC236}">
                <a16:creationId xmlns:a16="http://schemas.microsoft.com/office/drawing/2014/main" id="{520C548C-F25F-CC17-F2AC-80F3DAD5ACEE}"/>
              </a:ext>
            </a:extLst>
          </p:cNvPr>
          <p:cNvGraphicFramePr>
            <a:graphicFrameLocks noGrp="1"/>
          </p:cNvGraphicFramePr>
          <p:nvPr>
            <p:ph idx="1"/>
            <p:extLst>
              <p:ext uri="{D42A27DB-BD31-4B8C-83A1-F6EECF244321}">
                <p14:modId xmlns:p14="http://schemas.microsoft.com/office/powerpoint/2010/main" val="83510802"/>
              </p:ext>
            </p:extLst>
          </p:nvPr>
        </p:nvGraphicFramePr>
        <p:xfrm>
          <a:off x="676275" y="2011363"/>
          <a:ext cx="10753724" cy="1752600"/>
        </p:xfrm>
        <a:graphic>
          <a:graphicData uri="http://schemas.openxmlformats.org/drawingml/2006/table">
            <a:tbl>
              <a:tblPr firstRow="1" bandRow="1">
                <a:tableStyleId>{5C22544A-7EE6-4342-B048-85BDC9FD1C3A}</a:tableStyleId>
              </a:tblPr>
              <a:tblGrid>
                <a:gridCol w="2688431">
                  <a:extLst>
                    <a:ext uri="{9D8B030D-6E8A-4147-A177-3AD203B41FA5}">
                      <a16:colId xmlns:a16="http://schemas.microsoft.com/office/drawing/2014/main" val="692552835"/>
                    </a:ext>
                  </a:extLst>
                </a:gridCol>
                <a:gridCol w="2429604">
                  <a:extLst>
                    <a:ext uri="{9D8B030D-6E8A-4147-A177-3AD203B41FA5}">
                      <a16:colId xmlns:a16="http://schemas.microsoft.com/office/drawing/2014/main" val="1468201407"/>
                    </a:ext>
                  </a:extLst>
                </a:gridCol>
                <a:gridCol w="2258008">
                  <a:extLst>
                    <a:ext uri="{9D8B030D-6E8A-4147-A177-3AD203B41FA5}">
                      <a16:colId xmlns:a16="http://schemas.microsoft.com/office/drawing/2014/main" val="1867803770"/>
                    </a:ext>
                  </a:extLst>
                </a:gridCol>
                <a:gridCol w="3377681">
                  <a:extLst>
                    <a:ext uri="{9D8B030D-6E8A-4147-A177-3AD203B41FA5}">
                      <a16:colId xmlns:a16="http://schemas.microsoft.com/office/drawing/2014/main" val="590192322"/>
                    </a:ext>
                  </a:extLst>
                </a:gridCol>
              </a:tblGrid>
              <a:tr h="370840">
                <a:tc>
                  <a:txBody>
                    <a:bodyPr/>
                    <a:lstStyle/>
                    <a:p>
                      <a:endParaRPr lang="en-IN"/>
                    </a:p>
                  </a:txBody>
                  <a:tcPr/>
                </a:tc>
                <a:tc>
                  <a:txBody>
                    <a:bodyPr/>
                    <a:lstStyle/>
                    <a:p>
                      <a:r>
                        <a:rPr lang="en-IN"/>
                        <a:t>Accident Occurred (AO)</a:t>
                      </a:r>
                    </a:p>
                  </a:txBody>
                  <a:tcPr/>
                </a:tc>
                <a:tc>
                  <a:txBody>
                    <a:bodyPr/>
                    <a:lstStyle/>
                    <a:p>
                      <a:r>
                        <a:rPr lang="en-IN"/>
                        <a:t>Emergency Vehicle approaching  (EV)</a:t>
                      </a:r>
                    </a:p>
                  </a:txBody>
                  <a:tcPr/>
                </a:tc>
                <a:tc>
                  <a:txBody>
                    <a:bodyPr/>
                    <a:lstStyle/>
                    <a:p>
                      <a:r>
                        <a:rPr lang="en-IN"/>
                        <a:t>Pedestrian Hotspot ahead (PH)</a:t>
                      </a:r>
                    </a:p>
                  </a:txBody>
                  <a:tcPr/>
                </a:tc>
                <a:extLst>
                  <a:ext uri="{0D108BD9-81ED-4DB2-BD59-A6C34878D82A}">
                    <a16:rowId xmlns:a16="http://schemas.microsoft.com/office/drawing/2014/main" val="2763478896"/>
                  </a:ext>
                </a:extLst>
              </a:tr>
              <a:tr h="370840">
                <a:tc>
                  <a:txBody>
                    <a:bodyPr/>
                    <a:lstStyle/>
                    <a:p>
                      <a:r>
                        <a:rPr lang="en-IN"/>
                        <a:t>Ci (Execution time)</a:t>
                      </a:r>
                    </a:p>
                  </a:txBody>
                  <a:tcPr/>
                </a:tc>
                <a:tc>
                  <a:txBody>
                    <a:bodyPr/>
                    <a:lstStyle/>
                    <a:p>
                      <a:r>
                        <a:rPr lang="en-IN"/>
                        <a:t>1</a:t>
                      </a:r>
                    </a:p>
                  </a:txBody>
                  <a:tcPr/>
                </a:tc>
                <a:tc>
                  <a:txBody>
                    <a:bodyPr/>
                    <a:lstStyle/>
                    <a:p>
                      <a:r>
                        <a:rPr lang="en-IN"/>
                        <a:t>2</a:t>
                      </a:r>
                    </a:p>
                  </a:txBody>
                  <a:tcPr/>
                </a:tc>
                <a:tc>
                  <a:txBody>
                    <a:bodyPr/>
                    <a:lstStyle/>
                    <a:p>
                      <a:r>
                        <a:rPr lang="en-IN"/>
                        <a:t>3</a:t>
                      </a:r>
                    </a:p>
                  </a:txBody>
                  <a:tcPr/>
                </a:tc>
                <a:extLst>
                  <a:ext uri="{0D108BD9-81ED-4DB2-BD59-A6C34878D82A}">
                    <a16:rowId xmlns:a16="http://schemas.microsoft.com/office/drawing/2014/main" val="3580818755"/>
                  </a:ext>
                </a:extLst>
              </a:tr>
              <a:tr h="370840">
                <a:tc>
                  <a:txBody>
                    <a:bodyPr/>
                    <a:lstStyle/>
                    <a:p>
                      <a:r>
                        <a:rPr lang="en-IN"/>
                        <a:t>Ti (Period)</a:t>
                      </a:r>
                    </a:p>
                  </a:txBody>
                  <a:tcPr/>
                </a:tc>
                <a:tc>
                  <a:txBody>
                    <a:bodyPr/>
                    <a:lstStyle/>
                    <a:p>
                      <a:r>
                        <a:rPr lang="en-IN"/>
                        <a:t>4</a:t>
                      </a:r>
                    </a:p>
                  </a:txBody>
                  <a:tcPr/>
                </a:tc>
                <a:tc>
                  <a:txBody>
                    <a:bodyPr/>
                    <a:lstStyle/>
                    <a:p>
                      <a:r>
                        <a:rPr lang="en-IN"/>
                        <a:t>6</a:t>
                      </a:r>
                    </a:p>
                  </a:txBody>
                  <a:tcPr/>
                </a:tc>
                <a:tc>
                  <a:txBody>
                    <a:bodyPr/>
                    <a:lstStyle/>
                    <a:p>
                      <a:r>
                        <a:rPr lang="en-IN"/>
                        <a:t>8</a:t>
                      </a:r>
                    </a:p>
                  </a:txBody>
                  <a:tcPr/>
                </a:tc>
                <a:extLst>
                  <a:ext uri="{0D108BD9-81ED-4DB2-BD59-A6C34878D82A}">
                    <a16:rowId xmlns:a16="http://schemas.microsoft.com/office/drawing/2014/main" val="81009320"/>
                  </a:ext>
                </a:extLst>
              </a:tr>
              <a:tr h="370840">
                <a:tc>
                  <a:txBody>
                    <a:bodyPr/>
                    <a:lstStyle/>
                    <a:p>
                      <a:r>
                        <a:rPr lang="en-IN"/>
                        <a:t>Di(deadline)</a:t>
                      </a:r>
                    </a:p>
                  </a:txBody>
                  <a:tcPr/>
                </a:tc>
                <a:tc>
                  <a:txBody>
                    <a:bodyPr/>
                    <a:lstStyle/>
                    <a:p>
                      <a:r>
                        <a:rPr lang="en-IN"/>
                        <a:t>4</a:t>
                      </a:r>
                    </a:p>
                  </a:txBody>
                  <a:tcPr/>
                </a:tc>
                <a:tc>
                  <a:txBody>
                    <a:bodyPr/>
                    <a:lstStyle/>
                    <a:p>
                      <a:r>
                        <a:rPr lang="en-IN"/>
                        <a:t>6</a:t>
                      </a:r>
                    </a:p>
                  </a:txBody>
                  <a:tcPr/>
                </a:tc>
                <a:tc>
                  <a:txBody>
                    <a:bodyPr/>
                    <a:lstStyle/>
                    <a:p>
                      <a:r>
                        <a:rPr lang="en-IN"/>
                        <a:t>8</a:t>
                      </a:r>
                    </a:p>
                  </a:txBody>
                  <a:tcPr/>
                </a:tc>
                <a:extLst>
                  <a:ext uri="{0D108BD9-81ED-4DB2-BD59-A6C34878D82A}">
                    <a16:rowId xmlns:a16="http://schemas.microsoft.com/office/drawing/2014/main" val="1463800898"/>
                  </a:ext>
                </a:extLst>
              </a:tr>
            </a:tbl>
          </a:graphicData>
        </a:graphic>
      </p:graphicFrame>
      <p:cxnSp>
        <p:nvCxnSpPr>
          <p:cNvPr id="6" name="Straight Connector 5">
            <a:extLst>
              <a:ext uri="{FF2B5EF4-FFF2-40B4-BE49-F238E27FC236}">
                <a16:creationId xmlns:a16="http://schemas.microsoft.com/office/drawing/2014/main" id="{585CC302-24DC-C5C9-379F-CB845A098DAA}"/>
              </a:ext>
            </a:extLst>
          </p:cNvPr>
          <p:cNvCxnSpPr/>
          <p:nvPr/>
        </p:nvCxnSpPr>
        <p:spPr>
          <a:xfrm>
            <a:off x="657224" y="2043404"/>
            <a:ext cx="2673805" cy="569167"/>
          </a:xfrm>
          <a:prstGeom prst="line">
            <a:avLst/>
          </a:prstGeom>
        </p:spPr>
        <p:style>
          <a:lnRef idx="3">
            <a:schemeClr val="accent1"/>
          </a:lnRef>
          <a:fillRef idx="0">
            <a:schemeClr val="accent1"/>
          </a:fillRef>
          <a:effectRef idx="2">
            <a:schemeClr val="accent1"/>
          </a:effectRef>
          <a:fontRef idx="minor">
            <a:schemeClr val="tx1"/>
          </a:fontRef>
        </p:style>
      </p:cxnSp>
      <p:cxnSp>
        <p:nvCxnSpPr>
          <p:cNvPr id="8" name="Straight Connector 7">
            <a:extLst>
              <a:ext uri="{FF2B5EF4-FFF2-40B4-BE49-F238E27FC236}">
                <a16:creationId xmlns:a16="http://schemas.microsoft.com/office/drawing/2014/main" id="{8C4A700F-DAE3-220F-64C9-6B720A18063D}"/>
              </a:ext>
            </a:extLst>
          </p:cNvPr>
          <p:cNvCxnSpPr>
            <a:cxnSpLocks/>
          </p:cNvCxnSpPr>
          <p:nvPr/>
        </p:nvCxnSpPr>
        <p:spPr>
          <a:xfrm>
            <a:off x="676275" y="2043404"/>
            <a:ext cx="2673805" cy="569167"/>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sp>
        <p:nvSpPr>
          <p:cNvPr id="13" name="TextBox 12">
            <a:extLst>
              <a:ext uri="{FF2B5EF4-FFF2-40B4-BE49-F238E27FC236}">
                <a16:creationId xmlns:a16="http://schemas.microsoft.com/office/drawing/2014/main" id="{636A3A02-78D7-C648-DF02-7E1C806480F1}"/>
              </a:ext>
            </a:extLst>
          </p:cNvPr>
          <p:cNvSpPr txBox="1"/>
          <p:nvPr/>
        </p:nvSpPr>
        <p:spPr>
          <a:xfrm>
            <a:off x="2206886" y="2058573"/>
            <a:ext cx="755779" cy="369332"/>
          </a:xfrm>
          <a:prstGeom prst="rect">
            <a:avLst/>
          </a:prstGeom>
          <a:noFill/>
        </p:spPr>
        <p:txBody>
          <a:bodyPr wrap="square" rtlCol="0">
            <a:spAutoFit/>
          </a:bodyPr>
          <a:lstStyle/>
          <a:p>
            <a:r>
              <a:rPr lang="en-IN" b="1">
                <a:solidFill>
                  <a:schemeClr val="lt1"/>
                </a:solidFill>
              </a:rPr>
              <a:t>Tasks</a:t>
            </a:r>
          </a:p>
        </p:txBody>
      </p:sp>
      <p:sp>
        <p:nvSpPr>
          <p:cNvPr id="14" name="TextBox 13">
            <a:extLst>
              <a:ext uri="{FF2B5EF4-FFF2-40B4-BE49-F238E27FC236}">
                <a16:creationId xmlns:a16="http://schemas.microsoft.com/office/drawing/2014/main" id="{28A6A319-9EAB-5E45-E821-982F9EB712BB}"/>
              </a:ext>
            </a:extLst>
          </p:cNvPr>
          <p:cNvSpPr txBox="1"/>
          <p:nvPr/>
        </p:nvSpPr>
        <p:spPr>
          <a:xfrm>
            <a:off x="762001" y="2243239"/>
            <a:ext cx="1402217" cy="369332"/>
          </a:xfrm>
          <a:prstGeom prst="rect">
            <a:avLst/>
          </a:prstGeom>
          <a:noFill/>
        </p:spPr>
        <p:txBody>
          <a:bodyPr wrap="square" rtlCol="0">
            <a:spAutoFit/>
          </a:bodyPr>
          <a:lstStyle/>
          <a:p>
            <a:r>
              <a:rPr lang="en-IN" b="1">
                <a:solidFill>
                  <a:schemeClr val="bg1"/>
                </a:solidFill>
              </a:rPr>
              <a:t>Time in ms</a:t>
            </a:r>
          </a:p>
        </p:txBody>
      </p:sp>
      <p:sp>
        <p:nvSpPr>
          <p:cNvPr id="15" name="TextBox 14">
            <a:extLst>
              <a:ext uri="{FF2B5EF4-FFF2-40B4-BE49-F238E27FC236}">
                <a16:creationId xmlns:a16="http://schemas.microsoft.com/office/drawing/2014/main" id="{7D78235D-714C-5832-F307-082B6456AABC}"/>
              </a:ext>
            </a:extLst>
          </p:cNvPr>
          <p:cNvSpPr txBox="1"/>
          <p:nvPr/>
        </p:nvSpPr>
        <p:spPr>
          <a:xfrm>
            <a:off x="762001" y="4086808"/>
            <a:ext cx="4313852" cy="1015663"/>
          </a:xfrm>
          <a:prstGeom prst="rect">
            <a:avLst/>
          </a:prstGeom>
          <a:noFill/>
        </p:spPr>
        <p:txBody>
          <a:bodyPr wrap="square" rtlCol="0">
            <a:spAutoFit/>
          </a:bodyPr>
          <a:lstStyle/>
          <a:p>
            <a:r>
              <a:rPr lang="en-IN" sz="2400">
                <a:latin typeface="Times New Roman" panose="02020603050405020304" pitchFamily="18" charset="0"/>
                <a:cs typeface="Times New Roman" panose="02020603050405020304" pitchFamily="18" charset="0"/>
              </a:rPr>
              <a:t>U = 1/4 + 2/6 + 3/8  = 0.95</a:t>
            </a:r>
          </a:p>
          <a:p>
            <a:endParaRPr lang="en-IN">
              <a:latin typeface="Times New Roman" panose="02020603050405020304" pitchFamily="18" charset="0"/>
              <a:cs typeface="Times New Roman" panose="02020603050405020304" pitchFamily="18" charset="0"/>
            </a:endParaRPr>
          </a:p>
          <a:p>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5965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D46DA-AF7F-91D7-51F4-D859C65A5DF0}"/>
              </a:ext>
            </a:extLst>
          </p:cNvPr>
          <p:cNvSpPr>
            <a:spLocks noGrp="1"/>
          </p:cNvSpPr>
          <p:nvPr>
            <p:ph type="title"/>
          </p:nvPr>
        </p:nvSpPr>
        <p:spPr>
          <a:xfrm>
            <a:off x="709612" y="322251"/>
            <a:ext cx="10772775" cy="1658198"/>
          </a:xfrm>
        </p:spPr>
        <p:txBody>
          <a:bodyPr/>
          <a:lstStyle/>
          <a:p>
            <a:r>
              <a:rPr lang="en-IN"/>
              <a:t>P_RM</a:t>
            </a:r>
          </a:p>
        </p:txBody>
      </p:sp>
      <p:sp>
        <p:nvSpPr>
          <p:cNvPr id="8" name="TextBox 7">
            <a:extLst>
              <a:ext uri="{FF2B5EF4-FFF2-40B4-BE49-F238E27FC236}">
                <a16:creationId xmlns:a16="http://schemas.microsoft.com/office/drawing/2014/main" id="{6372CF42-1AD0-02D0-6FF1-5D1B0A12CD94}"/>
              </a:ext>
            </a:extLst>
          </p:cNvPr>
          <p:cNvSpPr txBox="1"/>
          <p:nvPr/>
        </p:nvSpPr>
        <p:spPr>
          <a:xfrm>
            <a:off x="1334278" y="4933633"/>
            <a:ext cx="1847461" cy="369332"/>
          </a:xfrm>
          <a:prstGeom prst="rect">
            <a:avLst/>
          </a:prstGeom>
          <a:noFill/>
        </p:spPr>
        <p:txBody>
          <a:bodyPr wrap="square" rtlCol="0">
            <a:spAutoFit/>
          </a:bodyPr>
          <a:lstStyle/>
          <a:p>
            <a:r>
              <a:rPr lang="en-IN" b="1">
                <a:solidFill>
                  <a:srgbClr val="FF0000"/>
                </a:solidFill>
              </a:rPr>
              <a:t>Missed deadline!</a:t>
            </a:r>
          </a:p>
        </p:txBody>
      </p:sp>
      <p:sp>
        <p:nvSpPr>
          <p:cNvPr id="15" name="TextBox 14">
            <a:extLst>
              <a:ext uri="{FF2B5EF4-FFF2-40B4-BE49-F238E27FC236}">
                <a16:creationId xmlns:a16="http://schemas.microsoft.com/office/drawing/2014/main" id="{9FEA9BA2-7EC6-A102-DAF8-700E9755DAA0}"/>
              </a:ext>
            </a:extLst>
          </p:cNvPr>
          <p:cNvSpPr txBox="1"/>
          <p:nvPr/>
        </p:nvSpPr>
        <p:spPr>
          <a:xfrm>
            <a:off x="517289" y="1564215"/>
            <a:ext cx="4036049" cy="3046988"/>
          </a:xfrm>
          <a:prstGeom prst="rect">
            <a:avLst/>
          </a:prstGeom>
          <a:noFill/>
        </p:spPr>
        <p:txBody>
          <a:bodyPr wrap="square" rtlCol="0">
            <a:spAutoFit/>
          </a:bodyPr>
          <a:lstStyle/>
          <a:p>
            <a:r>
              <a:rPr lang="en-IN" sz="2400">
                <a:solidFill>
                  <a:schemeClr val="tx1">
                    <a:lumMod val="85000"/>
                    <a:lumOff val="15000"/>
                  </a:schemeClr>
                </a:solidFill>
                <a:latin typeface="Times New Roman" panose="02020603050405020304" pitchFamily="18" charset="0"/>
                <a:cs typeface="Times New Roman" panose="02020603050405020304" pitchFamily="18" charset="0"/>
              </a:rPr>
              <a:t>U (0.95) NOT &lt;=0.77. Hence it is NOT safe to schedule in RM.</a:t>
            </a:r>
          </a:p>
          <a:p>
            <a:r>
              <a:rPr lang="en-IN" sz="2400">
                <a:solidFill>
                  <a:schemeClr val="tx1">
                    <a:lumMod val="85000"/>
                    <a:lumOff val="15000"/>
                  </a:schemeClr>
                </a:solidFill>
                <a:latin typeface="Times New Roman" panose="02020603050405020304" pitchFamily="18" charset="0"/>
                <a:cs typeface="Times New Roman" panose="02020603050405020304" pitchFamily="18" charset="0"/>
              </a:rPr>
              <a:t>From the image, we can clearly see that Task 3 i.e. Pedestrian Hotspot ahead has missed the deadline. In Hard-RTOS, it would cause severe impacts.</a:t>
            </a:r>
          </a:p>
        </p:txBody>
      </p:sp>
      <p:pic>
        <p:nvPicPr>
          <p:cNvPr id="17" name="Picture 16">
            <a:extLst>
              <a:ext uri="{FF2B5EF4-FFF2-40B4-BE49-F238E27FC236}">
                <a16:creationId xmlns:a16="http://schemas.microsoft.com/office/drawing/2014/main" id="{E9FCB1CB-99EE-6595-EE4E-64FD49409653}"/>
              </a:ext>
            </a:extLst>
          </p:cNvPr>
          <p:cNvPicPr>
            <a:picLocks noChangeAspect="1"/>
          </p:cNvPicPr>
          <p:nvPr/>
        </p:nvPicPr>
        <p:blipFill>
          <a:blip r:embed="rId2"/>
          <a:stretch>
            <a:fillRect/>
          </a:stretch>
        </p:blipFill>
        <p:spPr>
          <a:xfrm>
            <a:off x="4713146" y="223935"/>
            <a:ext cx="7054687" cy="6214188"/>
          </a:xfrm>
          <a:prstGeom prst="rect">
            <a:avLst/>
          </a:prstGeom>
        </p:spPr>
      </p:pic>
      <p:cxnSp>
        <p:nvCxnSpPr>
          <p:cNvPr id="14" name="Straight Arrow Connector 13">
            <a:extLst>
              <a:ext uri="{FF2B5EF4-FFF2-40B4-BE49-F238E27FC236}">
                <a16:creationId xmlns:a16="http://schemas.microsoft.com/office/drawing/2014/main" id="{490078B0-DCF7-9036-12ED-3559524DE106}"/>
              </a:ext>
            </a:extLst>
          </p:cNvPr>
          <p:cNvCxnSpPr>
            <a:cxnSpLocks/>
          </p:cNvCxnSpPr>
          <p:nvPr/>
        </p:nvCxnSpPr>
        <p:spPr>
          <a:xfrm flipH="1" flipV="1">
            <a:off x="3181739" y="5164952"/>
            <a:ext cx="3732245" cy="35877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916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D46DA-AF7F-91D7-51F4-D859C65A5DF0}"/>
              </a:ext>
            </a:extLst>
          </p:cNvPr>
          <p:cNvSpPr>
            <a:spLocks noGrp="1"/>
          </p:cNvSpPr>
          <p:nvPr>
            <p:ph type="title"/>
          </p:nvPr>
        </p:nvSpPr>
        <p:spPr>
          <a:xfrm>
            <a:off x="490536" y="194733"/>
            <a:ext cx="10772775" cy="1658198"/>
          </a:xfrm>
        </p:spPr>
        <p:txBody>
          <a:bodyPr/>
          <a:lstStyle/>
          <a:p>
            <a:r>
              <a:rPr lang="en-IN"/>
              <a:t>P_EDF</a:t>
            </a:r>
          </a:p>
        </p:txBody>
      </p:sp>
      <p:sp>
        <p:nvSpPr>
          <p:cNvPr id="7" name="Content Placeholder 6">
            <a:extLst>
              <a:ext uri="{FF2B5EF4-FFF2-40B4-BE49-F238E27FC236}">
                <a16:creationId xmlns:a16="http://schemas.microsoft.com/office/drawing/2014/main" id="{C9E71482-8AE9-5046-4EF1-89F5A4E1D7EE}"/>
              </a:ext>
            </a:extLst>
          </p:cNvPr>
          <p:cNvSpPr>
            <a:spLocks noGrp="1"/>
          </p:cNvSpPr>
          <p:nvPr>
            <p:ph idx="1"/>
          </p:nvPr>
        </p:nvSpPr>
        <p:spPr/>
        <p:txBody>
          <a:bodyPr/>
          <a:lstStyle/>
          <a:p>
            <a:pPr algn="just"/>
            <a:r>
              <a:rPr lang="en-IN" sz="2400"/>
              <a:t>U (0.95) is &lt;=1.</a:t>
            </a:r>
          </a:p>
          <a:p>
            <a:pPr algn="just"/>
            <a:r>
              <a:rPr lang="en-IN" sz="2400"/>
              <a:t>Hence it can be scheduled</a:t>
            </a:r>
          </a:p>
          <a:p>
            <a:pPr algn="just"/>
            <a:r>
              <a:rPr lang="en-IN" sz="2400"/>
              <a:t> in EDF. </a:t>
            </a:r>
          </a:p>
          <a:p>
            <a:pPr algn="just"/>
            <a:r>
              <a:rPr lang="en-IN"/>
              <a:t>From the image, we can see</a:t>
            </a:r>
          </a:p>
          <a:p>
            <a:pPr algn="just"/>
            <a:r>
              <a:rPr lang="en-IN" sz="2400"/>
              <a:t>That, no task has </a:t>
            </a:r>
            <a:r>
              <a:rPr lang="en-IN"/>
              <a:t>missed</a:t>
            </a:r>
          </a:p>
          <a:p>
            <a:pPr algn="just"/>
            <a:r>
              <a:rPr lang="en-IN"/>
              <a:t> its deadline</a:t>
            </a:r>
            <a:endParaRPr lang="en-IN" sz="2400"/>
          </a:p>
          <a:p>
            <a:pPr marL="0" indent="0">
              <a:buNone/>
            </a:pPr>
            <a:endParaRPr lang="en-IN"/>
          </a:p>
        </p:txBody>
      </p:sp>
      <p:pic>
        <p:nvPicPr>
          <p:cNvPr id="9" name="Content Placeholder 4">
            <a:extLst>
              <a:ext uri="{FF2B5EF4-FFF2-40B4-BE49-F238E27FC236}">
                <a16:creationId xmlns:a16="http://schemas.microsoft.com/office/drawing/2014/main" id="{BDA28929-195B-FDD4-8B62-702503B0BBC8}"/>
              </a:ext>
            </a:extLst>
          </p:cNvPr>
          <p:cNvPicPr>
            <a:picLocks noChangeAspect="1"/>
          </p:cNvPicPr>
          <p:nvPr/>
        </p:nvPicPr>
        <p:blipFill>
          <a:blip r:embed="rId2"/>
          <a:stretch>
            <a:fillRect/>
          </a:stretch>
        </p:blipFill>
        <p:spPr>
          <a:xfrm>
            <a:off x="4352724" y="895542"/>
            <a:ext cx="7620619" cy="5383959"/>
          </a:xfrm>
          <a:prstGeom prst="rect">
            <a:avLst/>
          </a:prstGeom>
        </p:spPr>
      </p:pic>
    </p:spTree>
    <p:extLst>
      <p:ext uri="{BB962C8B-B14F-4D97-AF65-F5344CB8AC3E}">
        <p14:creationId xmlns:p14="http://schemas.microsoft.com/office/powerpoint/2010/main" val="2487326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0DF34-3DF3-6738-8D88-98D06A8E7188}"/>
              </a:ext>
            </a:extLst>
          </p:cNvPr>
          <p:cNvSpPr>
            <a:spLocks noGrp="1"/>
          </p:cNvSpPr>
          <p:nvPr>
            <p:ph type="title"/>
          </p:nvPr>
        </p:nvSpPr>
        <p:spPr/>
        <p:txBody>
          <a:bodyPr/>
          <a:lstStyle/>
          <a:p>
            <a:r>
              <a:rPr lang="en-IN"/>
              <a:t>Inspection Time!</a:t>
            </a:r>
          </a:p>
        </p:txBody>
      </p:sp>
      <p:sp>
        <p:nvSpPr>
          <p:cNvPr id="7" name="Content Placeholder 6">
            <a:extLst>
              <a:ext uri="{FF2B5EF4-FFF2-40B4-BE49-F238E27FC236}">
                <a16:creationId xmlns:a16="http://schemas.microsoft.com/office/drawing/2014/main" id="{6AF90DEE-2E5C-5037-13CC-7F183F56C9F8}"/>
              </a:ext>
            </a:extLst>
          </p:cNvPr>
          <p:cNvSpPr>
            <a:spLocks noGrp="1"/>
          </p:cNvSpPr>
          <p:nvPr>
            <p:ph idx="1"/>
          </p:nvPr>
        </p:nvSpPr>
        <p:spPr/>
        <p:txBody>
          <a:bodyPr vert="horz" lIns="91440" tIns="45720" rIns="91440" bIns="45720" rtlCol="0" anchor="t">
            <a:normAutofit/>
          </a:bodyPr>
          <a:lstStyle/>
          <a:p>
            <a:r>
              <a:rPr lang="en-IN" dirty="0">
                <a:latin typeface="Times New Roman"/>
                <a:cs typeface="Times New Roman"/>
              </a:rPr>
              <a:t>Inspection, in any field, plays a significant factor in the success of a product. During this phase, potential errors could be identified, and the shortcomings can be overcome in a new release. It also saves the project time and money caused by late detection of bugs.</a:t>
            </a:r>
          </a:p>
          <a:p>
            <a:r>
              <a:rPr lang="en-IN" dirty="0"/>
              <a:t>Below listed are the original and improved versions that lead to our final documents:</a:t>
            </a:r>
          </a:p>
          <a:p>
            <a:r>
              <a:rPr lang="en-IN" dirty="0">
                <a:latin typeface="Times New Roman"/>
                <a:cs typeface="Times New Roman"/>
              </a:rPr>
              <a:t>1. State Machine code has been improved</a:t>
            </a:r>
            <a:endParaRPr lang="en-IN" dirty="0"/>
          </a:p>
          <a:p>
            <a:r>
              <a:rPr lang="en-IN" dirty="0">
                <a:latin typeface="Times New Roman"/>
                <a:cs typeface="Times New Roman"/>
              </a:rPr>
              <a:t>2. Diagrams have been improved</a:t>
            </a:r>
            <a:endParaRPr lang="en-IN" dirty="0"/>
          </a:p>
          <a:p>
            <a:r>
              <a:rPr lang="en-IN" dirty="0">
                <a:latin typeface="Times New Roman"/>
                <a:cs typeface="Times New Roman"/>
              </a:rPr>
              <a:t>3. Test cases were reviewed before the execution</a:t>
            </a:r>
            <a:endParaRPr lang="en-IN" dirty="0"/>
          </a:p>
          <a:p>
            <a:r>
              <a:rPr lang="en-IN" dirty="0"/>
              <a:t>4. Push buttons were added to Tinker Cad  </a:t>
            </a:r>
          </a:p>
        </p:txBody>
      </p:sp>
    </p:spTree>
    <p:extLst>
      <p:ext uri="{BB962C8B-B14F-4D97-AF65-F5344CB8AC3E}">
        <p14:creationId xmlns:p14="http://schemas.microsoft.com/office/powerpoint/2010/main" val="1269604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88058-5A8F-AC8D-6BF8-F5866FC13376}"/>
              </a:ext>
            </a:extLst>
          </p:cNvPr>
          <p:cNvSpPr>
            <a:spLocks noGrp="1"/>
          </p:cNvSpPr>
          <p:nvPr>
            <p:ph type="title"/>
          </p:nvPr>
        </p:nvSpPr>
        <p:spPr/>
        <p:txBody>
          <a:bodyPr/>
          <a:lstStyle/>
          <a:p>
            <a:r>
              <a:rPr lang="en-IN" dirty="0"/>
              <a:t>Testing</a:t>
            </a:r>
          </a:p>
        </p:txBody>
      </p:sp>
      <p:sp>
        <p:nvSpPr>
          <p:cNvPr id="3" name="Content Placeholder 2">
            <a:extLst>
              <a:ext uri="{FF2B5EF4-FFF2-40B4-BE49-F238E27FC236}">
                <a16:creationId xmlns:a16="http://schemas.microsoft.com/office/drawing/2014/main" id="{88CA6DD5-09C9-7539-16D7-FA5ED870D63B}"/>
              </a:ext>
            </a:extLst>
          </p:cNvPr>
          <p:cNvSpPr>
            <a:spLocks noGrp="1"/>
          </p:cNvSpPr>
          <p:nvPr>
            <p:ph idx="1"/>
          </p:nvPr>
        </p:nvSpPr>
        <p:spPr>
          <a:xfrm>
            <a:off x="676656" y="2011680"/>
            <a:ext cx="10753725" cy="2522998"/>
          </a:xfrm>
        </p:spPr>
        <p:txBody>
          <a:bodyPr vert="horz" lIns="91440" tIns="45720" rIns="91440" bIns="45720" rtlCol="0" anchor="t">
            <a:normAutofit fontScale="92500" lnSpcReduction="10000"/>
          </a:bodyPr>
          <a:lstStyle/>
          <a:p>
            <a:pPr>
              <a:lnSpc>
                <a:spcPct val="150000"/>
              </a:lnSpc>
              <a:buFont typeface="Arial" panose="020B0604020202020204" pitchFamily="34" charset="0"/>
              <a:buChar char="•"/>
            </a:pPr>
            <a:r>
              <a:rPr lang="en-IN" dirty="0">
                <a:latin typeface="Times New Roman"/>
                <a:cs typeface="Times New Roman"/>
              </a:rPr>
              <a:t> Tool: Visual Studio 2022</a:t>
            </a:r>
            <a:endParaRPr lang="en-US" dirty="0"/>
          </a:p>
          <a:p>
            <a:pPr>
              <a:lnSpc>
                <a:spcPct val="150000"/>
              </a:lnSpc>
              <a:buFont typeface="Arial" panose="020B0604020202020204" pitchFamily="34" charset="0"/>
              <a:buChar char="•"/>
            </a:pPr>
            <a:r>
              <a:rPr lang="en-IN" dirty="0">
                <a:latin typeface="Times New Roman"/>
                <a:cs typeface="Times New Roman"/>
              </a:rPr>
              <a:t>Framework: </a:t>
            </a:r>
            <a:r>
              <a:rPr lang="en-IN" dirty="0" err="1">
                <a:latin typeface="Times New Roman"/>
                <a:cs typeface="Times New Roman"/>
              </a:rPr>
              <a:t>Gtest</a:t>
            </a:r>
            <a:endParaRPr lang="en-IN" dirty="0">
              <a:latin typeface="Times New Roman"/>
              <a:cs typeface="Times New Roman"/>
            </a:endParaRPr>
          </a:p>
          <a:p>
            <a:pPr>
              <a:lnSpc>
                <a:spcPct val="150000"/>
              </a:lnSpc>
              <a:buFont typeface="Arial" panose="020B0604020202020204" pitchFamily="34" charset="0"/>
              <a:buChar char="•"/>
            </a:pPr>
            <a:r>
              <a:rPr lang="en-IN" dirty="0">
                <a:latin typeface="Times New Roman"/>
                <a:cs typeface="Times New Roman"/>
              </a:rPr>
              <a:t>Coding Language: C++</a:t>
            </a:r>
          </a:p>
          <a:p>
            <a:pPr>
              <a:lnSpc>
                <a:spcPct val="150000"/>
              </a:lnSpc>
              <a:buFont typeface="Arial" panose="020B0604020202020204" pitchFamily="34" charset="0"/>
              <a:buChar char="•"/>
            </a:pPr>
            <a:r>
              <a:rPr lang="en-IN" dirty="0">
                <a:latin typeface="Times New Roman"/>
                <a:cs typeface="Times New Roman"/>
              </a:rPr>
              <a:t>Test scenarios: Positive test, negative test, interface test</a:t>
            </a:r>
          </a:p>
          <a:p>
            <a:endParaRPr lang="en-IN" dirty="0"/>
          </a:p>
          <a:p>
            <a:endParaRPr lang="en-IN" dirty="0"/>
          </a:p>
          <a:p>
            <a:endParaRPr lang="en-IN" dirty="0"/>
          </a:p>
          <a:p>
            <a:pPr marL="0" indent="0">
              <a:buNone/>
            </a:pPr>
            <a:endParaRPr lang="en-IN" dirty="0"/>
          </a:p>
          <a:p>
            <a:pPr marL="0" indent="0">
              <a:buNone/>
            </a:pPr>
            <a:endParaRPr lang="en-IN" dirty="0"/>
          </a:p>
          <a:p>
            <a:endParaRPr lang="en-IN" dirty="0"/>
          </a:p>
        </p:txBody>
      </p:sp>
    </p:spTree>
    <p:extLst>
      <p:ext uri="{BB962C8B-B14F-4D97-AF65-F5344CB8AC3E}">
        <p14:creationId xmlns:p14="http://schemas.microsoft.com/office/powerpoint/2010/main" val="237907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0B8E0-FB16-BACD-57C6-327F48C7686B}"/>
              </a:ext>
            </a:extLst>
          </p:cNvPr>
          <p:cNvSpPr>
            <a:spLocks noGrp="1"/>
          </p:cNvSpPr>
          <p:nvPr>
            <p:ph type="title"/>
          </p:nvPr>
        </p:nvSpPr>
        <p:spPr/>
        <p:txBody>
          <a:bodyPr/>
          <a:lstStyle/>
          <a:p>
            <a:r>
              <a:rPr lang="en-GB">
                <a:cs typeface="Calibri Light"/>
              </a:rPr>
              <a:t>Test Cases</a:t>
            </a:r>
            <a:endParaRPr lang="en-GB"/>
          </a:p>
        </p:txBody>
      </p:sp>
      <p:sp>
        <p:nvSpPr>
          <p:cNvPr id="4" name="Content Placeholder 3">
            <a:extLst>
              <a:ext uri="{FF2B5EF4-FFF2-40B4-BE49-F238E27FC236}">
                <a16:creationId xmlns:a16="http://schemas.microsoft.com/office/drawing/2014/main" id="{A6259F5F-58E1-0E0C-3366-31D3E6913CAA}"/>
              </a:ext>
            </a:extLst>
          </p:cNvPr>
          <p:cNvSpPr>
            <a:spLocks noGrp="1"/>
          </p:cNvSpPr>
          <p:nvPr>
            <p:ph idx="1"/>
          </p:nvPr>
        </p:nvSpPr>
        <p:spPr/>
        <p:txBody>
          <a:bodyPr/>
          <a:lstStyle/>
          <a:p>
            <a:endParaRPr lang="en-GB"/>
          </a:p>
        </p:txBody>
      </p:sp>
      <p:graphicFrame>
        <p:nvGraphicFramePr>
          <p:cNvPr id="6" name="Diagram 5">
            <a:extLst>
              <a:ext uri="{FF2B5EF4-FFF2-40B4-BE49-F238E27FC236}">
                <a16:creationId xmlns:a16="http://schemas.microsoft.com/office/drawing/2014/main" id="{CA8DC124-471A-8CF4-05CA-F9C49050940D}"/>
              </a:ext>
            </a:extLst>
          </p:cNvPr>
          <p:cNvGraphicFramePr/>
          <p:nvPr>
            <p:extLst>
              <p:ext uri="{D42A27DB-BD31-4B8C-83A1-F6EECF244321}">
                <p14:modId xmlns:p14="http://schemas.microsoft.com/office/powerpoint/2010/main" val="1437744176"/>
              </p:ext>
            </p:extLst>
          </p:nvPr>
        </p:nvGraphicFramePr>
        <p:xfrm>
          <a:off x="1828253" y="839297"/>
          <a:ext cx="8532500" cy="58296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773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A5087-A105-A2CD-7AC3-E8DA2154FAA1}"/>
              </a:ext>
            </a:extLst>
          </p:cNvPr>
          <p:cNvSpPr>
            <a:spLocks noGrp="1"/>
          </p:cNvSpPr>
          <p:nvPr>
            <p:ph type="title"/>
          </p:nvPr>
        </p:nvSpPr>
        <p:spPr/>
        <p:txBody>
          <a:bodyPr/>
          <a:lstStyle/>
          <a:p>
            <a:r>
              <a:rPr lang="en-IN">
                <a:latin typeface="Times New Roman" panose="02020603050405020304" pitchFamily="18" charset="0"/>
                <a:cs typeface="Times New Roman" panose="02020603050405020304" pitchFamily="18" charset="0"/>
              </a:rPr>
              <a:t>What and How?</a:t>
            </a:r>
          </a:p>
        </p:txBody>
      </p:sp>
      <p:sp>
        <p:nvSpPr>
          <p:cNvPr id="3" name="Content Placeholder 2">
            <a:extLst>
              <a:ext uri="{FF2B5EF4-FFF2-40B4-BE49-F238E27FC236}">
                <a16:creationId xmlns:a16="http://schemas.microsoft.com/office/drawing/2014/main" id="{2AEE0B18-39A9-9E5C-9D01-B3578C50BF75}"/>
              </a:ext>
            </a:extLst>
          </p:cNvPr>
          <p:cNvSpPr>
            <a:spLocks noGrp="1"/>
          </p:cNvSpPr>
          <p:nvPr>
            <p:ph idx="1"/>
          </p:nvPr>
        </p:nvSpPr>
        <p:spPr/>
        <p:txBody>
          <a:bodyPr/>
          <a:lstStyle/>
          <a:p>
            <a:r>
              <a:rPr lang="en-IN">
                <a:latin typeface="Times New Roman" panose="02020603050405020304" pitchFamily="18" charset="0"/>
                <a:cs typeface="Times New Roman" panose="02020603050405020304" pitchFamily="18" charset="0"/>
              </a:rPr>
              <a:t>SMART? - When the components of a traffic control system, for example, traffic signals and autonomous vehicles can interact with each other about the situations and take decisions without the need for human intervention, we can term them ‘Smart’.</a:t>
            </a:r>
          </a:p>
          <a:p>
            <a:pPr marL="0" indent="0">
              <a:buNone/>
            </a:pPr>
            <a:endParaRPr lang="en-IN">
              <a:latin typeface="Times New Roman" panose="02020603050405020304" pitchFamily="18" charset="0"/>
              <a:cs typeface="Times New Roman" panose="02020603050405020304" pitchFamily="18" charset="0"/>
            </a:endParaRPr>
          </a:p>
          <a:p>
            <a:r>
              <a:rPr lang="en-IN">
                <a:latin typeface="Times New Roman" panose="02020603050405020304" pitchFamily="18" charset="0"/>
                <a:cs typeface="Times New Roman" panose="02020603050405020304" pitchFamily="18" charset="0"/>
              </a:rPr>
              <a:t>HOW? - With the help of </a:t>
            </a:r>
            <a:r>
              <a:rPr lang="en-US">
                <a:latin typeface="Times New Roman" panose="02020603050405020304" pitchFamily="18" charset="0"/>
                <a:cs typeface="Times New Roman" panose="02020603050405020304" pitchFamily="18" charset="0"/>
              </a:rPr>
              <a:t>cellular V2X (C-V2X) or dedicated short-range communication (DSRC). This allows vehicles to ‘see through the eyes’ of their traffic fellows and significantly extend the sensing range provided by their own sensors, such as cameras, radar, or lidar.</a:t>
            </a:r>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68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27721-D20C-B718-6E71-EF1A8C10A06C}"/>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Test cases</a:t>
            </a:r>
          </a:p>
        </p:txBody>
      </p:sp>
      <p:sp>
        <p:nvSpPr>
          <p:cNvPr id="6" name="Text Placeholder 5">
            <a:extLst>
              <a:ext uri="{FF2B5EF4-FFF2-40B4-BE49-F238E27FC236}">
                <a16:creationId xmlns:a16="http://schemas.microsoft.com/office/drawing/2014/main" id="{06FA51A2-B4CD-6969-306E-E2C77546AD71}"/>
              </a:ext>
            </a:extLst>
          </p:cNvPr>
          <p:cNvSpPr>
            <a:spLocks noGrp="1"/>
          </p:cNvSpPr>
          <p:nvPr>
            <p:ph type="body" idx="1"/>
          </p:nvPr>
        </p:nvSpPr>
        <p:spPr/>
        <p:txBody>
          <a:bodyPr>
            <a:normAutofit/>
          </a:bodyPr>
          <a:lstStyle/>
          <a:p>
            <a:r>
              <a:rPr lang="en-IN" sz="2400" dirty="0">
                <a:latin typeface="Times New Roman" panose="02020603050405020304" pitchFamily="18" charset="0"/>
                <a:cs typeface="Times New Roman" panose="02020603050405020304" pitchFamily="18" charset="0"/>
              </a:rPr>
              <a:t>Unit tests</a:t>
            </a:r>
          </a:p>
        </p:txBody>
      </p:sp>
      <p:sp>
        <p:nvSpPr>
          <p:cNvPr id="7" name="Text Placeholder 6">
            <a:extLst>
              <a:ext uri="{FF2B5EF4-FFF2-40B4-BE49-F238E27FC236}">
                <a16:creationId xmlns:a16="http://schemas.microsoft.com/office/drawing/2014/main" id="{D5CEDDFC-A5DF-8B0A-7DBE-47C7929C44A0}"/>
              </a:ext>
            </a:extLst>
          </p:cNvPr>
          <p:cNvSpPr>
            <a:spLocks noGrp="1"/>
          </p:cNvSpPr>
          <p:nvPr>
            <p:ph type="body" sz="quarter" idx="3"/>
          </p:nvPr>
        </p:nvSpPr>
        <p:spPr/>
        <p:txBody>
          <a:bodyPr/>
          <a:lstStyle/>
          <a:p>
            <a:r>
              <a:rPr lang="en-IN" dirty="0">
                <a:latin typeface="Times New Roman" panose="02020603050405020304" pitchFamily="18" charset="0"/>
                <a:cs typeface="Times New Roman" panose="02020603050405020304" pitchFamily="18" charset="0"/>
              </a:rPr>
              <a:t>Defect test</a:t>
            </a:r>
          </a:p>
        </p:txBody>
      </p:sp>
      <p:pic>
        <p:nvPicPr>
          <p:cNvPr id="8194" name="Picture 2" descr="image">
            <a:extLst>
              <a:ext uri="{FF2B5EF4-FFF2-40B4-BE49-F238E27FC236}">
                <a16:creationId xmlns:a16="http://schemas.microsoft.com/office/drawing/2014/main" id="{2B66D339-120F-A677-976B-D4D3B06724F0}"/>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926093" y="2752725"/>
            <a:ext cx="4164438" cy="3746398"/>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7">
            <a:extLst>
              <a:ext uri="{FF2B5EF4-FFF2-40B4-BE49-F238E27FC236}">
                <a16:creationId xmlns:a16="http://schemas.microsoft.com/office/drawing/2014/main" id="{A54E6AFD-4D56-BF36-8CA7-FD437551799B}"/>
              </a:ext>
            </a:extLst>
          </p:cNvPr>
          <p:cNvSpPr>
            <a:spLocks noGrp="1"/>
          </p:cNvSpPr>
          <p:nvPr>
            <p:ph sz="quarter" idx="4"/>
          </p:nvPr>
        </p:nvSpPr>
        <p:spPr/>
        <p:txBody>
          <a:bodyPr/>
          <a:lstStyle/>
          <a:p>
            <a:endParaRPr lang="en-IN"/>
          </a:p>
        </p:txBody>
      </p:sp>
      <p:pic>
        <p:nvPicPr>
          <p:cNvPr id="8198" name="Picture 6" descr="image">
            <a:extLst>
              <a:ext uri="{FF2B5EF4-FFF2-40B4-BE49-F238E27FC236}">
                <a16:creationId xmlns:a16="http://schemas.microsoft.com/office/drawing/2014/main" id="{030B67C8-6E89-A9C4-A3E2-C61D0ABF468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1" t="-1262" r="34644" b="1262"/>
          <a:stretch/>
        </p:blipFill>
        <p:spPr bwMode="auto">
          <a:xfrm>
            <a:off x="6007608" y="2750990"/>
            <a:ext cx="3746214" cy="37463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3036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27721-D20C-B718-6E71-EF1A8C10A06C}"/>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Test case output</a:t>
            </a:r>
          </a:p>
        </p:txBody>
      </p:sp>
      <p:sp>
        <p:nvSpPr>
          <p:cNvPr id="6" name="Text Placeholder 5">
            <a:extLst>
              <a:ext uri="{FF2B5EF4-FFF2-40B4-BE49-F238E27FC236}">
                <a16:creationId xmlns:a16="http://schemas.microsoft.com/office/drawing/2014/main" id="{06FA51A2-B4CD-6969-306E-E2C77546AD71}"/>
              </a:ext>
            </a:extLst>
          </p:cNvPr>
          <p:cNvSpPr>
            <a:spLocks noGrp="1"/>
          </p:cNvSpPr>
          <p:nvPr>
            <p:ph type="body" idx="1"/>
          </p:nvPr>
        </p:nvSpPr>
        <p:spPr/>
        <p:txBody>
          <a:bodyPr>
            <a:normAutofit/>
          </a:bodyPr>
          <a:lstStyle/>
          <a:p>
            <a:r>
              <a:rPr lang="en-IN" sz="2400">
                <a:latin typeface="Times New Roman" panose="02020603050405020304" pitchFamily="18" charset="0"/>
                <a:cs typeface="Times New Roman" panose="02020603050405020304" pitchFamily="18" charset="0"/>
              </a:rPr>
              <a:t>POSITIVE TESTS</a:t>
            </a:r>
          </a:p>
        </p:txBody>
      </p:sp>
      <p:sp>
        <p:nvSpPr>
          <p:cNvPr id="7" name="Text Placeholder 6">
            <a:extLst>
              <a:ext uri="{FF2B5EF4-FFF2-40B4-BE49-F238E27FC236}">
                <a16:creationId xmlns:a16="http://schemas.microsoft.com/office/drawing/2014/main" id="{D5CEDDFC-A5DF-8B0A-7DBE-47C7929C44A0}"/>
              </a:ext>
            </a:extLst>
          </p:cNvPr>
          <p:cNvSpPr>
            <a:spLocks noGrp="1"/>
          </p:cNvSpPr>
          <p:nvPr>
            <p:ph type="body" sz="quarter" idx="3"/>
          </p:nvPr>
        </p:nvSpPr>
        <p:spPr/>
        <p:txBody>
          <a:bodyPr/>
          <a:lstStyle/>
          <a:p>
            <a:r>
              <a:rPr lang="en-IN">
                <a:latin typeface="Times New Roman" panose="02020603050405020304" pitchFamily="18" charset="0"/>
                <a:cs typeface="Times New Roman" panose="02020603050405020304" pitchFamily="18" charset="0"/>
              </a:rPr>
              <a:t>NEGATIVE TESTS</a:t>
            </a:r>
          </a:p>
        </p:txBody>
      </p:sp>
      <p:pic>
        <p:nvPicPr>
          <p:cNvPr id="9" name="Picture 2">
            <a:extLst>
              <a:ext uri="{FF2B5EF4-FFF2-40B4-BE49-F238E27FC236}">
                <a16:creationId xmlns:a16="http://schemas.microsoft.com/office/drawing/2014/main" id="{DBD70551-D518-9E67-0A2E-709485E47A36}"/>
              </a:ext>
            </a:extLst>
          </p:cNvPr>
          <p:cNvPicPr>
            <a:picLocks noGrp="1" noChangeAspect="1" noChangeArrowheads="1"/>
          </p:cNvPicPr>
          <p:nvPr>
            <p:ph sz="quarter" idx="4"/>
          </p:nvPr>
        </p:nvPicPr>
        <p:blipFill>
          <a:blip r:embed="rId2">
            <a:extLst>
              <a:ext uri="{28A0092B-C50C-407E-A947-70E740481C1C}">
                <a14:useLocalDpi xmlns:a14="http://schemas.microsoft.com/office/drawing/2010/main" val="0"/>
              </a:ext>
            </a:extLst>
          </a:blip>
          <a:srcRect/>
          <a:stretch>
            <a:fillRect/>
          </a:stretch>
        </p:blipFill>
        <p:spPr bwMode="auto">
          <a:xfrm>
            <a:off x="5935850" y="2656949"/>
            <a:ext cx="6256150" cy="359456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7" descr="Text&#10;&#10;Description automatically generated">
            <a:extLst>
              <a:ext uri="{FF2B5EF4-FFF2-40B4-BE49-F238E27FC236}">
                <a16:creationId xmlns:a16="http://schemas.microsoft.com/office/drawing/2014/main" id="{7A39E68D-C8CB-612E-7D71-73C9CEDFEC10}"/>
              </a:ext>
            </a:extLst>
          </p:cNvPr>
          <p:cNvPicPr>
            <a:picLocks noGrp="1" noChangeAspect="1"/>
          </p:cNvPicPr>
          <p:nvPr>
            <p:ph sz="half" idx="2"/>
          </p:nvPr>
        </p:nvPicPr>
        <p:blipFill>
          <a:blip r:embed="rId3"/>
          <a:stretch>
            <a:fillRect/>
          </a:stretch>
        </p:blipFill>
        <p:spPr>
          <a:xfrm>
            <a:off x="295657" y="2658503"/>
            <a:ext cx="5425438" cy="3601833"/>
          </a:xfrm>
        </p:spPr>
      </p:pic>
    </p:spTree>
    <p:extLst>
      <p:ext uri="{BB962C8B-B14F-4D97-AF65-F5344CB8AC3E}">
        <p14:creationId xmlns:p14="http://schemas.microsoft.com/office/powerpoint/2010/main" val="2677853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E7048-F287-BB19-D62E-04A177D8EE3F}"/>
              </a:ext>
            </a:extLst>
          </p:cNvPr>
          <p:cNvSpPr>
            <a:spLocks noGrp="1"/>
          </p:cNvSpPr>
          <p:nvPr>
            <p:ph type="title"/>
          </p:nvPr>
        </p:nvSpPr>
        <p:spPr/>
        <p:txBody>
          <a:bodyPr/>
          <a:lstStyle/>
          <a:p>
            <a:r>
              <a:rPr lang="en-IN" dirty="0"/>
              <a:t>Interface Tests</a:t>
            </a:r>
          </a:p>
        </p:txBody>
      </p:sp>
      <p:pic>
        <p:nvPicPr>
          <p:cNvPr id="7170" name="Picture 2" descr="image">
            <a:extLst>
              <a:ext uri="{FF2B5EF4-FFF2-40B4-BE49-F238E27FC236}">
                <a16:creationId xmlns:a16="http://schemas.microsoft.com/office/drawing/2014/main" id="{0C3193FF-436C-12EF-FF93-C092A75E6C6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92716" y="1991699"/>
            <a:ext cx="9663935" cy="40748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9790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9E36B-AB69-DEE9-6F50-7C257A9AA5B3}"/>
              </a:ext>
            </a:extLst>
          </p:cNvPr>
          <p:cNvSpPr>
            <a:spLocks noGrp="1"/>
          </p:cNvSpPr>
          <p:nvPr>
            <p:ph type="title"/>
          </p:nvPr>
        </p:nvSpPr>
        <p:spPr/>
        <p:txBody>
          <a:bodyPr/>
          <a:lstStyle/>
          <a:p>
            <a:r>
              <a:rPr lang="en-GB" b="1">
                <a:cs typeface="Calibri Light"/>
              </a:rPr>
              <a:t>Test case output</a:t>
            </a:r>
            <a:endParaRPr lang="en-GB" b="1"/>
          </a:p>
        </p:txBody>
      </p:sp>
      <p:sp>
        <p:nvSpPr>
          <p:cNvPr id="4" name="Content Placeholder 3">
            <a:extLst>
              <a:ext uri="{FF2B5EF4-FFF2-40B4-BE49-F238E27FC236}">
                <a16:creationId xmlns:a16="http://schemas.microsoft.com/office/drawing/2014/main" id="{2ACBD949-E20F-DDA6-102A-B80D825E5786}"/>
              </a:ext>
            </a:extLst>
          </p:cNvPr>
          <p:cNvSpPr>
            <a:spLocks noGrp="1"/>
          </p:cNvSpPr>
          <p:nvPr>
            <p:ph idx="1"/>
          </p:nvPr>
        </p:nvSpPr>
        <p:spPr/>
        <p:txBody>
          <a:bodyPr vert="horz" lIns="91440" tIns="45720" rIns="91440" bIns="45720" rtlCol="0" anchor="t">
            <a:normAutofit/>
          </a:bodyPr>
          <a:lstStyle/>
          <a:p>
            <a:pPr algn="ctr"/>
            <a:r>
              <a:rPr lang="en-GB">
                <a:latin typeface="Times New Roman"/>
                <a:cs typeface="Times New Roman"/>
              </a:rPr>
              <a:t>INTERFACE TESTS</a:t>
            </a:r>
            <a:endParaRPr lang="en-GB"/>
          </a:p>
        </p:txBody>
      </p:sp>
      <p:pic>
        <p:nvPicPr>
          <p:cNvPr id="8" name="Picture 3" descr="Text&#10;&#10;Description automatically generated">
            <a:extLst>
              <a:ext uri="{FF2B5EF4-FFF2-40B4-BE49-F238E27FC236}">
                <a16:creationId xmlns:a16="http://schemas.microsoft.com/office/drawing/2014/main" id="{2CF4344A-6470-A5E6-48FE-A4B6044C8C18}"/>
              </a:ext>
            </a:extLst>
          </p:cNvPr>
          <p:cNvPicPr>
            <a:picLocks noChangeAspect="1"/>
          </p:cNvPicPr>
          <p:nvPr/>
        </p:nvPicPr>
        <p:blipFill>
          <a:blip r:embed="rId2"/>
          <a:stretch>
            <a:fillRect/>
          </a:stretch>
        </p:blipFill>
        <p:spPr>
          <a:xfrm>
            <a:off x="2182586" y="2432800"/>
            <a:ext cx="7717970" cy="3761327"/>
          </a:xfrm>
          <a:prstGeom prst="rect">
            <a:avLst/>
          </a:prstGeom>
        </p:spPr>
      </p:pic>
    </p:spTree>
    <p:extLst>
      <p:ext uri="{BB962C8B-B14F-4D97-AF65-F5344CB8AC3E}">
        <p14:creationId xmlns:p14="http://schemas.microsoft.com/office/powerpoint/2010/main" val="163515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Follow me folge mir GIF - Auf GIFER finden">
            <a:extLst>
              <a:ext uri="{FF2B5EF4-FFF2-40B4-BE49-F238E27FC236}">
                <a16:creationId xmlns:a16="http://schemas.microsoft.com/office/drawing/2014/main" id="{A7ED211F-900E-5837-9E31-916DFE6118BF}"/>
              </a:ext>
            </a:extLst>
          </p:cNvPr>
          <p:cNvPicPr>
            <a:picLocks noGrp="1" noChangeAspect="1" noChangeArrowheads="1"/>
          </p:cNvPicPr>
          <p:nvPr>
            <p:ph idx="1"/>
          </p:nvPr>
        </p:nvPicPr>
        <p:blipFill>
          <a:blip r:embed="rId2">
            <a:grayscl/>
            <a:extLst>
              <a:ext uri="{28A0092B-C50C-407E-A947-70E740481C1C}">
                <a14:useLocalDpi xmlns:a14="http://schemas.microsoft.com/office/drawing/2010/main" val="0"/>
              </a:ext>
            </a:extLst>
          </a:blip>
          <a:srcRect/>
          <a:stretch>
            <a:fillRect/>
          </a:stretch>
        </p:blipFill>
        <p:spPr bwMode="auto">
          <a:xfrm>
            <a:off x="1984285" y="830424"/>
            <a:ext cx="8223430" cy="4015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8681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9C9BD-E771-EE61-9D55-463E7158AE34}"/>
              </a:ext>
            </a:extLst>
          </p:cNvPr>
          <p:cNvSpPr>
            <a:spLocks noGrp="1"/>
          </p:cNvSpPr>
          <p:nvPr>
            <p:ph type="title"/>
          </p:nvPr>
        </p:nvSpPr>
        <p:spPr/>
        <p:txBody>
          <a:bodyPr/>
          <a:lstStyle/>
          <a:p>
            <a:r>
              <a:rPr lang="en-IN"/>
              <a:t>V2X:</a:t>
            </a:r>
          </a:p>
        </p:txBody>
      </p:sp>
      <p:sp>
        <p:nvSpPr>
          <p:cNvPr id="3" name="Content Placeholder 2">
            <a:extLst>
              <a:ext uri="{FF2B5EF4-FFF2-40B4-BE49-F238E27FC236}">
                <a16:creationId xmlns:a16="http://schemas.microsoft.com/office/drawing/2014/main" id="{B55F3D16-9CED-0E69-B44E-841D48DAD845}"/>
              </a:ext>
            </a:extLst>
          </p:cNvPr>
          <p:cNvSpPr>
            <a:spLocks noGrp="1"/>
          </p:cNvSpPr>
          <p:nvPr>
            <p:ph idx="1"/>
          </p:nvPr>
        </p:nvSpPr>
        <p:spPr/>
        <p:txBody>
          <a:bodyPr>
            <a:normAutofit fontScale="92500" lnSpcReduction="10000"/>
          </a:bodyPr>
          <a:lstStyle/>
          <a:p>
            <a:r>
              <a:rPr lang="en-IN"/>
              <a:t>V2X sends around 10messages/second</a:t>
            </a:r>
          </a:p>
          <a:p>
            <a:r>
              <a:rPr lang="en-IN"/>
              <a:t>Messages contain important parameters viz. </a:t>
            </a:r>
            <a:r>
              <a:rPr lang="en-US"/>
              <a:t>accurate geographical location, the actual speed, velocity and direction of the vehicle, and the status of brakes and hazard warning lights.</a:t>
            </a:r>
          </a:p>
          <a:p>
            <a:r>
              <a:rPr lang="en-US"/>
              <a:t>For building Smart infrastructure, VS2X RSU (Road Side units) are used. They have their own processing power, send and receive messages.</a:t>
            </a:r>
          </a:p>
          <a:p>
            <a:r>
              <a:rPr lang="en-US"/>
              <a:t>Several elements of traditional road elements can be linked to RSUs</a:t>
            </a:r>
          </a:p>
          <a:p>
            <a:r>
              <a:rPr lang="en-US"/>
              <a:t>By this, buses and urban maintenance fleets can request priority at V2X-enabled intersections. </a:t>
            </a:r>
          </a:p>
          <a:p>
            <a:r>
              <a:rPr lang="en-US"/>
              <a:t>E.g.: In Denver, Colorado, snowplow trucks cross intersections by requesting a green light, causing less disruption to traffic.</a:t>
            </a:r>
            <a:endParaRPr lang="en-IN"/>
          </a:p>
        </p:txBody>
      </p:sp>
    </p:spTree>
    <p:extLst>
      <p:ext uri="{BB962C8B-B14F-4D97-AF65-F5344CB8AC3E}">
        <p14:creationId xmlns:p14="http://schemas.microsoft.com/office/powerpoint/2010/main" val="3582883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he evolution of V2X solutions">
            <a:extLst>
              <a:ext uri="{FF2B5EF4-FFF2-40B4-BE49-F238E27FC236}">
                <a16:creationId xmlns:a16="http://schemas.microsoft.com/office/drawing/2014/main" id="{CE051262-F13C-C677-C32D-C42F8BD0528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30642" y="344845"/>
            <a:ext cx="9858182" cy="601695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D0CD745-B3AD-DE87-67AA-3EE265DA7B95}"/>
              </a:ext>
            </a:extLst>
          </p:cNvPr>
          <p:cNvSpPr txBox="1"/>
          <p:nvPr/>
        </p:nvSpPr>
        <p:spPr>
          <a:xfrm>
            <a:off x="10569446" y="6447452"/>
            <a:ext cx="1460630" cy="230832"/>
          </a:xfrm>
          <a:prstGeom prst="rect">
            <a:avLst/>
          </a:prstGeom>
          <a:noFill/>
        </p:spPr>
        <p:txBody>
          <a:bodyPr wrap="square" rtlCol="0">
            <a:spAutoFit/>
          </a:bodyPr>
          <a:lstStyle/>
          <a:p>
            <a:r>
              <a:rPr lang="en-IN" sz="900"/>
              <a:t>Reference: Commsignia</a:t>
            </a:r>
          </a:p>
        </p:txBody>
      </p:sp>
    </p:spTree>
    <p:extLst>
      <p:ext uri="{BB962C8B-B14F-4D97-AF65-F5344CB8AC3E}">
        <p14:creationId xmlns:p14="http://schemas.microsoft.com/office/powerpoint/2010/main" val="2439433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ED40C-F58E-45DB-CC86-139A904AF25B}"/>
              </a:ext>
            </a:extLst>
          </p:cNvPr>
          <p:cNvSpPr>
            <a:spLocks noGrp="1"/>
          </p:cNvSpPr>
          <p:nvPr>
            <p:ph type="title"/>
          </p:nvPr>
        </p:nvSpPr>
        <p:spPr>
          <a:xfrm>
            <a:off x="709612" y="366803"/>
            <a:ext cx="10772775" cy="1658198"/>
          </a:xfrm>
        </p:spPr>
        <p:txBody>
          <a:bodyPr/>
          <a:lstStyle/>
          <a:p>
            <a:r>
              <a:rPr lang="en-IN" dirty="0"/>
              <a:t>Block Diagram</a:t>
            </a:r>
          </a:p>
        </p:txBody>
      </p:sp>
      <p:pic>
        <p:nvPicPr>
          <p:cNvPr id="5" name="Content Placeholder 4" descr="Diagram&#10;&#10;Description automatically generated">
            <a:extLst>
              <a:ext uri="{FF2B5EF4-FFF2-40B4-BE49-F238E27FC236}">
                <a16:creationId xmlns:a16="http://schemas.microsoft.com/office/drawing/2014/main" id="{38DE6851-8A4E-DF80-4491-F5B53616DB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7036" y="1665194"/>
            <a:ext cx="9825135" cy="4763598"/>
          </a:xfrm>
        </p:spPr>
      </p:pic>
    </p:spTree>
    <p:extLst>
      <p:ext uri="{BB962C8B-B14F-4D97-AF65-F5344CB8AC3E}">
        <p14:creationId xmlns:p14="http://schemas.microsoft.com/office/powerpoint/2010/main" val="2959809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B6DF1-7E5E-0C0A-B6B4-4BC077C4EE2C}"/>
              </a:ext>
            </a:extLst>
          </p:cNvPr>
          <p:cNvSpPr>
            <a:spLocks noGrp="1"/>
          </p:cNvSpPr>
          <p:nvPr>
            <p:ph type="title"/>
          </p:nvPr>
        </p:nvSpPr>
        <p:spPr/>
        <p:txBody>
          <a:bodyPr/>
          <a:lstStyle/>
          <a:p>
            <a:r>
              <a:rPr lang="en-IN" dirty="0"/>
              <a:t>Internal Block diagram</a:t>
            </a:r>
          </a:p>
        </p:txBody>
      </p:sp>
      <p:pic>
        <p:nvPicPr>
          <p:cNvPr id="3074" name="Picture 2">
            <a:extLst>
              <a:ext uri="{FF2B5EF4-FFF2-40B4-BE49-F238E27FC236}">
                <a16:creationId xmlns:a16="http://schemas.microsoft.com/office/drawing/2014/main" id="{EAEC8333-A47F-2FE7-2B41-4EA21074917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58522" y="1931759"/>
            <a:ext cx="7914742" cy="43411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4936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22749-FCE6-F836-9653-EB71D89A0DD0}"/>
              </a:ext>
            </a:extLst>
          </p:cNvPr>
          <p:cNvSpPr>
            <a:spLocks noGrp="1"/>
          </p:cNvSpPr>
          <p:nvPr>
            <p:ph type="title"/>
          </p:nvPr>
        </p:nvSpPr>
        <p:spPr/>
        <p:txBody>
          <a:bodyPr/>
          <a:lstStyle/>
          <a:p>
            <a:r>
              <a:rPr lang="en-IN" dirty="0"/>
              <a:t>Constraints and Parametric Diagrams</a:t>
            </a:r>
          </a:p>
        </p:txBody>
      </p:sp>
      <p:pic>
        <p:nvPicPr>
          <p:cNvPr id="1026" name="Picture 2" descr="image">
            <a:extLst>
              <a:ext uri="{FF2B5EF4-FFF2-40B4-BE49-F238E27FC236}">
                <a16:creationId xmlns:a16="http://schemas.microsoft.com/office/drawing/2014/main" id="{F852DE4E-046E-68A7-55CA-199182452CCD}"/>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623566" y="2157731"/>
            <a:ext cx="5359172" cy="427949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a:extLst>
              <a:ext uri="{FF2B5EF4-FFF2-40B4-BE49-F238E27FC236}">
                <a16:creationId xmlns:a16="http://schemas.microsoft.com/office/drawing/2014/main" id="{E5C37B56-5EE4-DB01-6218-5B920897FE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2" y="2157731"/>
            <a:ext cx="5756786" cy="42794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72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64DD0-7B3D-DAA1-BC91-54CB7136D710}"/>
              </a:ext>
            </a:extLst>
          </p:cNvPr>
          <p:cNvSpPr>
            <a:spLocks noGrp="1"/>
          </p:cNvSpPr>
          <p:nvPr>
            <p:ph type="title"/>
          </p:nvPr>
        </p:nvSpPr>
        <p:spPr/>
        <p:txBody>
          <a:bodyPr/>
          <a:lstStyle/>
          <a:p>
            <a:r>
              <a:rPr lang="en-IN" dirty="0"/>
              <a:t>Accident Occurred scenario</a:t>
            </a:r>
          </a:p>
        </p:txBody>
      </p:sp>
      <p:pic>
        <p:nvPicPr>
          <p:cNvPr id="4" name="Content Placeholder 3">
            <a:extLst>
              <a:ext uri="{FF2B5EF4-FFF2-40B4-BE49-F238E27FC236}">
                <a16:creationId xmlns:a16="http://schemas.microsoft.com/office/drawing/2014/main" id="{095375F1-0B0D-56E8-C26B-6EA443902BC0}"/>
              </a:ext>
            </a:extLst>
          </p:cNvPr>
          <p:cNvPicPr>
            <a:picLocks noGrp="1" noChangeAspect="1"/>
          </p:cNvPicPr>
          <p:nvPr>
            <p:ph idx="1"/>
          </p:nvPr>
        </p:nvPicPr>
        <p:blipFill rotWithShape="1">
          <a:blip r:embed="rId2"/>
          <a:srcRect l="1157" r="7517"/>
          <a:stretch/>
        </p:blipFill>
        <p:spPr>
          <a:xfrm>
            <a:off x="2236501" y="2404729"/>
            <a:ext cx="7538136" cy="3563451"/>
          </a:xfrm>
          <a:prstGeom prst="rect">
            <a:avLst/>
          </a:prstGeom>
        </p:spPr>
      </p:pic>
    </p:spTree>
    <p:extLst>
      <p:ext uri="{BB962C8B-B14F-4D97-AF65-F5344CB8AC3E}">
        <p14:creationId xmlns:p14="http://schemas.microsoft.com/office/powerpoint/2010/main" val="2161133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3974D-E9FA-03EB-FD9B-DB0328E69458}"/>
              </a:ext>
            </a:extLst>
          </p:cNvPr>
          <p:cNvSpPr>
            <a:spLocks noGrp="1"/>
          </p:cNvSpPr>
          <p:nvPr>
            <p:ph type="title"/>
          </p:nvPr>
        </p:nvSpPr>
        <p:spPr>
          <a:xfrm>
            <a:off x="657224" y="499534"/>
            <a:ext cx="10772775" cy="1282614"/>
          </a:xfrm>
        </p:spPr>
        <p:txBody>
          <a:bodyPr/>
          <a:lstStyle/>
          <a:p>
            <a:r>
              <a:rPr lang="en-IN"/>
              <a:t>State Machine</a:t>
            </a:r>
          </a:p>
        </p:txBody>
      </p:sp>
      <p:sp>
        <p:nvSpPr>
          <p:cNvPr id="3" name="Content Placeholder 2">
            <a:extLst>
              <a:ext uri="{FF2B5EF4-FFF2-40B4-BE49-F238E27FC236}">
                <a16:creationId xmlns:a16="http://schemas.microsoft.com/office/drawing/2014/main" id="{E6E550D5-8213-6879-9BAB-41ACF336FB73}"/>
              </a:ext>
            </a:extLst>
          </p:cNvPr>
          <p:cNvSpPr>
            <a:spLocks noGrp="1"/>
          </p:cNvSpPr>
          <p:nvPr>
            <p:ph idx="1"/>
          </p:nvPr>
        </p:nvSpPr>
        <p:spPr>
          <a:xfrm>
            <a:off x="657224" y="1545907"/>
            <a:ext cx="10753725" cy="3766185"/>
          </a:xfrm>
        </p:spPr>
        <p:txBody>
          <a:bodyPr/>
          <a:lstStyle/>
          <a:p>
            <a:pPr marL="0" indent="0">
              <a:buNone/>
            </a:pPr>
            <a:r>
              <a:rPr lang="en-IN"/>
              <a:t>Use case : Accident Occurred</a:t>
            </a:r>
          </a:p>
        </p:txBody>
      </p:sp>
      <p:pic>
        <p:nvPicPr>
          <p:cNvPr id="2052" name="Picture 4" descr="image">
            <a:extLst>
              <a:ext uri="{FF2B5EF4-FFF2-40B4-BE49-F238E27FC236}">
                <a16:creationId xmlns:a16="http://schemas.microsoft.com/office/drawing/2014/main" id="{2073B117-200D-BF36-A4CD-C80841EBD8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67" y="1914146"/>
            <a:ext cx="8249265" cy="4887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9529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176</TotalTime>
  <Words>872</Words>
  <Application>Microsoft Office PowerPoint</Application>
  <PresentationFormat>Widescreen</PresentationFormat>
  <Paragraphs>158</Paragraphs>
  <Slides>24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Cambria Math</vt:lpstr>
      <vt:lpstr>Times New Roman</vt:lpstr>
      <vt:lpstr>Metropolitan</vt:lpstr>
      <vt:lpstr>NETWORK TRAFFIC CONTROLLING SYSTEM </vt:lpstr>
      <vt:lpstr>What and How?</vt:lpstr>
      <vt:lpstr>V2X:</vt:lpstr>
      <vt:lpstr>PowerPoint Presentation</vt:lpstr>
      <vt:lpstr>Block Diagram</vt:lpstr>
      <vt:lpstr>Internal Block diagram</vt:lpstr>
      <vt:lpstr>Constraints and Parametric Diagrams</vt:lpstr>
      <vt:lpstr>Accident Occurred scenario</vt:lpstr>
      <vt:lpstr>State Machine</vt:lpstr>
      <vt:lpstr>Code for the state machine:</vt:lpstr>
      <vt:lpstr>Code Walkthrough</vt:lpstr>
      <vt:lpstr>Tinker Cad</vt:lpstr>
      <vt:lpstr>Scheduling</vt:lpstr>
      <vt:lpstr>Tasks are as follows</vt:lpstr>
      <vt:lpstr>P_RM</vt:lpstr>
      <vt:lpstr>P_EDF</vt:lpstr>
      <vt:lpstr>Inspection Time!</vt:lpstr>
      <vt:lpstr>Testing</vt:lpstr>
      <vt:lpstr>Test Cases</vt:lpstr>
      <vt:lpstr>Test cases</vt:lpstr>
      <vt:lpstr>Test case output</vt:lpstr>
      <vt:lpstr>Interface Tests</vt:lpstr>
      <vt:lpstr>Test case output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TRAFFIC CONTROLLING SYSTEM</dc:title>
  <dc:creator>hippargivibha@gmail.com</dc:creator>
  <cp:lastModifiedBy>Vibhashree Hippargi</cp:lastModifiedBy>
  <cp:revision>32</cp:revision>
  <dcterms:created xsi:type="dcterms:W3CDTF">2023-01-11T11:18:31Z</dcterms:created>
  <dcterms:modified xsi:type="dcterms:W3CDTF">2023-01-20T19:28:03Z</dcterms:modified>
</cp:coreProperties>
</file>