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Social Connect Employee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Developed a web application called Social Connect Employee along with JWT authentication, Swagger and Core API using Asp. Net Core MVC,</a:t>
            </a:r>
            <a:r>
              <a:rPr lang="en-US" altLang="en-US" sz="1100" dirty="0"/>
              <a:t> Microsoft SQL and Bootstrap used for user interface. </a:t>
            </a:r>
          </a:p>
          <a:p>
            <a:pPr>
              <a:lnSpc>
                <a:spcPct val="114000"/>
              </a:lnSpc>
            </a:pPr>
            <a:endParaRPr lang="en-US" altLang="nl-NL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AZ- 900 Microsoft Azure Fundamentals.</a:t>
            </a:r>
          </a:p>
          <a:p>
            <a:pPr>
              <a:lnSpc>
                <a:spcPct val="114000"/>
              </a:lnSpc>
            </a:pPr>
            <a:r>
              <a:rPr lang="en-IN" altLang="en-US" sz="1100"/>
              <a:t>Agile Software </a:t>
            </a:r>
            <a:r>
              <a:rPr lang="en-IN" altLang="en-US" sz="1100" dirty="0"/>
              <a:t>D</a:t>
            </a:r>
            <a:r>
              <a:rPr lang="en-IN" altLang="en-US" sz="1100"/>
              <a:t>evelopment</a:t>
            </a:r>
            <a:r>
              <a:rPr lang="en-IN" altLang="en-US" sz="1100" dirty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7032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/>
              <a:t>VIBHA.GAJANAN-RAUT@CAPGEMINI.COM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+91 8554980005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1866" y="3135755"/>
            <a:ext cx="4293393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Ability to learn, adapt and grow.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Openly shared ideas to help improve the business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tend to keep an open-mind while maintaining stance or opinions.</a:t>
            </a:r>
            <a:endParaRPr lang="en-US" altLang="en-US" sz="1100" dirty="0"/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: 2017 - 2020</a:t>
            </a:r>
          </a:p>
          <a:p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sz="1000" dirty="0"/>
              <a:t>C#</a:t>
            </a:r>
          </a:p>
          <a:p>
            <a:r>
              <a:rPr lang="en-US" sz="1000" dirty="0"/>
              <a:t>ADO. NET</a:t>
            </a:r>
          </a:p>
          <a:p>
            <a:r>
              <a:rPr lang="en-US" sz="1000" dirty="0"/>
              <a:t>ASP. NET Framework</a:t>
            </a:r>
          </a:p>
          <a:p>
            <a:r>
              <a:rPr 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lvl="0">
              <a:lnSpc>
                <a:spcPct val="114000"/>
              </a:lnSpc>
              <a:defRPr/>
            </a:pPr>
            <a:r>
              <a:rPr lang="en-US" altLang="nl-NL" sz="1200" b="1" dirty="0">
                <a:solidFill>
                  <a:srgbClr val="0070AD"/>
                </a:solidFill>
              </a:rPr>
              <a:t>Tools</a:t>
            </a:r>
            <a:endParaRPr lang="en-US" altLang="nl-NL" sz="1200" dirty="0"/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46362" y="230846"/>
            <a:ext cx="6223000" cy="306387"/>
          </a:xfrm>
        </p:spPr>
        <p:txBody>
          <a:bodyPr/>
          <a:lstStyle/>
          <a:p>
            <a:r>
              <a:rPr lang="en-IN" altLang="en-US" dirty="0"/>
              <a:t>VIBHA RAUT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2" name="Rectangle 1"/>
          <p:cNvSpPr/>
          <p:nvPr/>
        </p:nvSpPr>
        <p:spPr>
          <a:xfrm>
            <a:off x="670857" y="6060115"/>
            <a:ext cx="2736304" cy="321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36ACA-9DC2-CAD0-6DE5-C6DA353A1E64}"/>
              </a:ext>
            </a:extLst>
          </p:cNvPr>
          <p:cNvSpPr/>
          <p:nvPr/>
        </p:nvSpPr>
        <p:spPr>
          <a:xfrm rot="189700">
            <a:off x="321866" y="250900"/>
            <a:ext cx="1669678" cy="173823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41579</TotalTime>
  <Words>188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Gajanan Raut, Vibha</cp:lastModifiedBy>
  <cp:revision>127</cp:revision>
  <dcterms:created xsi:type="dcterms:W3CDTF">2017-12-08T05:27:40Z</dcterms:created>
  <dcterms:modified xsi:type="dcterms:W3CDTF">2022-11-03T11:50:49Z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