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0" r:id="rId8"/>
    <p:sldId id="262" r:id="rId9"/>
    <p:sldId id="266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5195-71D7-48C6-A4CA-69A7528BECBB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D992934-FADB-4D70-8585-212AB4102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389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5195-71D7-48C6-A4CA-69A7528BECBB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992934-FADB-4D70-8585-212AB4102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9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5195-71D7-48C6-A4CA-69A7528BECBB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992934-FADB-4D70-8585-212AB410272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1584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5195-71D7-48C6-A4CA-69A7528BECBB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992934-FADB-4D70-8585-212AB4102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405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5195-71D7-48C6-A4CA-69A7528BECBB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992934-FADB-4D70-8585-212AB4102728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3008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5195-71D7-48C6-A4CA-69A7528BECBB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992934-FADB-4D70-8585-212AB4102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156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5195-71D7-48C6-A4CA-69A7528BECBB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2934-FADB-4D70-8585-212AB4102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851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5195-71D7-48C6-A4CA-69A7528BECBB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2934-FADB-4D70-8585-212AB4102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22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5195-71D7-48C6-A4CA-69A7528BECBB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2934-FADB-4D70-8585-212AB4102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2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5195-71D7-48C6-A4CA-69A7528BECBB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992934-FADB-4D70-8585-212AB4102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33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5195-71D7-48C6-A4CA-69A7528BECBB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992934-FADB-4D70-8585-212AB4102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62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5195-71D7-48C6-A4CA-69A7528BECBB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992934-FADB-4D70-8585-212AB4102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097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5195-71D7-48C6-A4CA-69A7528BECBB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2934-FADB-4D70-8585-212AB4102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51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5195-71D7-48C6-A4CA-69A7528BECBB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2934-FADB-4D70-8585-212AB4102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80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5195-71D7-48C6-A4CA-69A7528BECBB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2934-FADB-4D70-8585-212AB4102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3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5195-71D7-48C6-A4CA-69A7528BECBB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992934-FADB-4D70-8585-212AB4102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69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C5195-71D7-48C6-A4CA-69A7528BECBB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D992934-FADB-4D70-8585-212AB4102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774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D085C-1BA7-ECB5-7211-2A51BC972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487" y="2174240"/>
            <a:ext cx="11680513" cy="13569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 E-commerce Backend System Using </a:t>
            </a:r>
            <a:r>
              <a:rPr lang="en-US" dirty="0" err="1"/>
              <a:t>FastAPI</a:t>
            </a:r>
            <a:r>
              <a:rPr lang="en-US" dirty="0"/>
              <a:t> </a:t>
            </a:r>
            <a:br>
              <a:rPr lang="en-US" dirty="0"/>
            </a:br>
            <a:r>
              <a:rPr lang="en-US" sz="3200" dirty="0"/>
              <a:t>Project Owner : </a:t>
            </a:r>
            <a:r>
              <a:rPr lang="en-US" sz="3200"/>
              <a:t>Sahil Garg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2BA7B-9443-FE04-E4EC-3AE08F237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3207" y="4232244"/>
            <a:ext cx="8637072" cy="1490247"/>
          </a:xfrm>
        </p:spPr>
        <p:txBody>
          <a:bodyPr>
            <a:normAutofit/>
          </a:bodyPr>
          <a:lstStyle/>
          <a:p>
            <a:r>
              <a:rPr lang="en-US" sz="2800" dirty="0"/>
              <a:t>Submitted by:  Vibha Yadav              </a:t>
            </a:r>
            <a:br>
              <a:rPr lang="en-US" sz="2800" dirty="0"/>
            </a:br>
            <a:r>
              <a:rPr lang="en-US" sz="2800" dirty="0"/>
              <a:t>Submitted to : Shantanu Bangar</a:t>
            </a:r>
            <a:endParaRPr lang="en-IN" sz="2800" dirty="0"/>
          </a:p>
        </p:txBody>
      </p:sp>
      <p:pic>
        <p:nvPicPr>
          <p:cNvPr id="4" name="Picture 2" descr="https://lh7-rt.googleusercontent.com/docsz/AD_4nXfLM0lEt-ALT1jOr-re6m-F5t3rjVzTUdGQMhhmFEozaTj2qbZ1FKZU-NC1wsLOnGqrdxlUwVL_T2dn253SdoJhw0YqOLv2HUUuHZivRAPcOz2hkI52V5q_YlhjdZYAuVqMmkPpVRFCnqDBpmI5nA?key=zq5MwNrBjsNDVAbQLGRfMpyt">
            <a:extLst>
              <a:ext uri="{FF2B5EF4-FFF2-40B4-BE49-F238E27FC236}">
                <a16:creationId xmlns:a16="http://schemas.microsoft.com/office/drawing/2014/main" id="{DF55A3D4-581A-DE4A-5F74-E54B97D68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518" y="341323"/>
            <a:ext cx="2565223" cy="71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07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F5354-0821-9C30-88E7-4836568C6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EC8B-7CBC-7DB6-B8FE-5465C7001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070" y="779564"/>
            <a:ext cx="9603275" cy="1049235"/>
          </a:xfrm>
        </p:spPr>
        <p:txBody>
          <a:bodyPr/>
          <a:lstStyle/>
          <a:p>
            <a:r>
              <a:rPr lang="en-US" dirty="0"/>
              <a:t>API Endpoint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AEE20-66E5-E96F-52E6-32D4A4F4A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363851"/>
            <a:ext cx="9603275" cy="471458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Cart Management </a:t>
            </a:r>
          </a:p>
          <a:p>
            <a:pPr marL="0" indent="0">
              <a:buNone/>
            </a:pPr>
            <a:endParaRPr lang="en-IN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to Cart 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Endpoint: POST /cart 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Cart 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Endpoint: GET /cart 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from Cart 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Endpoint: DELETE /cart/{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Quantity </a:t>
            </a:r>
          </a:p>
          <a:p>
            <a:pPr marL="0" indent="0">
              <a:buNone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Endpoint: PUT /cart/{</a:t>
            </a:r>
            <a:r>
              <a:rPr lang="en-IN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1552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861E8-F41B-CE34-5CCE-B5965393F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BE64-5301-76FF-68A9-0B3E7523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070" y="779564"/>
            <a:ext cx="9603275" cy="1049235"/>
          </a:xfrm>
        </p:spPr>
        <p:txBody>
          <a:bodyPr/>
          <a:lstStyle/>
          <a:p>
            <a:r>
              <a:rPr lang="en-US" dirty="0"/>
              <a:t>API Endpoint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1EC79-965E-4231-D22A-5FA649D29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363851"/>
            <a:ext cx="9603275" cy="47145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Checkout 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Dummy Payment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Endpoint: POST /checkout 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Orders and Order History 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Order History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Endpoint: GET /orders 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Order Details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Endpoint: GET /orders/{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405258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A441-E3DF-F75B-461A-618C69799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005" y="2103120"/>
            <a:ext cx="8911687" cy="164084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Journey Begins…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7182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9FB4-6093-3755-7306-9392C95A6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678CC-6BDB-F267-02DF-F69E0A444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6876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project is to design and implement a secure, scalable, and role-based backend system for an E-Commerce platform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system enables: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product management (CRUD)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authentication (signup,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forgot password, reset password)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Product browsing (listing, search, detail view)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Shopping cart and dummy checkout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 history and details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0027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2B581-5EE7-A3C7-6344-66C25E9DB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C987E-DCC9-A7A6-65A0-EB20F43A8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(Backend Framework)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(ORM)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 (Database)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JWT (Authentication)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Pydantic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(Validation)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841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D2C2F-0E0A-149A-7F1C-F25418DB4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7C17A-1DB4-ADF0-AACE-1E3D61E1F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E97F5-E56D-F128-A5E4-D6B6EB308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8507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 &amp; Login with JWT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Role-Based Access Control (Admin/User)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CRUD (Admin)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Product Listing with Filters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Cart Operations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Checkout &amp; Order History</a:t>
            </a:r>
          </a:p>
        </p:txBody>
      </p:sp>
    </p:spTree>
    <p:extLst>
      <p:ext uri="{BB962C8B-B14F-4D97-AF65-F5344CB8AC3E}">
        <p14:creationId xmlns:p14="http://schemas.microsoft.com/office/powerpoint/2010/main" val="3000790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F9A7-A99B-ED28-3262-45FF17895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565" y="75470"/>
            <a:ext cx="8911687" cy="1280890"/>
          </a:xfrm>
        </p:spPr>
        <p:txBody>
          <a:bodyPr/>
          <a:lstStyle/>
          <a:p>
            <a:r>
              <a:rPr lang="en-US" dirty="0"/>
              <a:t>ER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BCC428-F727-75B7-B01B-EF703B3FF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0" y="230109"/>
            <a:ext cx="8180134" cy="6169421"/>
          </a:xfrm>
        </p:spPr>
      </p:pic>
    </p:spTree>
    <p:extLst>
      <p:ext uri="{BB962C8B-B14F-4D97-AF65-F5344CB8AC3E}">
        <p14:creationId xmlns:p14="http://schemas.microsoft.com/office/powerpoint/2010/main" val="2693409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1A4FE-54DA-096D-F9AC-9E057DF9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B19821-3F72-0DD3-5E77-1F087AA63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134" y="109209"/>
            <a:ext cx="6086941" cy="663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54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49B67-BDF1-A46E-74C2-680845D9F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79D37-E6EA-2940-3BA1-A34CD491D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070" y="779564"/>
            <a:ext cx="9603275" cy="1049235"/>
          </a:xfrm>
        </p:spPr>
        <p:txBody>
          <a:bodyPr/>
          <a:lstStyle/>
          <a:p>
            <a:r>
              <a:rPr lang="en-US" dirty="0"/>
              <a:t>API Endpoint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DE730-13B6-3F98-7675-BCACE0BAC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371601"/>
            <a:ext cx="9603275" cy="4706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and User Management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Signup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Endpoint: POST /auth/signup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Endpoint: POST /auth/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Role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Endpoint: POST /auth/me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Forgot Password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Endpoint: POST /auth/forgot-password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 Password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Endpoint: POST /auth/reset-password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0407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CFCF2-F148-4730-81E0-2603AA1BA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0B59E-F14F-B530-A8F4-D17886274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070" y="779564"/>
            <a:ext cx="9603275" cy="1049235"/>
          </a:xfrm>
        </p:spPr>
        <p:txBody>
          <a:bodyPr/>
          <a:lstStyle/>
          <a:p>
            <a:r>
              <a:rPr lang="en-US" dirty="0"/>
              <a:t>API Endpoint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B954D-CB42-67E5-ABEB-8EB065D14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487837"/>
            <a:ext cx="9603275" cy="48723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Product Management (CRUD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Product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Endpoint: POST /admin/products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Product List 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Endpoint: GET /admin/products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Product Details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Endpoint: GET /admin/products/{id}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Product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Endpoint: PUT /admin/products/{id}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Product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Endpoint: DELETE /admin/products/{id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2380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AE4EB-1AE0-674F-66C1-CBB8FFEC6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ADD0E-C7F8-0F90-A083-5A0C37C19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070" y="779564"/>
            <a:ext cx="9603275" cy="1049235"/>
          </a:xfrm>
        </p:spPr>
        <p:txBody>
          <a:bodyPr/>
          <a:lstStyle/>
          <a:p>
            <a:r>
              <a:rPr lang="en-US" dirty="0"/>
              <a:t>API Endpoint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F1AC9-8493-2155-6346-AF266348D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673817"/>
            <a:ext cx="9603275" cy="4404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Product APIs 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Listing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Endpoint: GET /products 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Search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Endpoint: GET /products/search 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Detail View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Endpoint: GET /products/{id}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4528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257</TotalTime>
  <Words>403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Times New Roman</vt:lpstr>
      <vt:lpstr>Wingdings</vt:lpstr>
      <vt:lpstr>Wingdings 3</vt:lpstr>
      <vt:lpstr>Wisp</vt:lpstr>
      <vt:lpstr> E-commerce Backend System Using FastAPI  Project Owner : Sahil Garg</vt:lpstr>
      <vt:lpstr>Objective</vt:lpstr>
      <vt:lpstr>Tech Stack</vt:lpstr>
      <vt:lpstr>Key Features </vt:lpstr>
      <vt:lpstr>ER Diagram</vt:lpstr>
      <vt:lpstr>Flow Chart</vt:lpstr>
      <vt:lpstr>API Endpoint</vt:lpstr>
      <vt:lpstr>API Endpoint</vt:lpstr>
      <vt:lpstr>API Endpoint</vt:lpstr>
      <vt:lpstr>API Endpoint</vt:lpstr>
      <vt:lpstr>API Endpoint</vt:lpstr>
      <vt:lpstr>Thank You Journey Begins…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Vibha Yadav</dc:creator>
  <cp:lastModifiedBy>Vibha Yadav</cp:lastModifiedBy>
  <cp:revision>15</cp:revision>
  <dcterms:created xsi:type="dcterms:W3CDTF">2025-06-17T15:26:18Z</dcterms:created>
  <dcterms:modified xsi:type="dcterms:W3CDTF">2025-06-19T11:52:55Z</dcterms:modified>
</cp:coreProperties>
</file>