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8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1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9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937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8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9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4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8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6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4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791E2E-F1B0-47F8-83BC-47160973ACEC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A4DFF2-60D9-4EFA-BA12-953AB12F9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313" y="3338726"/>
            <a:ext cx="215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Colors</a:t>
            </a:r>
            <a:endParaRPr lang="en-IN" sz="32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313" y="541126"/>
            <a:ext cx="300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Headings</a:t>
            </a:r>
            <a:endParaRPr lang="en-IN" sz="32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44714" y="541125"/>
            <a:ext cx="211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Buttons</a:t>
            </a:r>
            <a:endParaRPr lang="en-IN" sz="32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13" y="1283161"/>
            <a:ext cx="25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Sub-headings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3" y="194361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  <a:cs typeface="Cascadia Mono Light" panose="020B0609020000020004" pitchFamily="49" charset="0"/>
              </a:rPr>
              <a:t>This is the </a:t>
            </a:r>
            <a:r>
              <a:rPr lang="en-US" b="1" i="1" dirty="0" smtClean="0">
                <a:solidFill>
                  <a:srgbClr val="FF0000"/>
                </a:solidFill>
                <a:latin typeface="Copperplate Gothic Light" panose="020E0507020206020404" pitchFamily="34" charset="0"/>
                <a:cs typeface="Cascadia Mono Light" panose="020B0609020000020004" pitchFamily="49" charset="0"/>
              </a:rPr>
              <a:t>important</a:t>
            </a:r>
            <a:r>
              <a:rPr lang="en-US" dirty="0" smtClean="0">
                <a:latin typeface="Copperplate Gothic Light" panose="020E0507020206020404" pitchFamily="34" charset="0"/>
                <a:cs typeface="Cascadia Mono Light" panose="020B0609020000020004" pitchFamily="49" charset="0"/>
              </a:rPr>
              <a:t> content</a:t>
            </a:r>
            <a:endParaRPr lang="en-IN" dirty="0">
              <a:latin typeface="Copperplate Gothic Light" panose="020E0507020206020404" pitchFamily="34" charset="0"/>
              <a:cs typeface="Cascadia Mono Light" panose="020B06090200000200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4268" y="4469767"/>
            <a:ext cx="683741" cy="64255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59705" y="4469767"/>
            <a:ext cx="683741" cy="642552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367480" y="4459633"/>
            <a:ext cx="683741" cy="6425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931772" y="4473886"/>
            <a:ext cx="683741" cy="6425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397209" y="4459633"/>
            <a:ext cx="683741" cy="642552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71503" y="1283161"/>
            <a:ext cx="963827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71223" y="1283161"/>
            <a:ext cx="963827" cy="46166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221363" y="1283161"/>
            <a:ext cx="963827" cy="4616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221363" y="1329327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671223" y="1319147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71503" y="1329327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Button 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4714" y="3338726"/>
            <a:ext cx="300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Icons  </a:t>
            </a:r>
            <a:endParaRPr lang="en-IN" sz="32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4287218"/>
            <a:ext cx="933450" cy="1276350"/>
          </a:xfrm>
          <a:prstGeom prst="rect">
            <a:avLst/>
          </a:prstGeom>
        </p:spPr>
      </p:pic>
      <p:pic>
        <p:nvPicPr>
          <p:cNvPr id="1030" name="Picture 6" descr="Buy Tamashi Nations - Avengers - Thor -Avengers Assembe Edition,  BandaiSpirits S.H.Figuarts Online at Low Prices in India - Amazon.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04" y="4114223"/>
            <a:ext cx="895040" cy="14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708" y="4350656"/>
            <a:ext cx="1482683" cy="9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Cascadia Mono Light</vt:lpstr>
      <vt:lpstr>Copperplate Gothic Bold</vt:lpstr>
      <vt:lpstr>Copperplate Gothic Light</vt:lpstr>
      <vt:lpstr>Impact</vt:lpstr>
      <vt:lpstr>Main Event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2023-11-15T11:36:24Z</dcterms:created>
  <dcterms:modified xsi:type="dcterms:W3CDTF">2023-11-15T11:58:52Z</dcterms:modified>
</cp:coreProperties>
</file>