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C3E2-0F97-4C0D-BEE5-6EC009028C40}" type="datetimeFigureOut">
              <a:rPr lang="en-IN" smtClean="0"/>
              <a:t>22-03-2017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AF0C-479D-4CA6-80B2-017F62A46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82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C3E2-0F97-4C0D-BEE5-6EC009028C40}" type="datetimeFigureOut">
              <a:rPr lang="en-IN" smtClean="0"/>
              <a:t>22-03-2017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AF0C-479D-4CA6-80B2-017F62A46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10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C3E2-0F97-4C0D-BEE5-6EC009028C40}" type="datetimeFigureOut">
              <a:rPr lang="en-IN" smtClean="0"/>
              <a:t>22-03-2017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AF0C-479D-4CA6-80B2-017F62A46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098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C3E2-0F97-4C0D-BEE5-6EC009028C40}" type="datetimeFigureOut">
              <a:rPr lang="en-IN" smtClean="0"/>
              <a:t>22-03-2017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AF0C-479D-4CA6-80B2-017F62A46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6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C3E2-0F97-4C0D-BEE5-6EC009028C40}" type="datetimeFigureOut">
              <a:rPr lang="en-IN" smtClean="0"/>
              <a:t>22-03-2017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AF0C-479D-4CA6-80B2-017F62A46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87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C3E2-0F97-4C0D-BEE5-6EC009028C40}" type="datetimeFigureOut">
              <a:rPr lang="en-IN" smtClean="0"/>
              <a:t>22-03-2017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AF0C-479D-4CA6-80B2-017F62A46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63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C3E2-0F97-4C0D-BEE5-6EC009028C40}" type="datetimeFigureOut">
              <a:rPr lang="en-IN" smtClean="0"/>
              <a:t>22-03-2017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AF0C-479D-4CA6-80B2-017F62A46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23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C3E2-0F97-4C0D-BEE5-6EC009028C40}" type="datetimeFigureOut">
              <a:rPr lang="en-IN" smtClean="0"/>
              <a:t>22-03-2017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AF0C-479D-4CA6-80B2-017F62A46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14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C3E2-0F97-4C0D-BEE5-6EC009028C40}" type="datetimeFigureOut">
              <a:rPr lang="en-IN" smtClean="0"/>
              <a:t>22-03-2017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AF0C-479D-4CA6-80B2-017F62A46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28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C3E2-0F97-4C0D-BEE5-6EC009028C40}" type="datetimeFigureOut">
              <a:rPr lang="en-IN" smtClean="0"/>
              <a:t>22-03-2017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AF0C-479D-4CA6-80B2-017F62A46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78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C3E2-0F97-4C0D-BEE5-6EC009028C40}" type="datetimeFigureOut">
              <a:rPr lang="en-IN" smtClean="0"/>
              <a:t>22-03-2017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AF0C-479D-4CA6-80B2-017F62A46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49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6C3E2-0F97-4C0D-BEE5-6EC009028C40}" type="datetimeFigureOut">
              <a:rPr lang="en-IN" smtClean="0"/>
              <a:t>22-03-2017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FAF0C-479D-4CA6-80B2-017F62A46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51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306" y="282189"/>
            <a:ext cx="97165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i="1" dirty="0" smtClean="0">
                <a:latin typeface="Constantia" panose="02030602050306030303" pitchFamily="18" charset="0"/>
              </a:rPr>
              <a:t>“Have you ever thought of application that’s provides you to basic CRUD functionalities.”</a:t>
            </a:r>
          </a:p>
          <a:p>
            <a:r>
              <a:rPr lang="en-IN" sz="4400" dirty="0" smtClean="0">
                <a:latin typeface="Constantia" panose="02030602050306030303" pitchFamily="18" charset="0"/>
              </a:rPr>
              <a:t> </a:t>
            </a:r>
            <a:endParaRPr lang="en-IN" sz="4400" dirty="0">
              <a:latin typeface="Constantia" panose="020306020503060303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52575" y="4027789"/>
            <a:ext cx="77153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 smtClean="0">
                <a:solidFill>
                  <a:srgbClr val="FF0000"/>
                </a:solidFill>
              </a:rPr>
              <a:t>Well the solution is here!</a:t>
            </a:r>
          </a:p>
          <a:p>
            <a:r>
              <a:rPr lang="en-IN" sz="5400" dirty="0" smtClean="0">
                <a:solidFill>
                  <a:srgbClr val="FF0000"/>
                </a:solidFill>
              </a:rPr>
              <a:t>In just three simple steps..</a:t>
            </a:r>
            <a:endParaRPr lang="en-IN" sz="5400" dirty="0">
              <a:solidFill>
                <a:srgbClr val="FF0000"/>
              </a:solidFill>
            </a:endParaRPr>
          </a:p>
        </p:txBody>
      </p:sp>
      <p:pic>
        <p:nvPicPr>
          <p:cNvPr id="1032" name="Picture 8" descr="thinker%20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36" y="2522762"/>
            <a:ext cx="2886075" cy="226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01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2475" y="266700"/>
            <a:ext cx="625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Step 1: Create your project by giving name of your project.</a:t>
            </a:r>
            <a:endParaRPr lang="en-IN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974234" y="2329636"/>
            <a:ext cx="5295900" cy="644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typing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62025" y="2466975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Enter your project name :</a:t>
            </a:r>
            <a:endParaRPr lang="en-IN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48050" y="3571875"/>
            <a:ext cx="2019300" cy="523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Enter your project name :</a:t>
            </a:r>
            <a:endParaRPr lang="en-IN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74234" y="3659743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Submit.</a:t>
            </a:r>
            <a:endParaRPr lang="en-IN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24325" y="2466975"/>
            <a:ext cx="504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Typing….</a:t>
            </a:r>
            <a:endParaRPr lang="en-IN" dirty="0"/>
          </a:p>
        </p:txBody>
      </p:sp>
      <p:pic>
        <p:nvPicPr>
          <p:cNvPr id="2050" name="Picture 2" descr="Image result for mouse poin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419" y="3724707"/>
            <a:ext cx="923492" cy="92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64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2475" y="266700"/>
            <a:ext cx="576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Step 2: Create your project Modules by giving names.</a:t>
            </a:r>
            <a:endParaRPr lang="en-IN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74234" y="2329636"/>
            <a:ext cx="5295900" cy="644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typing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62025" y="2466975"/>
            <a:ext cx="3001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Enter your module name :</a:t>
            </a:r>
            <a:endParaRPr lang="en-IN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48050" y="3571875"/>
            <a:ext cx="2019300" cy="523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Enter your project name :</a:t>
            </a:r>
            <a:endParaRPr lang="en-IN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74234" y="3659743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Submit.</a:t>
            </a:r>
            <a:endParaRPr lang="en-IN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24325" y="2466975"/>
            <a:ext cx="504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Typing….</a:t>
            </a:r>
            <a:endParaRPr lang="en-IN" dirty="0"/>
          </a:p>
        </p:txBody>
      </p:sp>
      <p:pic>
        <p:nvPicPr>
          <p:cNvPr id="11" name="Picture 2" descr="Image result for mouse poin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419" y="3724707"/>
            <a:ext cx="923492" cy="92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3974234" y="1270516"/>
            <a:ext cx="5295900" cy="644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typing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962025" y="1407855"/>
            <a:ext cx="231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Select  your project :</a:t>
            </a:r>
            <a:endParaRPr lang="en-IN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98059" y="1407855"/>
            <a:ext cx="504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Dropdown</a:t>
            </a:r>
            <a:endParaRPr lang="en-IN" dirty="0"/>
          </a:p>
        </p:txBody>
      </p:sp>
      <p:sp>
        <p:nvSpPr>
          <p:cNvPr id="15" name="Down Arrow 14"/>
          <p:cNvSpPr/>
          <p:nvPr/>
        </p:nvSpPr>
        <p:spPr>
          <a:xfrm>
            <a:off x="8848725" y="1407855"/>
            <a:ext cx="323850" cy="3693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77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812669" y="2328089"/>
            <a:ext cx="5295900" cy="644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typing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52475" y="266700"/>
            <a:ext cx="681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Step 3: Enter you form name and give requirements of the form.</a:t>
            </a:r>
            <a:endParaRPr lang="en-IN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4270" y="2466975"/>
            <a:ext cx="351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Enter your form requirements :</a:t>
            </a:r>
            <a:endParaRPr lang="en-IN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48050" y="3571875"/>
            <a:ext cx="2019300" cy="523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Enter your project name :</a:t>
            </a:r>
            <a:endParaRPr lang="en-IN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74234" y="3659743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Submit.</a:t>
            </a:r>
            <a:endParaRPr lang="en-IN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36494" y="2438224"/>
            <a:ext cx="504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Username</a:t>
            </a:r>
            <a:endParaRPr lang="en-IN" dirty="0"/>
          </a:p>
        </p:txBody>
      </p:sp>
      <p:pic>
        <p:nvPicPr>
          <p:cNvPr id="10" name="Picture 2" descr="Image result for mouse poin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419" y="3724707"/>
            <a:ext cx="923492" cy="92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62025" y="1407855"/>
            <a:ext cx="206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Enter form name :</a:t>
            </a:r>
            <a:endParaRPr lang="en-IN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12669" y="1270517"/>
            <a:ext cx="5295900" cy="644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Typing….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3928580" y="1407855"/>
            <a:ext cx="1362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Registration.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1767315" y="4473476"/>
            <a:ext cx="101631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dirty="0" smtClean="0">
                <a:solidFill>
                  <a:srgbClr val="FF0000"/>
                </a:solidFill>
              </a:rPr>
              <a:t>That’s it, your all website forms are ready to use build with CRUD functionality!!! </a:t>
            </a:r>
            <a:endParaRPr lang="en-IN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89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37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140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 Light</vt:lpstr>
      <vt:lpstr>Arial</vt:lpstr>
      <vt:lpstr>Calibri</vt:lpstr>
      <vt:lpstr>Calibri Light</vt:lpstr>
      <vt:lpstr>Constantia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VIBHAV KAPADIA</dc:creator>
  <cp:lastModifiedBy>VIBHAV KAPADIA</cp:lastModifiedBy>
  <cp:revision>8</cp:revision>
  <dcterms:created xsi:type="dcterms:W3CDTF">2017-03-22T07:00:47Z</dcterms:created>
  <dcterms:modified xsi:type="dcterms:W3CDTF">2017-03-22T08:50:13Z</dcterms:modified>
</cp:coreProperties>
</file>