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sldIdLst>
    <p:sldId id="256" r:id="rId2"/>
    <p:sldId id="258" r:id="rId3"/>
    <p:sldId id="260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E432-DD30-47B8-96D9-024F366503B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0BDF-F6C5-49A4-9518-31269E9B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24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E432-DD30-47B8-96D9-024F366503B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0BDF-F6C5-49A4-9518-31269E9B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E432-DD30-47B8-96D9-024F366503B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0BDF-F6C5-49A4-9518-31269E9B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1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E432-DD30-47B8-96D9-024F366503B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0BDF-F6C5-49A4-9518-31269E9B3E3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97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E432-DD30-47B8-96D9-024F366503B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0BDF-F6C5-49A4-9518-31269E9B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3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E432-DD30-47B8-96D9-024F366503B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0BDF-F6C5-49A4-9518-31269E9B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70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E432-DD30-47B8-96D9-024F366503B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0BDF-F6C5-49A4-9518-31269E9B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84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E432-DD30-47B8-96D9-024F366503B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0BDF-F6C5-49A4-9518-31269E9B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58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E432-DD30-47B8-96D9-024F366503B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0BDF-F6C5-49A4-9518-31269E9B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E432-DD30-47B8-96D9-024F366503B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0BDF-F6C5-49A4-9518-31269E9B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5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E432-DD30-47B8-96D9-024F366503B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0BDF-F6C5-49A4-9518-31269E9B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83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E432-DD30-47B8-96D9-024F366503B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0BDF-F6C5-49A4-9518-31269E9B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8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E432-DD30-47B8-96D9-024F366503B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0BDF-F6C5-49A4-9518-31269E9B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2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E432-DD30-47B8-96D9-024F366503B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0BDF-F6C5-49A4-9518-31269E9B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E432-DD30-47B8-96D9-024F366503B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0BDF-F6C5-49A4-9518-31269E9B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E432-DD30-47B8-96D9-024F366503B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0BDF-F6C5-49A4-9518-31269E9B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E432-DD30-47B8-96D9-024F366503B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0BDF-F6C5-49A4-9518-31269E9B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4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77E432-DD30-47B8-96D9-024F366503B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30BDF-F6C5-49A4-9518-31269E9B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16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  <p:sldLayoutId id="21474841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FB6F79-0320-412D-A0ED-C069F41D3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38" y="595311"/>
            <a:ext cx="3776863" cy="37768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73A124-C27E-4B04-B78C-6C16A3AEF46D}"/>
              </a:ext>
            </a:extLst>
          </p:cNvPr>
          <p:cNvSpPr txBox="1"/>
          <p:nvPr/>
        </p:nvSpPr>
        <p:spPr>
          <a:xfrm>
            <a:off x="3584716" y="4739861"/>
            <a:ext cx="4598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198405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73A124-C27E-4B04-B78C-6C16A3AEF46D}"/>
              </a:ext>
            </a:extLst>
          </p:cNvPr>
          <p:cNvSpPr txBox="1"/>
          <p:nvPr/>
        </p:nvSpPr>
        <p:spPr>
          <a:xfrm>
            <a:off x="1134976" y="574259"/>
            <a:ext cx="1075508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Features of TypeScript</a:t>
            </a:r>
          </a:p>
          <a:p>
            <a:endParaRPr lang="en-US" sz="2800" b="1" dirty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800" b="1" dirty="0"/>
              <a:t>TypeScript is just JavaScript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800" b="1" dirty="0"/>
              <a:t>JavaScript is TypeScript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800" b="1" dirty="0"/>
              <a:t>TypeScript is portable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800" b="1" dirty="0"/>
              <a:t>TypeScript Compiler</a:t>
            </a:r>
            <a:endParaRPr lang="en-US" sz="2800" b="1" dirty="0"/>
          </a:p>
          <a:p>
            <a:endParaRPr lang="en-US" sz="2800" b="1" dirty="0"/>
          </a:p>
          <a:p>
            <a:endParaRPr lang="en-US" sz="4000" b="1" dirty="0"/>
          </a:p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73A124-C27E-4B04-B78C-6C16A3AEF46D}"/>
              </a:ext>
            </a:extLst>
          </p:cNvPr>
          <p:cNvSpPr txBox="1"/>
          <p:nvPr/>
        </p:nvSpPr>
        <p:spPr>
          <a:xfrm>
            <a:off x="928914" y="574259"/>
            <a:ext cx="1075508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What and Why?</a:t>
            </a:r>
          </a:p>
          <a:p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Its Typed superset of JavaScript that compiles to  plain JavaScript.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Its Typed language so it easy debug code at compile time.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Makes it easier to organize the code base for very large and complicated apps thanks to modules, namespaces and strong OOP support.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6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73A124-C27E-4B04-B78C-6C16A3AEF46D}"/>
              </a:ext>
            </a:extLst>
          </p:cNvPr>
          <p:cNvSpPr txBox="1"/>
          <p:nvPr/>
        </p:nvSpPr>
        <p:spPr>
          <a:xfrm>
            <a:off x="928914" y="574259"/>
            <a:ext cx="1075508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Static Typing</a:t>
            </a:r>
          </a:p>
          <a:p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A very distinctive feature of TypeScript is the support of static typing.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This means that you can declare the types of variables, and the compiler will make sure that they aren't assigned the wrong types of values.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If type declarations are omitted, they will be inferred automatically from your code.</a:t>
            </a:r>
          </a:p>
          <a:p>
            <a:endParaRPr lang="en-US" sz="2800" b="1" dirty="0"/>
          </a:p>
          <a:p>
            <a:r>
              <a:rPr lang="en-US" sz="2800" b="1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4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73A124-C27E-4B04-B78C-6C16A3AEF46D}"/>
              </a:ext>
            </a:extLst>
          </p:cNvPr>
          <p:cNvSpPr txBox="1"/>
          <p:nvPr/>
        </p:nvSpPr>
        <p:spPr>
          <a:xfrm>
            <a:off x="928914" y="574259"/>
            <a:ext cx="10755086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Interfaces &amp; </a:t>
            </a:r>
            <a:r>
              <a:rPr lang="en-US" sz="3200" b="1" dirty="0" err="1">
                <a:latin typeface="Bookman Old Style" panose="02050604050505020204" pitchFamily="18" charset="0"/>
              </a:rPr>
              <a:t>Enums</a:t>
            </a:r>
            <a:endParaRPr lang="en-US" sz="3200" b="1" dirty="0">
              <a:latin typeface="Bookman Old Style" panose="02050604050505020204" pitchFamily="18" charset="0"/>
            </a:endParaRPr>
          </a:p>
          <a:p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By defining an interface we can name a specific combination of variables, making sure that they will always go together.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When translated to JavaScript, interfaces disappear - their only purpose is to help in the development stage.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/>
              <a:t>Enums</a:t>
            </a:r>
            <a:r>
              <a:rPr lang="en-US" sz="2800" b="1" dirty="0"/>
              <a:t> allow us to define a set of named constants. It make it easier to document intent, or create a set of distinct cases.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TypeScript provides both numeric and string-based </a:t>
            </a:r>
            <a:r>
              <a:rPr lang="en-US" sz="2800" b="1" dirty="0" err="1"/>
              <a:t>enums</a:t>
            </a: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9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73A124-C27E-4B04-B78C-6C16A3AEF46D}"/>
              </a:ext>
            </a:extLst>
          </p:cNvPr>
          <p:cNvSpPr txBox="1"/>
          <p:nvPr/>
        </p:nvSpPr>
        <p:spPr>
          <a:xfrm>
            <a:off x="928914" y="574259"/>
            <a:ext cx="1075508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Classes</a:t>
            </a:r>
          </a:p>
          <a:p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TypeScript offers a class system that is very similar to C# or Java, including inheritance, abstract classes, interface implementations, setters/getters, and more.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Extends features for ES6 class syntax, including features like Abstract Classes, implementing Interfaces and access modifiers.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4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73A124-C27E-4B04-B78C-6C16A3AEF46D}"/>
              </a:ext>
            </a:extLst>
          </p:cNvPr>
          <p:cNvSpPr txBox="1"/>
          <p:nvPr/>
        </p:nvSpPr>
        <p:spPr>
          <a:xfrm>
            <a:off x="928914" y="574259"/>
            <a:ext cx="1075508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Tuples</a:t>
            </a:r>
            <a:endParaRPr lang="en-US" sz="3200" b="1" u="sng" dirty="0"/>
          </a:p>
          <a:p>
            <a:endParaRPr lang="en-US" sz="2800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Storing values of varied types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Var tuple_name = [val1, val2,….valn]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ex: Var Mytuple = [10, “hello”]</a:t>
            </a:r>
          </a:p>
          <a:p>
            <a:pPr>
              <a:lnSpc>
                <a:spcPct val="150000"/>
              </a:lnSpc>
            </a:pPr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sz="2800" b="1" dirty="0"/>
              <a:t>Tuple Operation</a:t>
            </a:r>
            <a:r>
              <a:rPr lang="en-US" sz="2800" b="1" u="sng" dirty="0"/>
              <a:t>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Push()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Pop()</a:t>
            </a:r>
            <a:endParaRPr lang="en-US" sz="4000" b="1" dirty="0"/>
          </a:p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9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73A124-C27E-4B04-B78C-6C16A3AEF46D}"/>
              </a:ext>
            </a:extLst>
          </p:cNvPr>
          <p:cNvSpPr txBox="1"/>
          <p:nvPr/>
        </p:nvSpPr>
        <p:spPr>
          <a:xfrm>
            <a:off x="928914" y="574259"/>
            <a:ext cx="1075508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Union</a:t>
            </a:r>
            <a:br>
              <a:rPr lang="en-US" sz="2800" b="1" dirty="0"/>
            </a:br>
            <a:endParaRPr lang="en-US" sz="2800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Combines one or two tuple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Symbol “|”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Syntax: Type1|type2|type3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Ex: Var Val : </a:t>
            </a:r>
            <a:r>
              <a:rPr lang="en-US" sz="2800" b="1" dirty="0" err="1"/>
              <a:t>string|num</a:t>
            </a:r>
            <a:endParaRPr lang="en-US" sz="2800" b="1" dirty="0"/>
          </a:p>
          <a:p>
            <a:pPr lvl="3">
              <a:lnSpc>
                <a:spcPct val="150000"/>
              </a:lnSpc>
            </a:pPr>
            <a:r>
              <a:rPr lang="en-US" sz="2800" b="1" dirty="0"/>
              <a:t>Val=12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              Val=“This is a string”;</a:t>
            </a:r>
            <a:endParaRPr lang="en-US" sz="4000" b="1" dirty="0"/>
          </a:p>
          <a:p>
            <a:r>
              <a:rPr lang="en-US" sz="2800" b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8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73A124-C27E-4B04-B78C-6C16A3AEF46D}"/>
              </a:ext>
            </a:extLst>
          </p:cNvPr>
          <p:cNvSpPr txBox="1"/>
          <p:nvPr/>
        </p:nvSpPr>
        <p:spPr>
          <a:xfrm>
            <a:off x="928914" y="574259"/>
            <a:ext cx="1075508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Bookman Old Style" panose="02050604050505020204" pitchFamily="18" charset="0"/>
              </a:rPr>
              <a:t>NameSpaces</a:t>
            </a:r>
            <a:endParaRPr lang="en-US" sz="3200" b="1" dirty="0"/>
          </a:p>
          <a:p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Logically group related code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“global namespace pollution problem” in JavaScript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Nested Namespaces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dot (.) operator </a:t>
            </a: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3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73A124-C27E-4B04-B78C-6C16A3AEF46D}"/>
              </a:ext>
            </a:extLst>
          </p:cNvPr>
          <p:cNvSpPr txBox="1"/>
          <p:nvPr/>
        </p:nvSpPr>
        <p:spPr>
          <a:xfrm>
            <a:off x="890277" y="406833"/>
            <a:ext cx="10755086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Modules</a:t>
            </a:r>
            <a:endParaRPr lang="en-US" sz="3200" b="1" dirty="0"/>
          </a:p>
          <a:p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Organize code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Divided into :</a:t>
            </a:r>
          </a:p>
          <a:p>
            <a:pPr>
              <a:lnSpc>
                <a:spcPct val="200000"/>
              </a:lnSpc>
            </a:pPr>
            <a:r>
              <a:rPr lang="en-IN" sz="2800" b="1" dirty="0"/>
              <a:t>	1. Internal Modules: group classes, interfaces, functions</a:t>
            </a:r>
          </a:p>
          <a:p>
            <a:pPr>
              <a:lnSpc>
                <a:spcPct val="200000"/>
              </a:lnSpc>
            </a:pPr>
            <a:r>
              <a:rPr lang="en-IN" sz="2800" b="1" dirty="0"/>
              <a:t>	2. External Modules: specify and load dependencies 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800" b="1" dirty="0"/>
              <a:t>Scenarios for loading dependents:</a:t>
            </a:r>
          </a:p>
          <a:p>
            <a:r>
              <a:rPr lang="en-IN" sz="2800" b="1" dirty="0"/>
              <a:t>	1. Client Side - </a:t>
            </a:r>
            <a:r>
              <a:rPr lang="en-IN" sz="2800" b="1" dirty="0" err="1"/>
              <a:t>RequireJs</a:t>
            </a:r>
            <a:endParaRPr lang="en-IN" sz="2800" b="1" dirty="0"/>
          </a:p>
          <a:p>
            <a:r>
              <a:rPr lang="en-IN" sz="2800" b="1" dirty="0"/>
              <a:t>     2. Server Side - </a:t>
            </a:r>
            <a:r>
              <a:rPr lang="en-IN" sz="2800" b="1" dirty="0" err="1"/>
              <a:t>NodeJs</a:t>
            </a:r>
            <a:endParaRPr lang="en-IN" sz="2800" b="1" dirty="0"/>
          </a:p>
          <a:p>
            <a:endParaRPr lang="en-US" sz="4000" b="1" dirty="0"/>
          </a:p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88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2067</TotalTime>
  <Words>314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CampusUser</dc:creator>
  <cp:lastModifiedBy>CampusUser</cp:lastModifiedBy>
  <cp:revision>23</cp:revision>
  <dcterms:created xsi:type="dcterms:W3CDTF">2018-05-03T17:18:49Z</dcterms:created>
  <dcterms:modified xsi:type="dcterms:W3CDTF">2018-05-07T22:33:10Z</dcterms:modified>
</cp:coreProperties>
</file>