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Dela Gothic One" panose="020B0604020202020204" charset="-128"/>
      <p:regular r:id="rId23"/>
    </p:embeddedFont>
    <p:embeddedFont>
      <p:font typeface="Barlow" panose="00000500000000000000" pitchFamily="2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Roboto Mono" panose="00000009000000000000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oN1I7lmoLWKv7N5wL2Y4s17eH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535f125063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4" name="Google Shape;844;g3535f125063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7" name="Google Shape;8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0" name="Google Shape;9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535f12506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7" name="Google Shape;977;g3535f12506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3535f125063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3" name="Google Shape;993;g3535f125063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3535f12506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7" name="Google Shape;1007;g3535f12506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535f12506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535f12506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535f12506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535f12506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8" name="Google Shape;7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8" name="Google Shape;7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535f125063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g3535f125063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17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1" name="Google Shape;11;p17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17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3" name="Google Shape;13;p17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" name="Google Shape;14;p17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15" name="Google Shape;15;p17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17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4709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17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grpSp>
          <p:nvGrpSpPr>
            <p:cNvPr id="19" name="Google Shape;19;p17"/>
            <p:cNvGrpSpPr/>
            <p:nvPr/>
          </p:nvGrpSpPr>
          <p:grpSpPr>
            <a:xfrm>
              <a:off x="752642" y="228100"/>
              <a:ext cx="303300" cy="311400"/>
              <a:chOff x="752642" y="228100"/>
              <a:chExt cx="303300" cy="311400"/>
            </a:xfrm>
          </p:grpSpPr>
          <p:sp>
            <p:nvSpPr>
              <p:cNvPr id="20" name="Google Shape;20;p17"/>
              <p:cNvSpPr/>
              <p:nvPr/>
            </p:nvSpPr>
            <p:spPr>
              <a:xfrm>
                <a:off x="752642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17"/>
              <p:cNvSpPr/>
              <p:nvPr/>
            </p:nvSpPr>
            <p:spPr>
              <a:xfrm>
                <a:off x="801842" y="281350"/>
                <a:ext cx="204900" cy="204900"/>
              </a:xfrm>
              <a:prstGeom prst="mathPlus">
                <a:avLst>
                  <a:gd name="adj1" fmla="val 2352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" name="Google Shape;22;p17"/>
            <p:cNvGrpSpPr/>
            <p:nvPr/>
          </p:nvGrpSpPr>
          <p:grpSpPr>
            <a:xfrm>
              <a:off x="1179059" y="228100"/>
              <a:ext cx="303300" cy="311400"/>
              <a:chOff x="1179059" y="228100"/>
              <a:chExt cx="303300" cy="311400"/>
            </a:xfrm>
          </p:grpSpPr>
          <p:sp>
            <p:nvSpPr>
              <p:cNvPr id="23" name="Google Shape;23;p17"/>
              <p:cNvSpPr/>
              <p:nvPr/>
            </p:nvSpPr>
            <p:spPr>
              <a:xfrm>
                <a:off x="1179059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17"/>
              <p:cNvSpPr/>
              <p:nvPr/>
            </p:nvSpPr>
            <p:spPr>
              <a:xfrm>
                <a:off x="1245959" y="299200"/>
                <a:ext cx="169500" cy="169200"/>
              </a:xfrm>
              <a:prstGeom prst="flowChartMagneticTap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" name="Google Shape;25;p17"/>
            <p:cNvGrpSpPr/>
            <p:nvPr/>
          </p:nvGrpSpPr>
          <p:grpSpPr>
            <a:xfrm>
              <a:off x="326225" y="228100"/>
              <a:ext cx="303300" cy="311400"/>
              <a:chOff x="326225" y="228100"/>
              <a:chExt cx="303300" cy="311400"/>
            </a:xfrm>
          </p:grpSpPr>
          <p:sp>
            <p:nvSpPr>
              <p:cNvPr id="26" name="Google Shape;26;p17"/>
              <p:cNvSpPr/>
              <p:nvPr/>
            </p:nvSpPr>
            <p:spPr>
              <a:xfrm>
                <a:off x="326225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7" name="Google Shape;27;p17"/>
              <p:cNvGrpSpPr/>
              <p:nvPr/>
            </p:nvGrpSpPr>
            <p:grpSpPr>
              <a:xfrm>
                <a:off x="381693" y="299201"/>
                <a:ext cx="192347" cy="156850"/>
                <a:chOff x="2244725" y="192088"/>
                <a:chExt cx="7724774" cy="6299200"/>
              </a:xfrm>
            </p:grpSpPr>
            <p:sp>
              <p:nvSpPr>
                <p:cNvPr id="28" name="Google Shape;28;p17"/>
                <p:cNvSpPr/>
                <p:nvPr/>
              </p:nvSpPr>
              <p:spPr>
                <a:xfrm>
                  <a:off x="2244725" y="192088"/>
                  <a:ext cx="7724774" cy="218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579" extrusionOk="0">
                      <a:moveTo>
                        <a:pt x="0" y="500"/>
                      </a:moveTo>
                      <a:cubicBezTo>
                        <a:pt x="41" y="459"/>
                        <a:pt x="81" y="414"/>
                        <a:pt x="125" y="376"/>
                      </a:cubicBezTo>
                      <a:cubicBezTo>
                        <a:pt x="310" y="216"/>
                        <a:pt x="524" y="112"/>
                        <a:pt x="765" y="71"/>
                      </a:cubicBezTo>
                      <a:cubicBezTo>
                        <a:pt x="1179" y="0"/>
                        <a:pt x="1553" y="95"/>
                        <a:pt x="1883" y="355"/>
                      </a:cubicBezTo>
                      <a:cubicBezTo>
                        <a:pt x="1934" y="395"/>
                        <a:pt x="1980" y="442"/>
                        <a:pt x="2026" y="487"/>
                      </a:cubicBezTo>
                      <a:cubicBezTo>
                        <a:pt x="2050" y="510"/>
                        <a:pt x="2049" y="540"/>
                        <a:pt x="2028" y="560"/>
                      </a:cubicBezTo>
                      <a:cubicBezTo>
                        <a:pt x="2007" y="579"/>
                        <a:pt x="1979" y="576"/>
                        <a:pt x="1956" y="553"/>
                      </a:cubicBezTo>
                      <a:cubicBezTo>
                        <a:pt x="1953" y="550"/>
                        <a:pt x="1950" y="547"/>
                        <a:pt x="1948" y="544"/>
                      </a:cubicBezTo>
                      <a:cubicBezTo>
                        <a:pt x="1820" y="410"/>
                        <a:pt x="1670" y="307"/>
                        <a:pt x="1497" y="238"/>
                      </a:cubicBezTo>
                      <a:cubicBezTo>
                        <a:pt x="1007" y="42"/>
                        <a:pt x="462" y="158"/>
                        <a:pt x="93" y="538"/>
                      </a:cubicBezTo>
                      <a:cubicBezTo>
                        <a:pt x="57" y="574"/>
                        <a:pt x="28" y="571"/>
                        <a:pt x="0" y="528"/>
                      </a:cubicBezTo>
                      <a:cubicBezTo>
                        <a:pt x="0" y="519"/>
                        <a:pt x="0" y="510"/>
                        <a:pt x="0" y="5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17"/>
                <p:cNvSpPr/>
                <p:nvPr/>
              </p:nvSpPr>
              <p:spPr>
                <a:xfrm>
                  <a:off x="3240088" y="1990726"/>
                  <a:ext cx="5738812" cy="157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418" extrusionOk="0">
                      <a:moveTo>
                        <a:pt x="769" y="0"/>
                      </a:moveTo>
                      <a:cubicBezTo>
                        <a:pt x="1046" y="6"/>
                        <a:pt x="1294" y="113"/>
                        <a:pt x="1493" y="328"/>
                      </a:cubicBezTo>
                      <a:cubicBezTo>
                        <a:pt x="1523" y="360"/>
                        <a:pt x="1512" y="404"/>
                        <a:pt x="1473" y="413"/>
                      </a:cubicBezTo>
                      <a:cubicBezTo>
                        <a:pt x="1451" y="418"/>
                        <a:pt x="1435" y="408"/>
                        <a:pt x="1421" y="392"/>
                      </a:cubicBezTo>
                      <a:cubicBezTo>
                        <a:pt x="1372" y="338"/>
                        <a:pt x="1317" y="291"/>
                        <a:pt x="1257" y="251"/>
                      </a:cubicBezTo>
                      <a:cubicBezTo>
                        <a:pt x="890" y="6"/>
                        <a:pt x="403" y="59"/>
                        <a:pt x="98" y="377"/>
                      </a:cubicBezTo>
                      <a:cubicBezTo>
                        <a:pt x="89" y="387"/>
                        <a:pt x="78" y="397"/>
                        <a:pt x="65" y="402"/>
                      </a:cubicBezTo>
                      <a:cubicBezTo>
                        <a:pt x="45" y="409"/>
                        <a:pt x="23" y="399"/>
                        <a:pt x="12" y="381"/>
                      </a:cubicBezTo>
                      <a:cubicBezTo>
                        <a:pt x="0" y="362"/>
                        <a:pt x="1" y="339"/>
                        <a:pt x="19" y="322"/>
                      </a:cubicBezTo>
                      <a:cubicBezTo>
                        <a:pt x="55" y="287"/>
                        <a:pt x="90" y="251"/>
                        <a:pt x="130" y="219"/>
                      </a:cubicBezTo>
                      <a:cubicBezTo>
                        <a:pt x="312" y="75"/>
                        <a:pt x="521" y="3"/>
                        <a:pt x="7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17"/>
                <p:cNvSpPr/>
                <p:nvPr/>
              </p:nvSpPr>
              <p:spPr>
                <a:xfrm>
                  <a:off x="4318000" y="3717926"/>
                  <a:ext cx="3544888" cy="113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302" extrusionOk="0">
                      <a:moveTo>
                        <a:pt x="485" y="0"/>
                      </a:moveTo>
                      <a:cubicBezTo>
                        <a:pt x="649" y="3"/>
                        <a:pt x="801" y="72"/>
                        <a:pt x="920" y="211"/>
                      </a:cubicBezTo>
                      <a:cubicBezTo>
                        <a:pt x="941" y="235"/>
                        <a:pt x="941" y="264"/>
                        <a:pt x="919" y="283"/>
                      </a:cubicBezTo>
                      <a:cubicBezTo>
                        <a:pt x="897" y="302"/>
                        <a:pt x="869" y="299"/>
                        <a:pt x="847" y="274"/>
                      </a:cubicBezTo>
                      <a:cubicBezTo>
                        <a:pt x="768" y="181"/>
                        <a:pt x="668" y="122"/>
                        <a:pt x="547" y="104"/>
                      </a:cubicBezTo>
                      <a:cubicBezTo>
                        <a:pt x="374" y="78"/>
                        <a:pt x="227" y="129"/>
                        <a:pt x="105" y="254"/>
                      </a:cubicBezTo>
                      <a:cubicBezTo>
                        <a:pt x="100" y="259"/>
                        <a:pt x="96" y="264"/>
                        <a:pt x="91" y="268"/>
                      </a:cubicBezTo>
                      <a:cubicBezTo>
                        <a:pt x="71" y="288"/>
                        <a:pt x="43" y="290"/>
                        <a:pt x="23" y="272"/>
                      </a:cubicBezTo>
                      <a:cubicBezTo>
                        <a:pt x="3" y="254"/>
                        <a:pt x="0" y="223"/>
                        <a:pt x="21" y="203"/>
                      </a:cubicBezTo>
                      <a:cubicBezTo>
                        <a:pt x="58" y="167"/>
                        <a:pt x="95" y="131"/>
                        <a:pt x="136" y="102"/>
                      </a:cubicBezTo>
                      <a:cubicBezTo>
                        <a:pt x="235" y="33"/>
                        <a:pt x="346" y="1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17"/>
                <p:cNvSpPr/>
                <p:nvPr/>
              </p:nvSpPr>
              <p:spPr>
                <a:xfrm>
                  <a:off x="5429250" y="5157788"/>
                  <a:ext cx="1330325" cy="13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4" extrusionOk="0">
                      <a:moveTo>
                        <a:pt x="0" y="177"/>
                      </a:moveTo>
                      <a:cubicBezTo>
                        <a:pt x="0" y="79"/>
                        <a:pt x="79" y="0"/>
                        <a:pt x="178" y="0"/>
                      </a:cubicBezTo>
                      <a:cubicBezTo>
                        <a:pt x="275" y="1"/>
                        <a:pt x="353" y="79"/>
                        <a:pt x="353" y="177"/>
                      </a:cubicBezTo>
                      <a:cubicBezTo>
                        <a:pt x="353" y="276"/>
                        <a:pt x="274" y="354"/>
                        <a:pt x="176" y="354"/>
                      </a:cubicBezTo>
                      <a:cubicBezTo>
                        <a:pt x="78" y="353"/>
                        <a:pt x="0" y="275"/>
                        <a:pt x="0" y="177"/>
                      </a:cubicBezTo>
                      <a:close/>
                      <a:moveTo>
                        <a:pt x="97" y="177"/>
                      </a:moveTo>
                      <a:cubicBezTo>
                        <a:pt x="97" y="221"/>
                        <a:pt x="132" y="257"/>
                        <a:pt x="176" y="257"/>
                      </a:cubicBezTo>
                      <a:cubicBezTo>
                        <a:pt x="220" y="258"/>
                        <a:pt x="256" y="222"/>
                        <a:pt x="257" y="178"/>
                      </a:cubicBezTo>
                      <a:cubicBezTo>
                        <a:pt x="257" y="133"/>
                        <a:pt x="221" y="97"/>
                        <a:pt x="176" y="97"/>
                      </a:cubicBezTo>
                      <a:cubicBezTo>
                        <a:pt x="132" y="97"/>
                        <a:pt x="97" y="132"/>
                        <a:pt x="97" y="1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6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323" name="Google Shape;323;p26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4" name="Google Shape;324;p26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26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327" name="Google Shape;327;p26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26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29" name="Google Shape;329;p26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sp>
          <p:nvSpPr>
            <p:cNvPr id="330" name="Google Shape;330;p26"/>
            <p:cNvSpPr/>
            <p:nvPr/>
          </p:nvSpPr>
          <p:spPr>
            <a:xfrm>
              <a:off x="326225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752642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179059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01842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1245959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35" name="Google Shape;335;p26"/>
            <p:cNvGrpSpPr/>
            <p:nvPr/>
          </p:nvGrpSpPr>
          <p:grpSpPr>
            <a:xfrm>
              <a:off x="381693" y="299201"/>
              <a:ext cx="192347" cy="156850"/>
              <a:chOff x="2244725" y="192088"/>
              <a:chExt cx="7724774" cy="6299200"/>
            </a:xfrm>
          </p:grpSpPr>
          <p:sp>
            <p:nvSpPr>
              <p:cNvPr id="336" name="Google Shape;336;p26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6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713225" y="1716300"/>
            <a:ext cx="4701600" cy="18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41" name="Google Shape;341;p26"/>
          <p:cNvGrpSpPr/>
          <p:nvPr/>
        </p:nvGrpSpPr>
        <p:grpSpPr>
          <a:xfrm>
            <a:off x="6402875" y="1791175"/>
            <a:ext cx="2027901" cy="2598025"/>
            <a:chOff x="6402875" y="1791175"/>
            <a:chExt cx="2027901" cy="2598025"/>
          </a:xfrm>
        </p:grpSpPr>
        <p:grpSp>
          <p:nvGrpSpPr>
            <p:cNvPr id="342" name="Google Shape;342;p26"/>
            <p:cNvGrpSpPr/>
            <p:nvPr/>
          </p:nvGrpSpPr>
          <p:grpSpPr>
            <a:xfrm flipH="1">
              <a:off x="7482637" y="2514538"/>
              <a:ext cx="879475" cy="1439864"/>
              <a:chOff x="704551" y="2022613"/>
              <a:chExt cx="879475" cy="1439864"/>
            </a:xfrm>
          </p:grpSpPr>
          <p:sp>
            <p:nvSpPr>
              <p:cNvPr id="343" name="Google Shape;343;p26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4" name="Google Shape;344;p26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345" name="Google Shape;345;p26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26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Google Shape;347;p26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Google Shape;348;p26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9" name="Google Shape;349;p26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0" name="Google Shape;350;p26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1" name="Google Shape;351;p26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2" name="Google Shape;352;p26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3" name="Google Shape;353;p26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4" name="Google Shape;354;p26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5" name="Google Shape;355;p26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6" name="Google Shape;356;p26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57" name="Google Shape;357;p26"/>
            <p:cNvGrpSpPr/>
            <p:nvPr/>
          </p:nvGrpSpPr>
          <p:grpSpPr>
            <a:xfrm flipH="1">
              <a:off x="6402875" y="3070101"/>
              <a:ext cx="877888" cy="469900"/>
              <a:chOff x="6736325" y="4051538"/>
              <a:chExt cx="877888" cy="469900"/>
            </a:xfrm>
          </p:grpSpPr>
          <p:sp>
            <p:nvSpPr>
              <p:cNvPr id="358" name="Google Shape;358;p26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9" name="Google Shape;359;p26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360" name="Google Shape;360;p26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1" name="Google Shape;361;p26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2" name="Google Shape;362;p26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63" name="Google Shape;363;p26"/>
            <p:cNvGrpSpPr/>
            <p:nvPr/>
          </p:nvGrpSpPr>
          <p:grpSpPr>
            <a:xfrm flipH="1">
              <a:off x="6402875" y="4070600"/>
              <a:ext cx="1544651" cy="318600"/>
              <a:chOff x="6043400" y="3591300"/>
              <a:chExt cx="1544651" cy="318600"/>
            </a:xfrm>
          </p:grpSpPr>
          <p:sp>
            <p:nvSpPr>
              <p:cNvPr id="364" name="Google Shape;364;p26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5" name="Google Shape;365;p26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366" name="Google Shape;366;p26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7" name="Google Shape;367;p26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68" name="Google Shape;368;p26"/>
            <p:cNvGrpSpPr/>
            <p:nvPr/>
          </p:nvGrpSpPr>
          <p:grpSpPr>
            <a:xfrm flipH="1">
              <a:off x="6886138" y="1791175"/>
              <a:ext cx="1544638" cy="528638"/>
              <a:chOff x="5728088" y="2646488"/>
              <a:chExt cx="1544638" cy="528638"/>
            </a:xfrm>
          </p:grpSpPr>
          <p:sp>
            <p:nvSpPr>
              <p:cNvPr id="369" name="Google Shape;369;p26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0" name="Google Shape;370;p26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371" name="Google Shape;371;p26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72" name="Google Shape;372;p26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73" name="Google Shape;373;p26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374" name="Google Shape;374;p26"/>
          <p:cNvCxnSpPr/>
          <p:nvPr/>
        </p:nvCxnSpPr>
        <p:spPr>
          <a:xfrm>
            <a:off x="709875" y="1725275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5" name="Google Shape;375;p26"/>
          <p:cNvCxnSpPr/>
          <p:nvPr/>
        </p:nvCxnSpPr>
        <p:spPr>
          <a:xfrm>
            <a:off x="709875" y="3540000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27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378" name="Google Shape;378;p27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79" name="Google Shape;379;p27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380" name="Google Shape;380;p27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1" name="Google Shape;381;p27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382" name="Google Shape;382;p27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27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84" name="Google Shape;384;p27"/>
          <p:cNvSpPr txBox="1">
            <a:spLocks noGrp="1"/>
          </p:cNvSpPr>
          <p:nvPr>
            <p:ph type="title"/>
          </p:nvPr>
        </p:nvSpPr>
        <p:spPr>
          <a:xfrm>
            <a:off x="3872900" y="1734275"/>
            <a:ext cx="4557900" cy="15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subTitle" idx="1"/>
          </p:nvPr>
        </p:nvSpPr>
        <p:spPr>
          <a:xfrm>
            <a:off x="3872900" y="3241711"/>
            <a:ext cx="45579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27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387" name="Google Shape;387;p27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2" name="Google Shape;392;p27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393" name="Google Shape;393;p27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97" name="Google Shape;397;p27"/>
          <p:cNvCxnSpPr/>
          <p:nvPr/>
        </p:nvCxnSpPr>
        <p:spPr>
          <a:xfrm>
            <a:off x="3860450" y="1752225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27"/>
          <p:cNvCxnSpPr/>
          <p:nvPr/>
        </p:nvCxnSpPr>
        <p:spPr>
          <a:xfrm>
            <a:off x="3860450" y="3225900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9" name="Google Shape;399;p27"/>
          <p:cNvGrpSpPr/>
          <p:nvPr/>
        </p:nvGrpSpPr>
        <p:grpSpPr>
          <a:xfrm>
            <a:off x="569878" y="519838"/>
            <a:ext cx="1904536" cy="3936350"/>
            <a:chOff x="704552" y="486238"/>
            <a:chExt cx="1904536" cy="3936350"/>
          </a:xfrm>
        </p:grpSpPr>
        <p:grpSp>
          <p:nvGrpSpPr>
            <p:cNvPr id="400" name="Google Shape;400;p27"/>
            <p:cNvGrpSpPr/>
            <p:nvPr/>
          </p:nvGrpSpPr>
          <p:grpSpPr>
            <a:xfrm>
              <a:off x="1731200" y="3952688"/>
              <a:ext cx="877888" cy="469900"/>
              <a:chOff x="6736325" y="4051538"/>
              <a:chExt cx="877888" cy="469900"/>
            </a:xfrm>
          </p:grpSpPr>
          <p:sp>
            <p:nvSpPr>
              <p:cNvPr id="401" name="Google Shape;401;p27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2" name="Google Shape;402;p27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403" name="Google Shape;403;p27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4" name="Google Shape;404;p27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05" name="Google Shape;405;p27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06" name="Google Shape;406;p27"/>
            <p:cNvGrpSpPr/>
            <p:nvPr/>
          </p:nvGrpSpPr>
          <p:grpSpPr>
            <a:xfrm>
              <a:off x="704552" y="2790588"/>
              <a:ext cx="879475" cy="1439864"/>
              <a:chOff x="704551" y="2022613"/>
              <a:chExt cx="879475" cy="1439864"/>
            </a:xfrm>
          </p:grpSpPr>
          <p:sp>
            <p:nvSpPr>
              <p:cNvPr id="407" name="Google Shape;407;p27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8" name="Google Shape;408;p27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409" name="Google Shape;409;p27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0" name="Google Shape;410;p27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1" name="Google Shape;411;p27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2" name="Google Shape;412;p27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3" name="Google Shape;413;p27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4" name="Google Shape;414;p27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5" name="Google Shape;415;p27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6" name="Google Shape;416;p27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7" name="Google Shape;417;p27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8" name="Google Shape;418;p27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19" name="Google Shape;419;p27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0" name="Google Shape;420;p27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21" name="Google Shape;421;p27"/>
            <p:cNvGrpSpPr/>
            <p:nvPr/>
          </p:nvGrpSpPr>
          <p:grpSpPr>
            <a:xfrm flipH="1">
              <a:off x="705338" y="486238"/>
              <a:ext cx="877888" cy="469900"/>
              <a:chOff x="7327075" y="3825188"/>
              <a:chExt cx="877888" cy="469900"/>
            </a:xfrm>
          </p:grpSpPr>
          <p:sp>
            <p:nvSpPr>
              <p:cNvPr id="422" name="Google Shape;422;p27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3" name="Google Shape;423;p27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424" name="Google Shape;424;p27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5" name="Google Shape;425;p27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26" name="Google Shape;426;p27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27" name="Google Shape;427;p27"/>
            <p:cNvGrpSpPr/>
            <p:nvPr/>
          </p:nvGrpSpPr>
          <p:grpSpPr>
            <a:xfrm>
              <a:off x="1432202" y="1075788"/>
              <a:ext cx="879475" cy="1439864"/>
              <a:chOff x="704551" y="2022613"/>
              <a:chExt cx="879475" cy="1439864"/>
            </a:xfrm>
          </p:grpSpPr>
          <p:sp>
            <p:nvSpPr>
              <p:cNvPr id="428" name="Google Shape;428;p27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9" name="Google Shape;429;p27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430" name="Google Shape;430;p27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1" name="Google Shape;431;p27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2" name="Google Shape;432;p27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3" name="Google Shape;433;p27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4" name="Google Shape;434;p27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5" name="Google Shape;435;p27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6" name="Google Shape;436;p27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7" name="Google Shape;437;p27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8" name="Google Shape;438;p27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39" name="Google Shape;439;p27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0" name="Google Shape;440;p27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41" name="Google Shape;441;p27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>
            <a:spLocks noGrp="1"/>
          </p:cNvSpPr>
          <p:nvPr>
            <p:ph type="pic" idx="2"/>
          </p:nvPr>
        </p:nvSpPr>
        <p:spPr>
          <a:xfrm>
            <a:off x="-28875" y="-38475"/>
            <a:ext cx="9217200" cy="52242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28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Google Shape;447;p30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8" name="Google Shape;448;p30"/>
          <p:cNvGrpSpPr/>
          <p:nvPr/>
        </p:nvGrpSpPr>
        <p:grpSpPr>
          <a:xfrm>
            <a:off x="6769788" y="-180437"/>
            <a:ext cx="2818800" cy="2186975"/>
            <a:chOff x="6769788" y="-180437"/>
            <a:chExt cx="2818800" cy="2186975"/>
          </a:xfrm>
        </p:grpSpPr>
        <p:grpSp>
          <p:nvGrpSpPr>
            <p:cNvPr id="449" name="Google Shape;449;p30"/>
            <p:cNvGrpSpPr/>
            <p:nvPr/>
          </p:nvGrpSpPr>
          <p:grpSpPr>
            <a:xfrm flipH="1">
              <a:off x="8710700" y="1536638"/>
              <a:ext cx="877888" cy="469900"/>
              <a:chOff x="7327075" y="3825188"/>
              <a:chExt cx="877888" cy="469900"/>
            </a:xfrm>
          </p:grpSpPr>
          <p:sp>
            <p:nvSpPr>
              <p:cNvPr id="450" name="Google Shape;450;p30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1" name="Google Shape;451;p30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452" name="Google Shape;452;p30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3" name="Google Shape;453;p30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4" name="Google Shape;454;p30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55" name="Google Shape;455;p30"/>
            <p:cNvGrpSpPr/>
            <p:nvPr/>
          </p:nvGrpSpPr>
          <p:grpSpPr>
            <a:xfrm>
              <a:off x="6769788" y="-166400"/>
              <a:ext cx="1544638" cy="528638"/>
              <a:chOff x="5728088" y="2646488"/>
              <a:chExt cx="1544638" cy="528638"/>
            </a:xfrm>
          </p:grpSpPr>
          <p:sp>
            <p:nvSpPr>
              <p:cNvPr id="456" name="Google Shape;456;p30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7" name="Google Shape;457;p30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458" name="Google Shape;458;p30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59" name="Google Shape;459;p30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0" name="Google Shape;460;p30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61" name="Google Shape;461;p30"/>
            <p:cNvGrpSpPr/>
            <p:nvPr/>
          </p:nvGrpSpPr>
          <p:grpSpPr>
            <a:xfrm>
              <a:off x="8549002" y="-180437"/>
              <a:ext cx="879475" cy="1439864"/>
              <a:chOff x="704551" y="2022613"/>
              <a:chExt cx="879475" cy="1439864"/>
            </a:xfrm>
          </p:grpSpPr>
          <p:sp>
            <p:nvSpPr>
              <p:cNvPr id="462" name="Google Shape;462;p30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3" name="Google Shape;463;p30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464" name="Google Shape;464;p30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5" name="Google Shape;465;p30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6" name="Google Shape;466;p30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7" name="Google Shape;467;p30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8" name="Google Shape;468;p30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69" name="Google Shape;469;p30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0" name="Google Shape;470;p30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1" name="Google Shape;471;p30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2" name="Google Shape;472;p30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3" name="Google Shape;473;p30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4" name="Google Shape;474;p30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75" name="Google Shape;475;p30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76" name="Google Shape;476;p30"/>
          <p:cNvGrpSpPr/>
          <p:nvPr/>
        </p:nvGrpSpPr>
        <p:grpSpPr>
          <a:xfrm>
            <a:off x="8430775" y="2122100"/>
            <a:ext cx="303300" cy="311400"/>
            <a:chOff x="2472975" y="971900"/>
            <a:chExt cx="303300" cy="311400"/>
          </a:xfrm>
        </p:grpSpPr>
        <p:sp>
          <p:nvSpPr>
            <p:cNvPr id="477" name="Google Shape;477;p30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8" name="Google Shape;478;p30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1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481" name="Google Shape;481;p31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82" name="Google Shape;482;p31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483" name="Google Shape;483;p31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4" name="Google Shape;484;p31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485" name="Google Shape;485;p31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87" name="Google Shape;487;p31"/>
          <p:cNvSpPr/>
          <p:nvPr/>
        </p:nvSpPr>
        <p:spPr>
          <a:xfrm>
            <a:off x="326225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752642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1179059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31"/>
          <p:cNvSpPr/>
          <p:nvPr/>
        </p:nvSpPr>
        <p:spPr>
          <a:xfrm>
            <a:off x="801842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1245959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92" name="Google Shape;492;p31"/>
          <p:cNvGrpSpPr/>
          <p:nvPr/>
        </p:nvGrpSpPr>
        <p:grpSpPr>
          <a:xfrm>
            <a:off x="381693" y="299201"/>
            <a:ext cx="192347" cy="156850"/>
            <a:chOff x="2244725" y="192088"/>
            <a:chExt cx="7724774" cy="6299200"/>
          </a:xfrm>
        </p:grpSpPr>
        <p:sp>
          <p:nvSpPr>
            <p:cNvPr id="493" name="Google Shape;493;p31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5934113" y="910213"/>
            <a:ext cx="2496663" cy="3323054"/>
            <a:chOff x="5934113" y="910213"/>
            <a:chExt cx="2496663" cy="3323054"/>
          </a:xfrm>
        </p:grpSpPr>
        <p:grpSp>
          <p:nvGrpSpPr>
            <p:cNvPr id="498" name="Google Shape;498;p31"/>
            <p:cNvGrpSpPr/>
            <p:nvPr/>
          </p:nvGrpSpPr>
          <p:grpSpPr>
            <a:xfrm flipH="1">
              <a:off x="6886138" y="2350075"/>
              <a:ext cx="1544638" cy="528638"/>
              <a:chOff x="713213" y="1004650"/>
              <a:chExt cx="1544638" cy="528638"/>
            </a:xfrm>
          </p:grpSpPr>
          <p:sp>
            <p:nvSpPr>
              <p:cNvPr id="499" name="Google Shape;499;p31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0" name="Google Shape;500;p31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501" name="Google Shape;501;p3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02" name="Google Shape;502;p3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03" name="Google Shape;503;p31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04" name="Google Shape;504;p31"/>
            <p:cNvGrpSpPr/>
            <p:nvPr/>
          </p:nvGrpSpPr>
          <p:grpSpPr>
            <a:xfrm>
              <a:off x="5934113" y="3076400"/>
              <a:ext cx="1544638" cy="528638"/>
              <a:chOff x="5728088" y="2646488"/>
              <a:chExt cx="1544638" cy="528638"/>
            </a:xfrm>
          </p:grpSpPr>
          <p:sp>
            <p:nvSpPr>
              <p:cNvPr id="505" name="Google Shape;505;p31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6" name="Google Shape;506;p31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507" name="Google Shape;507;p3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08" name="Google Shape;508;p3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09" name="Google Shape;509;p31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10" name="Google Shape;510;p31"/>
            <p:cNvGrpSpPr/>
            <p:nvPr/>
          </p:nvGrpSpPr>
          <p:grpSpPr>
            <a:xfrm>
              <a:off x="7335850" y="3802717"/>
              <a:ext cx="1094925" cy="430550"/>
              <a:chOff x="1862850" y="1718717"/>
              <a:chExt cx="1094925" cy="430550"/>
            </a:xfrm>
          </p:grpSpPr>
          <p:sp>
            <p:nvSpPr>
              <p:cNvPr id="511" name="Google Shape;511;p31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2" name="Google Shape;512;p31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513" name="Google Shape;513;p31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14" name="Google Shape;514;p31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15" name="Google Shape;515;p31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16" name="Google Shape;516;p31"/>
            <p:cNvGrpSpPr/>
            <p:nvPr/>
          </p:nvGrpSpPr>
          <p:grpSpPr>
            <a:xfrm>
              <a:off x="5934127" y="910213"/>
              <a:ext cx="879475" cy="1439864"/>
              <a:chOff x="704551" y="2022613"/>
              <a:chExt cx="879475" cy="1439864"/>
            </a:xfrm>
          </p:grpSpPr>
          <p:sp>
            <p:nvSpPr>
              <p:cNvPr id="517" name="Google Shape;517;p31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8" name="Google Shape;518;p31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519" name="Google Shape;519;p31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0" name="Google Shape;520;p31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1" name="Google Shape;521;p31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2" name="Google Shape;522;p31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3" name="Google Shape;523;p31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4" name="Google Shape;524;p31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5" name="Google Shape;525;p31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6" name="Google Shape;526;p31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7" name="Google Shape;527;p31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8" name="Google Shape;528;p31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29" name="Google Shape;529;p31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30" name="Google Shape;530;p31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title" idx="2"/>
          </p:nvPr>
        </p:nvSpPr>
        <p:spPr>
          <a:xfrm>
            <a:off x="1410525" y="1366138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title" idx="3"/>
          </p:nvPr>
        </p:nvSpPr>
        <p:spPr>
          <a:xfrm>
            <a:off x="1430775" y="2659463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title" idx="4"/>
          </p:nvPr>
        </p:nvSpPr>
        <p:spPr>
          <a:xfrm>
            <a:off x="3768872" y="1366138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 idx="5"/>
          </p:nvPr>
        </p:nvSpPr>
        <p:spPr>
          <a:xfrm>
            <a:off x="3789122" y="2659463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title" idx="6"/>
          </p:nvPr>
        </p:nvSpPr>
        <p:spPr>
          <a:xfrm>
            <a:off x="6127220" y="1366138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 idx="7"/>
          </p:nvPr>
        </p:nvSpPr>
        <p:spPr>
          <a:xfrm>
            <a:off x="6147470" y="2659463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1410525" y="1813749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ubTitle" idx="8"/>
          </p:nvPr>
        </p:nvSpPr>
        <p:spPr>
          <a:xfrm>
            <a:off x="3768872" y="1813749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ubTitle" idx="9"/>
          </p:nvPr>
        </p:nvSpPr>
        <p:spPr>
          <a:xfrm>
            <a:off x="6127220" y="1813749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ubTitle" idx="13"/>
          </p:nvPr>
        </p:nvSpPr>
        <p:spPr>
          <a:xfrm>
            <a:off x="1430775" y="3107074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ubTitle" idx="14"/>
          </p:nvPr>
        </p:nvSpPr>
        <p:spPr>
          <a:xfrm>
            <a:off x="3789122" y="3107074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ubTitle" idx="15"/>
          </p:nvPr>
        </p:nvSpPr>
        <p:spPr>
          <a:xfrm>
            <a:off x="6147470" y="3107074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46" name="Google Shape;46;p18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7" name="Google Shape;47;p18"/>
          <p:cNvGrpSpPr/>
          <p:nvPr/>
        </p:nvGrpSpPr>
        <p:grpSpPr>
          <a:xfrm flipH="1">
            <a:off x="693200" y="4402900"/>
            <a:ext cx="1544638" cy="528638"/>
            <a:chOff x="5728088" y="2646488"/>
            <a:chExt cx="1544638" cy="528638"/>
          </a:xfrm>
        </p:grpSpPr>
        <p:sp>
          <p:nvSpPr>
            <p:cNvPr id="48" name="Google Shape;48;p18"/>
            <p:cNvSpPr/>
            <p:nvPr/>
          </p:nvSpPr>
          <p:spPr>
            <a:xfrm flipH="1">
              <a:off x="5728088" y="2646488"/>
              <a:ext cx="1544638" cy="528638"/>
            </a:xfrm>
            <a:custGeom>
              <a:avLst/>
              <a:gdLst/>
              <a:ahLst/>
              <a:cxnLst/>
              <a:rect l="l" t="t" r="r" b="b"/>
              <a:pathLst>
                <a:path w="646" h="221" extrusionOk="0">
                  <a:moveTo>
                    <a:pt x="6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7"/>
                    <a:pt x="12" y="208"/>
                    <a:pt x="26" y="208"/>
                  </a:cubicBezTo>
                  <a:cubicBezTo>
                    <a:pt x="588" y="208"/>
                    <a:pt x="588" y="208"/>
                    <a:pt x="588" y="208"/>
                  </a:cubicBezTo>
                  <a:cubicBezTo>
                    <a:pt x="589" y="212"/>
                    <a:pt x="591" y="215"/>
                    <a:pt x="594" y="218"/>
                  </a:cubicBezTo>
                  <a:cubicBezTo>
                    <a:pt x="597" y="220"/>
                    <a:pt x="601" y="221"/>
                    <a:pt x="604" y="221"/>
                  </a:cubicBezTo>
                  <a:cubicBezTo>
                    <a:pt x="605" y="221"/>
                    <a:pt x="605" y="221"/>
                    <a:pt x="606" y="221"/>
                  </a:cubicBezTo>
                  <a:cubicBezTo>
                    <a:pt x="606" y="221"/>
                    <a:pt x="606" y="221"/>
                    <a:pt x="606" y="221"/>
                  </a:cubicBezTo>
                  <a:cubicBezTo>
                    <a:pt x="606" y="220"/>
                    <a:pt x="606" y="220"/>
                    <a:pt x="606" y="220"/>
                  </a:cubicBezTo>
                  <a:cubicBezTo>
                    <a:pt x="604" y="217"/>
                    <a:pt x="604" y="212"/>
                    <a:pt x="604" y="208"/>
                  </a:cubicBezTo>
                  <a:cubicBezTo>
                    <a:pt x="620" y="208"/>
                    <a:pt x="620" y="208"/>
                    <a:pt x="620" y="208"/>
                  </a:cubicBezTo>
                  <a:cubicBezTo>
                    <a:pt x="634" y="208"/>
                    <a:pt x="646" y="197"/>
                    <a:pt x="646" y="183"/>
                  </a:cubicBezTo>
                  <a:cubicBezTo>
                    <a:pt x="646" y="26"/>
                    <a:pt x="646" y="26"/>
                    <a:pt x="646" y="26"/>
                  </a:cubicBezTo>
                  <a:cubicBezTo>
                    <a:pt x="646" y="12"/>
                    <a:pt x="634" y="0"/>
                    <a:pt x="620" y="0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" name="Google Shape;49;p18"/>
            <p:cNvGrpSpPr/>
            <p:nvPr/>
          </p:nvGrpSpPr>
          <p:grpSpPr>
            <a:xfrm>
              <a:off x="5857513" y="2784594"/>
              <a:ext cx="1285800" cy="204775"/>
              <a:chOff x="5848350" y="2788450"/>
              <a:chExt cx="1285800" cy="204775"/>
            </a:xfrm>
          </p:grpSpPr>
          <p:cxnSp>
            <p:nvCxnSpPr>
              <p:cNvPr id="50" name="Google Shape;50;p18"/>
              <p:cNvCxnSpPr/>
              <p:nvPr/>
            </p:nvCxnSpPr>
            <p:spPr>
              <a:xfrm>
                <a:off x="5848350" y="2788450"/>
                <a:ext cx="12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" name="Google Shape;51;p18"/>
              <p:cNvCxnSpPr/>
              <p:nvPr/>
            </p:nvCxnSpPr>
            <p:spPr>
              <a:xfrm>
                <a:off x="5848350" y="2890838"/>
                <a:ext cx="12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" name="Google Shape;52;p18"/>
              <p:cNvCxnSpPr/>
              <p:nvPr/>
            </p:nvCxnSpPr>
            <p:spPr>
              <a:xfrm>
                <a:off x="5848350" y="2993225"/>
                <a:ext cx="64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3" name="Google Shape;53;p18"/>
          <p:cNvGrpSpPr/>
          <p:nvPr/>
        </p:nvGrpSpPr>
        <p:grpSpPr>
          <a:xfrm>
            <a:off x="-338687" y="2735663"/>
            <a:ext cx="879475" cy="1439864"/>
            <a:chOff x="-338687" y="2625063"/>
            <a:chExt cx="879475" cy="1439864"/>
          </a:xfrm>
        </p:grpSpPr>
        <p:sp>
          <p:nvSpPr>
            <p:cNvPr id="54" name="Google Shape;54;p18"/>
            <p:cNvSpPr/>
            <p:nvPr/>
          </p:nvSpPr>
          <p:spPr>
            <a:xfrm>
              <a:off x="-338687" y="2625063"/>
              <a:ext cx="879475" cy="1439864"/>
            </a:xfrm>
            <a:custGeom>
              <a:avLst/>
              <a:gdLst/>
              <a:ahLst/>
              <a:cxnLst/>
              <a:rect l="l" t="t" r="r" b="b"/>
              <a:pathLst>
                <a:path w="368" h="602" extrusionOk="0">
                  <a:moveTo>
                    <a:pt x="34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4"/>
                    <a:pt x="0" y="28"/>
                  </a:cubicBezTo>
                  <a:cubicBezTo>
                    <a:pt x="0" y="563"/>
                    <a:pt x="0" y="563"/>
                    <a:pt x="0" y="563"/>
                  </a:cubicBezTo>
                  <a:cubicBezTo>
                    <a:pt x="0" y="577"/>
                    <a:pt x="12" y="589"/>
                    <a:pt x="26" y="589"/>
                  </a:cubicBezTo>
                  <a:cubicBezTo>
                    <a:pt x="310" y="589"/>
                    <a:pt x="310" y="589"/>
                    <a:pt x="310" y="589"/>
                  </a:cubicBezTo>
                  <a:cubicBezTo>
                    <a:pt x="310" y="592"/>
                    <a:pt x="313" y="596"/>
                    <a:pt x="315" y="598"/>
                  </a:cubicBezTo>
                  <a:cubicBezTo>
                    <a:pt x="318" y="600"/>
                    <a:pt x="322" y="602"/>
                    <a:pt x="326" y="602"/>
                  </a:cubicBezTo>
                  <a:cubicBezTo>
                    <a:pt x="327" y="602"/>
                    <a:pt x="327" y="602"/>
                    <a:pt x="327" y="602"/>
                  </a:cubicBezTo>
                  <a:cubicBezTo>
                    <a:pt x="328" y="602"/>
                    <a:pt x="328" y="602"/>
                    <a:pt x="328" y="602"/>
                  </a:cubicBezTo>
                  <a:cubicBezTo>
                    <a:pt x="328" y="601"/>
                    <a:pt x="328" y="601"/>
                    <a:pt x="328" y="601"/>
                  </a:cubicBezTo>
                  <a:cubicBezTo>
                    <a:pt x="326" y="597"/>
                    <a:pt x="326" y="593"/>
                    <a:pt x="326" y="589"/>
                  </a:cubicBezTo>
                  <a:cubicBezTo>
                    <a:pt x="342" y="589"/>
                    <a:pt x="342" y="589"/>
                    <a:pt x="342" y="589"/>
                  </a:cubicBezTo>
                  <a:cubicBezTo>
                    <a:pt x="356" y="589"/>
                    <a:pt x="368" y="577"/>
                    <a:pt x="368" y="563"/>
                  </a:cubicBezTo>
                  <a:cubicBezTo>
                    <a:pt x="368" y="25"/>
                    <a:pt x="368" y="25"/>
                    <a:pt x="368" y="25"/>
                  </a:cubicBezTo>
                  <a:cubicBezTo>
                    <a:pt x="368" y="11"/>
                    <a:pt x="356" y="0"/>
                    <a:pt x="342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" name="Google Shape;55;p18"/>
            <p:cNvGrpSpPr/>
            <p:nvPr/>
          </p:nvGrpSpPr>
          <p:grpSpPr>
            <a:xfrm flipH="1">
              <a:off x="-203750" y="2784863"/>
              <a:ext cx="609600" cy="1117540"/>
              <a:chOff x="7453338" y="715125"/>
              <a:chExt cx="609600" cy="1117540"/>
            </a:xfrm>
          </p:grpSpPr>
          <p:cxnSp>
            <p:nvCxnSpPr>
              <p:cNvPr id="56" name="Google Shape;56;p18"/>
              <p:cNvCxnSpPr/>
              <p:nvPr/>
            </p:nvCxnSpPr>
            <p:spPr>
              <a:xfrm>
                <a:off x="7453338" y="715125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p18"/>
              <p:cNvCxnSpPr/>
              <p:nvPr/>
            </p:nvCxnSpPr>
            <p:spPr>
              <a:xfrm>
                <a:off x="7453338" y="816720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p18"/>
              <p:cNvCxnSpPr/>
              <p:nvPr/>
            </p:nvCxnSpPr>
            <p:spPr>
              <a:xfrm>
                <a:off x="7453338" y="918314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18"/>
              <p:cNvCxnSpPr/>
              <p:nvPr/>
            </p:nvCxnSpPr>
            <p:spPr>
              <a:xfrm>
                <a:off x="7453338" y="1019909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18"/>
              <p:cNvCxnSpPr/>
              <p:nvPr/>
            </p:nvCxnSpPr>
            <p:spPr>
              <a:xfrm>
                <a:off x="7453338" y="1121503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18"/>
              <p:cNvCxnSpPr/>
              <p:nvPr/>
            </p:nvCxnSpPr>
            <p:spPr>
              <a:xfrm>
                <a:off x="7453338" y="1223098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" name="Google Shape;62;p18"/>
              <p:cNvCxnSpPr/>
              <p:nvPr/>
            </p:nvCxnSpPr>
            <p:spPr>
              <a:xfrm>
                <a:off x="7453338" y="1324692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" name="Google Shape;63;p18"/>
              <p:cNvCxnSpPr/>
              <p:nvPr/>
            </p:nvCxnSpPr>
            <p:spPr>
              <a:xfrm>
                <a:off x="7453338" y="1426287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18"/>
              <p:cNvCxnSpPr/>
              <p:nvPr/>
            </p:nvCxnSpPr>
            <p:spPr>
              <a:xfrm>
                <a:off x="7453338" y="1527881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" name="Google Shape;65;p18"/>
              <p:cNvCxnSpPr/>
              <p:nvPr/>
            </p:nvCxnSpPr>
            <p:spPr>
              <a:xfrm>
                <a:off x="7453338" y="1629476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18"/>
              <p:cNvCxnSpPr/>
              <p:nvPr/>
            </p:nvCxnSpPr>
            <p:spPr>
              <a:xfrm>
                <a:off x="7453338" y="1731070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" name="Google Shape;67;p18"/>
              <p:cNvCxnSpPr/>
              <p:nvPr/>
            </p:nvCxnSpPr>
            <p:spPr>
              <a:xfrm>
                <a:off x="7453338" y="1832665"/>
                <a:ext cx="280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8" name="Google Shape;68;p18"/>
          <p:cNvGrpSpPr/>
          <p:nvPr/>
        </p:nvGrpSpPr>
        <p:grpSpPr>
          <a:xfrm>
            <a:off x="-403362" y="4931550"/>
            <a:ext cx="877888" cy="469900"/>
            <a:chOff x="2079875" y="3121150"/>
            <a:chExt cx="877888" cy="469900"/>
          </a:xfrm>
        </p:grpSpPr>
        <p:sp>
          <p:nvSpPr>
            <p:cNvPr id="69" name="Google Shape;69;p18"/>
            <p:cNvSpPr/>
            <p:nvPr/>
          </p:nvSpPr>
          <p:spPr>
            <a:xfrm>
              <a:off x="2079875" y="3121150"/>
              <a:ext cx="877888" cy="469900"/>
            </a:xfrm>
            <a:custGeom>
              <a:avLst/>
              <a:gdLst/>
              <a:ahLst/>
              <a:cxnLst/>
              <a:rect l="l" t="t" r="r" b="b"/>
              <a:pathLst>
                <a:path w="367" h="197" extrusionOk="0">
                  <a:moveTo>
                    <a:pt x="34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4"/>
                    <a:pt x="0" y="2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2" y="184"/>
                    <a:pt x="26" y="184"/>
                  </a:cubicBezTo>
                  <a:cubicBezTo>
                    <a:pt x="309" y="184"/>
                    <a:pt x="309" y="184"/>
                    <a:pt x="309" y="184"/>
                  </a:cubicBezTo>
                  <a:cubicBezTo>
                    <a:pt x="310" y="187"/>
                    <a:pt x="312" y="191"/>
                    <a:pt x="315" y="193"/>
                  </a:cubicBezTo>
                  <a:cubicBezTo>
                    <a:pt x="318" y="196"/>
                    <a:pt x="322" y="197"/>
                    <a:pt x="326" y="197"/>
                  </a:cubicBezTo>
                  <a:cubicBezTo>
                    <a:pt x="326" y="197"/>
                    <a:pt x="327" y="197"/>
                    <a:pt x="327" y="197"/>
                  </a:cubicBezTo>
                  <a:cubicBezTo>
                    <a:pt x="328" y="197"/>
                    <a:pt x="328" y="197"/>
                    <a:pt x="328" y="197"/>
                  </a:cubicBezTo>
                  <a:cubicBezTo>
                    <a:pt x="328" y="196"/>
                    <a:pt x="328" y="196"/>
                    <a:pt x="328" y="196"/>
                  </a:cubicBezTo>
                  <a:cubicBezTo>
                    <a:pt x="326" y="192"/>
                    <a:pt x="325" y="188"/>
                    <a:pt x="326" y="184"/>
                  </a:cubicBezTo>
                  <a:cubicBezTo>
                    <a:pt x="342" y="184"/>
                    <a:pt x="342" y="184"/>
                    <a:pt x="342" y="184"/>
                  </a:cubicBezTo>
                  <a:cubicBezTo>
                    <a:pt x="356" y="184"/>
                    <a:pt x="367" y="172"/>
                    <a:pt x="367" y="158"/>
                  </a:cubicBezTo>
                  <a:cubicBezTo>
                    <a:pt x="367" y="25"/>
                    <a:pt x="367" y="25"/>
                    <a:pt x="367" y="25"/>
                  </a:cubicBezTo>
                  <a:cubicBezTo>
                    <a:pt x="367" y="11"/>
                    <a:pt x="356" y="0"/>
                    <a:pt x="342" y="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" name="Google Shape;70;p18"/>
            <p:cNvGrpSpPr/>
            <p:nvPr/>
          </p:nvGrpSpPr>
          <p:grpSpPr>
            <a:xfrm>
              <a:off x="2181689" y="3241906"/>
              <a:ext cx="674400" cy="203189"/>
              <a:chOff x="2181677" y="2165344"/>
              <a:chExt cx="674400" cy="203189"/>
            </a:xfrm>
          </p:grpSpPr>
          <p:cxnSp>
            <p:nvCxnSpPr>
              <p:cNvPr id="71" name="Google Shape;71;p18"/>
              <p:cNvCxnSpPr/>
              <p:nvPr/>
            </p:nvCxnSpPr>
            <p:spPr>
              <a:xfrm>
                <a:off x="2181677" y="2165344"/>
                <a:ext cx="674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2" name="Google Shape;72;p18"/>
              <p:cNvCxnSpPr/>
              <p:nvPr/>
            </p:nvCxnSpPr>
            <p:spPr>
              <a:xfrm>
                <a:off x="2181677" y="2266938"/>
                <a:ext cx="674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18"/>
              <p:cNvCxnSpPr/>
              <p:nvPr/>
            </p:nvCxnSpPr>
            <p:spPr>
              <a:xfrm>
                <a:off x="2181677" y="2368533"/>
                <a:ext cx="674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4" name="Google Shape;74;p18"/>
          <p:cNvGrpSpPr/>
          <p:nvPr/>
        </p:nvGrpSpPr>
        <p:grpSpPr>
          <a:xfrm>
            <a:off x="237492" y="4402900"/>
            <a:ext cx="303300" cy="311400"/>
            <a:chOff x="1663317" y="971900"/>
            <a:chExt cx="303300" cy="311400"/>
          </a:xfrm>
        </p:grpSpPr>
        <p:sp>
          <p:nvSpPr>
            <p:cNvPr id="75" name="Google Shape;75;p18"/>
            <p:cNvSpPr/>
            <p:nvPr/>
          </p:nvSpPr>
          <p:spPr>
            <a:xfrm>
              <a:off x="1663317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1712517" y="1025150"/>
              <a:ext cx="204900" cy="204900"/>
            </a:xfrm>
            <a:prstGeom prst="mathPlus">
              <a:avLst>
                <a:gd name="adj1" fmla="val 23520"/>
              </a:avLst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 b="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80" name="Google Shape;80;p19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81" name="Google Shape;81;p19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6" name="Google Shape;86;p19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87" name="Google Shape;87;p19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9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9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9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1" name="Google Shape;91;p19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92" name="Google Shape;92;p19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3" name="Google Shape;93;p19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94" name="Google Shape;94;p19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" name="Google Shape;95;p19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96" name="Google Shape;96;p19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9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4923249" y="2630674"/>
            <a:ext cx="2505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2"/>
          </p:nvPr>
        </p:nvSpPr>
        <p:spPr>
          <a:xfrm>
            <a:off x="1715375" y="2630674"/>
            <a:ext cx="2505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1715375" y="2227853"/>
            <a:ext cx="2505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4"/>
          </p:nvPr>
        </p:nvSpPr>
        <p:spPr>
          <a:xfrm>
            <a:off x="4923250" y="2227853"/>
            <a:ext cx="2505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5" name="Google Shape;105;p20"/>
          <p:cNvGrpSpPr/>
          <p:nvPr/>
        </p:nvGrpSpPr>
        <p:grpSpPr>
          <a:xfrm>
            <a:off x="7273500" y="2478263"/>
            <a:ext cx="2036752" cy="2560812"/>
            <a:chOff x="7273500" y="2478263"/>
            <a:chExt cx="2036752" cy="2560812"/>
          </a:xfrm>
        </p:grpSpPr>
        <p:grpSp>
          <p:nvGrpSpPr>
            <p:cNvPr id="106" name="Google Shape;106;p20"/>
            <p:cNvGrpSpPr/>
            <p:nvPr/>
          </p:nvGrpSpPr>
          <p:grpSpPr>
            <a:xfrm>
              <a:off x="7273500" y="4720475"/>
              <a:ext cx="1544651" cy="318600"/>
              <a:chOff x="6043400" y="3591300"/>
              <a:chExt cx="1544651" cy="318600"/>
            </a:xfrm>
          </p:grpSpPr>
          <p:sp>
            <p:nvSpPr>
              <p:cNvPr id="107" name="Google Shape;107;p20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8" name="Google Shape;108;p20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109" name="Google Shape;109;p20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Google Shape;110;p20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11" name="Google Shape;111;p20"/>
            <p:cNvGrpSpPr/>
            <p:nvPr/>
          </p:nvGrpSpPr>
          <p:grpSpPr>
            <a:xfrm>
              <a:off x="8430777" y="2478263"/>
              <a:ext cx="879475" cy="1439864"/>
              <a:chOff x="704551" y="2022613"/>
              <a:chExt cx="879475" cy="1439864"/>
            </a:xfrm>
          </p:grpSpPr>
          <p:sp>
            <p:nvSpPr>
              <p:cNvPr id="112" name="Google Shape;112;p20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3" name="Google Shape;113;p20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14" name="Google Shape;114;p20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" name="Google Shape;115;p20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" name="Google Shape;116;p20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7" name="Google Shape;117;p20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" name="Google Shape;118;p20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" name="Google Shape;119;p20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120;p20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1" name="Google Shape;121;p20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2" name="Google Shape;122;p20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3" name="Google Shape;123;p20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4" name="Google Shape;124;p20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5" name="Google Shape;125;p20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6" name="Google Shape;126;p20"/>
            <p:cNvGrpSpPr/>
            <p:nvPr/>
          </p:nvGrpSpPr>
          <p:grpSpPr>
            <a:xfrm>
              <a:off x="7940250" y="4134088"/>
              <a:ext cx="877888" cy="469900"/>
              <a:chOff x="7327075" y="3825188"/>
              <a:chExt cx="877888" cy="469900"/>
            </a:xfrm>
          </p:grpSpPr>
          <p:sp>
            <p:nvSpPr>
              <p:cNvPr id="127" name="Google Shape;127;p20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" name="Google Shape;128;p20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129" name="Google Shape;129;p20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0" name="Google Shape;130;p20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1" name="Google Shape;131;p20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132" name="Google Shape;132;p20"/>
          <p:cNvGrpSpPr/>
          <p:nvPr/>
        </p:nvGrpSpPr>
        <p:grpSpPr>
          <a:xfrm>
            <a:off x="7989842" y="3606725"/>
            <a:ext cx="303300" cy="311400"/>
            <a:chOff x="1663317" y="971900"/>
            <a:chExt cx="303300" cy="311400"/>
          </a:xfrm>
        </p:grpSpPr>
        <p:sp>
          <p:nvSpPr>
            <p:cNvPr id="133" name="Google Shape;133;p20"/>
            <p:cNvSpPr/>
            <p:nvPr/>
          </p:nvSpPr>
          <p:spPr>
            <a:xfrm>
              <a:off x="1663317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1712517" y="1025150"/>
              <a:ext cx="204900" cy="204900"/>
            </a:xfrm>
            <a:prstGeom prst="mathPlus">
              <a:avLst>
                <a:gd name="adj1" fmla="val 23520"/>
              </a:avLst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2"/>
          </p:nvPr>
        </p:nvSpPr>
        <p:spPr>
          <a:xfrm>
            <a:off x="3484347" y="2631048"/>
            <a:ext cx="2175300" cy="15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143" name="Google Shape;143;p21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4" name="Google Shape;144;p21"/>
          <p:cNvGrpSpPr/>
          <p:nvPr/>
        </p:nvGrpSpPr>
        <p:grpSpPr>
          <a:xfrm>
            <a:off x="7316963" y="-172350"/>
            <a:ext cx="2140314" cy="3147227"/>
            <a:chOff x="7316963" y="-120400"/>
            <a:chExt cx="2140314" cy="3147227"/>
          </a:xfrm>
        </p:grpSpPr>
        <p:grpSp>
          <p:nvGrpSpPr>
            <p:cNvPr id="145" name="Google Shape;145;p21"/>
            <p:cNvGrpSpPr/>
            <p:nvPr/>
          </p:nvGrpSpPr>
          <p:grpSpPr>
            <a:xfrm>
              <a:off x="8090725" y="938542"/>
              <a:ext cx="1094925" cy="430550"/>
              <a:chOff x="1862850" y="1718717"/>
              <a:chExt cx="1094925" cy="430550"/>
            </a:xfrm>
          </p:grpSpPr>
          <p:sp>
            <p:nvSpPr>
              <p:cNvPr id="146" name="Google Shape;146;p21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7" name="Google Shape;147;p21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148" name="Google Shape;148;p21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9" name="Google Shape;149;p21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0" name="Google Shape;150;p21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1" name="Google Shape;151;p21"/>
            <p:cNvGrpSpPr/>
            <p:nvPr/>
          </p:nvGrpSpPr>
          <p:grpSpPr>
            <a:xfrm>
              <a:off x="7316963" y="-120400"/>
              <a:ext cx="1544638" cy="528638"/>
              <a:chOff x="5728088" y="2646488"/>
              <a:chExt cx="1544638" cy="528638"/>
            </a:xfrm>
          </p:grpSpPr>
          <p:sp>
            <p:nvSpPr>
              <p:cNvPr id="152" name="Google Shape;152;p21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3" name="Google Shape;153;p21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154" name="Google Shape;154;p2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5" name="Google Shape;155;p2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6" name="Google Shape;156;p21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7" name="Google Shape;157;p21"/>
            <p:cNvGrpSpPr/>
            <p:nvPr/>
          </p:nvGrpSpPr>
          <p:grpSpPr>
            <a:xfrm>
              <a:off x="8577802" y="1586963"/>
              <a:ext cx="879475" cy="1439864"/>
              <a:chOff x="704551" y="2022613"/>
              <a:chExt cx="879475" cy="1439864"/>
            </a:xfrm>
          </p:grpSpPr>
          <p:sp>
            <p:nvSpPr>
              <p:cNvPr id="158" name="Google Shape;158;p21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9" name="Google Shape;159;p21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60" name="Google Shape;160;p21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1" name="Google Shape;161;p21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2" name="Google Shape;162;p21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3" name="Google Shape;163;p21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4" name="Google Shape;164;p21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5" name="Google Shape;165;p21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6" name="Google Shape;166;p21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7" name="Google Shape;167;p21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8" name="Google Shape;168;p21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9" name="Google Shape;169;p21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0" name="Google Shape;170;p21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21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172" name="Google Shape;172;p21"/>
          <p:cNvGrpSpPr/>
          <p:nvPr/>
        </p:nvGrpSpPr>
        <p:grpSpPr>
          <a:xfrm>
            <a:off x="8424009" y="539500"/>
            <a:ext cx="303300" cy="311400"/>
            <a:chOff x="2089734" y="971900"/>
            <a:chExt cx="303300" cy="311400"/>
          </a:xfrm>
        </p:grpSpPr>
        <p:sp>
          <p:nvSpPr>
            <p:cNvPr id="173" name="Google Shape;173;p21"/>
            <p:cNvSpPr/>
            <p:nvPr/>
          </p:nvSpPr>
          <p:spPr>
            <a:xfrm>
              <a:off x="2089734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156634" y="10430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1"/>
          </p:nvPr>
        </p:nvSpPr>
        <p:spPr>
          <a:xfrm>
            <a:off x="1356425" y="1920225"/>
            <a:ext cx="3059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2"/>
          </p:nvPr>
        </p:nvSpPr>
        <p:spPr>
          <a:xfrm>
            <a:off x="5174804" y="1920225"/>
            <a:ext cx="3059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3"/>
          </p:nvPr>
        </p:nvSpPr>
        <p:spPr>
          <a:xfrm>
            <a:off x="1356425" y="3423400"/>
            <a:ext cx="3059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4"/>
          </p:nvPr>
        </p:nvSpPr>
        <p:spPr>
          <a:xfrm>
            <a:off x="5174804" y="3423400"/>
            <a:ext cx="3059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5"/>
          </p:nvPr>
        </p:nvSpPr>
        <p:spPr>
          <a:xfrm>
            <a:off x="1356425" y="1523625"/>
            <a:ext cx="305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6"/>
          </p:nvPr>
        </p:nvSpPr>
        <p:spPr>
          <a:xfrm>
            <a:off x="1356425" y="3001425"/>
            <a:ext cx="3059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7"/>
          </p:nvPr>
        </p:nvSpPr>
        <p:spPr>
          <a:xfrm>
            <a:off x="5174775" y="1523625"/>
            <a:ext cx="305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8"/>
          </p:nvPr>
        </p:nvSpPr>
        <p:spPr>
          <a:xfrm>
            <a:off x="5174775" y="3001425"/>
            <a:ext cx="3059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6" name="Google Shape;186;p22"/>
          <p:cNvGrpSpPr/>
          <p:nvPr/>
        </p:nvGrpSpPr>
        <p:grpSpPr>
          <a:xfrm>
            <a:off x="7546100" y="2975104"/>
            <a:ext cx="1979600" cy="2421696"/>
            <a:chOff x="7546100" y="2975104"/>
            <a:chExt cx="1979600" cy="2421696"/>
          </a:xfrm>
        </p:grpSpPr>
        <p:grpSp>
          <p:nvGrpSpPr>
            <p:cNvPr id="187" name="Google Shape;187;p22"/>
            <p:cNvGrpSpPr/>
            <p:nvPr/>
          </p:nvGrpSpPr>
          <p:grpSpPr>
            <a:xfrm>
              <a:off x="8589227" y="3572925"/>
              <a:ext cx="879475" cy="1439864"/>
              <a:chOff x="704551" y="2022613"/>
              <a:chExt cx="879475" cy="1439864"/>
            </a:xfrm>
          </p:grpSpPr>
          <p:sp>
            <p:nvSpPr>
              <p:cNvPr id="188" name="Google Shape;188;p22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9" name="Google Shape;189;p22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90" name="Google Shape;190;p22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1" name="Google Shape;191;p22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2" name="Google Shape;192;p22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3" name="Google Shape;193;p22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22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5" name="Google Shape;195;p22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6" name="Google Shape;196;p22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7" name="Google Shape;197;p22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8" name="Google Shape;198;p22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9" name="Google Shape;199;p22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0" name="Google Shape;200;p22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1" name="Google Shape;201;p22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02" name="Google Shape;202;p22"/>
            <p:cNvGrpSpPr/>
            <p:nvPr/>
          </p:nvGrpSpPr>
          <p:grpSpPr>
            <a:xfrm flipH="1">
              <a:off x="7546100" y="4926900"/>
              <a:ext cx="877888" cy="469900"/>
              <a:chOff x="2079875" y="3121150"/>
              <a:chExt cx="877888" cy="469900"/>
            </a:xfrm>
          </p:grpSpPr>
          <p:sp>
            <p:nvSpPr>
              <p:cNvPr id="203" name="Google Shape;203;p22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4" name="Google Shape;204;p22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205" name="Google Shape;205;p22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6" name="Google Shape;206;p22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7" name="Google Shape;207;p22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08" name="Google Shape;208;p22"/>
            <p:cNvGrpSpPr/>
            <p:nvPr/>
          </p:nvGrpSpPr>
          <p:grpSpPr>
            <a:xfrm flipH="1">
              <a:off x="8430775" y="2975104"/>
              <a:ext cx="1094925" cy="430550"/>
              <a:chOff x="1862850" y="1718717"/>
              <a:chExt cx="1094925" cy="430550"/>
            </a:xfrm>
          </p:grpSpPr>
          <p:sp>
            <p:nvSpPr>
              <p:cNvPr id="209" name="Google Shape;209;p22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0" name="Google Shape;210;p22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211" name="Google Shape;211;p22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2" name="Google Shape;212;p22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3" name="Google Shape;213;p22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214" name="Google Shape;214;p22"/>
          <p:cNvGrpSpPr/>
          <p:nvPr/>
        </p:nvGrpSpPr>
        <p:grpSpPr>
          <a:xfrm>
            <a:off x="8127467" y="4292600"/>
            <a:ext cx="303300" cy="311400"/>
            <a:chOff x="1663317" y="971900"/>
            <a:chExt cx="303300" cy="311400"/>
          </a:xfrm>
        </p:grpSpPr>
        <p:sp>
          <p:nvSpPr>
            <p:cNvPr id="215" name="Google Shape;215;p22"/>
            <p:cNvSpPr/>
            <p:nvPr/>
          </p:nvSpPr>
          <p:spPr>
            <a:xfrm>
              <a:off x="1663317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1712517" y="1025150"/>
              <a:ext cx="204900" cy="204900"/>
            </a:xfrm>
            <a:prstGeom prst="mathPlus">
              <a:avLst>
                <a:gd name="adj1" fmla="val 23520"/>
              </a:avLst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19" name="Google Shape;219;p23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0" name="Google Shape;220;p23"/>
          <p:cNvGrpSpPr/>
          <p:nvPr/>
        </p:nvGrpSpPr>
        <p:grpSpPr>
          <a:xfrm>
            <a:off x="8164142" y="228100"/>
            <a:ext cx="303300" cy="311400"/>
            <a:chOff x="1663317" y="971900"/>
            <a:chExt cx="303300" cy="311400"/>
          </a:xfrm>
        </p:grpSpPr>
        <p:sp>
          <p:nvSpPr>
            <p:cNvPr id="221" name="Google Shape;221;p23"/>
            <p:cNvSpPr/>
            <p:nvPr/>
          </p:nvSpPr>
          <p:spPr>
            <a:xfrm>
              <a:off x="1663317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712517" y="1025150"/>
              <a:ext cx="204900" cy="204900"/>
            </a:xfrm>
            <a:prstGeom prst="mathPlus">
              <a:avLst>
                <a:gd name="adj1" fmla="val 23520"/>
              </a:avLst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3" name="Google Shape;223;p23"/>
          <p:cNvGrpSpPr/>
          <p:nvPr/>
        </p:nvGrpSpPr>
        <p:grpSpPr>
          <a:xfrm>
            <a:off x="7063775" y="-305037"/>
            <a:ext cx="2663975" cy="2031654"/>
            <a:chOff x="7063775" y="-305037"/>
            <a:chExt cx="2663975" cy="2031654"/>
          </a:xfrm>
        </p:grpSpPr>
        <p:grpSp>
          <p:nvGrpSpPr>
            <p:cNvPr id="224" name="Google Shape;224;p23"/>
            <p:cNvGrpSpPr/>
            <p:nvPr/>
          </p:nvGrpSpPr>
          <p:grpSpPr>
            <a:xfrm>
              <a:off x="7063775" y="-147262"/>
              <a:ext cx="877888" cy="469900"/>
              <a:chOff x="6736325" y="4051538"/>
              <a:chExt cx="877888" cy="469900"/>
            </a:xfrm>
          </p:grpSpPr>
          <p:sp>
            <p:nvSpPr>
              <p:cNvPr id="225" name="Google Shape;225;p23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6" name="Google Shape;226;p23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27" name="Google Shape;227;p23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8" name="Google Shape;228;p23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9" name="Google Shape;229;p23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30" name="Google Shape;230;p23"/>
            <p:cNvGrpSpPr/>
            <p:nvPr/>
          </p:nvGrpSpPr>
          <p:grpSpPr>
            <a:xfrm>
              <a:off x="8632827" y="-305037"/>
              <a:ext cx="879475" cy="1439864"/>
              <a:chOff x="704551" y="2022613"/>
              <a:chExt cx="879475" cy="1439864"/>
            </a:xfrm>
          </p:grpSpPr>
          <p:sp>
            <p:nvSpPr>
              <p:cNvPr id="231" name="Google Shape;231;p23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23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33" name="Google Shape;233;p23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4" name="Google Shape;234;p23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5" name="Google Shape;235;p23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6" name="Google Shape;236;p23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7" name="Google Shape;237;p23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8" name="Google Shape;238;p23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39" name="Google Shape;239;p23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0" name="Google Shape;240;p23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1" name="Google Shape;241;p23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2" name="Google Shape;242;p23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3" name="Google Shape;243;p23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4" name="Google Shape;244;p23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45" name="Google Shape;245;p23"/>
            <p:cNvGrpSpPr/>
            <p:nvPr/>
          </p:nvGrpSpPr>
          <p:grpSpPr>
            <a:xfrm flipH="1">
              <a:off x="8632825" y="1296067"/>
              <a:ext cx="1094925" cy="430550"/>
              <a:chOff x="1862850" y="1718717"/>
              <a:chExt cx="1094925" cy="430550"/>
            </a:xfrm>
          </p:grpSpPr>
          <p:sp>
            <p:nvSpPr>
              <p:cNvPr id="246" name="Google Shape;246;p23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7" name="Google Shape;247;p23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248" name="Google Shape;248;p23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9" name="Google Shape;249;p23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0" name="Google Shape;250;p23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13225" y="1073175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1273675" y="1695175"/>
            <a:ext cx="3419400" cy="2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24"/>
          <p:cNvSpPr>
            <a:spLocks noGrp="1"/>
          </p:cNvSpPr>
          <p:nvPr>
            <p:ph type="pic" idx="2"/>
          </p:nvPr>
        </p:nvSpPr>
        <p:spPr>
          <a:xfrm>
            <a:off x="5227750" y="624375"/>
            <a:ext cx="2511000" cy="3661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55" name="Google Shape;255;p24"/>
          <p:cNvGrpSpPr/>
          <p:nvPr/>
        </p:nvGrpSpPr>
        <p:grpSpPr>
          <a:xfrm>
            <a:off x="7055913" y="1909863"/>
            <a:ext cx="2424113" cy="3080763"/>
            <a:chOff x="7055913" y="1909863"/>
            <a:chExt cx="2424113" cy="3080763"/>
          </a:xfrm>
        </p:grpSpPr>
        <p:grpSp>
          <p:nvGrpSpPr>
            <p:cNvPr id="256" name="Google Shape;256;p24"/>
            <p:cNvGrpSpPr/>
            <p:nvPr/>
          </p:nvGrpSpPr>
          <p:grpSpPr>
            <a:xfrm flipH="1">
              <a:off x="7055913" y="4461988"/>
              <a:ext cx="1544638" cy="528638"/>
              <a:chOff x="5728088" y="2646488"/>
              <a:chExt cx="1544638" cy="528638"/>
            </a:xfrm>
          </p:grpSpPr>
          <p:sp>
            <p:nvSpPr>
              <p:cNvPr id="257" name="Google Shape;257;p24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" name="Google Shape;258;p24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259" name="Google Shape;259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0" name="Google Shape;260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1" name="Google Shape;261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62" name="Google Shape;262;p24"/>
            <p:cNvGrpSpPr/>
            <p:nvPr/>
          </p:nvGrpSpPr>
          <p:grpSpPr>
            <a:xfrm>
              <a:off x="8600551" y="1909863"/>
              <a:ext cx="879475" cy="1439864"/>
              <a:chOff x="8600551" y="1909863"/>
              <a:chExt cx="879475" cy="1439864"/>
            </a:xfrm>
          </p:grpSpPr>
          <p:sp>
            <p:nvSpPr>
              <p:cNvPr id="263" name="Google Shape;263;p24"/>
              <p:cNvSpPr/>
              <p:nvPr/>
            </p:nvSpPr>
            <p:spPr>
              <a:xfrm flipH="1">
                <a:off x="8600551" y="190986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4" name="Google Shape;264;p24"/>
              <p:cNvGrpSpPr/>
              <p:nvPr/>
            </p:nvGrpSpPr>
            <p:grpSpPr>
              <a:xfrm>
                <a:off x="8735488" y="2048188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65" name="Google Shape;265;p24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6" name="Google Shape;266;p24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7" name="Google Shape;267;p24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8" name="Google Shape;268;p24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69" name="Google Shape;269;p24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0" name="Google Shape;270;p24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1" name="Google Shape;271;p24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2" name="Google Shape;272;p24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3" name="Google Shape;273;p24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4" name="Google Shape;274;p24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5" name="Google Shape;275;p24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6" name="Google Shape;276;p24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277" name="Google Shape;277;p24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8" name="Google Shape;278;p24"/>
          <p:cNvGrpSpPr/>
          <p:nvPr/>
        </p:nvGrpSpPr>
        <p:grpSpPr>
          <a:xfrm>
            <a:off x="8127463" y="3757538"/>
            <a:ext cx="1544638" cy="528638"/>
            <a:chOff x="5728088" y="2646488"/>
            <a:chExt cx="1544638" cy="528638"/>
          </a:xfrm>
        </p:grpSpPr>
        <p:sp>
          <p:nvSpPr>
            <p:cNvPr id="279" name="Google Shape;279;p24"/>
            <p:cNvSpPr/>
            <p:nvPr/>
          </p:nvSpPr>
          <p:spPr>
            <a:xfrm flipH="1">
              <a:off x="5728088" y="2646488"/>
              <a:ext cx="1544638" cy="528638"/>
            </a:xfrm>
            <a:custGeom>
              <a:avLst/>
              <a:gdLst/>
              <a:ahLst/>
              <a:cxnLst/>
              <a:rect l="l" t="t" r="r" b="b"/>
              <a:pathLst>
                <a:path w="646" h="221" extrusionOk="0">
                  <a:moveTo>
                    <a:pt x="62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7"/>
                    <a:pt x="12" y="208"/>
                    <a:pt x="26" y="208"/>
                  </a:cubicBezTo>
                  <a:cubicBezTo>
                    <a:pt x="588" y="208"/>
                    <a:pt x="588" y="208"/>
                    <a:pt x="588" y="208"/>
                  </a:cubicBezTo>
                  <a:cubicBezTo>
                    <a:pt x="589" y="212"/>
                    <a:pt x="591" y="215"/>
                    <a:pt x="594" y="218"/>
                  </a:cubicBezTo>
                  <a:cubicBezTo>
                    <a:pt x="597" y="220"/>
                    <a:pt x="601" y="221"/>
                    <a:pt x="604" y="221"/>
                  </a:cubicBezTo>
                  <a:cubicBezTo>
                    <a:pt x="605" y="221"/>
                    <a:pt x="605" y="221"/>
                    <a:pt x="606" y="221"/>
                  </a:cubicBezTo>
                  <a:cubicBezTo>
                    <a:pt x="606" y="221"/>
                    <a:pt x="606" y="221"/>
                    <a:pt x="606" y="221"/>
                  </a:cubicBezTo>
                  <a:cubicBezTo>
                    <a:pt x="606" y="220"/>
                    <a:pt x="606" y="220"/>
                    <a:pt x="606" y="220"/>
                  </a:cubicBezTo>
                  <a:cubicBezTo>
                    <a:pt x="604" y="217"/>
                    <a:pt x="604" y="212"/>
                    <a:pt x="604" y="208"/>
                  </a:cubicBezTo>
                  <a:cubicBezTo>
                    <a:pt x="620" y="208"/>
                    <a:pt x="620" y="208"/>
                    <a:pt x="620" y="208"/>
                  </a:cubicBezTo>
                  <a:cubicBezTo>
                    <a:pt x="634" y="208"/>
                    <a:pt x="646" y="197"/>
                    <a:pt x="646" y="183"/>
                  </a:cubicBezTo>
                  <a:cubicBezTo>
                    <a:pt x="646" y="26"/>
                    <a:pt x="646" y="26"/>
                    <a:pt x="646" y="26"/>
                  </a:cubicBezTo>
                  <a:cubicBezTo>
                    <a:pt x="646" y="12"/>
                    <a:pt x="634" y="0"/>
                    <a:pt x="620" y="0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0" name="Google Shape;280;p24"/>
            <p:cNvGrpSpPr/>
            <p:nvPr/>
          </p:nvGrpSpPr>
          <p:grpSpPr>
            <a:xfrm>
              <a:off x="5857513" y="2784594"/>
              <a:ext cx="1285800" cy="204775"/>
              <a:chOff x="5848350" y="2788450"/>
              <a:chExt cx="1285800" cy="204775"/>
            </a:xfrm>
          </p:grpSpPr>
          <p:cxnSp>
            <p:nvCxnSpPr>
              <p:cNvPr id="281" name="Google Shape;281;p24"/>
              <p:cNvCxnSpPr/>
              <p:nvPr/>
            </p:nvCxnSpPr>
            <p:spPr>
              <a:xfrm>
                <a:off x="5848350" y="2788450"/>
                <a:ext cx="12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24"/>
              <p:cNvCxnSpPr/>
              <p:nvPr/>
            </p:nvCxnSpPr>
            <p:spPr>
              <a:xfrm>
                <a:off x="5848350" y="2890838"/>
                <a:ext cx="12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24"/>
              <p:cNvCxnSpPr/>
              <p:nvPr/>
            </p:nvCxnSpPr>
            <p:spPr>
              <a:xfrm>
                <a:off x="5848350" y="2993225"/>
                <a:ext cx="64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body" idx="1"/>
          </p:nvPr>
        </p:nvSpPr>
        <p:spPr>
          <a:xfrm>
            <a:off x="720000" y="1017726"/>
            <a:ext cx="77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7664750" y="3164138"/>
            <a:ext cx="2601951" cy="2162450"/>
            <a:chOff x="7664750" y="3164138"/>
            <a:chExt cx="2601951" cy="2162450"/>
          </a:xfrm>
        </p:grpSpPr>
        <p:grpSp>
          <p:nvGrpSpPr>
            <p:cNvPr id="288" name="Google Shape;288;p25"/>
            <p:cNvGrpSpPr/>
            <p:nvPr/>
          </p:nvGrpSpPr>
          <p:grpSpPr>
            <a:xfrm>
              <a:off x="7664750" y="4489513"/>
              <a:ext cx="877888" cy="469900"/>
              <a:chOff x="7327075" y="3825188"/>
              <a:chExt cx="877888" cy="469900"/>
            </a:xfrm>
          </p:grpSpPr>
          <p:sp>
            <p:nvSpPr>
              <p:cNvPr id="289" name="Google Shape;289;p25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0" name="Google Shape;290;p25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91" name="Google Shape;291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Google Shape;292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Google Shape;293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94" name="Google Shape;294;p25"/>
            <p:cNvGrpSpPr/>
            <p:nvPr/>
          </p:nvGrpSpPr>
          <p:grpSpPr>
            <a:xfrm>
              <a:off x="8722063" y="4797950"/>
              <a:ext cx="1544638" cy="528638"/>
              <a:chOff x="5728088" y="2646488"/>
              <a:chExt cx="1544638" cy="528638"/>
            </a:xfrm>
          </p:grpSpPr>
          <p:sp>
            <p:nvSpPr>
              <p:cNvPr id="295" name="Google Shape;295;p25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" name="Google Shape;296;p25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297" name="Google Shape;297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8" name="Google Shape;298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9" name="Google Shape;299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00" name="Google Shape;300;p25"/>
            <p:cNvGrpSpPr/>
            <p:nvPr/>
          </p:nvGrpSpPr>
          <p:grpSpPr>
            <a:xfrm>
              <a:off x="8722077" y="3164138"/>
              <a:ext cx="879475" cy="1439864"/>
              <a:chOff x="704551" y="2022613"/>
              <a:chExt cx="879475" cy="1439864"/>
            </a:xfrm>
          </p:grpSpPr>
          <p:sp>
            <p:nvSpPr>
              <p:cNvPr id="301" name="Google Shape;301;p25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" name="Google Shape;302;p25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303" name="Google Shape;303;p25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4" name="Google Shape;304;p25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5" name="Google Shape;305;p25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6" name="Google Shape;306;p25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7" name="Google Shape;307;p25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8" name="Google Shape;308;p25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9" name="Google Shape;309;p25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0" name="Google Shape;310;p25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1" name="Google Shape;311;p25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2" name="Google Shape;312;p25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3" name="Google Shape;313;p25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4" name="Google Shape;314;p25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315" name="Google Shape;315;p25"/>
          <p:cNvGrpSpPr/>
          <p:nvPr/>
        </p:nvGrpSpPr>
        <p:grpSpPr>
          <a:xfrm>
            <a:off x="8239350" y="4025350"/>
            <a:ext cx="303300" cy="311400"/>
            <a:chOff x="2839200" y="971900"/>
            <a:chExt cx="303300" cy="311400"/>
          </a:xfrm>
        </p:grpSpPr>
        <p:sp>
          <p:nvSpPr>
            <p:cNvPr id="316" name="Google Shape;316;p25"/>
            <p:cNvSpPr/>
            <p:nvPr/>
          </p:nvSpPr>
          <p:spPr>
            <a:xfrm>
              <a:off x="2839200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7" name="Google Shape;317;p25"/>
            <p:cNvGrpSpPr/>
            <p:nvPr/>
          </p:nvGrpSpPr>
          <p:grpSpPr>
            <a:xfrm>
              <a:off x="2914719" y="1052199"/>
              <a:ext cx="152262" cy="150802"/>
              <a:chOff x="2909088" y="1041075"/>
              <a:chExt cx="163512" cy="161926"/>
            </a:xfrm>
          </p:grpSpPr>
          <p:sp>
            <p:nvSpPr>
              <p:cNvPr id="318" name="Google Shape;318;p25"/>
              <p:cNvSpPr/>
              <p:nvPr/>
            </p:nvSpPr>
            <p:spPr>
              <a:xfrm>
                <a:off x="2909088" y="1041075"/>
                <a:ext cx="130175" cy="128588"/>
              </a:xfrm>
              <a:custGeom>
                <a:avLst/>
                <a:gdLst/>
                <a:ahLst/>
                <a:cxnLst/>
                <a:rect l="l" t="t" r="r" b="b"/>
                <a:pathLst>
                  <a:path w="54" h="54" extrusionOk="0">
                    <a:moveTo>
                      <a:pt x="27" y="54"/>
                    </a:move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7"/>
                    </a:cubicBezTo>
                    <a:cubicBezTo>
                      <a:pt x="54" y="42"/>
                      <a:pt x="42" y="54"/>
                      <a:pt x="27" y="54"/>
                    </a:cubicBezTo>
                    <a:close/>
                    <a:moveTo>
                      <a:pt x="27" y="4"/>
                    </a:moveTo>
                    <a:cubicBezTo>
                      <a:pt x="14" y="4"/>
                      <a:pt x="4" y="14"/>
                      <a:pt x="4" y="27"/>
                    </a:cubicBezTo>
                    <a:cubicBezTo>
                      <a:pt x="4" y="40"/>
                      <a:pt x="14" y="50"/>
                      <a:pt x="27" y="50"/>
                    </a:cubicBezTo>
                    <a:cubicBezTo>
                      <a:pt x="40" y="50"/>
                      <a:pt x="50" y="40"/>
                      <a:pt x="50" y="27"/>
                    </a:cubicBezTo>
                    <a:cubicBezTo>
                      <a:pt x="50" y="14"/>
                      <a:pt x="40" y="4"/>
                      <a:pt x="27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3015450" y="1145851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22" y="24"/>
                    </a:moveTo>
                    <a:cubicBezTo>
                      <a:pt x="21" y="24"/>
                      <a:pt x="21" y="24"/>
                      <a:pt x="20" y="2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1"/>
                      <a:pt x="0" y="0"/>
                    </a:cubicBezTo>
                    <a:cubicBezTo>
                      <a:pt x="1" y="0"/>
                      <a:pt x="3" y="0"/>
                      <a:pt x="3" y="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1"/>
                      <a:pt x="24" y="22"/>
                      <a:pt x="23" y="23"/>
                    </a:cubicBezTo>
                    <a:cubicBezTo>
                      <a:pt x="23" y="24"/>
                      <a:pt x="22" y="24"/>
                      <a:pt x="22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20" name="Google Shape;320;p25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ela Gothic One"/>
              <a:buNone/>
              <a:defRPr sz="2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tishabharathi/indian-government-schem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"/>
          <p:cNvSpPr txBox="1">
            <a:spLocks noGrp="1"/>
          </p:cNvSpPr>
          <p:nvPr>
            <p:ph type="ctrTitle"/>
          </p:nvPr>
        </p:nvSpPr>
        <p:spPr>
          <a:xfrm>
            <a:off x="713237" y="882643"/>
            <a:ext cx="4959037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Yojna Connect</a:t>
            </a:r>
            <a:endParaRPr/>
          </a:p>
        </p:txBody>
      </p:sp>
      <p:sp>
        <p:nvSpPr>
          <p:cNvPr id="536" name="Google Shape;536;p1"/>
          <p:cNvSpPr txBox="1">
            <a:spLocks noGrp="1"/>
          </p:cNvSpPr>
          <p:nvPr>
            <p:ph type="subTitle" idx="1"/>
          </p:nvPr>
        </p:nvSpPr>
        <p:spPr>
          <a:xfrm>
            <a:off x="838205" y="2165674"/>
            <a:ext cx="4709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A Multilingual Government Services Assistant Chatbot</a:t>
            </a:r>
            <a:endParaRPr dirty="0"/>
          </a:p>
        </p:txBody>
      </p:sp>
      <p:grpSp>
        <p:nvGrpSpPr>
          <p:cNvPr id="537" name="Google Shape;537;p1"/>
          <p:cNvGrpSpPr/>
          <p:nvPr/>
        </p:nvGrpSpPr>
        <p:grpSpPr>
          <a:xfrm>
            <a:off x="5832488" y="765713"/>
            <a:ext cx="2598275" cy="3568950"/>
            <a:chOff x="5832488" y="765713"/>
            <a:chExt cx="2598275" cy="3568950"/>
          </a:xfrm>
        </p:grpSpPr>
        <p:grpSp>
          <p:nvGrpSpPr>
            <p:cNvPr id="538" name="Google Shape;538;p1"/>
            <p:cNvGrpSpPr/>
            <p:nvPr/>
          </p:nvGrpSpPr>
          <p:grpSpPr>
            <a:xfrm>
              <a:off x="7552875" y="3864763"/>
              <a:ext cx="877888" cy="469900"/>
              <a:chOff x="7552875" y="3864763"/>
              <a:chExt cx="877888" cy="469900"/>
            </a:xfrm>
          </p:grpSpPr>
          <p:sp>
            <p:nvSpPr>
              <p:cNvPr id="539" name="Google Shape;539;p1"/>
              <p:cNvSpPr/>
              <p:nvPr/>
            </p:nvSpPr>
            <p:spPr>
              <a:xfrm>
                <a:off x="7552875" y="3864763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1"/>
              <p:cNvGrpSpPr/>
              <p:nvPr/>
            </p:nvGrpSpPr>
            <p:grpSpPr>
              <a:xfrm>
                <a:off x="7661171" y="3979575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541" name="Google Shape;541;p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2" name="Google Shape;542;p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3" name="Google Shape;543;p1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44" name="Google Shape;544;p1"/>
            <p:cNvGrpSpPr/>
            <p:nvPr/>
          </p:nvGrpSpPr>
          <p:grpSpPr>
            <a:xfrm>
              <a:off x="5832488" y="2799813"/>
              <a:ext cx="1544638" cy="528638"/>
              <a:chOff x="5832488" y="2799813"/>
              <a:chExt cx="1544638" cy="528638"/>
            </a:xfrm>
          </p:grpSpPr>
          <p:sp>
            <p:nvSpPr>
              <p:cNvPr id="545" name="Google Shape;545;p1"/>
              <p:cNvSpPr/>
              <p:nvPr/>
            </p:nvSpPr>
            <p:spPr>
              <a:xfrm flipH="1">
                <a:off x="5832488" y="279981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6" name="Google Shape;546;p1"/>
              <p:cNvGrpSpPr/>
              <p:nvPr/>
            </p:nvGrpSpPr>
            <p:grpSpPr>
              <a:xfrm>
                <a:off x="5961913" y="2937919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547" name="Google Shape;547;p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8" name="Google Shape;548;p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49" name="Google Shape;549;p1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50" name="Google Shape;550;p1"/>
            <p:cNvGrpSpPr/>
            <p:nvPr/>
          </p:nvGrpSpPr>
          <p:grpSpPr>
            <a:xfrm>
              <a:off x="7552875" y="765713"/>
              <a:ext cx="877888" cy="1947862"/>
              <a:chOff x="7552875" y="765713"/>
              <a:chExt cx="877888" cy="1947862"/>
            </a:xfrm>
          </p:grpSpPr>
          <p:sp>
            <p:nvSpPr>
              <p:cNvPr id="551" name="Google Shape;551;p1"/>
              <p:cNvSpPr/>
              <p:nvPr/>
            </p:nvSpPr>
            <p:spPr>
              <a:xfrm>
                <a:off x="7552875" y="765713"/>
                <a:ext cx="877888" cy="194786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5" extrusionOk="0">
                    <a:moveTo>
                      <a:pt x="34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4"/>
                      <a:pt x="0" y="28"/>
                    </a:cubicBezTo>
                    <a:cubicBezTo>
                      <a:pt x="0" y="777"/>
                      <a:pt x="0" y="777"/>
                      <a:pt x="0" y="777"/>
                    </a:cubicBezTo>
                    <a:cubicBezTo>
                      <a:pt x="0" y="791"/>
                      <a:pt x="11" y="802"/>
                      <a:pt x="25" y="802"/>
                    </a:cubicBezTo>
                    <a:cubicBezTo>
                      <a:pt x="309" y="802"/>
                      <a:pt x="309" y="802"/>
                      <a:pt x="309" y="802"/>
                    </a:cubicBezTo>
                    <a:cubicBezTo>
                      <a:pt x="310" y="806"/>
                      <a:pt x="312" y="809"/>
                      <a:pt x="315" y="811"/>
                    </a:cubicBezTo>
                    <a:cubicBezTo>
                      <a:pt x="318" y="814"/>
                      <a:pt x="322" y="815"/>
                      <a:pt x="326" y="815"/>
                    </a:cubicBezTo>
                    <a:cubicBezTo>
                      <a:pt x="326" y="815"/>
                      <a:pt x="327" y="815"/>
                      <a:pt x="327" y="815"/>
                    </a:cubicBezTo>
                    <a:cubicBezTo>
                      <a:pt x="328" y="815"/>
                      <a:pt x="328" y="815"/>
                      <a:pt x="328" y="815"/>
                    </a:cubicBezTo>
                    <a:cubicBezTo>
                      <a:pt x="328" y="814"/>
                      <a:pt x="328" y="814"/>
                      <a:pt x="328" y="814"/>
                    </a:cubicBezTo>
                    <a:cubicBezTo>
                      <a:pt x="326" y="810"/>
                      <a:pt x="325" y="806"/>
                      <a:pt x="326" y="802"/>
                    </a:cubicBezTo>
                    <a:cubicBezTo>
                      <a:pt x="342" y="802"/>
                      <a:pt x="342" y="802"/>
                      <a:pt x="342" y="802"/>
                    </a:cubicBezTo>
                    <a:cubicBezTo>
                      <a:pt x="356" y="802"/>
                      <a:pt x="367" y="791"/>
                      <a:pt x="367" y="777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2" name="Google Shape;552;p1"/>
              <p:cNvGrpSpPr/>
              <p:nvPr/>
            </p:nvGrpSpPr>
            <p:grpSpPr>
              <a:xfrm>
                <a:off x="7679138" y="903750"/>
                <a:ext cx="609600" cy="1625513"/>
                <a:chOff x="7453338" y="715125"/>
                <a:chExt cx="609600" cy="1625513"/>
              </a:xfrm>
            </p:grpSpPr>
            <p:cxnSp>
              <p:nvCxnSpPr>
                <p:cNvPr id="553" name="Google Shape;553;p1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4" name="Google Shape;554;p1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5" name="Google Shape;555;p1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6" name="Google Shape;556;p1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7" name="Google Shape;557;p1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8" name="Google Shape;558;p1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9" name="Google Shape;559;p1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0" name="Google Shape;560;p1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1" name="Google Shape;561;p1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2" name="Google Shape;562;p1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3" name="Google Shape;563;p1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4" name="Google Shape;564;p1"/>
                <p:cNvCxnSpPr/>
                <p:nvPr/>
              </p:nvCxnSpPr>
              <p:spPr>
                <a:xfrm>
                  <a:off x="7453338" y="183266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5" name="Google Shape;565;p1"/>
                <p:cNvCxnSpPr/>
                <p:nvPr/>
              </p:nvCxnSpPr>
              <p:spPr>
                <a:xfrm>
                  <a:off x="7453338" y="193425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6" name="Google Shape;566;p1"/>
                <p:cNvCxnSpPr/>
                <p:nvPr/>
              </p:nvCxnSpPr>
              <p:spPr>
                <a:xfrm>
                  <a:off x="7453338" y="203585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7" name="Google Shape;567;p1"/>
                <p:cNvCxnSpPr/>
                <p:nvPr/>
              </p:nvCxnSpPr>
              <p:spPr>
                <a:xfrm>
                  <a:off x="7453338" y="213744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8" name="Google Shape;568;p1"/>
                <p:cNvCxnSpPr/>
                <p:nvPr/>
              </p:nvCxnSpPr>
              <p:spPr>
                <a:xfrm>
                  <a:off x="7453338" y="223904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9" name="Google Shape;569;p1"/>
                <p:cNvCxnSpPr/>
                <p:nvPr/>
              </p:nvCxnSpPr>
              <p:spPr>
                <a:xfrm>
                  <a:off x="7453338" y="2340638"/>
                  <a:ext cx="292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70" name="Google Shape;570;p1"/>
            <p:cNvGrpSpPr/>
            <p:nvPr/>
          </p:nvGrpSpPr>
          <p:grpSpPr>
            <a:xfrm>
              <a:off x="6859950" y="3404525"/>
              <a:ext cx="1544651" cy="318600"/>
              <a:chOff x="6859950" y="3404525"/>
              <a:chExt cx="1544651" cy="318600"/>
            </a:xfrm>
          </p:grpSpPr>
          <p:sp>
            <p:nvSpPr>
              <p:cNvPr id="571" name="Google Shape;571;p1"/>
              <p:cNvSpPr/>
              <p:nvPr/>
            </p:nvSpPr>
            <p:spPr>
              <a:xfrm>
                <a:off x="6859950" y="3404525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2" name="Google Shape;572;p1"/>
              <p:cNvGrpSpPr/>
              <p:nvPr/>
            </p:nvGrpSpPr>
            <p:grpSpPr>
              <a:xfrm>
                <a:off x="6958502" y="3493275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573" name="Google Shape;573;p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74" name="Google Shape;574;p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575" name="Google Shape;575;p1"/>
          <p:cNvCxnSpPr/>
          <p:nvPr/>
        </p:nvCxnSpPr>
        <p:spPr>
          <a:xfrm>
            <a:off x="847556" y="1995102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6" name="Google Shape;576;p1"/>
          <p:cNvCxnSpPr/>
          <p:nvPr/>
        </p:nvCxnSpPr>
        <p:spPr>
          <a:xfrm>
            <a:off x="847556" y="1167757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7" name="Google Shape;577;p1"/>
          <p:cNvSpPr txBox="1"/>
          <p:nvPr/>
        </p:nvSpPr>
        <p:spPr>
          <a:xfrm>
            <a:off x="207288" y="3578273"/>
            <a:ext cx="22018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Garv Sharma (2K22CSUN01138)</a:t>
            </a:r>
            <a:endParaRPr/>
          </a:p>
        </p:txBody>
      </p:sp>
      <p:sp>
        <p:nvSpPr>
          <p:cNvPr id="578" name="Google Shape;578;p1"/>
          <p:cNvSpPr txBox="1"/>
          <p:nvPr/>
        </p:nvSpPr>
        <p:spPr>
          <a:xfrm>
            <a:off x="350509" y="3822714"/>
            <a:ext cx="22984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Aryan Bhanot (2K22CSUN01130) </a:t>
            </a:r>
            <a:endParaRPr dirty="0"/>
          </a:p>
        </p:txBody>
      </p:sp>
      <p:sp>
        <p:nvSpPr>
          <p:cNvPr id="579" name="Google Shape;579;p1"/>
          <p:cNvSpPr txBox="1"/>
          <p:nvPr/>
        </p:nvSpPr>
        <p:spPr>
          <a:xfrm>
            <a:off x="493731" y="4081963"/>
            <a:ext cx="22984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Vibhay Bakshi (2K22CSUN01157)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535f125063_1_106"/>
          <p:cNvSpPr txBox="1">
            <a:spLocks noGrp="1"/>
          </p:cNvSpPr>
          <p:nvPr>
            <p:ph type="title"/>
          </p:nvPr>
        </p:nvSpPr>
        <p:spPr>
          <a:xfrm>
            <a:off x="720000" y="25904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Gaps identified</a:t>
            </a:r>
            <a:endParaRPr/>
          </a:p>
        </p:txBody>
      </p:sp>
      <p:pic>
        <p:nvPicPr>
          <p:cNvPr id="847" name="Google Shape;847;g3535f125063_1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081" y="1077134"/>
            <a:ext cx="8345839" cy="391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"/>
          <p:cNvSpPr txBox="1">
            <a:spLocks noGrp="1"/>
          </p:cNvSpPr>
          <p:nvPr>
            <p:ph type="title"/>
          </p:nvPr>
        </p:nvSpPr>
        <p:spPr>
          <a:xfrm>
            <a:off x="3153905" y="2724653"/>
            <a:ext cx="527687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853" name="Google Shape;853;p11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05</a:t>
            </a:r>
            <a:endParaRPr/>
          </a:p>
        </p:txBody>
      </p:sp>
      <p:grpSp>
        <p:nvGrpSpPr>
          <p:cNvPr id="854" name="Google Shape;854;p11"/>
          <p:cNvGrpSpPr/>
          <p:nvPr/>
        </p:nvGrpSpPr>
        <p:grpSpPr>
          <a:xfrm>
            <a:off x="704552" y="1577225"/>
            <a:ext cx="2253211" cy="2726351"/>
            <a:chOff x="704552" y="1577225"/>
            <a:chExt cx="2253211" cy="2726351"/>
          </a:xfrm>
        </p:grpSpPr>
        <p:grpSp>
          <p:nvGrpSpPr>
            <p:cNvPr id="855" name="Google Shape;855;p11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856" name="Google Shape;856;p11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57" name="Google Shape;857;p11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858" name="Google Shape;858;p1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59" name="Google Shape;859;p1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11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61" name="Google Shape;861;p11"/>
            <p:cNvGrpSpPr/>
            <p:nvPr/>
          </p:nvGrpSpPr>
          <p:grpSpPr>
            <a:xfrm>
              <a:off x="704552" y="2432263"/>
              <a:ext cx="879475" cy="1439864"/>
              <a:chOff x="704551" y="2022613"/>
              <a:chExt cx="879475" cy="1439864"/>
            </a:xfrm>
          </p:grpSpPr>
          <p:sp>
            <p:nvSpPr>
              <p:cNvPr id="862" name="Google Shape;862;p11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3" name="Google Shape;863;p11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864" name="Google Shape;864;p11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5" name="Google Shape;865;p11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6" name="Google Shape;866;p11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7" name="Google Shape;867;p11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8" name="Google Shape;868;p11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9" name="Google Shape;869;p11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0" name="Google Shape;870;p11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1" name="Google Shape;871;p11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2" name="Google Shape;872;p11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3" name="Google Shape;873;p11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4" name="Google Shape;874;p11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75" name="Google Shape;875;p11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76" name="Google Shape;876;p11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877" name="Google Shape;877;p11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8" name="Google Shape;878;p11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879" name="Google Shape;879;p11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80" name="Google Shape;880;p11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81" name="Google Shape;881;p11"/>
            <p:cNvGrpSpPr/>
            <p:nvPr/>
          </p:nvGrpSpPr>
          <p:grpSpPr>
            <a:xfrm>
              <a:off x="2079875" y="3368425"/>
              <a:ext cx="877888" cy="469900"/>
              <a:chOff x="2079875" y="3121150"/>
              <a:chExt cx="877888" cy="469900"/>
            </a:xfrm>
          </p:grpSpPr>
          <p:sp>
            <p:nvSpPr>
              <p:cNvPr id="882" name="Google Shape;882;p11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83" name="Google Shape;883;p11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884" name="Google Shape;884;p11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85" name="Google Shape;885;p11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86" name="Google Shape;886;p11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87" name="Google Shape;887;p11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888" name="Google Shape;888;p11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89" name="Google Shape;889;p11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890" name="Google Shape;890;p11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1" name="Google Shape;891;p11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92" name="Google Shape;892;p11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893" name="Google Shape;893;p11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4" name="Google Shape;894;p11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12"/>
          <p:cNvGrpSpPr/>
          <p:nvPr/>
        </p:nvGrpSpPr>
        <p:grpSpPr>
          <a:xfrm>
            <a:off x="8127475" y="3183500"/>
            <a:ext cx="303300" cy="311400"/>
            <a:chOff x="1236900" y="971900"/>
            <a:chExt cx="303300" cy="311400"/>
          </a:xfrm>
        </p:grpSpPr>
        <p:sp>
          <p:nvSpPr>
            <p:cNvPr id="900" name="Google Shape;900;p12"/>
            <p:cNvSpPr/>
            <p:nvPr/>
          </p:nvSpPr>
          <p:spPr>
            <a:xfrm>
              <a:off x="1236900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01" name="Google Shape;901;p12"/>
            <p:cNvGrpSpPr/>
            <p:nvPr/>
          </p:nvGrpSpPr>
          <p:grpSpPr>
            <a:xfrm>
              <a:off x="1292368" y="1049176"/>
              <a:ext cx="192347" cy="156850"/>
              <a:chOff x="2244725" y="192088"/>
              <a:chExt cx="7724774" cy="6299200"/>
            </a:xfrm>
          </p:grpSpPr>
          <p:sp>
            <p:nvSpPr>
              <p:cNvPr id="902" name="Google Shape;902;p12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2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2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2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6" name="Google Shape;906;p12"/>
          <p:cNvSpPr txBox="1">
            <a:spLocks noGrp="1"/>
          </p:cNvSpPr>
          <p:nvPr>
            <p:ph type="title"/>
          </p:nvPr>
        </p:nvSpPr>
        <p:spPr>
          <a:xfrm>
            <a:off x="689372" y="173696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191919"/>
                </a:solidFill>
              </a:rPr>
              <a:t>Dataset</a:t>
            </a:r>
            <a:endParaRPr>
              <a:solidFill>
                <a:srgbClr val="191919"/>
              </a:solidFill>
            </a:endParaRPr>
          </a:p>
        </p:txBody>
      </p:sp>
      <p:sp>
        <p:nvSpPr>
          <p:cNvPr id="907" name="Google Shape;907;p12"/>
          <p:cNvSpPr txBox="1">
            <a:spLocks noGrp="1"/>
          </p:cNvSpPr>
          <p:nvPr>
            <p:ph type="subTitle" idx="1"/>
          </p:nvPr>
        </p:nvSpPr>
        <p:spPr>
          <a:xfrm>
            <a:off x="349217" y="949525"/>
            <a:ext cx="8081558" cy="359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b="1" dirty="0"/>
              <a:t>Indian Government Schemes Dataset</a:t>
            </a: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Overview: A dataset available on Kaggle that compiles descriptions of various schemes introduced by the Indian government. Link: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https://www.kaggle.com/datasets/nitishabharathi/indian-government-schemes</a:t>
            </a:r>
            <a:endParaRPr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b="1" dirty="0"/>
              <a:t>Coverage:</a:t>
            </a:r>
            <a:endParaRPr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dirty="0"/>
              <a:t>29 folders: 28 states + 1 central government</a:t>
            </a:r>
            <a:endParaRPr dirty="0"/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dirty="0"/>
              <a:t>Total: </a:t>
            </a:r>
            <a:r>
              <a:rPr lang="en-US" b="1" dirty="0"/>
              <a:t>1,444 unique schemes</a:t>
            </a:r>
            <a:endParaRPr b="1" dirty="0"/>
          </a:p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1" dirty="0"/>
          </a:p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52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pic>
        <p:nvPicPr>
          <p:cNvPr id="908" name="Google Shape;9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216" y="2539721"/>
            <a:ext cx="5209010" cy="221216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2"/>
          <p:cNvSpPr txBox="1"/>
          <p:nvPr/>
        </p:nvSpPr>
        <p:spPr>
          <a:xfrm>
            <a:off x="4260501" y="1751816"/>
            <a:ext cx="38669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24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63F8"/>
              </a:buClr>
              <a:buSzPts val="1200"/>
              <a:buFont typeface="Nunito Light"/>
              <a:buNone/>
            </a:pPr>
            <a:r>
              <a:rPr lang="en-US" sz="1200" b="1" i="0" u="none" strike="noStrike" cap="none" dirty="0">
                <a:solidFill>
                  <a:srgbClr val="373B42"/>
                </a:solidFill>
                <a:latin typeface="Barlow"/>
                <a:ea typeface="Barlow"/>
                <a:cs typeface="Barlow"/>
                <a:sym typeface="Barlow"/>
              </a:rPr>
              <a:t>Format: </a:t>
            </a:r>
            <a:r>
              <a:rPr lang="en-US" sz="1200" b="0" i="0" u="none" strike="noStrike" cap="none" dirty="0">
                <a:solidFill>
                  <a:srgbClr val="373B42"/>
                </a:solidFill>
                <a:latin typeface="Barlow"/>
                <a:ea typeface="Barlow"/>
                <a:cs typeface="Barlow"/>
                <a:sym typeface="Barlow"/>
              </a:rPr>
              <a:t>  “.txt”  files  with  structured  information:</a:t>
            </a:r>
            <a:endParaRPr dirty="0"/>
          </a:p>
          <a:p>
            <a:pPr marL="1524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63F8"/>
              </a:buClr>
              <a:buSzPts val="1200"/>
              <a:buFont typeface="Nunito Light"/>
              <a:buNone/>
            </a:pPr>
            <a:r>
              <a:rPr lang="en-US" sz="1200" b="0" i="0" u="none" strike="noStrike" cap="none" dirty="0">
                <a:solidFill>
                  <a:srgbClr val="373B42"/>
                </a:solidFill>
                <a:latin typeface="Barlow"/>
                <a:ea typeface="Barlow"/>
                <a:cs typeface="Barlow"/>
                <a:sym typeface="Barlow"/>
              </a:rPr>
              <a:t>Scheme name, description, ministry, beneficiaries, eligibility, sector</a:t>
            </a:r>
            <a:endParaRPr dirty="0"/>
          </a:p>
        </p:txBody>
      </p:sp>
      <p:sp>
        <p:nvSpPr>
          <p:cNvPr id="910" name="Google Shape;910;p12"/>
          <p:cNvSpPr txBox="1"/>
          <p:nvPr/>
        </p:nvSpPr>
        <p:spPr>
          <a:xfrm>
            <a:off x="716621" y="4753750"/>
            <a:ext cx="4822200" cy="2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i="1" dirty="0">
                <a:latin typeface="Times New Roman"/>
                <a:ea typeface="Times New Roman"/>
                <a:cs typeface="Times New Roman"/>
                <a:sym typeface="Times New Roman"/>
              </a:rPr>
              <a:t>Figure 1. 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Bar graph on the number of schemes for each state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3"/>
          <p:cNvSpPr txBox="1">
            <a:spLocks noGrp="1"/>
          </p:cNvSpPr>
          <p:nvPr>
            <p:ph type="title"/>
          </p:nvPr>
        </p:nvSpPr>
        <p:spPr>
          <a:xfrm>
            <a:off x="5561342" y="2571750"/>
            <a:ext cx="340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Data Visualisations</a:t>
            </a:r>
            <a:endParaRPr/>
          </a:p>
        </p:txBody>
      </p:sp>
      <p:sp>
        <p:nvSpPr>
          <p:cNvPr id="916" name="Google Shape;916;p13"/>
          <p:cNvSpPr txBox="1">
            <a:spLocks noGrp="1"/>
          </p:cNvSpPr>
          <p:nvPr>
            <p:ph type="subTitle" idx="1"/>
          </p:nvPr>
        </p:nvSpPr>
        <p:spPr>
          <a:xfrm>
            <a:off x="1273675" y="1695175"/>
            <a:ext cx="3419400" cy="24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None/>
            </a:pPr>
            <a:endParaRPr/>
          </a:p>
        </p:txBody>
      </p:sp>
      <p:pic>
        <p:nvPicPr>
          <p:cNvPr id="917" name="Google Shape;9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308" y="2716734"/>
            <a:ext cx="4587074" cy="2144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124" y="82275"/>
            <a:ext cx="4511440" cy="23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3"/>
          <p:cNvSpPr txBox="1"/>
          <p:nvPr/>
        </p:nvSpPr>
        <p:spPr>
          <a:xfrm>
            <a:off x="786150" y="2333150"/>
            <a:ext cx="45114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i="1" dirty="0">
                <a:latin typeface="Times New Roman"/>
                <a:ea typeface="Times New Roman"/>
                <a:cs typeface="Times New Roman"/>
                <a:sym typeface="Times New Roman"/>
              </a:rPr>
              <a:t>Figure 2. 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Boxplot on the number of words for each state’s schemes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0" name="Google Shape;920;p13"/>
          <p:cNvSpPr txBox="1"/>
          <p:nvPr/>
        </p:nvSpPr>
        <p:spPr>
          <a:xfrm>
            <a:off x="630750" y="4767575"/>
            <a:ext cx="48222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i="1" dirty="0">
                <a:latin typeface="Times New Roman"/>
                <a:ea typeface="Times New Roman"/>
                <a:cs typeface="Times New Roman"/>
                <a:sym typeface="Times New Roman"/>
              </a:rPr>
              <a:t>Figure 3. 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Histogram on the number of words for each scheme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9"/>
          <p:cNvSpPr txBox="1">
            <a:spLocks noGrp="1"/>
          </p:cNvSpPr>
          <p:nvPr>
            <p:ph type="title"/>
          </p:nvPr>
        </p:nvSpPr>
        <p:spPr>
          <a:xfrm>
            <a:off x="3153905" y="2724653"/>
            <a:ext cx="527687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Methodology</a:t>
            </a:r>
            <a:endParaRPr sz="3200"/>
          </a:p>
        </p:txBody>
      </p:sp>
      <p:sp>
        <p:nvSpPr>
          <p:cNvPr id="926" name="Google Shape;926;p9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06</a:t>
            </a:r>
            <a:endParaRPr/>
          </a:p>
        </p:txBody>
      </p:sp>
      <p:grpSp>
        <p:nvGrpSpPr>
          <p:cNvPr id="927" name="Google Shape;927;p9"/>
          <p:cNvGrpSpPr/>
          <p:nvPr/>
        </p:nvGrpSpPr>
        <p:grpSpPr>
          <a:xfrm>
            <a:off x="704552" y="1577225"/>
            <a:ext cx="2253211" cy="2726351"/>
            <a:chOff x="704552" y="1577225"/>
            <a:chExt cx="2253211" cy="2726351"/>
          </a:xfrm>
        </p:grpSpPr>
        <p:grpSp>
          <p:nvGrpSpPr>
            <p:cNvPr id="928" name="Google Shape;928;p9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929" name="Google Shape;929;p9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0" name="Google Shape;930;p9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931" name="Google Shape;931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32" name="Google Shape;932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33" name="Google Shape;933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34" name="Google Shape;934;p9"/>
            <p:cNvGrpSpPr/>
            <p:nvPr/>
          </p:nvGrpSpPr>
          <p:grpSpPr>
            <a:xfrm>
              <a:off x="704552" y="2432263"/>
              <a:ext cx="879475" cy="1439864"/>
              <a:chOff x="704551" y="2022613"/>
              <a:chExt cx="879475" cy="1439864"/>
            </a:xfrm>
          </p:grpSpPr>
          <p:sp>
            <p:nvSpPr>
              <p:cNvPr id="935" name="Google Shape;935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6" name="Google Shape;936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937" name="Google Shape;937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38" name="Google Shape;938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39" name="Google Shape;939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40" name="Google Shape;940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41" name="Google Shape;941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42" name="Google Shape;942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43" name="Google Shape;943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44" name="Google Shape;944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45" name="Google Shape;945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46" name="Google Shape;946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47" name="Google Shape;947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48" name="Google Shape;948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49" name="Google Shape;949;p9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950" name="Google Shape;950;p9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1" name="Google Shape;951;p9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952" name="Google Shape;952;p9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53" name="Google Shape;953;p9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54" name="Google Shape;954;p9"/>
            <p:cNvGrpSpPr/>
            <p:nvPr/>
          </p:nvGrpSpPr>
          <p:grpSpPr>
            <a:xfrm>
              <a:off x="2079875" y="3368425"/>
              <a:ext cx="877888" cy="469900"/>
              <a:chOff x="2079875" y="3121150"/>
              <a:chExt cx="877888" cy="469900"/>
            </a:xfrm>
          </p:grpSpPr>
          <p:sp>
            <p:nvSpPr>
              <p:cNvPr id="955" name="Google Shape;955;p9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6" name="Google Shape;956;p9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957" name="Google Shape;957;p9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58" name="Google Shape;958;p9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59" name="Google Shape;959;p9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60" name="Google Shape;960;p9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961" name="Google Shape;961;p9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2" name="Google Shape;962;p9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963" name="Google Shape;963;p9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64" name="Google Shape;964;p9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965" name="Google Shape;965;p9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966" name="Google Shape;966;p9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7" name="Google Shape;967;p9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191919"/>
                </a:solidFill>
              </a:rPr>
              <a:t>WORKING OF THE CHATBOT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973" name="Google Shape;9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9" y="1017725"/>
            <a:ext cx="6826900" cy="37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10"/>
          <p:cNvSpPr txBox="1"/>
          <p:nvPr/>
        </p:nvSpPr>
        <p:spPr>
          <a:xfrm>
            <a:off x="1722350" y="4737500"/>
            <a:ext cx="48222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i="1" dirty="0">
                <a:latin typeface="Times New Roman"/>
                <a:ea typeface="Times New Roman"/>
                <a:cs typeface="Times New Roman"/>
                <a:sym typeface="Times New Roman"/>
              </a:rPr>
              <a:t>Figure 4. 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A sequenced diagram depicting the flow of our chatbot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g3535f125063_1_31"/>
          <p:cNvGrpSpPr/>
          <p:nvPr/>
        </p:nvGrpSpPr>
        <p:grpSpPr>
          <a:xfrm>
            <a:off x="8127475" y="3183500"/>
            <a:ext cx="303300" cy="311400"/>
            <a:chOff x="1236900" y="971900"/>
            <a:chExt cx="303300" cy="311400"/>
          </a:xfrm>
        </p:grpSpPr>
        <p:sp>
          <p:nvSpPr>
            <p:cNvPr id="980" name="Google Shape;980;g3535f125063_1_31"/>
            <p:cNvSpPr/>
            <p:nvPr/>
          </p:nvSpPr>
          <p:spPr>
            <a:xfrm>
              <a:off x="1236900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81" name="Google Shape;981;g3535f125063_1_31"/>
            <p:cNvGrpSpPr/>
            <p:nvPr/>
          </p:nvGrpSpPr>
          <p:grpSpPr>
            <a:xfrm>
              <a:off x="1292368" y="1049176"/>
              <a:ext cx="192347" cy="156850"/>
              <a:chOff x="2244725" y="192088"/>
              <a:chExt cx="7724774" cy="6299200"/>
            </a:xfrm>
          </p:grpSpPr>
          <p:sp>
            <p:nvSpPr>
              <p:cNvPr id="982" name="Google Shape;982;g3535f125063_1_31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g3535f125063_1_31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g3535f125063_1_31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g3535f125063_1_31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86" name="Google Shape;986;g3535f125063_1_31"/>
          <p:cNvSpPr txBox="1">
            <a:spLocks noGrp="1"/>
          </p:cNvSpPr>
          <p:nvPr>
            <p:ph type="title"/>
          </p:nvPr>
        </p:nvSpPr>
        <p:spPr>
          <a:xfrm>
            <a:off x="689376" y="173700"/>
            <a:ext cx="639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Dataset preprocessing</a:t>
            </a:r>
            <a:endParaRPr/>
          </a:p>
        </p:txBody>
      </p:sp>
      <p:sp>
        <p:nvSpPr>
          <p:cNvPr id="987" name="Google Shape;987;g3535f125063_1_31"/>
          <p:cNvSpPr txBox="1">
            <a:spLocks noGrp="1"/>
          </p:cNvSpPr>
          <p:nvPr>
            <p:ph type="subTitle" idx="1"/>
          </p:nvPr>
        </p:nvSpPr>
        <p:spPr>
          <a:xfrm>
            <a:off x="113821" y="817075"/>
            <a:ext cx="8895203" cy="3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Text Preprocessing Steps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Lowercasing &amp; Noise Removal: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boilerplate text, non-alphabetic characters, and extra spaces.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Filtering: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Retained only Roman script to avoid noisy multilingual mix.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endParaRPr b="1" dirty="0"/>
          </a:p>
        </p:txBody>
      </p:sp>
      <p:pic>
        <p:nvPicPr>
          <p:cNvPr id="988" name="Google Shape;988;g3535f125063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925" y="1829994"/>
            <a:ext cx="4458178" cy="302964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g3535f125063_1_31"/>
          <p:cNvSpPr txBox="1"/>
          <p:nvPr/>
        </p:nvSpPr>
        <p:spPr>
          <a:xfrm>
            <a:off x="103245" y="1413900"/>
            <a:ext cx="4458177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 b="1" dirty="0"/>
              <a:t>Tokenization:</a:t>
            </a:r>
            <a:br>
              <a:rPr lang="en-US" sz="1100" b="1" dirty="0"/>
            </a:br>
            <a:r>
              <a:rPr lang="en-US" sz="1100" dirty="0"/>
              <a:t> Split text into individual word tokens.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b="1" dirty="0" err="1"/>
              <a:t>Stopword</a:t>
            </a:r>
            <a:r>
              <a:rPr lang="en-US" sz="1100" b="1" dirty="0"/>
              <a:t> Removal:</a:t>
            </a:r>
            <a:br>
              <a:rPr lang="en-US" sz="1100" b="1" dirty="0"/>
            </a:br>
            <a:r>
              <a:rPr lang="en-US" sz="1100" dirty="0"/>
              <a:t> Eliminated frequent, non-informative words.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b="1" dirty="0"/>
              <a:t>Stemming &amp; Lemmatization:</a:t>
            </a:r>
            <a:br>
              <a:rPr lang="en-US" sz="1100" b="1" dirty="0"/>
            </a:br>
            <a:r>
              <a:rPr lang="en-US" sz="1100" dirty="0"/>
              <a:t> Normalized tokens to meaningful base forms using Porter and a neural </a:t>
            </a:r>
            <a:r>
              <a:rPr lang="en-US" sz="1100" dirty="0" err="1"/>
              <a:t>lemmatizer</a:t>
            </a:r>
            <a:r>
              <a:rPr lang="en-US" sz="1100" dirty="0"/>
              <a:t>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/>
              <a:t>2. Feature Extraction Techniques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 b="1" dirty="0"/>
              <a:t>TF-IDF Vectors:</a:t>
            </a:r>
            <a:br>
              <a:rPr lang="en-US" sz="1100" b="1" dirty="0"/>
            </a:br>
            <a:r>
              <a:rPr lang="en-US" sz="1100" dirty="0"/>
              <a:t> Highlighted important terms per document.</a:t>
            </a:r>
            <a:endParaRPr sz="1100" i="1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b="1" dirty="0"/>
              <a:t>Bigrams:</a:t>
            </a:r>
            <a:br>
              <a:rPr lang="en-US" sz="1100" b="1" dirty="0"/>
            </a:br>
            <a:r>
              <a:rPr lang="en-US" sz="1100" dirty="0"/>
              <a:t> Extracted frequent two-word phrases for capturing phrase context.</a:t>
            </a:r>
            <a:endParaRPr sz="1100" i="1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b="1" dirty="0"/>
              <a:t>Word2Vec Embeddings:</a:t>
            </a:r>
            <a:br>
              <a:rPr lang="en-US" sz="1100" b="1" dirty="0"/>
            </a:br>
            <a:r>
              <a:rPr lang="en-US" sz="1100" dirty="0"/>
              <a:t> Generated 100-dimensional vectors to capture word semantics</a:t>
            </a:r>
            <a:endParaRPr sz="1100" dirty="0"/>
          </a:p>
          <a:p>
            <a:pPr marL="1524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0" name="Google Shape;990;g3535f125063_1_31"/>
          <p:cNvSpPr txBox="1"/>
          <p:nvPr/>
        </p:nvSpPr>
        <p:spPr>
          <a:xfrm>
            <a:off x="4316874" y="4784929"/>
            <a:ext cx="48222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i="1" dirty="0">
                <a:latin typeface="Times New Roman"/>
                <a:ea typeface="Times New Roman"/>
                <a:cs typeface="Times New Roman"/>
                <a:sym typeface="Times New Roman"/>
              </a:rPr>
              <a:t>Figure 5. 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Bar graph on the top 20 TF-IDF words</a:t>
            </a: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endParaRPr sz="12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5" name="Google Shape;995;g3535f125063_1_46"/>
          <p:cNvGrpSpPr/>
          <p:nvPr/>
        </p:nvGrpSpPr>
        <p:grpSpPr>
          <a:xfrm>
            <a:off x="8127475" y="3183500"/>
            <a:ext cx="303300" cy="311400"/>
            <a:chOff x="1236900" y="971900"/>
            <a:chExt cx="303300" cy="311400"/>
          </a:xfrm>
        </p:grpSpPr>
        <p:sp>
          <p:nvSpPr>
            <p:cNvPr id="996" name="Google Shape;996;g3535f125063_1_46"/>
            <p:cNvSpPr/>
            <p:nvPr/>
          </p:nvSpPr>
          <p:spPr>
            <a:xfrm>
              <a:off x="1236900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97" name="Google Shape;997;g3535f125063_1_46"/>
            <p:cNvGrpSpPr/>
            <p:nvPr/>
          </p:nvGrpSpPr>
          <p:grpSpPr>
            <a:xfrm>
              <a:off x="1292368" y="1049176"/>
              <a:ext cx="192347" cy="156850"/>
              <a:chOff x="2244725" y="192088"/>
              <a:chExt cx="7724774" cy="6299200"/>
            </a:xfrm>
          </p:grpSpPr>
          <p:sp>
            <p:nvSpPr>
              <p:cNvPr id="998" name="Google Shape;998;g3535f125063_1_46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g3535f125063_1_46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g3535f125063_1_46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g3535f125063_1_46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02" name="Google Shape;1002;g3535f125063_1_46"/>
          <p:cNvSpPr txBox="1">
            <a:spLocks noGrp="1"/>
          </p:cNvSpPr>
          <p:nvPr>
            <p:ph type="title"/>
          </p:nvPr>
        </p:nvSpPr>
        <p:spPr>
          <a:xfrm>
            <a:off x="689376" y="173700"/>
            <a:ext cx="6396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Model Architecture</a:t>
            </a:r>
            <a:endParaRPr/>
          </a:p>
        </p:txBody>
      </p:sp>
      <p:sp>
        <p:nvSpPr>
          <p:cNvPr id="1003" name="Google Shape;1003;g3535f125063_1_46"/>
          <p:cNvSpPr txBox="1">
            <a:spLocks noGrp="1"/>
          </p:cNvSpPr>
          <p:nvPr>
            <p:ph type="subTitle" idx="1"/>
          </p:nvPr>
        </p:nvSpPr>
        <p:spPr>
          <a:xfrm>
            <a:off x="349221" y="949525"/>
            <a:ext cx="40443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Semantic Retrieval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all-MiniLM-L6-v2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SentenceTransformer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 user query to English (if needed)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384-d embeddings for both query and documents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similarity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retrieve the top-N most relevant schemes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Summarization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Tool: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Google Gemini 2.5 API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Concatenate top-N retrieved texts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abstractive summarization to generate personalized responses</a:t>
            </a:r>
            <a:endParaRPr b="1" dirty="0"/>
          </a:p>
        </p:txBody>
      </p:sp>
      <p:sp>
        <p:nvSpPr>
          <p:cNvPr id="1004" name="Google Shape;1004;g3535f125063_1_46"/>
          <p:cNvSpPr txBox="1">
            <a:spLocks noGrp="1"/>
          </p:cNvSpPr>
          <p:nvPr>
            <p:ph type="subTitle" idx="1"/>
          </p:nvPr>
        </p:nvSpPr>
        <p:spPr>
          <a:xfrm>
            <a:off x="4571996" y="949525"/>
            <a:ext cx="40443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Translation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Translated output summary back into the </a:t>
            </a: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user’s preferred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full multilingual support and accessibility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End-to-End Flow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→ Translation → Embedding → Retrieval → Summarization → Translation (back)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response time: </a:t>
            </a: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5 seconds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535f125063_0_50"/>
          <p:cNvSpPr txBox="1">
            <a:spLocks noGrp="1"/>
          </p:cNvSpPr>
          <p:nvPr>
            <p:ph type="title"/>
          </p:nvPr>
        </p:nvSpPr>
        <p:spPr>
          <a:xfrm>
            <a:off x="3153905" y="2724653"/>
            <a:ext cx="52770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App Interface</a:t>
            </a:r>
            <a:endParaRPr sz="3200"/>
          </a:p>
        </p:txBody>
      </p:sp>
      <p:sp>
        <p:nvSpPr>
          <p:cNvPr id="1010" name="Google Shape;1010;g3535f125063_0_50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07</a:t>
            </a:r>
            <a:endParaRPr/>
          </a:p>
        </p:txBody>
      </p:sp>
      <p:grpSp>
        <p:nvGrpSpPr>
          <p:cNvPr id="1011" name="Google Shape;1011;g3535f125063_0_50"/>
          <p:cNvGrpSpPr/>
          <p:nvPr/>
        </p:nvGrpSpPr>
        <p:grpSpPr>
          <a:xfrm>
            <a:off x="704552" y="1577225"/>
            <a:ext cx="2253211" cy="2726351"/>
            <a:chOff x="704552" y="1577225"/>
            <a:chExt cx="2253211" cy="2726351"/>
          </a:xfrm>
        </p:grpSpPr>
        <p:grpSp>
          <p:nvGrpSpPr>
            <p:cNvPr id="1012" name="Google Shape;1012;g3535f125063_0_50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1013" name="Google Shape;1013;g3535f125063_0_50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14" name="Google Shape;1014;g3535f125063_0_50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1015" name="Google Shape;1015;g3535f125063_0_50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16" name="Google Shape;1016;g3535f125063_0_50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17" name="Google Shape;1017;g3535f125063_0_50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18" name="Google Shape;1018;g3535f125063_0_50"/>
            <p:cNvGrpSpPr/>
            <p:nvPr/>
          </p:nvGrpSpPr>
          <p:grpSpPr>
            <a:xfrm>
              <a:off x="704552" y="2432263"/>
              <a:ext cx="879475" cy="1439864"/>
              <a:chOff x="704551" y="2022613"/>
              <a:chExt cx="879475" cy="1439864"/>
            </a:xfrm>
          </p:grpSpPr>
          <p:sp>
            <p:nvSpPr>
              <p:cNvPr id="1019" name="Google Shape;1019;g3535f125063_0_50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0" name="Google Shape;1020;g3535f125063_0_50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021" name="Google Shape;1021;g3535f125063_0_50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2" name="Google Shape;1022;g3535f125063_0_50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3" name="Google Shape;1023;g3535f125063_0_50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4" name="Google Shape;1024;g3535f125063_0_50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5" name="Google Shape;1025;g3535f125063_0_50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6" name="Google Shape;1026;g3535f125063_0_50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7" name="Google Shape;1027;g3535f125063_0_50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8" name="Google Shape;1028;g3535f125063_0_50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29" name="Google Shape;1029;g3535f125063_0_50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0" name="Google Shape;1030;g3535f125063_0_50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1" name="Google Shape;1031;g3535f125063_0_50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2" name="Google Shape;1032;g3535f125063_0_50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33" name="Google Shape;1033;g3535f125063_0_50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1034" name="Google Shape;1034;g3535f125063_0_50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35" name="Google Shape;1035;g3535f125063_0_50"/>
              <p:cNvGrpSpPr/>
              <p:nvPr/>
            </p:nvGrpSpPr>
            <p:grpSpPr>
              <a:xfrm>
                <a:off x="1485500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1036" name="Google Shape;1036;g3535f125063_0_50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37" name="Google Shape;1037;g3535f125063_0_50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38" name="Google Shape;1038;g3535f125063_0_50"/>
            <p:cNvGrpSpPr/>
            <p:nvPr/>
          </p:nvGrpSpPr>
          <p:grpSpPr>
            <a:xfrm>
              <a:off x="2079875" y="3368425"/>
              <a:ext cx="877888" cy="469900"/>
              <a:chOff x="2079875" y="3121150"/>
              <a:chExt cx="877888" cy="469900"/>
            </a:xfrm>
          </p:grpSpPr>
          <p:sp>
            <p:nvSpPr>
              <p:cNvPr id="1039" name="Google Shape;1039;g3535f125063_0_50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0" name="Google Shape;1040;g3535f125063_0_50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1041" name="Google Shape;1041;g3535f125063_0_50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2" name="Google Shape;1042;g3535f125063_0_50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3" name="Google Shape;1043;g3535f125063_0_50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044" name="Google Shape;1044;g3535f125063_0_50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1045" name="Google Shape;1045;g3535f125063_0_50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6" name="Google Shape;1046;g3535f125063_0_50"/>
              <p:cNvGrpSpPr/>
              <p:nvPr/>
            </p:nvGrpSpPr>
            <p:grpSpPr>
              <a:xfrm>
                <a:off x="1978097" y="1808218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1047" name="Google Shape;1047;g3535f125063_0_50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8" name="Google Shape;1048;g3535f125063_0_50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049" name="Google Shape;1049;g3535f125063_0_50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1050" name="Google Shape;1050;g3535f125063_0_50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1" name="Google Shape;1051;g3535f125063_0_50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535f125063_0_101"/>
          <p:cNvSpPr txBox="1">
            <a:spLocks noGrp="1"/>
          </p:cNvSpPr>
          <p:nvPr>
            <p:ph type="title"/>
          </p:nvPr>
        </p:nvSpPr>
        <p:spPr>
          <a:xfrm>
            <a:off x="713225" y="2829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 Architecture</a:t>
            </a:r>
            <a:endParaRPr/>
          </a:p>
        </p:txBody>
      </p:sp>
      <p:sp>
        <p:nvSpPr>
          <p:cNvPr id="1057" name="Google Shape;1057;g3535f125063_0_101"/>
          <p:cNvSpPr txBox="1">
            <a:spLocks noGrp="1"/>
          </p:cNvSpPr>
          <p:nvPr>
            <p:ph type="subTitle" idx="1"/>
          </p:nvPr>
        </p:nvSpPr>
        <p:spPr>
          <a:xfrm>
            <a:off x="461450" y="1158000"/>
            <a:ext cx="28920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 SDK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cross-platform mobile experience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Axios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handles API communication with the backend server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includes: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input for </a:t>
            </a: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queries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selection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dropdown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 history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</a:t>
            </a:r>
            <a:endParaRPr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3535f125063_0_101"/>
          <p:cNvSpPr txBox="1">
            <a:spLocks noGrp="1"/>
          </p:cNvSpPr>
          <p:nvPr>
            <p:ph type="subTitle" idx="1"/>
          </p:nvPr>
        </p:nvSpPr>
        <p:spPr>
          <a:xfrm>
            <a:off x="3353450" y="1158000"/>
            <a:ext cx="28920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 with 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/search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endpoint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Loads: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Processed dataset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MiniLM</a:t>
            </a: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SentenceTransformer</a:t>
            </a: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(if non-English input)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 generation &amp; similarity search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Summarization using Gemini 2.5 API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Hosted locally, ready for </a:t>
            </a:r>
            <a:r>
              <a:rPr lang="en-US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Heroku/AWS deployment</a:t>
            </a:r>
            <a:endParaRPr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9" name="Google Shape;1059;g3535f125063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450" y="196700"/>
            <a:ext cx="2118699" cy="47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g3535f125063_0_101"/>
          <p:cNvSpPr txBox="1"/>
          <p:nvPr/>
        </p:nvSpPr>
        <p:spPr>
          <a:xfrm>
            <a:off x="6753050" y="4841400"/>
            <a:ext cx="19935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i="1" dirty="0">
                <a:latin typeface="Times New Roman"/>
                <a:ea typeface="Times New Roman"/>
                <a:cs typeface="Times New Roman"/>
                <a:sym typeface="Times New Roman"/>
              </a:rPr>
              <a:t>Figure 6. 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Chatbot Interface</a:t>
            </a:r>
            <a:endParaRPr sz="1200"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585" name="Google Shape;585;p2"/>
          <p:cNvSpPr txBox="1">
            <a:spLocks noGrp="1"/>
          </p:cNvSpPr>
          <p:nvPr>
            <p:ph type="title" idx="2"/>
          </p:nvPr>
        </p:nvSpPr>
        <p:spPr>
          <a:xfrm>
            <a:off x="870700" y="1325826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586" name="Google Shape;586;p2"/>
          <p:cNvSpPr txBox="1">
            <a:spLocks noGrp="1"/>
          </p:cNvSpPr>
          <p:nvPr>
            <p:ph type="title" idx="3"/>
          </p:nvPr>
        </p:nvSpPr>
        <p:spPr>
          <a:xfrm>
            <a:off x="6715075" y="1325826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587" name="Google Shape;587;p2"/>
          <p:cNvSpPr txBox="1">
            <a:spLocks noGrp="1"/>
          </p:cNvSpPr>
          <p:nvPr>
            <p:ph type="title" idx="4"/>
          </p:nvPr>
        </p:nvSpPr>
        <p:spPr>
          <a:xfrm>
            <a:off x="2986672" y="1325813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588" name="Google Shape;588;p2"/>
          <p:cNvSpPr txBox="1">
            <a:spLocks noGrp="1"/>
          </p:cNvSpPr>
          <p:nvPr>
            <p:ph type="title" idx="5"/>
          </p:nvPr>
        </p:nvSpPr>
        <p:spPr>
          <a:xfrm>
            <a:off x="940747" y="2659463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589" name="Google Shape;589;p2"/>
          <p:cNvSpPr txBox="1">
            <a:spLocks noGrp="1"/>
          </p:cNvSpPr>
          <p:nvPr>
            <p:ph type="title" idx="6"/>
          </p:nvPr>
        </p:nvSpPr>
        <p:spPr>
          <a:xfrm>
            <a:off x="4850870" y="1325813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590" name="Google Shape;590;p2"/>
          <p:cNvSpPr txBox="1">
            <a:spLocks noGrp="1"/>
          </p:cNvSpPr>
          <p:nvPr>
            <p:ph type="title" idx="7"/>
          </p:nvPr>
        </p:nvSpPr>
        <p:spPr>
          <a:xfrm>
            <a:off x="2533195" y="2659463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591" name="Google Shape;591;p2"/>
          <p:cNvSpPr txBox="1">
            <a:spLocks noGrp="1"/>
          </p:cNvSpPr>
          <p:nvPr>
            <p:ph type="subTitle" idx="1"/>
          </p:nvPr>
        </p:nvSpPr>
        <p:spPr>
          <a:xfrm>
            <a:off x="870700" y="1773437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592" name="Google Shape;592;p2"/>
          <p:cNvSpPr txBox="1">
            <a:spLocks noGrp="1"/>
          </p:cNvSpPr>
          <p:nvPr>
            <p:ph type="subTitle" idx="8"/>
          </p:nvPr>
        </p:nvSpPr>
        <p:spPr>
          <a:xfrm>
            <a:off x="2986672" y="1773424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93" name="Google Shape;593;p2"/>
          <p:cNvSpPr txBox="1">
            <a:spLocks noGrp="1"/>
          </p:cNvSpPr>
          <p:nvPr>
            <p:ph type="subTitle" idx="9"/>
          </p:nvPr>
        </p:nvSpPr>
        <p:spPr>
          <a:xfrm>
            <a:off x="4850870" y="1773424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SDG Goals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594" name="Google Shape;594;p2"/>
          <p:cNvSpPr txBox="1">
            <a:spLocks noGrp="1"/>
          </p:cNvSpPr>
          <p:nvPr>
            <p:ph type="subTitle" idx="13"/>
          </p:nvPr>
        </p:nvSpPr>
        <p:spPr>
          <a:xfrm>
            <a:off x="6715075" y="1773425"/>
            <a:ext cx="2310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Gaps identified</a:t>
            </a:r>
            <a:endParaRPr/>
          </a:p>
        </p:txBody>
      </p:sp>
      <p:sp>
        <p:nvSpPr>
          <p:cNvPr id="595" name="Google Shape;595;p2"/>
          <p:cNvSpPr txBox="1">
            <a:spLocks noGrp="1"/>
          </p:cNvSpPr>
          <p:nvPr>
            <p:ph type="subTitle" idx="14"/>
          </p:nvPr>
        </p:nvSpPr>
        <p:spPr>
          <a:xfrm>
            <a:off x="940747" y="3107074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596" name="Google Shape;596;p2"/>
          <p:cNvSpPr txBox="1">
            <a:spLocks noGrp="1"/>
          </p:cNvSpPr>
          <p:nvPr>
            <p:ph type="subTitle" idx="15"/>
          </p:nvPr>
        </p:nvSpPr>
        <p:spPr>
          <a:xfrm>
            <a:off x="2533195" y="3107074"/>
            <a:ext cx="2014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597" name="Google Shape;597;p2"/>
          <p:cNvSpPr txBox="1">
            <a:spLocks noGrp="1"/>
          </p:cNvSpPr>
          <p:nvPr>
            <p:ph type="title" idx="7"/>
          </p:nvPr>
        </p:nvSpPr>
        <p:spPr>
          <a:xfrm>
            <a:off x="4723670" y="2659463"/>
            <a:ext cx="71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07</a:t>
            </a:r>
            <a:endParaRPr/>
          </a:p>
        </p:txBody>
      </p:sp>
      <p:sp>
        <p:nvSpPr>
          <p:cNvPr id="598" name="Google Shape;598;p2"/>
          <p:cNvSpPr txBox="1">
            <a:spLocks noGrp="1"/>
          </p:cNvSpPr>
          <p:nvPr>
            <p:ph type="subTitle" idx="15"/>
          </p:nvPr>
        </p:nvSpPr>
        <p:spPr>
          <a:xfrm>
            <a:off x="4723675" y="3107075"/>
            <a:ext cx="21414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App Interface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3535f125063_0_115"/>
          <p:cNvSpPr txBox="1">
            <a:spLocks noGrp="1"/>
          </p:cNvSpPr>
          <p:nvPr>
            <p:ph type="title"/>
          </p:nvPr>
        </p:nvSpPr>
        <p:spPr>
          <a:xfrm>
            <a:off x="713225" y="2829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App</a:t>
            </a:r>
            <a:endParaRPr/>
          </a:p>
        </p:txBody>
      </p:sp>
      <p:sp>
        <p:nvSpPr>
          <p:cNvPr id="1066" name="Google Shape;1066;g3535f125063_0_115"/>
          <p:cNvSpPr txBox="1">
            <a:spLocks noGrp="1"/>
          </p:cNvSpPr>
          <p:nvPr>
            <p:ph type="subTitle" idx="1"/>
          </p:nvPr>
        </p:nvSpPr>
        <p:spPr>
          <a:xfrm>
            <a:off x="550350" y="1132600"/>
            <a:ext cx="28920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your question</a:t>
            </a:r>
            <a:b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E.g., "What are the education schemes in Gujarat?"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your state</a:t>
            </a:r>
            <a:b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Dropdown list of 28 states + Central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your query</a:t>
            </a:r>
            <a:b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Frontend sends it to the backend for processing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summarized schemes</a:t>
            </a:r>
            <a:b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AI returns easy-to-understand results in your selected language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previous queries</a:t>
            </a:r>
            <a:b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Scrollable chat history (Fig. 7 shows English, Bhojpuri, Telugu queries)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8" name="Google Shape;1068;g3535f125063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643" y="1072750"/>
            <a:ext cx="5147709" cy="3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9" name="Google Shape;1069;g3535f125063_0_115"/>
          <p:cNvSpPr txBox="1"/>
          <p:nvPr/>
        </p:nvSpPr>
        <p:spPr>
          <a:xfrm>
            <a:off x="4072150" y="4734550"/>
            <a:ext cx="48222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i="1" dirty="0">
                <a:latin typeface="Times New Roman"/>
                <a:ea typeface="Times New Roman"/>
                <a:cs typeface="Times New Roman"/>
                <a:sym typeface="Times New Roman"/>
              </a:rPr>
              <a:t>Figure 7. 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Queries in 3 different languages: English, Bhojpuri and Telugu</a:t>
            </a:r>
            <a:endParaRPr sz="1200"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04" name="Google Shape;604;p3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605" name="Google Shape;605;p3"/>
          <p:cNvGrpSpPr/>
          <p:nvPr/>
        </p:nvGrpSpPr>
        <p:grpSpPr>
          <a:xfrm>
            <a:off x="704552" y="1577225"/>
            <a:ext cx="2253211" cy="2726351"/>
            <a:chOff x="704552" y="1577225"/>
            <a:chExt cx="2253211" cy="2726351"/>
          </a:xfrm>
        </p:grpSpPr>
        <p:grpSp>
          <p:nvGrpSpPr>
            <p:cNvPr id="606" name="Google Shape;606;p3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607" name="Google Shape;607;p3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8" name="Google Shape;608;p3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609" name="Google Shape;609;p3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0" name="Google Shape;610;p3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1" name="Google Shape;611;p3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12" name="Google Shape;612;p3"/>
            <p:cNvGrpSpPr/>
            <p:nvPr/>
          </p:nvGrpSpPr>
          <p:grpSpPr>
            <a:xfrm>
              <a:off x="704552" y="2432263"/>
              <a:ext cx="879475" cy="1439864"/>
              <a:chOff x="704551" y="2022613"/>
              <a:chExt cx="879475" cy="1439864"/>
            </a:xfrm>
          </p:grpSpPr>
          <p:sp>
            <p:nvSpPr>
              <p:cNvPr id="613" name="Google Shape;613;p3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4" name="Google Shape;614;p3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615" name="Google Shape;615;p3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6" name="Google Shape;616;p3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7" name="Google Shape;617;p3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8" name="Google Shape;618;p3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19" name="Google Shape;619;p3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0" name="Google Shape;620;p3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1" name="Google Shape;621;p3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2" name="Google Shape;622;p3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3" name="Google Shape;623;p3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4" name="Google Shape;624;p3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5" name="Google Shape;625;p3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6" name="Google Shape;626;p3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27" name="Google Shape;627;p3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628" name="Google Shape;628;p3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9" name="Google Shape;629;p3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630" name="Google Shape;630;p3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1" name="Google Shape;631;p3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32" name="Google Shape;632;p3"/>
            <p:cNvGrpSpPr/>
            <p:nvPr/>
          </p:nvGrpSpPr>
          <p:grpSpPr>
            <a:xfrm>
              <a:off x="2079875" y="3368425"/>
              <a:ext cx="877888" cy="469900"/>
              <a:chOff x="2079875" y="3121150"/>
              <a:chExt cx="877888" cy="469900"/>
            </a:xfrm>
          </p:grpSpPr>
          <p:sp>
            <p:nvSpPr>
              <p:cNvPr id="633" name="Google Shape;633;p3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4" name="Google Shape;634;p3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635" name="Google Shape;635;p3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6" name="Google Shape;636;p3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37" name="Google Shape;637;p3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38" name="Google Shape;638;p3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639" name="Google Shape;639;p3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0" name="Google Shape;640;p3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641" name="Google Shape;641;p3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2" name="Google Shape;642;p3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3" name="Google Shape;643;p3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644" name="Google Shape;644;p3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5" name="Google Shape;645;p3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"/>
          <p:cNvSpPr txBox="1">
            <a:spLocks noGrp="1"/>
          </p:cNvSpPr>
          <p:nvPr>
            <p:ph type="subTitle" idx="4"/>
          </p:nvPr>
        </p:nvSpPr>
        <p:spPr>
          <a:xfrm>
            <a:off x="4690775" y="2220104"/>
            <a:ext cx="2505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651" name="Google Shape;65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52" name="Google Shape;652;p4"/>
          <p:cNvSpPr txBox="1">
            <a:spLocks noGrp="1"/>
          </p:cNvSpPr>
          <p:nvPr>
            <p:ph type="subTitle" idx="1"/>
          </p:nvPr>
        </p:nvSpPr>
        <p:spPr>
          <a:xfrm>
            <a:off x="4690774" y="2622925"/>
            <a:ext cx="2505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Our chatbot leverages Natural Language Processing (NLP) and API to deliver government policy details in multiple languages, ensuring better accessibility, enhanced citizen engagement, and simplified policy explanations.</a:t>
            </a:r>
            <a:endParaRPr dirty="0"/>
          </a:p>
        </p:txBody>
      </p:sp>
      <p:sp>
        <p:nvSpPr>
          <p:cNvPr id="653" name="Google Shape;653;p4"/>
          <p:cNvSpPr txBox="1">
            <a:spLocks noGrp="1"/>
          </p:cNvSpPr>
          <p:nvPr>
            <p:ph type="subTitle" idx="2"/>
          </p:nvPr>
        </p:nvSpPr>
        <p:spPr>
          <a:xfrm>
            <a:off x="1482900" y="2622925"/>
            <a:ext cx="25056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The government provides various schemes and policies, but citizens often struggle to find accurate, easy-to-understand information in their preferred language. This creates a gap in awareness and access.</a:t>
            </a:r>
            <a:endParaRPr dirty="0"/>
          </a:p>
        </p:txBody>
      </p:sp>
      <p:sp>
        <p:nvSpPr>
          <p:cNvPr id="654" name="Google Shape;654;p4"/>
          <p:cNvSpPr txBox="1">
            <a:spLocks noGrp="1"/>
          </p:cNvSpPr>
          <p:nvPr>
            <p:ph type="subTitle" idx="3"/>
          </p:nvPr>
        </p:nvSpPr>
        <p:spPr>
          <a:xfrm>
            <a:off x="1482900" y="2220104"/>
            <a:ext cx="25056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55" name="Google Shape;655;p4"/>
          <p:cNvSpPr/>
          <p:nvPr/>
        </p:nvSpPr>
        <p:spPr>
          <a:xfrm>
            <a:off x="1574725" y="1637326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4"/>
          <p:cNvSpPr/>
          <p:nvPr/>
        </p:nvSpPr>
        <p:spPr>
          <a:xfrm>
            <a:off x="4776100" y="1637326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4"/>
          <p:cNvSpPr/>
          <p:nvPr/>
        </p:nvSpPr>
        <p:spPr>
          <a:xfrm>
            <a:off x="1680556" y="1751979"/>
            <a:ext cx="355349" cy="357556"/>
          </a:xfrm>
          <a:custGeom>
            <a:avLst/>
            <a:gdLst/>
            <a:ahLst/>
            <a:cxnLst/>
            <a:rect l="l" t="t" r="r" b="b"/>
            <a:pathLst>
              <a:path w="136" h="136" extrusionOk="0">
                <a:moveTo>
                  <a:pt x="135" y="66"/>
                </a:moveTo>
                <a:cubicBezTo>
                  <a:pt x="135" y="65"/>
                  <a:pt x="130" y="54"/>
                  <a:pt x="119" y="43"/>
                </a:cubicBezTo>
                <a:cubicBezTo>
                  <a:pt x="105" y="29"/>
                  <a:pt x="88" y="20"/>
                  <a:pt x="68" y="20"/>
                </a:cubicBezTo>
                <a:cubicBezTo>
                  <a:pt x="48" y="20"/>
                  <a:pt x="31" y="29"/>
                  <a:pt x="17" y="43"/>
                </a:cubicBezTo>
                <a:cubicBezTo>
                  <a:pt x="6" y="54"/>
                  <a:pt x="0" y="65"/>
                  <a:pt x="0" y="66"/>
                </a:cubicBezTo>
                <a:cubicBezTo>
                  <a:pt x="0" y="67"/>
                  <a:pt x="0" y="69"/>
                  <a:pt x="0" y="70"/>
                </a:cubicBezTo>
                <a:cubicBezTo>
                  <a:pt x="0" y="71"/>
                  <a:pt x="6" y="82"/>
                  <a:pt x="17" y="93"/>
                </a:cubicBezTo>
                <a:cubicBezTo>
                  <a:pt x="31" y="107"/>
                  <a:pt x="48" y="116"/>
                  <a:pt x="68" y="116"/>
                </a:cubicBezTo>
                <a:cubicBezTo>
                  <a:pt x="88" y="116"/>
                  <a:pt x="105" y="107"/>
                  <a:pt x="119" y="93"/>
                </a:cubicBezTo>
                <a:cubicBezTo>
                  <a:pt x="130" y="82"/>
                  <a:pt x="135" y="71"/>
                  <a:pt x="135" y="70"/>
                </a:cubicBezTo>
                <a:cubicBezTo>
                  <a:pt x="136" y="69"/>
                  <a:pt x="136" y="67"/>
                  <a:pt x="135" y="66"/>
                </a:cubicBezTo>
                <a:close/>
                <a:moveTo>
                  <a:pt x="111" y="86"/>
                </a:moveTo>
                <a:cubicBezTo>
                  <a:pt x="99" y="99"/>
                  <a:pt x="84" y="105"/>
                  <a:pt x="68" y="105"/>
                </a:cubicBezTo>
                <a:cubicBezTo>
                  <a:pt x="52" y="105"/>
                  <a:pt x="37" y="99"/>
                  <a:pt x="25" y="86"/>
                </a:cubicBezTo>
                <a:cubicBezTo>
                  <a:pt x="18" y="79"/>
                  <a:pt x="13" y="72"/>
                  <a:pt x="11" y="68"/>
                </a:cubicBezTo>
                <a:cubicBezTo>
                  <a:pt x="13" y="64"/>
                  <a:pt x="18" y="57"/>
                  <a:pt x="25" y="50"/>
                </a:cubicBezTo>
                <a:cubicBezTo>
                  <a:pt x="37" y="37"/>
                  <a:pt x="52" y="31"/>
                  <a:pt x="68" y="31"/>
                </a:cubicBezTo>
                <a:cubicBezTo>
                  <a:pt x="84" y="31"/>
                  <a:pt x="99" y="37"/>
                  <a:pt x="111" y="50"/>
                </a:cubicBezTo>
                <a:cubicBezTo>
                  <a:pt x="118" y="57"/>
                  <a:pt x="123" y="64"/>
                  <a:pt x="125" y="68"/>
                </a:cubicBezTo>
                <a:cubicBezTo>
                  <a:pt x="123" y="72"/>
                  <a:pt x="118" y="79"/>
                  <a:pt x="111" y="86"/>
                </a:cubicBezTo>
                <a:close/>
                <a:moveTo>
                  <a:pt x="68" y="40"/>
                </a:moveTo>
                <a:cubicBezTo>
                  <a:pt x="53" y="40"/>
                  <a:pt x="40" y="53"/>
                  <a:pt x="40" y="68"/>
                </a:cubicBezTo>
                <a:cubicBezTo>
                  <a:pt x="40" y="83"/>
                  <a:pt x="53" y="96"/>
                  <a:pt x="68" y="96"/>
                </a:cubicBezTo>
                <a:cubicBezTo>
                  <a:pt x="83" y="96"/>
                  <a:pt x="96" y="83"/>
                  <a:pt x="96" y="68"/>
                </a:cubicBezTo>
                <a:cubicBezTo>
                  <a:pt x="96" y="53"/>
                  <a:pt x="83" y="40"/>
                  <a:pt x="68" y="40"/>
                </a:cubicBezTo>
                <a:close/>
                <a:moveTo>
                  <a:pt x="68" y="85"/>
                </a:moveTo>
                <a:cubicBezTo>
                  <a:pt x="58" y="85"/>
                  <a:pt x="51" y="77"/>
                  <a:pt x="51" y="68"/>
                </a:cubicBezTo>
                <a:cubicBezTo>
                  <a:pt x="51" y="59"/>
                  <a:pt x="58" y="51"/>
                  <a:pt x="68" y="51"/>
                </a:cubicBezTo>
                <a:cubicBezTo>
                  <a:pt x="77" y="51"/>
                  <a:pt x="85" y="59"/>
                  <a:pt x="85" y="68"/>
                </a:cubicBezTo>
                <a:cubicBezTo>
                  <a:pt x="85" y="77"/>
                  <a:pt x="77" y="85"/>
                  <a:pt x="68" y="85"/>
                </a:cubicBezTo>
                <a:close/>
                <a:moveTo>
                  <a:pt x="63" y="10"/>
                </a:moveTo>
                <a:cubicBezTo>
                  <a:pt x="63" y="5"/>
                  <a:pt x="63" y="5"/>
                  <a:pt x="63" y="5"/>
                </a:cubicBezTo>
                <a:cubicBezTo>
                  <a:pt x="63" y="2"/>
                  <a:pt x="65" y="0"/>
                  <a:pt x="67" y="0"/>
                </a:cubicBezTo>
                <a:cubicBezTo>
                  <a:pt x="71" y="0"/>
                  <a:pt x="73" y="2"/>
                  <a:pt x="73" y="5"/>
                </a:cubicBezTo>
                <a:cubicBezTo>
                  <a:pt x="73" y="10"/>
                  <a:pt x="73" y="10"/>
                  <a:pt x="73" y="10"/>
                </a:cubicBezTo>
                <a:cubicBezTo>
                  <a:pt x="73" y="13"/>
                  <a:pt x="71" y="15"/>
                  <a:pt x="68" y="15"/>
                </a:cubicBezTo>
                <a:cubicBezTo>
                  <a:pt x="65" y="16"/>
                  <a:pt x="63" y="13"/>
                  <a:pt x="63" y="10"/>
                </a:cubicBezTo>
                <a:close/>
                <a:moveTo>
                  <a:pt x="14" y="22"/>
                </a:moveTo>
                <a:cubicBezTo>
                  <a:pt x="12" y="20"/>
                  <a:pt x="12" y="17"/>
                  <a:pt x="14" y="14"/>
                </a:cubicBezTo>
                <a:cubicBezTo>
                  <a:pt x="16" y="12"/>
                  <a:pt x="20" y="12"/>
                  <a:pt x="22" y="14"/>
                </a:cubicBezTo>
                <a:cubicBezTo>
                  <a:pt x="25" y="18"/>
                  <a:pt x="25" y="18"/>
                  <a:pt x="25" y="18"/>
                </a:cubicBezTo>
                <a:cubicBezTo>
                  <a:pt x="27" y="20"/>
                  <a:pt x="27" y="23"/>
                  <a:pt x="25" y="25"/>
                </a:cubicBezTo>
                <a:cubicBezTo>
                  <a:pt x="23" y="27"/>
                  <a:pt x="20" y="27"/>
                  <a:pt x="18" y="25"/>
                </a:cubicBezTo>
                <a:lnTo>
                  <a:pt x="14" y="22"/>
                </a:lnTo>
                <a:close/>
                <a:moveTo>
                  <a:pt x="110" y="25"/>
                </a:moveTo>
                <a:cubicBezTo>
                  <a:pt x="108" y="23"/>
                  <a:pt x="108" y="20"/>
                  <a:pt x="110" y="18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16" y="12"/>
                  <a:pt x="119" y="12"/>
                  <a:pt x="121" y="14"/>
                </a:cubicBezTo>
                <a:cubicBezTo>
                  <a:pt x="123" y="17"/>
                  <a:pt x="123" y="20"/>
                  <a:pt x="121" y="22"/>
                </a:cubicBezTo>
                <a:cubicBezTo>
                  <a:pt x="118" y="25"/>
                  <a:pt x="118" y="25"/>
                  <a:pt x="118" y="25"/>
                </a:cubicBezTo>
                <a:cubicBezTo>
                  <a:pt x="116" y="27"/>
                  <a:pt x="113" y="27"/>
                  <a:pt x="110" y="25"/>
                </a:cubicBezTo>
                <a:close/>
                <a:moveTo>
                  <a:pt x="73" y="126"/>
                </a:moveTo>
                <a:cubicBezTo>
                  <a:pt x="73" y="131"/>
                  <a:pt x="73" y="131"/>
                  <a:pt x="73" y="131"/>
                </a:cubicBezTo>
                <a:cubicBezTo>
                  <a:pt x="73" y="133"/>
                  <a:pt x="71" y="136"/>
                  <a:pt x="68" y="136"/>
                </a:cubicBezTo>
                <a:cubicBezTo>
                  <a:pt x="65" y="136"/>
                  <a:pt x="63" y="134"/>
                  <a:pt x="63" y="131"/>
                </a:cubicBezTo>
                <a:cubicBezTo>
                  <a:pt x="63" y="126"/>
                  <a:pt x="63" y="126"/>
                  <a:pt x="63" y="126"/>
                </a:cubicBezTo>
                <a:cubicBezTo>
                  <a:pt x="63" y="123"/>
                  <a:pt x="65" y="121"/>
                  <a:pt x="67" y="121"/>
                </a:cubicBezTo>
                <a:cubicBezTo>
                  <a:pt x="71" y="120"/>
                  <a:pt x="73" y="123"/>
                  <a:pt x="73" y="126"/>
                </a:cubicBezTo>
                <a:close/>
                <a:moveTo>
                  <a:pt x="25" y="111"/>
                </a:moveTo>
                <a:cubicBezTo>
                  <a:pt x="27" y="113"/>
                  <a:pt x="27" y="116"/>
                  <a:pt x="25" y="118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20" y="124"/>
                  <a:pt x="16" y="124"/>
                  <a:pt x="14" y="121"/>
                </a:cubicBezTo>
                <a:cubicBezTo>
                  <a:pt x="12" y="119"/>
                  <a:pt x="12" y="116"/>
                  <a:pt x="14" y="114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20" y="108"/>
                  <a:pt x="23" y="108"/>
                  <a:pt x="25" y="111"/>
                </a:cubicBezTo>
                <a:close/>
                <a:moveTo>
                  <a:pt x="121" y="114"/>
                </a:moveTo>
                <a:cubicBezTo>
                  <a:pt x="123" y="116"/>
                  <a:pt x="123" y="119"/>
                  <a:pt x="121" y="121"/>
                </a:cubicBezTo>
                <a:cubicBezTo>
                  <a:pt x="119" y="124"/>
                  <a:pt x="116" y="124"/>
                  <a:pt x="114" y="121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08" y="116"/>
                  <a:pt x="108" y="113"/>
                  <a:pt x="110" y="111"/>
                </a:cubicBezTo>
                <a:cubicBezTo>
                  <a:pt x="113" y="108"/>
                  <a:pt x="116" y="108"/>
                  <a:pt x="118" y="111"/>
                </a:cubicBezTo>
                <a:lnTo>
                  <a:pt x="121" y="1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4"/>
          <p:cNvSpPr/>
          <p:nvPr/>
        </p:nvSpPr>
        <p:spPr>
          <a:xfrm>
            <a:off x="4880274" y="1750875"/>
            <a:ext cx="358659" cy="359763"/>
          </a:xfrm>
          <a:custGeom>
            <a:avLst/>
            <a:gdLst/>
            <a:ahLst/>
            <a:cxnLst/>
            <a:rect l="l" t="t" r="r" b="b"/>
            <a:pathLst>
              <a:path w="137" h="137" extrusionOk="0">
                <a:moveTo>
                  <a:pt x="48" y="114"/>
                </a:moveTo>
                <a:cubicBezTo>
                  <a:pt x="51" y="110"/>
                  <a:pt x="52" y="106"/>
                  <a:pt x="52" y="101"/>
                </a:cubicBezTo>
                <a:cubicBezTo>
                  <a:pt x="52" y="89"/>
                  <a:pt x="43" y="80"/>
                  <a:pt x="32" y="80"/>
                </a:cubicBezTo>
                <a:cubicBezTo>
                  <a:pt x="21" y="80"/>
                  <a:pt x="12" y="89"/>
                  <a:pt x="12" y="101"/>
                </a:cubicBezTo>
                <a:cubicBezTo>
                  <a:pt x="12" y="106"/>
                  <a:pt x="14" y="110"/>
                  <a:pt x="17" y="114"/>
                </a:cubicBezTo>
                <a:cubicBezTo>
                  <a:pt x="10" y="117"/>
                  <a:pt x="5" y="122"/>
                  <a:pt x="1" y="128"/>
                </a:cubicBezTo>
                <a:cubicBezTo>
                  <a:pt x="0" y="131"/>
                  <a:pt x="1" y="134"/>
                  <a:pt x="3" y="135"/>
                </a:cubicBezTo>
                <a:cubicBezTo>
                  <a:pt x="6" y="137"/>
                  <a:pt x="9" y="136"/>
                  <a:pt x="11" y="133"/>
                </a:cubicBezTo>
                <a:cubicBezTo>
                  <a:pt x="15" y="126"/>
                  <a:pt x="23" y="121"/>
                  <a:pt x="32" y="121"/>
                </a:cubicBezTo>
                <a:cubicBezTo>
                  <a:pt x="32" y="121"/>
                  <a:pt x="32" y="121"/>
                  <a:pt x="32" y="121"/>
                </a:cubicBezTo>
                <a:cubicBezTo>
                  <a:pt x="32" y="121"/>
                  <a:pt x="32" y="121"/>
                  <a:pt x="32" y="121"/>
                </a:cubicBezTo>
                <a:cubicBezTo>
                  <a:pt x="41" y="121"/>
                  <a:pt x="49" y="126"/>
                  <a:pt x="54" y="133"/>
                </a:cubicBezTo>
                <a:cubicBezTo>
                  <a:pt x="55" y="136"/>
                  <a:pt x="58" y="137"/>
                  <a:pt x="61" y="135"/>
                </a:cubicBezTo>
                <a:cubicBezTo>
                  <a:pt x="63" y="134"/>
                  <a:pt x="64" y="131"/>
                  <a:pt x="63" y="128"/>
                </a:cubicBezTo>
                <a:cubicBezTo>
                  <a:pt x="59" y="122"/>
                  <a:pt x="54" y="117"/>
                  <a:pt x="48" y="114"/>
                </a:cubicBezTo>
                <a:close/>
                <a:moveTo>
                  <a:pt x="32" y="110"/>
                </a:moveTo>
                <a:cubicBezTo>
                  <a:pt x="32" y="110"/>
                  <a:pt x="32" y="110"/>
                  <a:pt x="32" y="110"/>
                </a:cubicBezTo>
                <a:cubicBezTo>
                  <a:pt x="32" y="110"/>
                  <a:pt x="32" y="110"/>
                  <a:pt x="32" y="110"/>
                </a:cubicBezTo>
                <a:cubicBezTo>
                  <a:pt x="27" y="110"/>
                  <a:pt x="22" y="106"/>
                  <a:pt x="22" y="101"/>
                </a:cubicBezTo>
                <a:cubicBezTo>
                  <a:pt x="22" y="95"/>
                  <a:pt x="27" y="91"/>
                  <a:pt x="32" y="91"/>
                </a:cubicBezTo>
                <a:cubicBezTo>
                  <a:pt x="37" y="91"/>
                  <a:pt x="42" y="95"/>
                  <a:pt x="42" y="101"/>
                </a:cubicBezTo>
                <a:cubicBezTo>
                  <a:pt x="42" y="106"/>
                  <a:pt x="38" y="110"/>
                  <a:pt x="32" y="110"/>
                </a:cubicBezTo>
                <a:close/>
                <a:moveTo>
                  <a:pt x="96" y="0"/>
                </a:moveTo>
                <a:cubicBezTo>
                  <a:pt x="74" y="0"/>
                  <a:pt x="56" y="18"/>
                  <a:pt x="56" y="40"/>
                </a:cubicBezTo>
                <a:cubicBezTo>
                  <a:pt x="56" y="47"/>
                  <a:pt x="58" y="54"/>
                  <a:pt x="61" y="60"/>
                </a:cubicBezTo>
                <a:cubicBezTo>
                  <a:pt x="53" y="77"/>
                  <a:pt x="53" y="77"/>
                  <a:pt x="53" y="77"/>
                </a:cubicBezTo>
                <a:cubicBezTo>
                  <a:pt x="51" y="81"/>
                  <a:pt x="56" y="86"/>
                  <a:pt x="60" y="84"/>
                </a:cubicBezTo>
                <a:cubicBezTo>
                  <a:pt x="77" y="76"/>
                  <a:pt x="77" y="76"/>
                  <a:pt x="77" y="76"/>
                </a:cubicBezTo>
                <a:cubicBezTo>
                  <a:pt x="83" y="79"/>
                  <a:pt x="90" y="81"/>
                  <a:pt x="96" y="81"/>
                </a:cubicBezTo>
                <a:cubicBezTo>
                  <a:pt x="119" y="81"/>
                  <a:pt x="137" y="63"/>
                  <a:pt x="137" y="40"/>
                </a:cubicBezTo>
                <a:cubicBezTo>
                  <a:pt x="137" y="18"/>
                  <a:pt x="119" y="0"/>
                  <a:pt x="96" y="0"/>
                </a:cubicBezTo>
                <a:close/>
                <a:moveTo>
                  <a:pt x="96" y="70"/>
                </a:moveTo>
                <a:cubicBezTo>
                  <a:pt x="91" y="70"/>
                  <a:pt x="85" y="69"/>
                  <a:pt x="80" y="65"/>
                </a:cubicBezTo>
                <a:cubicBezTo>
                  <a:pt x="78" y="64"/>
                  <a:pt x="76" y="64"/>
                  <a:pt x="75" y="65"/>
                </a:cubicBezTo>
                <a:cubicBezTo>
                  <a:pt x="69" y="68"/>
                  <a:pt x="69" y="68"/>
                  <a:pt x="69" y="68"/>
                </a:cubicBezTo>
                <a:cubicBezTo>
                  <a:pt x="72" y="62"/>
                  <a:pt x="72" y="62"/>
                  <a:pt x="72" y="62"/>
                </a:cubicBezTo>
                <a:cubicBezTo>
                  <a:pt x="73" y="60"/>
                  <a:pt x="73" y="58"/>
                  <a:pt x="72" y="57"/>
                </a:cubicBezTo>
                <a:cubicBezTo>
                  <a:pt x="68" y="52"/>
                  <a:pt x="67" y="46"/>
                  <a:pt x="67" y="40"/>
                </a:cubicBezTo>
                <a:cubicBezTo>
                  <a:pt x="67" y="24"/>
                  <a:pt x="80" y="10"/>
                  <a:pt x="96" y="10"/>
                </a:cubicBezTo>
                <a:cubicBezTo>
                  <a:pt x="113" y="10"/>
                  <a:pt x="126" y="24"/>
                  <a:pt x="126" y="40"/>
                </a:cubicBezTo>
                <a:cubicBezTo>
                  <a:pt x="126" y="57"/>
                  <a:pt x="113" y="70"/>
                  <a:pt x="96" y="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664" name="Google Shape;664;p7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665" name="Google Shape;665;p7"/>
          <p:cNvGrpSpPr/>
          <p:nvPr/>
        </p:nvGrpSpPr>
        <p:grpSpPr>
          <a:xfrm>
            <a:off x="704552" y="1577225"/>
            <a:ext cx="2253211" cy="2726351"/>
            <a:chOff x="704552" y="1577225"/>
            <a:chExt cx="2253211" cy="2726351"/>
          </a:xfrm>
        </p:grpSpPr>
        <p:grpSp>
          <p:nvGrpSpPr>
            <p:cNvPr id="666" name="Google Shape;666;p7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667" name="Google Shape;667;p7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8" name="Google Shape;668;p7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669" name="Google Shape;669;p7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0" name="Google Shape;670;p7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1" name="Google Shape;671;p7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72" name="Google Shape;672;p7"/>
            <p:cNvGrpSpPr/>
            <p:nvPr/>
          </p:nvGrpSpPr>
          <p:grpSpPr>
            <a:xfrm>
              <a:off x="704552" y="2432263"/>
              <a:ext cx="879475" cy="1439864"/>
              <a:chOff x="704551" y="2022613"/>
              <a:chExt cx="879475" cy="1439864"/>
            </a:xfrm>
          </p:grpSpPr>
          <p:sp>
            <p:nvSpPr>
              <p:cNvPr id="673" name="Google Shape;673;p7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4" name="Google Shape;674;p7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675" name="Google Shape;675;p7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6" name="Google Shape;676;p7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7" name="Google Shape;677;p7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8" name="Google Shape;678;p7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79" name="Google Shape;679;p7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0" name="Google Shape;680;p7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1" name="Google Shape;681;p7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2" name="Google Shape;682;p7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3" name="Google Shape;683;p7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4" name="Google Shape;684;p7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5" name="Google Shape;685;p7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86" name="Google Shape;686;p7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87" name="Google Shape;687;p7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688" name="Google Shape;688;p7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9" name="Google Shape;689;p7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690" name="Google Shape;690;p7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1" name="Google Shape;691;p7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92" name="Google Shape;692;p7"/>
            <p:cNvGrpSpPr/>
            <p:nvPr/>
          </p:nvGrpSpPr>
          <p:grpSpPr>
            <a:xfrm>
              <a:off x="2079875" y="3368425"/>
              <a:ext cx="877888" cy="469900"/>
              <a:chOff x="2079875" y="3121150"/>
              <a:chExt cx="877888" cy="469900"/>
            </a:xfrm>
          </p:grpSpPr>
          <p:sp>
            <p:nvSpPr>
              <p:cNvPr id="693" name="Google Shape;693;p7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4" name="Google Shape;694;p7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695" name="Google Shape;695;p7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6" name="Google Shape;696;p7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97" name="Google Shape;697;p7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98" name="Google Shape;698;p7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699" name="Google Shape;699;p7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0" name="Google Shape;700;p7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701" name="Google Shape;701;p7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2" name="Google Shape;702;p7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03" name="Google Shape;703;p7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704" name="Google Shape;704;p7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5" name="Google Shape;705;p7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"/>
          <p:cNvSpPr txBox="1">
            <a:spLocks noGrp="1"/>
          </p:cNvSpPr>
          <p:nvPr>
            <p:ph type="subTitle" idx="6"/>
          </p:nvPr>
        </p:nvSpPr>
        <p:spPr>
          <a:xfrm>
            <a:off x="1171746" y="2390047"/>
            <a:ext cx="4299155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Multilingual Support</a:t>
            </a:r>
            <a:endParaRPr/>
          </a:p>
        </p:txBody>
      </p:sp>
      <p:sp>
        <p:nvSpPr>
          <p:cNvPr id="711" name="Google Shape;711;p8"/>
          <p:cNvSpPr txBox="1">
            <a:spLocks noGrp="1"/>
          </p:cNvSpPr>
          <p:nvPr>
            <p:ph type="title"/>
          </p:nvPr>
        </p:nvSpPr>
        <p:spPr>
          <a:xfrm>
            <a:off x="691199" y="39013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712" name="Google Shape;712;p8"/>
          <p:cNvSpPr txBox="1">
            <a:spLocks noGrp="1"/>
          </p:cNvSpPr>
          <p:nvPr>
            <p:ph type="subTitle" idx="1"/>
          </p:nvPr>
        </p:nvSpPr>
        <p:spPr>
          <a:xfrm>
            <a:off x="1171747" y="1672253"/>
            <a:ext cx="3059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Ensure </a:t>
            </a:r>
            <a:r>
              <a:rPr lang="en-US" dirty="0">
                <a:latin typeface="Barlow"/>
                <a:ea typeface="Barlow"/>
                <a:cs typeface="Barlow"/>
                <a:sym typeface="Barlow"/>
              </a:rPr>
              <a:t>citizens get up-to-date, reliable scheme details.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3" name="Google Shape;713;p8"/>
          <p:cNvSpPr txBox="1">
            <a:spLocks noGrp="1"/>
          </p:cNvSpPr>
          <p:nvPr>
            <p:ph type="subTitle" idx="2"/>
          </p:nvPr>
        </p:nvSpPr>
        <p:spPr>
          <a:xfrm>
            <a:off x="5177448" y="1077018"/>
            <a:ext cx="3059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Convert complex policies into simple, understandable answers.</a:t>
            </a:r>
            <a:endParaRPr dirty="0"/>
          </a:p>
        </p:txBody>
      </p:sp>
      <p:sp>
        <p:nvSpPr>
          <p:cNvPr id="714" name="Google Shape;714;p8"/>
          <p:cNvSpPr txBox="1">
            <a:spLocks noGrp="1"/>
          </p:cNvSpPr>
          <p:nvPr>
            <p:ph type="subTitle" idx="3"/>
          </p:nvPr>
        </p:nvSpPr>
        <p:spPr>
          <a:xfrm>
            <a:off x="1171747" y="2812022"/>
            <a:ext cx="30597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Deliver information in Hindi, English &amp; regional languages.</a:t>
            </a:r>
            <a:endParaRPr dirty="0"/>
          </a:p>
        </p:txBody>
      </p:sp>
      <p:sp>
        <p:nvSpPr>
          <p:cNvPr id="715" name="Google Shape;715;p8"/>
          <p:cNvSpPr txBox="1">
            <a:spLocks noGrp="1"/>
          </p:cNvSpPr>
          <p:nvPr>
            <p:ph type="subTitle" idx="4"/>
          </p:nvPr>
        </p:nvSpPr>
        <p:spPr>
          <a:xfrm>
            <a:off x="5177419" y="2238813"/>
            <a:ext cx="3059700" cy="601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Encourage citizen interaction through instant, transparent replies.</a:t>
            </a:r>
            <a:endParaRPr dirty="0"/>
          </a:p>
        </p:txBody>
      </p:sp>
      <p:sp>
        <p:nvSpPr>
          <p:cNvPr id="716" name="Google Shape;716;p8"/>
          <p:cNvSpPr txBox="1">
            <a:spLocks noGrp="1"/>
          </p:cNvSpPr>
          <p:nvPr>
            <p:ph type="subTitle" idx="5"/>
          </p:nvPr>
        </p:nvSpPr>
        <p:spPr>
          <a:xfrm>
            <a:off x="1171747" y="1275653"/>
            <a:ext cx="3371452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Accurate Info</a:t>
            </a:r>
            <a:endParaRPr/>
          </a:p>
        </p:txBody>
      </p:sp>
      <p:sp>
        <p:nvSpPr>
          <p:cNvPr id="717" name="Google Shape;717;p8"/>
          <p:cNvSpPr txBox="1">
            <a:spLocks noGrp="1"/>
          </p:cNvSpPr>
          <p:nvPr>
            <p:ph type="subTitle" idx="7"/>
          </p:nvPr>
        </p:nvSpPr>
        <p:spPr>
          <a:xfrm>
            <a:off x="5177419" y="680418"/>
            <a:ext cx="305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Simplify Policies</a:t>
            </a:r>
            <a:endParaRPr/>
          </a:p>
        </p:txBody>
      </p:sp>
      <p:sp>
        <p:nvSpPr>
          <p:cNvPr id="718" name="Google Shape;718;p8"/>
          <p:cNvSpPr txBox="1">
            <a:spLocks noGrp="1"/>
          </p:cNvSpPr>
          <p:nvPr>
            <p:ph type="subTitle" idx="8"/>
          </p:nvPr>
        </p:nvSpPr>
        <p:spPr>
          <a:xfrm>
            <a:off x="5177390" y="1816838"/>
            <a:ext cx="3059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Boost Engagement</a:t>
            </a:r>
            <a:endParaRPr dirty="0"/>
          </a:p>
        </p:txBody>
      </p:sp>
      <p:sp>
        <p:nvSpPr>
          <p:cNvPr id="719" name="Google Shape;719;p8"/>
          <p:cNvSpPr/>
          <p:nvPr/>
        </p:nvSpPr>
        <p:spPr>
          <a:xfrm>
            <a:off x="528547" y="1227053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8"/>
          <p:cNvSpPr/>
          <p:nvPr/>
        </p:nvSpPr>
        <p:spPr>
          <a:xfrm>
            <a:off x="4534256" y="631818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8"/>
          <p:cNvSpPr/>
          <p:nvPr/>
        </p:nvSpPr>
        <p:spPr>
          <a:xfrm>
            <a:off x="528547" y="2354197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8"/>
          <p:cNvSpPr/>
          <p:nvPr/>
        </p:nvSpPr>
        <p:spPr>
          <a:xfrm>
            <a:off x="4549477" y="1780988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8"/>
          <p:cNvSpPr/>
          <p:nvPr/>
        </p:nvSpPr>
        <p:spPr>
          <a:xfrm>
            <a:off x="631062" y="2458919"/>
            <a:ext cx="361970" cy="357556"/>
          </a:xfrm>
          <a:custGeom>
            <a:avLst/>
            <a:gdLst/>
            <a:ahLst/>
            <a:cxnLst/>
            <a:rect l="l" t="t" r="r" b="b"/>
            <a:pathLst>
              <a:path w="138" h="136" extrusionOk="0">
                <a:moveTo>
                  <a:pt x="133" y="48"/>
                </a:moveTo>
                <a:cubicBezTo>
                  <a:pt x="113" y="48"/>
                  <a:pt x="113" y="48"/>
                  <a:pt x="113" y="48"/>
                </a:cubicBezTo>
                <a:cubicBezTo>
                  <a:pt x="112" y="44"/>
                  <a:pt x="110" y="41"/>
                  <a:pt x="107" y="38"/>
                </a:cubicBezTo>
                <a:cubicBezTo>
                  <a:pt x="117" y="21"/>
                  <a:pt x="117" y="21"/>
                  <a:pt x="117" y="21"/>
                </a:cubicBezTo>
                <a:cubicBezTo>
                  <a:pt x="118" y="18"/>
                  <a:pt x="118" y="15"/>
                  <a:pt x="115" y="14"/>
                </a:cubicBezTo>
                <a:cubicBezTo>
                  <a:pt x="94" y="2"/>
                  <a:pt x="94" y="2"/>
                  <a:pt x="94" y="2"/>
                </a:cubicBezTo>
                <a:cubicBezTo>
                  <a:pt x="92" y="0"/>
                  <a:pt x="89" y="1"/>
                  <a:pt x="87" y="4"/>
                </a:cubicBezTo>
                <a:cubicBezTo>
                  <a:pt x="77" y="21"/>
                  <a:pt x="77" y="21"/>
                  <a:pt x="77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4"/>
                  <a:pt x="75" y="1"/>
                  <a:pt x="72" y="1"/>
                </a:cubicBezTo>
                <a:cubicBezTo>
                  <a:pt x="36" y="1"/>
                  <a:pt x="8" y="30"/>
                  <a:pt x="8" y="65"/>
                </a:cubicBezTo>
                <a:cubicBezTo>
                  <a:pt x="8" y="77"/>
                  <a:pt x="11" y="88"/>
                  <a:pt x="17" y="98"/>
                </a:cubicBezTo>
                <a:cubicBezTo>
                  <a:pt x="2" y="127"/>
                  <a:pt x="2" y="127"/>
                  <a:pt x="2" y="127"/>
                </a:cubicBezTo>
                <a:cubicBezTo>
                  <a:pt x="0" y="132"/>
                  <a:pt x="5" y="136"/>
                  <a:pt x="9" y="134"/>
                </a:cubicBezTo>
                <a:cubicBezTo>
                  <a:pt x="39" y="120"/>
                  <a:pt x="39" y="120"/>
                  <a:pt x="39" y="120"/>
                </a:cubicBezTo>
                <a:cubicBezTo>
                  <a:pt x="49" y="126"/>
                  <a:pt x="60" y="129"/>
                  <a:pt x="72" y="129"/>
                </a:cubicBezTo>
                <a:cubicBezTo>
                  <a:pt x="75" y="129"/>
                  <a:pt x="77" y="127"/>
                  <a:pt x="77" y="124"/>
                </a:cubicBezTo>
                <a:cubicBezTo>
                  <a:pt x="77" y="110"/>
                  <a:pt x="77" y="110"/>
                  <a:pt x="77" y="110"/>
                </a:cubicBezTo>
                <a:cubicBezTo>
                  <a:pt x="77" y="110"/>
                  <a:pt x="77" y="110"/>
                  <a:pt x="77" y="110"/>
                </a:cubicBezTo>
                <a:cubicBezTo>
                  <a:pt x="87" y="126"/>
                  <a:pt x="87" y="126"/>
                  <a:pt x="87" y="126"/>
                </a:cubicBezTo>
                <a:cubicBezTo>
                  <a:pt x="89" y="129"/>
                  <a:pt x="92" y="130"/>
                  <a:pt x="94" y="128"/>
                </a:cubicBezTo>
                <a:cubicBezTo>
                  <a:pt x="115" y="116"/>
                  <a:pt x="115" y="116"/>
                  <a:pt x="115" y="116"/>
                </a:cubicBezTo>
                <a:cubicBezTo>
                  <a:pt x="118" y="115"/>
                  <a:pt x="118" y="112"/>
                  <a:pt x="117" y="109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10" y="89"/>
                  <a:pt x="112" y="86"/>
                  <a:pt x="113" y="82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36" y="82"/>
                  <a:pt x="138" y="80"/>
                  <a:pt x="138" y="77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38" y="50"/>
                  <a:pt x="136" y="48"/>
                  <a:pt x="133" y="48"/>
                </a:cubicBezTo>
                <a:close/>
                <a:moveTo>
                  <a:pt x="66" y="118"/>
                </a:moveTo>
                <a:cubicBezTo>
                  <a:pt x="58" y="117"/>
                  <a:pt x="49" y="114"/>
                  <a:pt x="42" y="110"/>
                </a:cubicBezTo>
                <a:cubicBezTo>
                  <a:pt x="41" y="109"/>
                  <a:pt x="39" y="108"/>
                  <a:pt x="37" y="109"/>
                </a:cubicBezTo>
                <a:cubicBezTo>
                  <a:pt x="19" y="118"/>
                  <a:pt x="19" y="118"/>
                  <a:pt x="19" y="118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8" y="98"/>
                  <a:pt x="28" y="96"/>
                  <a:pt x="27" y="94"/>
                </a:cubicBezTo>
                <a:cubicBezTo>
                  <a:pt x="21" y="86"/>
                  <a:pt x="18" y="76"/>
                  <a:pt x="18" y="65"/>
                </a:cubicBezTo>
                <a:cubicBezTo>
                  <a:pt x="18" y="37"/>
                  <a:pt x="39" y="15"/>
                  <a:pt x="66" y="12"/>
                </a:cubicBezTo>
                <a:lnTo>
                  <a:pt x="66" y="118"/>
                </a:lnTo>
                <a:close/>
                <a:moveTo>
                  <a:pt x="77" y="52"/>
                </a:moveTo>
                <a:cubicBezTo>
                  <a:pt x="82" y="54"/>
                  <a:pt x="86" y="59"/>
                  <a:pt x="86" y="65"/>
                </a:cubicBezTo>
                <a:cubicBezTo>
                  <a:pt x="86" y="71"/>
                  <a:pt x="82" y="76"/>
                  <a:pt x="77" y="78"/>
                </a:cubicBezTo>
                <a:lnTo>
                  <a:pt x="77" y="52"/>
                </a:lnTo>
                <a:close/>
                <a:moveTo>
                  <a:pt x="127" y="72"/>
                </a:moveTo>
                <a:cubicBezTo>
                  <a:pt x="109" y="72"/>
                  <a:pt x="109" y="72"/>
                  <a:pt x="109" y="72"/>
                </a:cubicBezTo>
                <a:cubicBezTo>
                  <a:pt x="107" y="72"/>
                  <a:pt x="105" y="73"/>
                  <a:pt x="104" y="75"/>
                </a:cubicBezTo>
                <a:cubicBezTo>
                  <a:pt x="103" y="80"/>
                  <a:pt x="100" y="84"/>
                  <a:pt x="97" y="88"/>
                </a:cubicBezTo>
                <a:cubicBezTo>
                  <a:pt x="95" y="90"/>
                  <a:pt x="95" y="92"/>
                  <a:pt x="96" y="94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85" y="101"/>
                  <a:pt x="85" y="101"/>
                  <a:pt x="85" y="101"/>
                </a:cubicBezTo>
                <a:cubicBezTo>
                  <a:pt x="84" y="99"/>
                  <a:pt x="81" y="98"/>
                  <a:pt x="79" y="98"/>
                </a:cubicBezTo>
                <a:cubicBezTo>
                  <a:pt x="78" y="99"/>
                  <a:pt x="78" y="99"/>
                  <a:pt x="77" y="99"/>
                </a:cubicBezTo>
                <a:cubicBezTo>
                  <a:pt x="77" y="90"/>
                  <a:pt x="77" y="90"/>
                  <a:pt x="77" y="90"/>
                </a:cubicBezTo>
                <a:cubicBezTo>
                  <a:pt x="88" y="87"/>
                  <a:pt x="97" y="77"/>
                  <a:pt x="97" y="65"/>
                </a:cubicBezTo>
                <a:cubicBezTo>
                  <a:pt x="97" y="53"/>
                  <a:pt x="88" y="43"/>
                  <a:pt x="77" y="40"/>
                </a:cubicBezTo>
                <a:cubicBezTo>
                  <a:pt x="77" y="31"/>
                  <a:pt x="77" y="31"/>
                  <a:pt x="77" y="31"/>
                </a:cubicBezTo>
                <a:cubicBezTo>
                  <a:pt x="78" y="31"/>
                  <a:pt x="78" y="31"/>
                  <a:pt x="79" y="32"/>
                </a:cubicBezTo>
                <a:cubicBezTo>
                  <a:pt x="81" y="32"/>
                  <a:pt x="84" y="31"/>
                  <a:pt x="85" y="29"/>
                </a:cubicBezTo>
                <a:cubicBezTo>
                  <a:pt x="94" y="14"/>
                  <a:pt x="94" y="14"/>
                  <a:pt x="94" y="14"/>
                </a:cubicBezTo>
                <a:cubicBezTo>
                  <a:pt x="105" y="20"/>
                  <a:pt x="105" y="20"/>
                  <a:pt x="105" y="20"/>
                </a:cubicBezTo>
                <a:cubicBezTo>
                  <a:pt x="96" y="36"/>
                  <a:pt x="96" y="36"/>
                  <a:pt x="96" y="36"/>
                </a:cubicBezTo>
                <a:cubicBezTo>
                  <a:pt x="95" y="38"/>
                  <a:pt x="95" y="40"/>
                  <a:pt x="97" y="42"/>
                </a:cubicBezTo>
                <a:cubicBezTo>
                  <a:pt x="100" y="46"/>
                  <a:pt x="103" y="50"/>
                  <a:pt x="104" y="55"/>
                </a:cubicBezTo>
                <a:cubicBezTo>
                  <a:pt x="105" y="57"/>
                  <a:pt x="107" y="58"/>
                  <a:pt x="109" y="59"/>
                </a:cubicBezTo>
                <a:cubicBezTo>
                  <a:pt x="127" y="59"/>
                  <a:pt x="127" y="59"/>
                  <a:pt x="127" y="59"/>
                </a:cubicBezTo>
                <a:lnTo>
                  <a:pt x="127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8"/>
          <p:cNvSpPr/>
          <p:nvPr/>
        </p:nvSpPr>
        <p:spPr>
          <a:xfrm>
            <a:off x="529687" y="3481341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5" name="Google Shape;725;p8"/>
          <p:cNvSpPr/>
          <p:nvPr/>
        </p:nvSpPr>
        <p:spPr>
          <a:xfrm>
            <a:off x="632753" y="3625791"/>
            <a:ext cx="360867" cy="278099"/>
          </a:xfrm>
          <a:custGeom>
            <a:avLst/>
            <a:gdLst/>
            <a:ahLst/>
            <a:cxnLst/>
            <a:rect l="l" t="t" r="r" b="b"/>
            <a:pathLst>
              <a:path w="138" h="106" extrusionOk="0">
                <a:moveTo>
                  <a:pt x="134" y="48"/>
                </a:moveTo>
                <a:cubicBezTo>
                  <a:pt x="29" y="2"/>
                  <a:pt x="29" y="2"/>
                  <a:pt x="29" y="2"/>
                </a:cubicBezTo>
                <a:cubicBezTo>
                  <a:pt x="25" y="0"/>
                  <a:pt x="20" y="5"/>
                  <a:pt x="22" y="9"/>
                </a:cubicBezTo>
                <a:cubicBezTo>
                  <a:pt x="31" y="30"/>
                  <a:pt x="31" y="30"/>
                  <a:pt x="31" y="30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51"/>
                  <a:pt x="0" y="55"/>
                  <a:pt x="3" y="57"/>
                </a:cubicBezTo>
                <a:cubicBezTo>
                  <a:pt x="31" y="75"/>
                  <a:pt x="31" y="75"/>
                  <a:pt x="31" y="75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101"/>
                  <a:pt x="25" y="106"/>
                  <a:pt x="29" y="104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8" y="56"/>
                  <a:pt x="138" y="50"/>
                  <a:pt x="134" y="48"/>
                </a:cubicBezTo>
                <a:close/>
                <a:moveTo>
                  <a:pt x="16" y="53"/>
                </a:moveTo>
                <a:cubicBezTo>
                  <a:pt x="35" y="41"/>
                  <a:pt x="35" y="41"/>
                  <a:pt x="35" y="41"/>
                </a:cubicBezTo>
                <a:cubicBezTo>
                  <a:pt x="40" y="53"/>
                  <a:pt x="40" y="53"/>
                  <a:pt x="40" y="53"/>
                </a:cubicBezTo>
                <a:cubicBezTo>
                  <a:pt x="35" y="65"/>
                  <a:pt x="35" y="65"/>
                  <a:pt x="35" y="65"/>
                </a:cubicBezTo>
                <a:lnTo>
                  <a:pt x="16" y="53"/>
                </a:lnTo>
                <a:close/>
                <a:moveTo>
                  <a:pt x="37" y="89"/>
                </a:moveTo>
                <a:cubicBezTo>
                  <a:pt x="39" y="83"/>
                  <a:pt x="47" y="64"/>
                  <a:pt x="49" y="58"/>
                </a:cubicBezTo>
                <a:cubicBezTo>
                  <a:pt x="106" y="58"/>
                  <a:pt x="106" y="58"/>
                  <a:pt x="106" y="58"/>
                </a:cubicBezTo>
                <a:lnTo>
                  <a:pt x="37" y="89"/>
                </a:lnTo>
                <a:close/>
                <a:moveTo>
                  <a:pt x="49" y="48"/>
                </a:moveTo>
                <a:cubicBezTo>
                  <a:pt x="47" y="42"/>
                  <a:pt x="39" y="24"/>
                  <a:pt x="37" y="17"/>
                </a:cubicBezTo>
                <a:cubicBezTo>
                  <a:pt x="106" y="48"/>
                  <a:pt x="106" y="48"/>
                  <a:pt x="106" y="48"/>
                </a:cubicBezTo>
                <a:lnTo>
                  <a:pt x="49" y="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8"/>
          <p:cNvSpPr txBox="1"/>
          <p:nvPr/>
        </p:nvSpPr>
        <p:spPr>
          <a:xfrm>
            <a:off x="1171746" y="3476717"/>
            <a:ext cx="4299155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ela Gothic On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Seamless Access</a:t>
            </a:r>
            <a:endParaRPr/>
          </a:p>
        </p:txBody>
      </p:sp>
      <p:sp>
        <p:nvSpPr>
          <p:cNvPr id="727" name="Google Shape;727;p8"/>
          <p:cNvSpPr txBox="1"/>
          <p:nvPr/>
        </p:nvSpPr>
        <p:spPr>
          <a:xfrm>
            <a:off x="1171747" y="3898692"/>
            <a:ext cx="3059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Make benefits &amp; services directly accessible.</a:t>
            </a:r>
            <a:endParaRPr dirty="0"/>
          </a:p>
        </p:txBody>
      </p:sp>
      <p:sp>
        <p:nvSpPr>
          <p:cNvPr id="728" name="Google Shape;728;p8"/>
          <p:cNvSpPr txBox="1"/>
          <p:nvPr/>
        </p:nvSpPr>
        <p:spPr>
          <a:xfrm>
            <a:off x="5192669" y="3402139"/>
            <a:ext cx="3059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Minimize the need for manual inquiries and long processes.</a:t>
            </a:r>
            <a:endParaRPr dirty="0"/>
          </a:p>
        </p:txBody>
      </p:sp>
      <p:sp>
        <p:nvSpPr>
          <p:cNvPr id="729" name="Google Shape;729;p8"/>
          <p:cNvSpPr txBox="1"/>
          <p:nvPr/>
        </p:nvSpPr>
        <p:spPr>
          <a:xfrm>
            <a:off x="5162198" y="4537284"/>
            <a:ext cx="3059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Make sure to tone the response based on the user’s intent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dirty="0"/>
          </a:p>
        </p:txBody>
      </p:sp>
      <p:sp>
        <p:nvSpPr>
          <p:cNvPr id="730" name="Google Shape;730;p8"/>
          <p:cNvSpPr txBox="1"/>
          <p:nvPr/>
        </p:nvSpPr>
        <p:spPr>
          <a:xfrm>
            <a:off x="5192640" y="3005539"/>
            <a:ext cx="3059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ela Gothic On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Save Time</a:t>
            </a:r>
            <a:endParaRPr/>
          </a:p>
        </p:txBody>
      </p:sp>
      <p:sp>
        <p:nvSpPr>
          <p:cNvPr id="731" name="Google Shape;731;p8"/>
          <p:cNvSpPr txBox="1"/>
          <p:nvPr/>
        </p:nvSpPr>
        <p:spPr>
          <a:xfrm>
            <a:off x="5162169" y="4115309"/>
            <a:ext cx="3059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ela Gothic One"/>
              <a:buNone/>
            </a:pPr>
            <a:r>
              <a:rPr lang="en-US"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Personalise output</a:t>
            </a:r>
            <a:endParaRPr/>
          </a:p>
        </p:txBody>
      </p:sp>
      <p:sp>
        <p:nvSpPr>
          <p:cNvPr id="732" name="Google Shape;732;p8"/>
          <p:cNvSpPr/>
          <p:nvPr/>
        </p:nvSpPr>
        <p:spPr>
          <a:xfrm>
            <a:off x="4549477" y="2956939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8"/>
          <p:cNvSpPr/>
          <p:nvPr/>
        </p:nvSpPr>
        <p:spPr>
          <a:xfrm>
            <a:off x="4534256" y="4079459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4" name="Google Shape;734;p8"/>
          <p:cNvSpPr/>
          <p:nvPr/>
        </p:nvSpPr>
        <p:spPr>
          <a:xfrm>
            <a:off x="633730" y="1316532"/>
            <a:ext cx="358659" cy="361970"/>
          </a:xfrm>
          <a:custGeom>
            <a:avLst/>
            <a:gdLst/>
            <a:ahLst/>
            <a:cxnLst/>
            <a:rect l="l" t="t" r="r" b="b"/>
            <a:pathLst>
              <a:path w="137" h="138" extrusionOk="0">
                <a:moveTo>
                  <a:pt x="136" y="63"/>
                </a:moveTo>
                <a:cubicBezTo>
                  <a:pt x="125" y="48"/>
                  <a:pt x="125" y="48"/>
                  <a:pt x="125" y="48"/>
                </a:cubicBezTo>
                <a:cubicBezTo>
                  <a:pt x="125" y="29"/>
                  <a:pt x="125" y="29"/>
                  <a:pt x="125" y="29"/>
                </a:cubicBezTo>
                <a:cubicBezTo>
                  <a:pt x="125" y="27"/>
                  <a:pt x="123" y="25"/>
                  <a:pt x="121" y="24"/>
                </a:cubicBezTo>
                <a:cubicBezTo>
                  <a:pt x="103" y="18"/>
                  <a:pt x="103" y="18"/>
                  <a:pt x="103" y="18"/>
                </a:cubicBezTo>
                <a:cubicBezTo>
                  <a:pt x="93" y="3"/>
                  <a:pt x="93" y="3"/>
                  <a:pt x="93" y="3"/>
                </a:cubicBezTo>
                <a:cubicBezTo>
                  <a:pt x="91" y="1"/>
                  <a:pt x="89" y="0"/>
                  <a:pt x="87" y="1"/>
                </a:cubicBezTo>
                <a:cubicBezTo>
                  <a:pt x="69" y="7"/>
                  <a:pt x="69" y="7"/>
                  <a:pt x="69" y="7"/>
                </a:cubicBezTo>
                <a:cubicBezTo>
                  <a:pt x="51" y="1"/>
                  <a:pt x="51" y="1"/>
                  <a:pt x="51" y="1"/>
                </a:cubicBezTo>
                <a:cubicBezTo>
                  <a:pt x="49" y="0"/>
                  <a:pt x="46" y="1"/>
                  <a:pt x="45" y="3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24"/>
                  <a:pt x="17" y="24"/>
                  <a:pt x="17" y="24"/>
                </a:cubicBezTo>
                <a:cubicBezTo>
                  <a:pt x="14" y="25"/>
                  <a:pt x="13" y="27"/>
                  <a:pt x="13" y="29"/>
                </a:cubicBezTo>
                <a:cubicBezTo>
                  <a:pt x="13" y="48"/>
                  <a:pt x="13" y="48"/>
                  <a:pt x="13" y="48"/>
                </a:cubicBezTo>
                <a:cubicBezTo>
                  <a:pt x="2" y="63"/>
                  <a:pt x="2" y="63"/>
                  <a:pt x="2" y="63"/>
                </a:cubicBezTo>
                <a:cubicBezTo>
                  <a:pt x="0" y="65"/>
                  <a:pt x="0" y="67"/>
                  <a:pt x="2" y="69"/>
                </a:cubicBezTo>
                <a:cubicBezTo>
                  <a:pt x="13" y="83"/>
                  <a:pt x="13" y="83"/>
                  <a:pt x="13" y="83"/>
                </a:cubicBezTo>
                <a:cubicBezTo>
                  <a:pt x="1" y="130"/>
                  <a:pt x="1" y="130"/>
                  <a:pt x="1" y="130"/>
                </a:cubicBezTo>
                <a:cubicBezTo>
                  <a:pt x="0" y="135"/>
                  <a:pt x="4" y="138"/>
                  <a:pt x="8" y="137"/>
                </a:cubicBezTo>
                <a:cubicBezTo>
                  <a:pt x="40" y="121"/>
                  <a:pt x="40" y="121"/>
                  <a:pt x="40" y="121"/>
                </a:cubicBezTo>
                <a:cubicBezTo>
                  <a:pt x="45" y="129"/>
                  <a:pt x="45" y="129"/>
                  <a:pt x="45" y="129"/>
                </a:cubicBezTo>
                <a:cubicBezTo>
                  <a:pt x="46" y="131"/>
                  <a:pt x="49" y="131"/>
                  <a:pt x="51" y="131"/>
                </a:cubicBezTo>
                <a:cubicBezTo>
                  <a:pt x="69" y="125"/>
                  <a:pt x="69" y="125"/>
                  <a:pt x="69" y="125"/>
                </a:cubicBezTo>
                <a:cubicBezTo>
                  <a:pt x="87" y="131"/>
                  <a:pt x="87" y="131"/>
                  <a:pt x="87" y="131"/>
                </a:cubicBezTo>
                <a:cubicBezTo>
                  <a:pt x="89" y="131"/>
                  <a:pt x="91" y="131"/>
                  <a:pt x="93" y="129"/>
                </a:cubicBezTo>
                <a:cubicBezTo>
                  <a:pt x="103" y="113"/>
                  <a:pt x="103" y="113"/>
                  <a:pt x="103" y="113"/>
                </a:cubicBezTo>
                <a:cubicBezTo>
                  <a:pt x="121" y="108"/>
                  <a:pt x="121" y="108"/>
                  <a:pt x="121" y="108"/>
                </a:cubicBezTo>
                <a:cubicBezTo>
                  <a:pt x="123" y="107"/>
                  <a:pt x="125" y="105"/>
                  <a:pt x="125" y="103"/>
                </a:cubicBezTo>
                <a:cubicBezTo>
                  <a:pt x="125" y="84"/>
                  <a:pt x="125" y="84"/>
                  <a:pt x="125" y="84"/>
                </a:cubicBezTo>
                <a:cubicBezTo>
                  <a:pt x="136" y="69"/>
                  <a:pt x="136" y="69"/>
                  <a:pt x="136" y="69"/>
                </a:cubicBezTo>
                <a:cubicBezTo>
                  <a:pt x="137" y="67"/>
                  <a:pt x="137" y="65"/>
                  <a:pt x="136" y="63"/>
                </a:cubicBezTo>
                <a:close/>
                <a:moveTo>
                  <a:pt x="115" y="79"/>
                </a:moveTo>
                <a:cubicBezTo>
                  <a:pt x="114" y="80"/>
                  <a:pt x="114" y="81"/>
                  <a:pt x="114" y="82"/>
                </a:cubicBezTo>
                <a:cubicBezTo>
                  <a:pt x="114" y="99"/>
                  <a:pt x="114" y="99"/>
                  <a:pt x="114" y="99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7" y="104"/>
                  <a:pt x="96" y="105"/>
                  <a:pt x="96" y="106"/>
                </a:cubicBezTo>
                <a:cubicBezTo>
                  <a:pt x="86" y="119"/>
                  <a:pt x="86" y="119"/>
                  <a:pt x="86" y="119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69" y="113"/>
                  <a:pt x="68" y="113"/>
                  <a:pt x="67" y="114"/>
                </a:cubicBezTo>
                <a:cubicBezTo>
                  <a:pt x="52" y="119"/>
                  <a:pt x="52" y="119"/>
                  <a:pt x="52" y="119"/>
                </a:cubicBezTo>
                <a:cubicBezTo>
                  <a:pt x="46" y="111"/>
                  <a:pt x="46" y="111"/>
                  <a:pt x="46" y="111"/>
                </a:cubicBezTo>
                <a:cubicBezTo>
                  <a:pt x="45" y="109"/>
                  <a:pt x="42" y="109"/>
                  <a:pt x="39" y="110"/>
                </a:cubicBezTo>
                <a:cubicBezTo>
                  <a:pt x="14" y="122"/>
                  <a:pt x="14" y="122"/>
                  <a:pt x="14" y="122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2"/>
                  <a:pt x="24" y="80"/>
                  <a:pt x="23" y="79"/>
                </a:cubicBezTo>
                <a:cubicBezTo>
                  <a:pt x="13" y="66"/>
                  <a:pt x="13" y="66"/>
                  <a:pt x="13" y="66"/>
                </a:cubicBezTo>
                <a:cubicBezTo>
                  <a:pt x="23" y="53"/>
                  <a:pt x="23" y="53"/>
                  <a:pt x="23" y="53"/>
                </a:cubicBezTo>
                <a:cubicBezTo>
                  <a:pt x="23" y="52"/>
                  <a:pt x="24" y="51"/>
                  <a:pt x="24" y="49"/>
                </a:cubicBezTo>
                <a:cubicBezTo>
                  <a:pt x="23" y="33"/>
                  <a:pt x="23" y="33"/>
                  <a:pt x="23" y="33"/>
                </a:cubicBezTo>
                <a:cubicBezTo>
                  <a:pt x="39" y="28"/>
                  <a:pt x="39" y="28"/>
                  <a:pt x="39" y="28"/>
                </a:cubicBezTo>
                <a:cubicBezTo>
                  <a:pt x="40" y="28"/>
                  <a:pt x="41" y="27"/>
                  <a:pt x="42" y="26"/>
                </a:cubicBezTo>
                <a:cubicBezTo>
                  <a:pt x="52" y="12"/>
                  <a:pt x="52" y="12"/>
                  <a:pt x="52" y="12"/>
                </a:cubicBezTo>
                <a:cubicBezTo>
                  <a:pt x="67" y="18"/>
                  <a:pt x="67" y="18"/>
                  <a:pt x="67" y="18"/>
                </a:cubicBezTo>
                <a:cubicBezTo>
                  <a:pt x="68" y="18"/>
                  <a:pt x="69" y="18"/>
                  <a:pt x="71" y="18"/>
                </a:cubicBezTo>
                <a:cubicBezTo>
                  <a:pt x="86" y="12"/>
                  <a:pt x="86" y="12"/>
                  <a:pt x="86" y="12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7"/>
                  <a:pt x="97" y="28"/>
                  <a:pt x="98" y="28"/>
                </a:cubicBezTo>
                <a:cubicBezTo>
                  <a:pt x="114" y="33"/>
                  <a:pt x="114" y="33"/>
                  <a:pt x="114" y="33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14" y="51"/>
                  <a:pt x="114" y="52"/>
                  <a:pt x="115" y="53"/>
                </a:cubicBezTo>
                <a:cubicBezTo>
                  <a:pt x="125" y="66"/>
                  <a:pt x="125" y="66"/>
                  <a:pt x="125" y="66"/>
                </a:cubicBezTo>
                <a:lnTo>
                  <a:pt x="115" y="79"/>
                </a:lnTo>
                <a:close/>
                <a:moveTo>
                  <a:pt x="90" y="49"/>
                </a:moveTo>
                <a:cubicBezTo>
                  <a:pt x="90" y="56"/>
                  <a:pt x="87" y="63"/>
                  <a:pt x="82" y="67"/>
                </a:cubicBezTo>
                <a:cubicBezTo>
                  <a:pt x="77" y="70"/>
                  <a:pt x="74" y="76"/>
                  <a:pt x="74" y="81"/>
                </a:cubicBezTo>
                <a:cubicBezTo>
                  <a:pt x="74" y="81"/>
                  <a:pt x="74" y="81"/>
                  <a:pt x="74" y="81"/>
                </a:cubicBezTo>
                <a:cubicBezTo>
                  <a:pt x="74" y="84"/>
                  <a:pt x="72" y="87"/>
                  <a:pt x="69" y="87"/>
                </a:cubicBezTo>
                <a:cubicBezTo>
                  <a:pt x="66" y="87"/>
                  <a:pt x="64" y="85"/>
                  <a:pt x="64" y="82"/>
                </a:cubicBezTo>
                <a:cubicBezTo>
                  <a:pt x="64" y="81"/>
                  <a:pt x="64" y="81"/>
                  <a:pt x="64" y="81"/>
                </a:cubicBezTo>
                <a:cubicBezTo>
                  <a:pt x="64" y="72"/>
                  <a:pt x="68" y="64"/>
                  <a:pt x="75" y="58"/>
                </a:cubicBezTo>
                <a:cubicBezTo>
                  <a:pt x="78" y="56"/>
                  <a:pt x="80" y="53"/>
                  <a:pt x="80" y="49"/>
                </a:cubicBezTo>
                <a:cubicBezTo>
                  <a:pt x="79" y="44"/>
                  <a:pt x="75" y="39"/>
                  <a:pt x="69" y="39"/>
                </a:cubicBezTo>
                <a:cubicBezTo>
                  <a:pt x="66" y="39"/>
                  <a:pt x="64" y="40"/>
                  <a:pt x="61" y="42"/>
                </a:cubicBezTo>
                <a:cubicBezTo>
                  <a:pt x="59" y="44"/>
                  <a:pt x="58" y="47"/>
                  <a:pt x="58" y="50"/>
                </a:cubicBezTo>
                <a:cubicBezTo>
                  <a:pt x="58" y="53"/>
                  <a:pt x="56" y="55"/>
                  <a:pt x="53" y="55"/>
                </a:cubicBezTo>
                <a:cubicBezTo>
                  <a:pt x="50" y="55"/>
                  <a:pt x="48" y="52"/>
                  <a:pt x="48" y="50"/>
                </a:cubicBezTo>
                <a:cubicBezTo>
                  <a:pt x="48" y="44"/>
                  <a:pt x="50" y="38"/>
                  <a:pt x="54" y="34"/>
                </a:cubicBezTo>
                <a:cubicBezTo>
                  <a:pt x="58" y="30"/>
                  <a:pt x="64" y="28"/>
                  <a:pt x="69" y="28"/>
                </a:cubicBezTo>
                <a:cubicBezTo>
                  <a:pt x="81" y="29"/>
                  <a:pt x="90" y="38"/>
                  <a:pt x="90" y="49"/>
                </a:cubicBezTo>
                <a:close/>
                <a:moveTo>
                  <a:pt x="74" y="99"/>
                </a:moveTo>
                <a:cubicBezTo>
                  <a:pt x="74" y="102"/>
                  <a:pt x="72" y="104"/>
                  <a:pt x="69" y="104"/>
                </a:cubicBezTo>
                <a:cubicBezTo>
                  <a:pt x="66" y="104"/>
                  <a:pt x="64" y="102"/>
                  <a:pt x="64" y="99"/>
                </a:cubicBezTo>
                <a:cubicBezTo>
                  <a:pt x="64" y="96"/>
                  <a:pt x="66" y="94"/>
                  <a:pt x="69" y="94"/>
                </a:cubicBezTo>
                <a:cubicBezTo>
                  <a:pt x="72" y="94"/>
                  <a:pt x="74" y="96"/>
                  <a:pt x="74" y="9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8"/>
          <p:cNvSpPr/>
          <p:nvPr/>
        </p:nvSpPr>
        <p:spPr>
          <a:xfrm>
            <a:off x="4634435" y="744934"/>
            <a:ext cx="361970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133" y="0"/>
                </a:move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2" y="2"/>
                  <a:pt x="22" y="5"/>
                </a:cubicBezTo>
                <a:cubicBezTo>
                  <a:pt x="22" y="88"/>
                  <a:pt x="22" y="88"/>
                  <a:pt x="22" y="8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10" y="135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5" y="116"/>
                  <a:pt x="138" y="113"/>
                  <a:pt x="138" y="110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2"/>
                  <a:pt x="135" y="0"/>
                  <a:pt x="133" y="0"/>
                </a:cubicBezTo>
                <a:close/>
                <a:moveTo>
                  <a:pt x="127" y="105"/>
                </a:moveTo>
                <a:cubicBezTo>
                  <a:pt x="49" y="105"/>
                  <a:pt x="49" y="105"/>
                  <a:pt x="49" y="105"/>
                </a:cubicBezTo>
                <a:cubicBezTo>
                  <a:pt x="48" y="105"/>
                  <a:pt x="47" y="105"/>
                  <a:pt x="47" y="106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32" y="91"/>
                  <a:pt x="32" y="91"/>
                  <a:pt x="32" y="91"/>
                </a:cubicBezTo>
                <a:cubicBezTo>
                  <a:pt x="33" y="90"/>
                  <a:pt x="33" y="90"/>
                  <a:pt x="33" y="89"/>
                </a:cubicBezTo>
                <a:cubicBezTo>
                  <a:pt x="33" y="11"/>
                  <a:pt x="33" y="11"/>
                  <a:pt x="33" y="11"/>
                </a:cubicBezTo>
                <a:cubicBezTo>
                  <a:pt x="127" y="11"/>
                  <a:pt x="127" y="11"/>
                  <a:pt x="127" y="11"/>
                </a:cubicBezTo>
                <a:lnTo>
                  <a:pt x="127" y="105"/>
                </a:lnTo>
                <a:close/>
                <a:moveTo>
                  <a:pt x="53" y="53"/>
                </a:moveTo>
                <a:cubicBezTo>
                  <a:pt x="106" y="53"/>
                  <a:pt x="106" y="53"/>
                  <a:pt x="106" y="53"/>
                </a:cubicBezTo>
                <a:cubicBezTo>
                  <a:pt x="109" y="53"/>
                  <a:pt x="111" y="55"/>
                  <a:pt x="112" y="57"/>
                </a:cubicBezTo>
                <a:cubicBezTo>
                  <a:pt x="112" y="60"/>
                  <a:pt x="110" y="63"/>
                  <a:pt x="107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0" y="63"/>
                  <a:pt x="48" y="60"/>
                  <a:pt x="48" y="57"/>
                </a:cubicBezTo>
                <a:cubicBezTo>
                  <a:pt x="48" y="55"/>
                  <a:pt x="51" y="53"/>
                  <a:pt x="53" y="53"/>
                </a:cubicBezTo>
                <a:close/>
                <a:moveTo>
                  <a:pt x="53" y="26"/>
                </a:moveTo>
                <a:cubicBezTo>
                  <a:pt x="106" y="26"/>
                  <a:pt x="106" y="26"/>
                  <a:pt x="106" y="26"/>
                </a:cubicBezTo>
                <a:cubicBezTo>
                  <a:pt x="109" y="26"/>
                  <a:pt x="111" y="28"/>
                  <a:pt x="112" y="31"/>
                </a:cubicBezTo>
                <a:cubicBezTo>
                  <a:pt x="112" y="34"/>
                  <a:pt x="110" y="37"/>
                  <a:pt x="107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0" y="37"/>
                  <a:pt x="48" y="34"/>
                  <a:pt x="48" y="31"/>
                </a:cubicBezTo>
                <a:cubicBezTo>
                  <a:pt x="48" y="28"/>
                  <a:pt x="51" y="26"/>
                  <a:pt x="53" y="26"/>
                </a:cubicBezTo>
                <a:close/>
                <a:moveTo>
                  <a:pt x="53" y="79"/>
                </a:moveTo>
                <a:cubicBezTo>
                  <a:pt x="70" y="79"/>
                  <a:pt x="70" y="79"/>
                  <a:pt x="70" y="79"/>
                </a:cubicBezTo>
                <a:cubicBezTo>
                  <a:pt x="72" y="79"/>
                  <a:pt x="75" y="81"/>
                  <a:pt x="75" y="83"/>
                </a:cubicBezTo>
                <a:cubicBezTo>
                  <a:pt x="76" y="87"/>
                  <a:pt x="73" y="89"/>
                  <a:pt x="70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0" y="89"/>
                  <a:pt x="48" y="87"/>
                  <a:pt x="48" y="83"/>
                </a:cubicBezTo>
                <a:cubicBezTo>
                  <a:pt x="49" y="81"/>
                  <a:pt x="51" y="79"/>
                  <a:pt x="53" y="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"/>
          <p:cNvSpPr/>
          <p:nvPr/>
        </p:nvSpPr>
        <p:spPr>
          <a:xfrm>
            <a:off x="4653647" y="3065548"/>
            <a:ext cx="360867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73" y="0"/>
                </a:moveTo>
                <a:cubicBezTo>
                  <a:pt x="37" y="0"/>
                  <a:pt x="8" y="29"/>
                  <a:pt x="8" y="65"/>
                </a:cubicBezTo>
                <a:cubicBezTo>
                  <a:pt x="8" y="77"/>
                  <a:pt x="11" y="88"/>
                  <a:pt x="17" y="9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9" y="136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49" y="127"/>
                  <a:pt x="61" y="130"/>
                  <a:pt x="73" y="130"/>
                </a:cubicBezTo>
                <a:cubicBezTo>
                  <a:pt x="109" y="130"/>
                  <a:pt x="138" y="101"/>
                  <a:pt x="138" y="65"/>
                </a:cubicBezTo>
                <a:cubicBezTo>
                  <a:pt x="138" y="29"/>
                  <a:pt x="109" y="0"/>
                  <a:pt x="73" y="0"/>
                </a:cubicBezTo>
                <a:close/>
                <a:moveTo>
                  <a:pt x="73" y="120"/>
                </a:moveTo>
                <a:cubicBezTo>
                  <a:pt x="62" y="120"/>
                  <a:pt x="52" y="116"/>
                  <a:pt x="43" y="110"/>
                </a:cubicBezTo>
                <a:cubicBezTo>
                  <a:pt x="41" y="109"/>
                  <a:pt x="39" y="109"/>
                  <a:pt x="37" y="110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99"/>
                  <a:pt x="28" y="97"/>
                  <a:pt x="27" y="95"/>
                </a:cubicBezTo>
                <a:cubicBezTo>
                  <a:pt x="21" y="86"/>
                  <a:pt x="18" y="76"/>
                  <a:pt x="18" y="65"/>
                </a:cubicBezTo>
                <a:cubicBezTo>
                  <a:pt x="18" y="35"/>
                  <a:pt x="43" y="10"/>
                  <a:pt x="73" y="10"/>
                </a:cubicBezTo>
                <a:cubicBezTo>
                  <a:pt x="103" y="10"/>
                  <a:pt x="127" y="35"/>
                  <a:pt x="127" y="65"/>
                </a:cubicBezTo>
                <a:cubicBezTo>
                  <a:pt x="127" y="95"/>
                  <a:pt x="103" y="120"/>
                  <a:pt x="73" y="120"/>
                </a:cubicBezTo>
                <a:close/>
                <a:moveTo>
                  <a:pt x="73" y="18"/>
                </a:moveTo>
                <a:cubicBezTo>
                  <a:pt x="47" y="18"/>
                  <a:pt x="26" y="39"/>
                  <a:pt x="26" y="65"/>
                </a:cubicBezTo>
                <a:cubicBezTo>
                  <a:pt x="26" y="91"/>
                  <a:pt x="47" y="112"/>
                  <a:pt x="73" y="112"/>
                </a:cubicBezTo>
                <a:cubicBezTo>
                  <a:pt x="98" y="112"/>
                  <a:pt x="119" y="91"/>
                  <a:pt x="119" y="65"/>
                </a:cubicBezTo>
                <a:cubicBezTo>
                  <a:pt x="119" y="39"/>
                  <a:pt x="98" y="18"/>
                  <a:pt x="73" y="18"/>
                </a:cubicBezTo>
                <a:close/>
                <a:moveTo>
                  <a:pt x="73" y="101"/>
                </a:moveTo>
                <a:cubicBezTo>
                  <a:pt x="53" y="101"/>
                  <a:pt x="37" y="85"/>
                  <a:pt x="37" y="65"/>
                </a:cubicBezTo>
                <a:cubicBezTo>
                  <a:pt x="37" y="45"/>
                  <a:pt x="53" y="29"/>
                  <a:pt x="73" y="29"/>
                </a:cubicBezTo>
                <a:cubicBezTo>
                  <a:pt x="93" y="29"/>
                  <a:pt x="109" y="45"/>
                  <a:pt x="109" y="65"/>
                </a:cubicBezTo>
                <a:cubicBezTo>
                  <a:pt x="109" y="85"/>
                  <a:pt x="93" y="101"/>
                  <a:pt x="73" y="101"/>
                </a:cubicBezTo>
                <a:close/>
                <a:moveTo>
                  <a:pt x="95" y="70"/>
                </a:moveTo>
                <a:cubicBezTo>
                  <a:pt x="73" y="70"/>
                  <a:pt x="73" y="70"/>
                  <a:pt x="73" y="70"/>
                </a:cubicBezTo>
                <a:cubicBezTo>
                  <a:pt x="70" y="70"/>
                  <a:pt x="67" y="68"/>
                  <a:pt x="67" y="65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0"/>
                  <a:pt x="69" y="37"/>
                  <a:pt x="72" y="37"/>
                </a:cubicBezTo>
                <a:cubicBezTo>
                  <a:pt x="75" y="37"/>
                  <a:pt x="78" y="39"/>
                  <a:pt x="78" y="42"/>
                </a:cubicBezTo>
                <a:cubicBezTo>
                  <a:pt x="78" y="60"/>
                  <a:pt x="78" y="60"/>
                  <a:pt x="78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8" y="60"/>
                  <a:pt x="101" y="62"/>
                  <a:pt x="101" y="66"/>
                </a:cubicBezTo>
                <a:cubicBezTo>
                  <a:pt x="100" y="68"/>
                  <a:pt x="98" y="70"/>
                  <a:pt x="95" y="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8"/>
          <p:cNvSpPr/>
          <p:nvPr/>
        </p:nvSpPr>
        <p:spPr>
          <a:xfrm>
            <a:off x="4619200" y="4201417"/>
            <a:ext cx="361970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133" y="0"/>
                </a:move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2" y="2"/>
                  <a:pt x="22" y="5"/>
                </a:cubicBezTo>
                <a:cubicBezTo>
                  <a:pt x="22" y="88"/>
                  <a:pt x="22" y="88"/>
                  <a:pt x="22" y="8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10" y="135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5" y="116"/>
                  <a:pt x="138" y="113"/>
                  <a:pt x="138" y="110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2"/>
                  <a:pt x="135" y="0"/>
                  <a:pt x="133" y="0"/>
                </a:cubicBezTo>
                <a:close/>
                <a:moveTo>
                  <a:pt x="127" y="105"/>
                </a:moveTo>
                <a:cubicBezTo>
                  <a:pt x="49" y="105"/>
                  <a:pt x="49" y="105"/>
                  <a:pt x="49" y="105"/>
                </a:cubicBezTo>
                <a:cubicBezTo>
                  <a:pt x="48" y="105"/>
                  <a:pt x="47" y="105"/>
                  <a:pt x="47" y="106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32" y="91"/>
                  <a:pt x="32" y="91"/>
                  <a:pt x="32" y="91"/>
                </a:cubicBezTo>
                <a:cubicBezTo>
                  <a:pt x="33" y="90"/>
                  <a:pt x="33" y="90"/>
                  <a:pt x="33" y="89"/>
                </a:cubicBezTo>
                <a:cubicBezTo>
                  <a:pt x="33" y="11"/>
                  <a:pt x="33" y="11"/>
                  <a:pt x="33" y="11"/>
                </a:cubicBezTo>
                <a:cubicBezTo>
                  <a:pt x="127" y="11"/>
                  <a:pt x="127" y="11"/>
                  <a:pt x="127" y="11"/>
                </a:cubicBezTo>
                <a:lnTo>
                  <a:pt x="127" y="105"/>
                </a:lnTo>
                <a:close/>
                <a:moveTo>
                  <a:pt x="69" y="73"/>
                </a:moveTo>
                <a:cubicBezTo>
                  <a:pt x="74" y="73"/>
                  <a:pt x="79" y="72"/>
                  <a:pt x="83" y="69"/>
                </a:cubicBezTo>
                <a:cubicBezTo>
                  <a:pt x="108" y="94"/>
                  <a:pt x="108" y="94"/>
                  <a:pt x="108" y="94"/>
                </a:cubicBezTo>
                <a:cubicBezTo>
                  <a:pt x="111" y="96"/>
                  <a:pt x="114" y="96"/>
                  <a:pt x="116" y="94"/>
                </a:cubicBezTo>
                <a:cubicBezTo>
                  <a:pt x="118" y="92"/>
                  <a:pt x="118" y="89"/>
                  <a:pt x="116" y="87"/>
                </a:cubicBezTo>
                <a:cubicBezTo>
                  <a:pt x="91" y="61"/>
                  <a:pt x="91" y="61"/>
                  <a:pt x="91" y="61"/>
                </a:cubicBezTo>
                <a:cubicBezTo>
                  <a:pt x="94" y="57"/>
                  <a:pt x="95" y="52"/>
                  <a:pt x="95" y="47"/>
                </a:cubicBezTo>
                <a:cubicBezTo>
                  <a:pt x="95" y="32"/>
                  <a:pt x="83" y="20"/>
                  <a:pt x="69" y="20"/>
                </a:cubicBezTo>
                <a:cubicBezTo>
                  <a:pt x="54" y="20"/>
                  <a:pt x="42" y="32"/>
                  <a:pt x="42" y="47"/>
                </a:cubicBezTo>
                <a:cubicBezTo>
                  <a:pt x="42" y="61"/>
                  <a:pt x="54" y="73"/>
                  <a:pt x="69" y="73"/>
                </a:cubicBezTo>
                <a:close/>
                <a:moveTo>
                  <a:pt x="69" y="31"/>
                </a:moveTo>
                <a:cubicBezTo>
                  <a:pt x="77" y="31"/>
                  <a:pt x="85" y="38"/>
                  <a:pt x="85" y="47"/>
                </a:cubicBezTo>
                <a:cubicBezTo>
                  <a:pt x="85" y="55"/>
                  <a:pt x="77" y="63"/>
                  <a:pt x="69" y="63"/>
                </a:cubicBezTo>
                <a:cubicBezTo>
                  <a:pt x="60" y="63"/>
                  <a:pt x="53" y="55"/>
                  <a:pt x="53" y="47"/>
                </a:cubicBezTo>
                <a:cubicBezTo>
                  <a:pt x="53" y="38"/>
                  <a:pt x="60" y="31"/>
                  <a:pt x="69" y="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8"/>
          <p:cNvSpPr/>
          <p:nvPr/>
        </p:nvSpPr>
        <p:spPr>
          <a:xfrm>
            <a:off x="4653647" y="1888145"/>
            <a:ext cx="364177" cy="314517"/>
          </a:xfrm>
          <a:custGeom>
            <a:avLst/>
            <a:gdLst/>
            <a:ahLst/>
            <a:cxnLst/>
            <a:rect l="l" t="t" r="r" b="b"/>
            <a:pathLst>
              <a:path w="139" h="120" extrusionOk="0">
                <a:moveTo>
                  <a:pt x="48" y="96"/>
                </a:moveTo>
                <a:cubicBezTo>
                  <a:pt x="51" y="93"/>
                  <a:pt x="53" y="88"/>
                  <a:pt x="53" y="83"/>
                </a:cubicBezTo>
                <a:cubicBezTo>
                  <a:pt x="53" y="72"/>
                  <a:pt x="44" y="62"/>
                  <a:pt x="32" y="62"/>
                </a:cubicBezTo>
                <a:cubicBezTo>
                  <a:pt x="21" y="62"/>
                  <a:pt x="12" y="72"/>
                  <a:pt x="12" y="83"/>
                </a:cubicBezTo>
                <a:cubicBezTo>
                  <a:pt x="12" y="88"/>
                  <a:pt x="14" y="93"/>
                  <a:pt x="17" y="96"/>
                </a:cubicBezTo>
                <a:cubicBezTo>
                  <a:pt x="10" y="100"/>
                  <a:pt x="5" y="104"/>
                  <a:pt x="1" y="111"/>
                </a:cubicBezTo>
                <a:cubicBezTo>
                  <a:pt x="0" y="113"/>
                  <a:pt x="1" y="117"/>
                  <a:pt x="3" y="118"/>
                </a:cubicBezTo>
                <a:cubicBezTo>
                  <a:pt x="6" y="120"/>
                  <a:pt x="9" y="119"/>
                  <a:pt x="11" y="116"/>
                </a:cubicBezTo>
                <a:cubicBezTo>
                  <a:pt x="15" y="109"/>
                  <a:pt x="23" y="104"/>
                  <a:pt x="31" y="104"/>
                </a:cubicBezTo>
                <a:cubicBezTo>
                  <a:pt x="32" y="104"/>
                  <a:pt x="33" y="104"/>
                  <a:pt x="33" y="104"/>
                </a:cubicBezTo>
                <a:cubicBezTo>
                  <a:pt x="42" y="104"/>
                  <a:pt x="50" y="109"/>
                  <a:pt x="54" y="116"/>
                </a:cubicBezTo>
                <a:cubicBezTo>
                  <a:pt x="56" y="119"/>
                  <a:pt x="59" y="120"/>
                  <a:pt x="61" y="118"/>
                </a:cubicBezTo>
                <a:cubicBezTo>
                  <a:pt x="64" y="117"/>
                  <a:pt x="65" y="113"/>
                  <a:pt x="63" y="111"/>
                </a:cubicBezTo>
                <a:cubicBezTo>
                  <a:pt x="60" y="104"/>
                  <a:pt x="54" y="100"/>
                  <a:pt x="48" y="96"/>
                </a:cubicBezTo>
                <a:close/>
                <a:moveTo>
                  <a:pt x="33" y="93"/>
                </a:moveTo>
                <a:cubicBezTo>
                  <a:pt x="32" y="93"/>
                  <a:pt x="32" y="93"/>
                  <a:pt x="32" y="93"/>
                </a:cubicBezTo>
                <a:cubicBezTo>
                  <a:pt x="27" y="92"/>
                  <a:pt x="22" y="88"/>
                  <a:pt x="22" y="83"/>
                </a:cubicBezTo>
                <a:cubicBezTo>
                  <a:pt x="22" y="78"/>
                  <a:pt x="27" y="73"/>
                  <a:pt x="32" y="73"/>
                </a:cubicBezTo>
                <a:cubicBezTo>
                  <a:pt x="38" y="73"/>
                  <a:pt x="42" y="78"/>
                  <a:pt x="42" y="83"/>
                </a:cubicBezTo>
                <a:cubicBezTo>
                  <a:pt x="42" y="88"/>
                  <a:pt x="38" y="92"/>
                  <a:pt x="33" y="93"/>
                </a:cubicBezTo>
                <a:close/>
                <a:moveTo>
                  <a:pt x="138" y="111"/>
                </a:moveTo>
                <a:cubicBezTo>
                  <a:pt x="134" y="104"/>
                  <a:pt x="129" y="100"/>
                  <a:pt x="122" y="96"/>
                </a:cubicBezTo>
                <a:cubicBezTo>
                  <a:pt x="126" y="93"/>
                  <a:pt x="127" y="88"/>
                  <a:pt x="127" y="83"/>
                </a:cubicBezTo>
                <a:cubicBezTo>
                  <a:pt x="127" y="72"/>
                  <a:pt x="118" y="62"/>
                  <a:pt x="107" y="62"/>
                </a:cubicBezTo>
                <a:cubicBezTo>
                  <a:pt x="95" y="62"/>
                  <a:pt x="86" y="72"/>
                  <a:pt x="86" y="83"/>
                </a:cubicBezTo>
                <a:cubicBezTo>
                  <a:pt x="86" y="88"/>
                  <a:pt x="88" y="93"/>
                  <a:pt x="91" y="96"/>
                </a:cubicBezTo>
                <a:cubicBezTo>
                  <a:pt x="85" y="100"/>
                  <a:pt x="79" y="104"/>
                  <a:pt x="76" y="111"/>
                </a:cubicBezTo>
                <a:cubicBezTo>
                  <a:pt x="74" y="113"/>
                  <a:pt x="75" y="117"/>
                  <a:pt x="78" y="118"/>
                </a:cubicBezTo>
                <a:cubicBezTo>
                  <a:pt x="80" y="120"/>
                  <a:pt x="84" y="119"/>
                  <a:pt x="85" y="116"/>
                </a:cubicBezTo>
                <a:cubicBezTo>
                  <a:pt x="89" y="109"/>
                  <a:pt x="97" y="104"/>
                  <a:pt x="106" y="104"/>
                </a:cubicBezTo>
                <a:cubicBezTo>
                  <a:pt x="107" y="104"/>
                  <a:pt x="107" y="104"/>
                  <a:pt x="108" y="104"/>
                </a:cubicBezTo>
                <a:cubicBezTo>
                  <a:pt x="116" y="104"/>
                  <a:pt x="124" y="109"/>
                  <a:pt x="129" y="116"/>
                </a:cubicBezTo>
                <a:cubicBezTo>
                  <a:pt x="130" y="119"/>
                  <a:pt x="133" y="120"/>
                  <a:pt x="136" y="118"/>
                </a:cubicBezTo>
                <a:cubicBezTo>
                  <a:pt x="138" y="117"/>
                  <a:pt x="139" y="113"/>
                  <a:pt x="138" y="111"/>
                </a:cubicBezTo>
                <a:close/>
                <a:moveTo>
                  <a:pt x="107" y="93"/>
                </a:moveTo>
                <a:cubicBezTo>
                  <a:pt x="107" y="93"/>
                  <a:pt x="107" y="93"/>
                  <a:pt x="106" y="93"/>
                </a:cubicBezTo>
                <a:cubicBezTo>
                  <a:pt x="101" y="92"/>
                  <a:pt x="97" y="88"/>
                  <a:pt x="97" y="83"/>
                </a:cubicBezTo>
                <a:cubicBezTo>
                  <a:pt x="97" y="78"/>
                  <a:pt x="101" y="73"/>
                  <a:pt x="107" y="73"/>
                </a:cubicBezTo>
                <a:cubicBezTo>
                  <a:pt x="112" y="73"/>
                  <a:pt x="117" y="78"/>
                  <a:pt x="117" y="83"/>
                </a:cubicBezTo>
                <a:cubicBezTo>
                  <a:pt x="117" y="88"/>
                  <a:pt x="113" y="92"/>
                  <a:pt x="107" y="93"/>
                </a:cubicBezTo>
                <a:close/>
                <a:moveTo>
                  <a:pt x="91" y="54"/>
                </a:moveTo>
                <a:cubicBezTo>
                  <a:pt x="93" y="57"/>
                  <a:pt x="96" y="58"/>
                  <a:pt x="99" y="56"/>
                </a:cubicBezTo>
                <a:cubicBezTo>
                  <a:pt x="101" y="55"/>
                  <a:pt x="102" y="51"/>
                  <a:pt x="101" y="49"/>
                </a:cubicBezTo>
                <a:cubicBezTo>
                  <a:pt x="97" y="43"/>
                  <a:pt x="92" y="38"/>
                  <a:pt x="85" y="35"/>
                </a:cubicBezTo>
                <a:cubicBezTo>
                  <a:pt x="88" y="31"/>
                  <a:pt x="90" y="26"/>
                  <a:pt x="90" y="21"/>
                </a:cubicBezTo>
                <a:cubicBezTo>
                  <a:pt x="90" y="10"/>
                  <a:pt x="81" y="0"/>
                  <a:pt x="70" y="0"/>
                </a:cubicBezTo>
                <a:cubicBezTo>
                  <a:pt x="58" y="0"/>
                  <a:pt x="49" y="10"/>
                  <a:pt x="49" y="21"/>
                </a:cubicBezTo>
                <a:cubicBezTo>
                  <a:pt x="49" y="26"/>
                  <a:pt x="51" y="31"/>
                  <a:pt x="54" y="35"/>
                </a:cubicBezTo>
                <a:cubicBezTo>
                  <a:pt x="48" y="38"/>
                  <a:pt x="42" y="43"/>
                  <a:pt x="38" y="49"/>
                </a:cubicBezTo>
                <a:cubicBezTo>
                  <a:pt x="37" y="51"/>
                  <a:pt x="38" y="55"/>
                  <a:pt x="40" y="56"/>
                </a:cubicBezTo>
                <a:cubicBezTo>
                  <a:pt x="43" y="58"/>
                  <a:pt x="46" y="57"/>
                  <a:pt x="48" y="54"/>
                </a:cubicBezTo>
                <a:cubicBezTo>
                  <a:pt x="52" y="47"/>
                  <a:pt x="60" y="42"/>
                  <a:pt x="69" y="42"/>
                </a:cubicBezTo>
                <a:cubicBezTo>
                  <a:pt x="70" y="42"/>
                  <a:pt x="69" y="42"/>
                  <a:pt x="70" y="42"/>
                </a:cubicBezTo>
                <a:cubicBezTo>
                  <a:pt x="79" y="42"/>
                  <a:pt x="87" y="47"/>
                  <a:pt x="91" y="54"/>
                </a:cubicBezTo>
                <a:close/>
                <a:moveTo>
                  <a:pt x="70" y="31"/>
                </a:moveTo>
                <a:cubicBezTo>
                  <a:pt x="69" y="31"/>
                  <a:pt x="70" y="31"/>
                  <a:pt x="69" y="31"/>
                </a:cubicBezTo>
                <a:cubicBezTo>
                  <a:pt x="64" y="31"/>
                  <a:pt x="60" y="26"/>
                  <a:pt x="60" y="21"/>
                </a:cubicBezTo>
                <a:cubicBezTo>
                  <a:pt x="60" y="16"/>
                  <a:pt x="64" y="11"/>
                  <a:pt x="70" y="11"/>
                </a:cubicBezTo>
                <a:cubicBezTo>
                  <a:pt x="75" y="11"/>
                  <a:pt x="79" y="16"/>
                  <a:pt x="79" y="21"/>
                </a:cubicBezTo>
                <a:cubicBezTo>
                  <a:pt x="79" y="26"/>
                  <a:pt x="75" y="31"/>
                  <a:pt x="70" y="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SDG Goals</a:t>
            </a:r>
            <a:endParaRPr/>
          </a:p>
        </p:txBody>
      </p:sp>
      <p:sp>
        <p:nvSpPr>
          <p:cNvPr id="744" name="Google Shape;744;p5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03</a:t>
            </a:r>
            <a:endParaRPr/>
          </a:p>
        </p:txBody>
      </p:sp>
      <p:grpSp>
        <p:nvGrpSpPr>
          <p:cNvPr id="745" name="Google Shape;745;p5"/>
          <p:cNvGrpSpPr/>
          <p:nvPr/>
        </p:nvGrpSpPr>
        <p:grpSpPr>
          <a:xfrm>
            <a:off x="704552" y="1577225"/>
            <a:ext cx="2253211" cy="2726351"/>
            <a:chOff x="704552" y="1577225"/>
            <a:chExt cx="2253211" cy="2726351"/>
          </a:xfrm>
        </p:grpSpPr>
        <p:grpSp>
          <p:nvGrpSpPr>
            <p:cNvPr id="746" name="Google Shape;746;p5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747" name="Google Shape;747;p5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8" name="Google Shape;748;p5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49" name="Google Shape;749;p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0" name="Google Shape;750;p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1" name="Google Shape;751;p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52" name="Google Shape;752;p5"/>
            <p:cNvGrpSpPr/>
            <p:nvPr/>
          </p:nvGrpSpPr>
          <p:grpSpPr>
            <a:xfrm>
              <a:off x="704552" y="2432263"/>
              <a:ext cx="879475" cy="1439864"/>
              <a:chOff x="704551" y="2022613"/>
              <a:chExt cx="879475" cy="1439864"/>
            </a:xfrm>
          </p:grpSpPr>
          <p:sp>
            <p:nvSpPr>
              <p:cNvPr id="753" name="Google Shape;753;p5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4" name="Google Shape;754;p5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755" name="Google Shape;755;p5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6" name="Google Shape;756;p5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7" name="Google Shape;757;p5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8" name="Google Shape;758;p5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59" name="Google Shape;759;p5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0" name="Google Shape;760;p5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1" name="Google Shape;761;p5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2" name="Google Shape;762;p5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3" name="Google Shape;763;p5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4" name="Google Shape;764;p5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5" name="Google Shape;765;p5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66" name="Google Shape;766;p5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67" name="Google Shape;767;p5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768" name="Google Shape;768;p5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9" name="Google Shape;769;p5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770" name="Google Shape;770;p5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1" name="Google Shape;771;p5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72" name="Google Shape;772;p5"/>
            <p:cNvGrpSpPr/>
            <p:nvPr/>
          </p:nvGrpSpPr>
          <p:grpSpPr>
            <a:xfrm>
              <a:off x="2079875" y="3368425"/>
              <a:ext cx="877888" cy="469900"/>
              <a:chOff x="2079875" y="3121150"/>
              <a:chExt cx="877888" cy="469900"/>
            </a:xfrm>
          </p:grpSpPr>
          <p:sp>
            <p:nvSpPr>
              <p:cNvPr id="773" name="Google Shape;773;p5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4" name="Google Shape;774;p5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775" name="Google Shape;775;p5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6" name="Google Shape;776;p5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77" name="Google Shape;777;p5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78" name="Google Shape;778;p5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779" name="Google Shape;779;p5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0" name="Google Shape;780;p5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781" name="Google Shape;781;p5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82" name="Google Shape;782;p5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783" name="Google Shape;783;p5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784" name="Google Shape;784;p5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5" name="Google Shape;785;p5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SDG GOALS</a:t>
            </a:r>
            <a:endParaRPr/>
          </a:p>
        </p:txBody>
      </p:sp>
      <p:sp>
        <p:nvSpPr>
          <p:cNvPr id="791" name="Google Shape;791;p6"/>
          <p:cNvSpPr txBox="1">
            <a:spLocks noGrp="1"/>
          </p:cNvSpPr>
          <p:nvPr>
            <p:ph type="subTitle" idx="1"/>
          </p:nvPr>
        </p:nvSpPr>
        <p:spPr>
          <a:xfrm>
            <a:off x="2679388" y="1674948"/>
            <a:ext cx="4716464" cy="98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300" dirty="0"/>
              <a:t>Our chatbot enhances transparency and accessibility of government schemes, empowering citizens with accurate information in multiple languages. This promotes strong institutions and citizen participation in governance.</a:t>
            </a:r>
            <a:endParaRPr dirty="0"/>
          </a:p>
        </p:txBody>
      </p:sp>
      <p:sp>
        <p:nvSpPr>
          <p:cNvPr id="792" name="Google Shape;792;p6"/>
          <p:cNvSpPr txBox="1">
            <a:spLocks noGrp="1"/>
          </p:cNvSpPr>
          <p:nvPr>
            <p:ph type="subTitle" idx="2"/>
          </p:nvPr>
        </p:nvSpPr>
        <p:spPr>
          <a:xfrm>
            <a:off x="2679388" y="3316549"/>
            <a:ext cx="4716463" cy="110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300" dirty="0">
                <a:latin typeface="Barlow"/>
                <a:ea typeface="Barlow"/>
                <a:cs typeface="Barlow"/>
                <a:sym typeface="Barlow"/>
              </a:rPr>
              <a:t>By leveraging AI, NLP, and multilingual support, our chatbot improves digital public infrastructure, ensuring equitable access to government resources, especially for marginalized communities.</a:t>
            </a:r>
            <a:endParaRPr dirty="0"/>
          </a:p>
        </p:txBody>
      </p:sp>
      <p:pic>
        <p:nvPicPr>
          <p:cNvPr id="793" name="Google Shape;793;p6"/>
          <p:cNvPicPr preferRelativeResize="0"/>
          <p:nvPr/>
        </p:nvPicPr>
        <p:blipFill rotWithShape="1">
          <a:blip r:embed="rId3">
            <a:alphaModFix/>
          </a:blip>
          <a:srcRect l="23465" t="24297" r="21640" b="25394"/>
          <a:stretch/>
        </p:blipFill>
        <p:spPr>
          <a:xfrm>
            <a:off x="1042975" y="1568162"/>
            <a:ext cx="1318561" cy="119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6"/>
          <p:cNvPicPr preferRelativeResize="0"/>
          <p:nvPr/>
        </p:nvPicPr>
        <p:blipFill rotWithShape="1">
          <a:blip r:embed="rId4">
            <a:alphaModFix/>
          </a:blip>
          <a:srcRect l="33264" t="8792" r="30978" b="8185"/>
          <a:stretch/>
        </p:blipFill>
        <p:spPr>
          <a:xfrm>
            <a:off x="1042975" y="3224987"/>
            <a:ext cx="1318561" cy="119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535f125063_1_60"/>
          <p:cNvSpPr txBox="1">
            <a:spLocks noGrp="1"/>
          </p:cNvSpPr>
          <p:nvPr>
            <p:ph type="title"/>
          </p:nvPr>
        </p:nvSpPr>
        <p:spPr>
          <a:xfrm>
            <a:off x="3153905" y="2724653"/>
            <a:ext cx="52770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Gaps identified</a:t>
            </a:r>
            <a:endParaRPr/>
          </a:p>
        </p:txBody>
      </p:sp>
      <p:sp>
        <p:nvSpPr>
          <p:cNvPr id="800" name="Google Shape;800;g3535f125063_1_60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04</a:t>
            </a:r>
            <a:endParaRPr/>
          </a:p>
        </p:txBody>
      </p:sp>
      <p:grpSp>
        <p:nvGrpSpPr>
          <p:cNvPr id="801" name="Google Shape;801;g3535f125063_1_60"/>
          <p:cNvGrpSpPr/>
          <p:nvPr/>
        </p:nvGrpSpPr>
        <p:grpSpPr>
          <a:xfrm>
            <a:off x="704552" y="1577225"/>
            <a:ext cx="2253211" cy="2726351"/>
            <a:chOff x="704552" y="1577225"/>
            <a:chExt cx="2253211" cy="2726351"/>
          </a:xfrm>
        </p:grpSpPr>
        <p:grpSp>
          <p:nvGrpSpPr>
            <p:cNvPr id="802" name="Google Shape;802;g3535f125063_1_60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803" name="Google Shape;803;g3535f125063_1_60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4" name="Google Shape;804;g3535f125063_1_60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805" name="Google Shape;805;g3535f125063_1_60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6" name="Google Shape;806;g3535f125063_1_60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07" name="Google Shape;807;g3535f125063_1_60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08" name="Google Shape;808;g3535f125063_1_60"/>
            <p:cNvGrpSpPr/>
            <p:nvPr/>
          </p:nvGrpSpPr>
          <p:grpSpPr>
            <a:xfrm>
              <a:off x="704552" y="2432263"/>
              <a:ext cx="879475" cy="1439864"/>
              <a:chOff x="704551" y="2022613"/>
              <a:chExt cx="879475" cy="1439864"/>
            </a:xfrm>
          </p:grpSpPr>
          <p:sp>
            <p:nvSpPr>
              <p:cNvPr id="809" name="Google Shape;809;g3535f125063_1_60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10" name="Google Shape;810;g3535f125063_1_60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811" name="Google Shape;811;g3535f125063_1_60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2" name="Google Shape;812;g3535f125063_1_60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3" name="Google Shape;813;g3535f125063_1_60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4" name="Google Shape;814;g3535f125063_1_60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5" name="Google Shape;815;g3535f125063_1_60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6" name="Google Shape;816;g3535f125063_1_60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7" name="Google Shape;817;g3535f125063_1_60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8" name="Google Shape;818;g3535f125063_1_60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19" name="Google Shape;819;g3535f125063_1_60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0" name="Google Shape;820;g3535f125063_1_60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1" name="Google Shape;821;g3535f125063_1_60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2" name="Google Shape;822;g3535f125063_1_60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23" name="Google Shape;823;g3535f125063_1_60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824" name="Google Shape;824;g3535f125063_1_60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5" name="Google Shape;825;g3535f125063_1_60"/>
              <p:cNvGrpSpPr/>
              <p:nvPr/>
            </p:nvGrpSpPr>
            <p:grpSpPr>
              <a:xfrm>
                <a:off x="1485500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826" name="Google Shape;826;g3535f125063_1_60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27" name="Google Shape;827;g3535f125063_1_60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28" name="Google Shape;828;g3535f125063_1_60"/>
            <p:cNvGrpSpPr/>
            <p:nvPr/>
          </p:nvGrpSpPr>
          <p:grpSpPr>
            <a:xfrm>
              <a:off x="2079875" y="3368425"/>
              <a:ext cx="877888" cy="469900"/>
              <a:chOff x="2079875" y="3121150"/>
              <a:chExt cx="877888" cy="469900"/>
            </a:xfrm>
          </p:grpSpPr>
          <p:sp>
            <p:nvSpPr>
              <p:cNvPr id="829" name="Google Shape;829;g3535f125063_1_60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0" name="Google Shape;830;g3535f125063_1_60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831" name="Google Shape;831;g3535f125063_1_60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2" name="Google Shape;832;g3535f125063_1_60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3" name="Google Shape;833;g3535f125063_1_60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34" name="Google Shape;834;g3535f125063_1_60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835" name="Google Shape;835;g3535f125063_1_60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6" name="Google Shape;836;g3535f125063_1_60"/>
              <p:cNvGrpSpPr/>
              <p:nvPr/>
            </p:nvGrpSpPr>
            <p:grpSpPr>
              <a:xfrm>
                <a:off x="1978097" y="1808218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837" name="Google Shape;837;g3535f125063_1_60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8" name="Google Shape;838;g3535f125063_1_60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g3535f125063_1_60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cxnSp>
        <p:nvCxnSpPr>
          <p:cNvPr id="840" name="Google Shape;840;g3535f125063_1_60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1" name="Google Shape;841;g3535f125063_1_60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hatbot by AI Pitch Deck by Slidesgo">
  <a:themeElements>
    <a:clrScheme name="Simple Light">
      <a:dk1>
        <a:srgbClr val="373B42"/>
      </a:dk1>
      <a:lt1>
        <a:srgbClr val="3B63F8"/>
      </a:lt1>
      <a:dk2>
        <a:srgbClr val="EEF1F5"/>
      </a:dk2>
      <a:lt2>
        <a:srgbClr val="87ABFF"/>
      </a:lt2>
      <a:accent1>
        <a:srgbClr val="C0E1FF"/>
      </a:accent1>
      <a:accent2>
        <a:srgbClr val="9DA1A8"/>
      </a:accent2>
      <a:accent3>
        <a:srgbClr val="C3C7CE"/>
      </a:accent3>
      <a:accent4>
        <a:srgbClr val="FFFFFF"/>
      </a:accent4>
      <a:accent5>
        <a:srgbClr val="FFFFFF"/>
      </a:accent5>
      <a:accent6>
        <a:srgbClr val="FFFFFF"/>
      </a:accent6>
      <a:hlink>
        <a:srgbClr val="373B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821</Words>
  <Application>Microsoft Office PowerPoint</Application>
  <PresentationFormat>On-screen Show (16:9)</PresentationFormat>
  <Paragraphs>131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Dela Gothic One</vt:lpstr>
      <vt:lpstr>Calibri</vt:lpstr>
      <vt:lpstr>Times New Roman</vt:lpstr>
      <vt:lpstr>Open Sans</vt:lpstr>
      <vt:lpstr>Barlow</vt:lpstr>
      <vt:lpstr>Nunito Light</vt:lpstr>
      <vt:lpstr>Roboto Mono</vt:lpstr>
      <vt:lpstr>Chatbot by AI Pitch Deck by Slidesgo</vt:lpstr>
      <vt:lpstr>Yojna Connect</vt:lpstr>
      <vt:lpstr>Table of contents</vt:lpstr>
      <vt:lpstr>Introduction</vt:lpstr>
      <vt:lpstr>Introduction</vt:lpstr>
      <vt:lpstr>Objectives</vt:lpstr>
      <vt:lpstr>Objectives</vt:lpstr>
      <vt:lpstr>SDG Goals</vt:lpstr>
      <vt:lpstr>SDG GOALS</vt:lpstr>
      <vt:lpstr>Gaps identified</vt:lpstr>
      <vt:lpstr>Gaps identified</vt:lpstr>
      <vt:lpstr>Dataset</vt:lpstr>
      <vt:lpstr>Dataset</vt:lpstr>
      <vt:lpstr>Data Visualisations</vt:lpstr>
      <vt:lpstr>Methodology</vt:lpstr>
      <vt:lpstr>WORKING OF THE CHATBOT</vt:lpstr>
      <vt:lpstr>Dataset preprocessing</vt:lpstr>
      <vt:lpstr>Model Architecture</vt:lpstr>
      <vt:lpstr>App Interface</vt:lpstr>
      <vt:lpstr>App Architecture</vt:lpstr>
      <vt:lpstr>How to Use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Vibhay</dc:creator>
  <cp:lastModifiedBy>Vibhay Bakshi</cp:lastModifiedBy>
  <cp:revision>34</cp:revision>
  <dcterms:modified xsi:type="dcterms:W3CDTF">2025-05-05T17:40:19Z</dcterms:modified>
</cp:coreProperties>
</file>