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FDDCBB7-BC98-403F-84C9-84377A6B99F0}" type="datetimeFigureOut">
              <a:rPr lang="en-US" smtClean="0"/>
              <a:pPr/>
              <a:t>5/1/2024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6CFDB97-9AE3-4A35-98A3-C3D1CBDA75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DDCBB7-BC98-403F-84C9-84377A6B99F0}"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DDCBB7-BC98-403F-84C9-84377A6B99F0}"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DDCBB7-BC98-403F-84C9-84377A6B99F0}"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FDDCBB7-BC98-403F-84C9-84377A6B99F0}"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FDB97-9AE3-4A35-98A3-C3D1CBDA75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DDCBB7-BC98-403F-84C9-84377A6B99F0}"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FDDCBB7-BC98-403F-84C9-84377A6B99F0}"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DDCBB7-BC98-403F-84C9-84377A6B99F0}"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DCBB7-BC98-403F-84C9-84377A6B99F0}"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DDCBB7-BC98-403F-84C9-84377A6B99F0}"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FDB97-9AE3-4A35-98A3-C3D1CBDA75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DDCBB7-BC98-403F-84C9-84377A6B99F0}"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6CFDB97-9AE3-4A35-98A3-C3D1CBDA752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FDDCBB7-BC98-403F-84C9-84377A6B99F0}" type="datetimeFigureOut">
              <a:rPr lang="en-US" smtClean="0"/>
              <a:pPr/>
              <a:t>5/1/2024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CFDB97-9AE3-4A35-98A3-C3D1CBDA752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le:///C:\Users\acer\Desktop\hackathon%20code.p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ile:///C:\Users\acer\Desktop\hackathon%20code%20explanation.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153400" cy="2743200"/>
          </a:xfrm>
        </p:spPr>
        <p:txBody>
          <a:bodyPr>
            <a:normAutofit/>
          </a:bodyPr>
          <a:lstStyle/>
          <a:p>
            <a:r>
              <a:rPr lang="en-US" dirty="0" smtClean="0"/>
              <a:t>Duo </a:t>
            </a:r>
            <a:r>
              <a:rPr lang="en-US" dirty="0" err="1" smtClean="0"/>
              <a:t>Track:Affordable</a:t>
            </a:r>
            <a:r>
              <a:rPr lang="en-US" dirty="0" smtClean="0"/>
              <a:t> Python Data Logging for Two </a:t>
            </a:r>
            <a:endParaRPr lang="en-US" dirty="0"/>
          </a:p>
        </p:txBody>
      </p:sp>
      <p:sp>
        <p:nvSpPr>
          <p:cNvPr id="3" name="Subtitle 2"/>
          <p:cNvSpPr>
            <a:spLocks noGrp="1"/>
          </p:cNvSpPr>
          <p:nvPr>
            <p:ph type="subTitle" idx="1"/>
          </p:nvPr>
        </p:nvSpPr>
        <p:spPr/>
        <p:txBody>
          <a:bodyPr/>
          <a:lstStyle/>
          <a:p>
            <a:r>
              <a:rPr lang="en-US" dirty="0" smtClean="0"/>
              <a:t>By-</a:t>
            </a:r>
            <a:r>
              <a:rPr lang="en-US" dirty="0" err="1" smtClean="0"/>
              <a:t>Vibhor</a:t>
            </a:r>
            <a:r>
              <a:rPr lang="en-US" dirty="0" smtClean="0"/>
              <a:t> </a:t>
            </a:r>
            <a:r>
              <a:rPr lang="en-US" dirty="0" err="1" smtClean="0"/>
              <a:t>Kulshreshtha,Yesha</a:t>
            </a:r>
            <a:r>
              <a:rPr lang="en-US" dirty="0" smtClean="0"/>
              <a:t> </a:t>
            </a:r>
            <a:r>
              <a:rPr lang="en-US" dirty="0" err="1" smtClean="0"/>
              <a:t>Motlani</a:t>
            </a:r>
            <a:r>
              <a:rPr lang="en-US" dirty="0" smtClean="0"/>
              <a:t> and </a:t>
            </a:r>
            <a:r>
              <a:rPr lang="en-US" dirty="0" err="1" smtClean="0"/>
              <a:t>Prableen</a:t>
            </a:r>
            <a:r>
              <a:rPr lang="en-US" dirty="0" smtClean="0"/>
              <a:t> </a:t>
            </a:r>
            <a:r>
              <a:rPr lang="en-US" dirty="0" err="1" smtClean="0"/>
              <a:t>Kaur</a:t>
            </a:r>
            <a:r>
              <a:rPr lang="en-US" dirty="0" smtClean="0"/>
              <a:t> </a:t>
            </a:r>
            <a:r>
              <a:rPr lang="en-US" dirty="0" err="1" smtClean="0"/>
              <a:t>Kalsi</a:t>
            </a:r>
            <a:r>
              <a:rPr lang="en-US" dirty="0" smtClean="0"/>
              <a:t> </a:t>
            </a:r>
            <a:r>
              <a:rPr lang="en-US" dirty="0" err="1" smtClean="0"/>
              <a:t>Nhack</a:t>
            </a:r>
            <a:r>
              <a:rPr lang="en-US" dirty="0" smtClean="0"/>
              <a:t> Code for Good 2024,EHIS,Team 12</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We all know that today , health is a very important aspect of our life . Healthcare also consists mostly of data tracking and storing which is very expensive and is not affordable by the people of middle class. So, to resolve this problem our team has bought a python software-based program for storing and tracking the food and </a:t>
            </a:r>
            <a:r>
              <a:rPr lang="en-US" dirty="0" err="1" smtClean="0"/>
              <a:t>excercise</a:t>
            </a:r>
            <a:r>
              <a:rPr lang="en-US" dirty="0" smtClean="0"/>
              <a:t> </a:t>
            </a:r>
            <a:r>
              <a:rPr lang="en-US" dirty="0" smtClean="0"/>
              <a:t>of </a:t>
            </a:r>
            <a:r>
              <a:rPr lang="en-US" dirty="0" smtClean="0"/>
              <a:t>individuals </a:t>
            </a:r>
            <a:r>
              <a:rPr lang="en-US" dirty="0" smtClean="0"/>
              <a:t>which is </a:t>
            </a:r>
            <a:r>
              <a:rPr lang="en-US" dirty="0" smtClean="0"/>
              <a:t>affordable </a:t>
            </a:r>
            <a:r>
              <a:rPr lang="en-US" dirty="0" smtClean="0"/>
              <a:t>for the middle class. 	 </a:t>
            </a:r>
            <a:endParaRPr lang="en-US"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Hyperlink for Code Used-</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file:///C:\Users\acer\Desktop\hackathon%20code.py</a:t>
            </a:r>
            <a:endParaRPr lang="en-US" dirty="0" smtClean="0"/>
          </a:p>
          <a:p>
            <a:endParaRPr lang="en-US" dirty="0"/>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Hyperlink for Explanation of Code-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smtClean="0">
                <a:hlinkClick r:id="rId2" action="ppaction://hlinkfile"/>
              </a:rPr>
              <a:t>file:///C:\Users\acer\Desktop\hackathon%20code%20explanation.docx</a:t>
            </a: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Utilities and Benefits of the Project:</a:t>
            </a:r>
            <a:endParaRPr lang="en-US" dirty="0"/>
          </a:p>
        </p:txBody>
      </p:sp>
      <p:sp>
        <p:nvSpPr>
          <p:cNvPr id="3" name="Content Placeholder 2"/>
          <p:cNvSpPr>
            <a:spLocks noGrp="1"/>
          </p:cNvSpPr>
          <p:nvPr>
            <p:ph idx="1"/>
          </p:nvPr>
        </p:nvSpPr>
        <p:spPr/>
        <p:txBody>
          <a:bodyPr/>
          <a:lstStyle/>
          <a:p>
            <a:r>
              <a:rPr lang="en-US" dirty="0" smtClean="0"/>
              <a:t>As we told in the Introduction, the main benefit/utility of the project is affordability for middle class people.</a:t>
            </a:r>
          </a:p>
          <a:p>
            <a:r>
              <a:rPr lang="en-US" dirty="0" smtClean="0"/>
              <a:t>This project also makes healthcare reach in small and tier  2 and tier  3 cities which reduces the loss of lives due to malnutrition and lack of proper </a:t>
            </a:r>
            <a:r>
              <a:rPr lang="en-US" dirty="0" err="1" smtClean="0"/>
              <a:t>excercise</a:t>
            </a:r>
            <a:r>
              <a:rPr lang="en-US" dirty="0" smtClean="0"/>
              <a:t>.  </a:t>
            </a:r>
            <a:endParaRPr lang="en-US"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in Future:</a:t>
            </a:r>
            <a:endParaRPr lang="en-US" dirty="0"/>
          </a:p>
        </p:txBody>
      </p:sp>
      <p:sp>
        <p:nvSpPr>
          <p:cNvPr id="3" name="Content Placeholder 2"/>
          <p:cNvSpPr>
            <a:spLocks noGrp="1"/>
          </p:cNvSpPr>
          <p:nvPr>
            <p:ph idx="1"/>
          </p:nvPr>
        </p:nvSpPr>
        <p:spPr/>
        <p:txBody>
          <a:bodyPr>
            <a:normAutofit/>
          </a:bodyPr>
          <a:lstStyle/>
          <a:p>
            <a:r>
              <a:rPr lang="en-US" sz="4800" dirty="0" smtClean="0"/>
              <a:t>This project has an enormous scope for the future as it makes healthcare affordable and reduces life risks. </a:t>
            </a:r>
          </a:p>
          <a:p>
            <a:pPr>
              <a:buNone/>
            </a:pPr>
            <a:r>
              <a:rPr lang="en-US" sz="4800" dirty="0" smtClean="0"/>
              <a:t> </a:t>
            </a:r>
            <a:endParaRPr lang="en-US" sz="4800"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ord-writing-text-thank-you-business-photo-showcasing-a-polite-expression-used-when-acknowledging-a-gift-or-service-male-human-wear-formal-work-suit-WDNXNB.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TotalTime>
  <Words>194</Words>
  <Application>Microsoft Office PowerPoint</Application>
  <PresentationFormat>On-screen Show (4:3)</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Duo Track:Affordable Python Data Logging for Two </vt:lpstr>
      <vt:lpstr>Introduction</vt:lpstr>
      <vt:lpstr>Hyperlink for Code Used-</vt:lpstr>
      <vt:lpstr>Hyperlink for Explanation of Code- </vt:lpstr>
      <vt:lpstr>Utilities and Benefits of the Project:</vt:lpstr>
      <vt:lpstr>Scope in Future:</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HACK CODE FOR GOOD 2024,EHIS,TEAM 12,PROJECT</dc:title>
  <dc:creator>acer</dc:creator>
  <cp:lastModifiedBy>acer</cp:lastModifiedBy>
  <cp:revision>8</cp:revision>
  <dcterms:created xsi:type="dcterms:W3CDTF">2024-04-30T03:58:50Z</dcterms:created>
  <dcterms:modified xsi:type="dcterms:W3CDTF">2024-05-01T03:14:16Z</dcterms:modified>
</cp:coreProperties>
</file>