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3545-036D-4141-B6DE-9B5F65BB382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022F-2B9B-4669-A656-912A8D3FC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69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3545-036D-4141-B6DE-9B5F65BB382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022F-2B9B-4669-A656-912A8D3FC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51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3545-036D-4141-B6DE-9B5F65BB382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022F-2B9B-4669-A656-912A8D3FC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96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3545-036D-4141-B6DE-9B5F65BB382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022F-2B9B-4669-A656-912A8D3FC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17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3545-036D-4141-B6DE-9B5F65BB382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022F-2B9B-4669-A656-912A8D3FC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2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3545-036D-4141-B6DE-9B5F65BB382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022F-2B9B-4669-A656-912A8D3FC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92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3545-036D-4141-B6DE-9B5F65BB382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022F-2B9B-4669-A656-912A8D3FC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3545-036D-4141-B6DE-9B5F65BB382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022F-2B9B-4669-A656-912A8D3FC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42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3545-036D-4141-B6DE-9B5F65BB382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022F-2B9B-4669-A656-912A8D3FC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52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3545-036D-4141-B6DE-9B5F65BB382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022F-2B9B-4669-A656-912A8D3FC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24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3545-036D-4141-B6DE-9B5F65BB382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022F-2B9B-4669-A656-912A8D3FC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50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3545-036D-4141-B6DE-9B5F65BB382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9022F-2B9B-4669-A656-912A8D3FC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98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7785" y="341194"/>
            <a:ext cx="277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Run on Server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68" y="853056"/>
            <a:ext cx="94107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0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2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2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5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7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10" y="516269"/>
            <a:ext cx="10267950" cy="5743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05266" y="2565779"/>
            <a:ext cx="1282890" cy="3548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98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3319" y="62779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Admin Login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99" y="1642351"/>
            <a:ext cx="3895725" cy="2181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149" y="3357207"/>
            <a:ext cx="34861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7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1343025"/>
            <a:ext cx="45910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4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1828800"/>
            <a:ext cx="44481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4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871662"/>
            <a:ext cx="84391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0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276350"/>
            <a:ext cx="100679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1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676275"/>
            <a:ext cx="95440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5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99546" y="491319"/>
            <a:ext cx="13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Book a Flight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928812"/>
            <a:ext cx="6686550" cy="3000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95331" y="2552131"/>
            <a:ext cx="1282890" cy="3548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3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</Words>
  <Application>Microsoft Office PowerPoint</Application>
  <PresentationFormat>Widescreen</PresentationFormat>
  <Paragraphs>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Vibhore Manjrekar</dc:creator>
  <cp:lastModifiedBy>Vibhore Manjrekar</cp:lastModifiedBy>
  <cp:revision>8</cp:revision>
  <dcterms:created xsi:type="dcterms:W3CDTF">2023-01-24T13:28:38Z</dcterms:created>
  <dcterms:modified xsi:type="dcterms:W3CDTF">2023-01-25T02:07:19Z</dcterms:modified>
</cp:coreProperties>
</file>