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88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7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87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71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67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13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5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6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3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0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40FE-69DD-476A-AAC9-1DCA90524E3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30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40FE-69DD-476A-AAC9-1DCA90524E31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79EE0-BBC9-4988-BE83-00C9D062DE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53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7577" y="270456"/>
            <a:ext cx="11204619" cy="10045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Sprint 1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515155" y="1390915"/>
            <a:ext cx="8783391" cy="615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Task 1: Create Logical flow </a:t>
            </a:r>
            <a:r>
              <a:rPr lang="en-IN" dirty="0" smtClean="0"/>
              <a:t>chart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15155" y="2196949"/>
            <a:ext cx="8783391" cy="5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Task 2: Create the project and import all </a:t>
            </a:r>
            <a:r>
              <a:rPr lang="en-IN" dirty="0" smtClean="0"/>
              <a:t>dependencies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15155" y="2976543"/>
            <a:ext cx="8783391" cy="5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Task 3: Create the index.html webpage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15153" y="3756137"/>
            <a:ext cx="8783391" cy="5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Task 4: POC for drop down on JSP 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478851" y="1435992"/>
            <a:ext cx="1983346" cy="524812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Assigned:-</a:t>
            </a:r>
          </a:p>
          <a:p>
            <a:r>
              <a:rPr lang="en-IN" dirty="0" smtClean="0"/>
              <a:t>Vibhore 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15152" y="4535731"/>
            <a:ext cx="8783391" cy="5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Task 5: Create Specification document, sprint plan document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5152" y="5315325"/>
            <a:ext cx="8783391" cy="5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Task </a:t>
            </a:r>
            <a:r>
              <a:rPr lang="en-IN" dirty="0" smtClean="0"/>
              <a:t>6: </a:t>
            </a:r>
            <a:r>
              <a:rPr lang="en-IN" dirty="0"/>
              <a:t>Create </a:t>
            </a:r>
            <a:r>
              <a:rPr lang="en-IN" dirty="0" smtClean="0"/>
              <a:t>the Database and all tables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515151" y="6094921"/>
            <a:ext cx="8783391" cy="58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Task </a:t>
            </a:r>
            <a:r>
              <a:rPr lang="en-IN" dirty="0" smtClean="0"/>
              <a:t>6: Create </a:t>
            </a:r>
            <a:r>
              <a:rPr lang="en-IN" dirty="0" err="1"/>
              <a:t>Github</a:t>
            </a:r>
            <a:r>
              <a:rPr lang="en-IN" dirty="0"/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342587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7577" y="270456"/>
            <a:ext cx="11204619" cy="10045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Sprint </a:t>
            </a:r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9478851" y="1435993"/>
            <a:ext cx="1983346" cy="522625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Assigned:-</a:t>
            </a:r>
          </a:p>
          <a:p>
            <a:r>
              <a:rPr lang="en-IN" dirty="0" smtClean="0"/>
              <a:t>Vibhore M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15156" y="1435993"/>
            <a:ext cx="8783391" cy="740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Task 1: </a:t>
            </a:r>
            <a:r>
              <a:rPr lang="en-IN" dirty="0" smtClean="0"/>
              <a:t>Create the Html pages (View)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15156" y="2333136"/>
            <a:ext cx="8783391" cy="740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Task 2: Create all servlets (Controller)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5156" y="3230279"/>
            <a:ext cx="8783391" cy="740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Task 3: Create all java classes (Model)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5156" y="4127422"/>
            <a:ext cx="8783391" cy="740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Task 4: Test all functionalities working as expected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15156" y="5024565"/>
            <a:ext cx="8783391" cy="740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Task 5: Upload/commit the code to </a:t>
            </a:r>
            <a:r>
              <a:rPr lang="en-IN" dirty="0" err="1"/>
              <a:t>G</a:t>
            </a:r>
            <a:r>
              <a:rPr lang="en-IN" dirty="0" err="1" smtClean="0"/>
              <a:t>ithub</a:t>
            </a:r>
            <a:endParaRPr lang="en-IN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515156" y="5921706"/>
            <a:ext cx="8783391" cy="740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Task 6: Product release and share </a:t>
            </a:r>
            <a:r>
              <a:rPr lang="en-IN" dirty="0" err="1" smtClean="0"/>
              <a:t>github</a:t>
            </a:r>
            <a:r>
              <a:rPr lang="en-IN" dirty="0" smtClean="0"/>
              <a:t> </a:t>
            </a:r>
            <a:r>
              <a:rPr lang="en-IN" dirty="0" err="1" smtClean="0"/>
              <a:t>url</a:t>
            </a:r>
            <a:r>
              <a:rPr lang="en-IN" dirty="0" smtClean="0"/>
              <a:t> for </a:t>
            </a:r>
            <a:r>
              <a:rPr lang="en-IN" dirty="0" err="1" smtClean="0"/>
              <a:t>assesment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35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Vibhore Manjrekar</dc:creator>
  <cp:lastModifiedBy>Vibhore Manjrekar</cp:lastModifiedBy>
  <cp:revision>5</cp:revision>
  <dcterms:created xsi:type="dcterms:W3CDTF">2022-12-12T08:35:19Z</dcterms:created>
  <dcterms:modified xsi:type="dcterms:W3CDTF">2023-01-25T01:16:46Z</dcterms:modified>
</cp:coreProperties>
</file>