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8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7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7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1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7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3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40FE-69DD-476A-AAC9-1DCA90524E3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7577" y="270456"/>
            <a:ext cx="11204619" cy="10045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Sprint 1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515155" y="1390915"/>
            <a:ext cx="8783391" cy="104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Task 1: Create Logical flow </a:t>
            </a:r>
            <a:r>
              <a:rPr lang="en-IN" dirty="0" smtClean="0"/>
              <a:t>chart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15155" y="2553226"/>
            <a:ext cx="8783391" cy="100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/>
              <a:t>Task 2: create main method of program with overall flow of the application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15155" y="3709089"/>
            <a:ext cx="8783391" cy="100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/>
              <a:t>Task 3: Code various methods used within main/VirtualKeyMain class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5154" y="4845685"/>
            <a:ext cx="8783391" cy="100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/>
              <a:t>Task 4: POC for file handling and sorting techniques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478851" y="1435992"/>
            <a:ext cx="1983346" cy="52481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Assigned:-</a:t>
            </a:r>
          </a:p>
          <a:p>
            <a:r>
              <a:rPr lang="en-IN" dirty="0" smtClean="0"/>
              <a:t>Vibhore 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15155" y="6001548"/>
            <a:ext cx="8783391" cy="682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5: Create Specification document, sprint plan 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87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7577" y="270456"/>
            <a:ext cx="11204619" cy="10045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Sprint 1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9478851" y="1435993"/>
            <a:ext cx="1983346" cy="52262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Assigned:-</a:t>
            </a:r>
          </a:p>
          <a:p>
            <a:r>
              <a:rPr lang="en-IN" dirty="0" smtClean="0"/>
              <a:t>Vibhore 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15156" y="1435993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Task 1: Create File Handling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15156" y="2333136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2: Code various methods used within application File Handling class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5156" y="3230279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3: Use try catch blocks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156" y="4127422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/>
              <a:t>Task4: Create github account and repository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15156" y="5024565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5: Upload/commit the code to </a:t>
            </a:r>
            <a:r>
              <a:rPr lang="en-IN" dirty="0" err="1" smtClean="0"/>
              <a:t>github</a:t>
            </a:r>
            <a:endParaRPr lang="en-I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515156" y="5921706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6: Product release and share </a:t>
            </a:r>
            <a:r>
              <a:rPr lang="en-IN" dirty="0" err="1" smtClean="0"/>
              <a:t>github</a:t>
            </a:r>
            <a:r>
              <a:rPr lang="en-IN" dirty="0" smtClean="0"/>
              <a:t> </a:t>
            </a:r>
            <a:r>
              <a:rPr lang="en-IN" dirty="0" err="1" smtClean="0"/>
              <a:t>url</a:t>
            </a:r>
            <a:r>
              <a:rPr lang="en-IN" dirty="0" smtClean="0"/>
              <a:t> for </a:t>
            </a:r>
            <a:r>
              <a:rPr lang="en-IN" dirty="0" err="1" smtClean="0"/>
              <a:t>assesment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35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Vibhore Manjrekar</dc:creator>
  <cp:lastModifiedBy>Vibhore Manjrekar</cp:lastModifiedBy>
  <cp:revision>1</cp:revision>
  <dcterms:created xsi:type="dcterms:W3CDTF">2022-12-12T08:35:19Z</dcterms:created>
  <dcterms:modified xsi:type="dcterms:W3CDTF">2022-12-12T08:35:55Z</dcterms:modified>
</cp:coreProperties>
</file>