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03AC-F9B2-422A-826E-66DF4048505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488530D-E60A-4811-A34E-056D30D45F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03AC-F9B2-422A-826E-66DF4048505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530D-E60A-4811-A34E-056D30D45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03AC-F9B2-422A-826E-66DF4048505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530D-E60A-4811-A34E-056D30D45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03AC-F9B2-422A-826E-66DF4048505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530D-E60A-4811-A34E-056D30D45F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03AC-F9B2-422A-826E-66DF4048505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488530D-E60A-4811-A34E-056D30D45F5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03AC-F9B2-422A-826E-66DF4048505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530D-E60A-4811-A34E-056D30D45F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03AC-F9B2-422A-826E-66DF4048505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530D-E60A-4811-A34E-056D30D45F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03AC-F9B2-422A-826E-66DF4048505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530D-E60A-4811-A34E-056D30D45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03AC-F9B2-422A-826E-66DF4048505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530D-E60A-4811-A34E-056D30D45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03AC-F9B2-422A-826E-66DF4048505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530D-E60A-4811-A34E-056D30D45F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03AC-F9B2-422A-826E-66DF4048505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488530D-E60A-4811-A34E-056D30D45F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CA903AC-F9B2-422A-826E-66DF4048505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488530D-E60A-4811-A34E-056D30D45F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19600"/>
            <a:ext cx="6400800" cy="16002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By:</a:t>
            </a:r>
          </a:p>
          <a:p>
            <a:endParaRPr lang="en-US" sz="100" dirty="0" smtClean="0">
              <a:solidFill>
                <a:srgbClr val="002060"/>
              </a:solidFill>
            </a:endParaRPr>
          </a:p>
          <a:p>
            <a:r>
              <a:rPr lang="en-US" sz="2800" dirty="0" err="1" smtClean="0">
                <a:solidFill>
                  <a:srgbClr val="002060"/>
                </a:solidFill>
              </a:rPr>
              <a:t>Vibhu</a:t>
            </a:r>
            <a:r>
              <a:rPr lang="en-US" sz="2800" dirty="0" smtClean="0">
                <a:solidFill>
                  <a:srgbClr val="002060"/>
                </a:solidFill>
              </a:rPr>
              <a:t> Agarwal</a:t>
            </a:r>
          </a:p>
          <a:p>
            <a:r>
              <a:rPr lang="en-US" sz="2800" dirty="0" err="1" smtClean="0">
                <a:solidFill>
                  <a:srgbClr val="002060"/>
                </a:solidFill>
              </a:rPr>
              <a:t>Karuna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Mangla</a:t>
            </a:r>
            <a:endParaRPr lang="en-US" sz="2800" dirty="0" smtClean="0">
              <a:solidFill>
                <a:srgbClr val="002060"/>
              </a:solidFill>
            </a:endParaRPr>
          </a:p>
          <a:p>
            <a:r>
              <a:rPr lang="en-US" sz="2800" dirty="0" err="1" smtClean="0">
                <a:solidFill>
                  <a:srgbClr val="002060"/>
                </a:solidFill>
              </a:rPr>
              <a:t>Aman</a:t>
            </a:r>
            <a:r>
              <a:rPr lang="en-US" sz="2800" dirty="0" smtClean="0">
                <a:solidFill>
                  <a:srgbClr val="002060"/>
                </a:solidFill>
              </a:rPr>
              <a:t> Singh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Market Prediction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630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GSPC_lr</a:t>
            </a:r>
            <a:r>
              <a:rPr lang="en-US" dirty="0" smtClean="0"/>
              <a:t>=0.001_lr-decay=0.99_lstm-size=128_num-steps=10_input-size=10_batch-size=64_epochs=100</a:t>
            </a:r>
            <a:endParaRPr lang="en-US" dirty="0"/>
          </a:p>
        </p:txBody>
      </p:sp>
      <p:pic>
        <p:nvPicPr>
          <p:cNvPr id="7170" name="Picture 2" descr="D:\ppt\GSPC_lr=0.001_lr-decay=0.99_lstm-size=128_num-steps=10_input-size=10_batch-size=64_epochs=100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83820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 parameters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05000"/>
            <a:ext cx="8785824" cy="389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Fitting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817245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"/>
            <a:ext cx="6477000" cy="6105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data:image/png;base64,iVBORw0KGgoAAAANSUhEUgAABJ8AAAI+CAYAAAASHasAAAAABHNCSVQICAgIfAhkiAAAAAlwSFlzAAALEgAACxIB0t1+/AAAADl0RVh0U29mdHdhcmUAbWF0cGxvdGxpYiB2ZXJzaW9uIDMuMC4yLCBodHRwOi8vbWF0cGxvdGxpYi5vcmcvOIA7rQAAIABJREFUeJzs3Xl4VPX5/vH3mZkkk31fyAIEAgiKIsgiaEHBpaiItLYqdStqXap1qVaqtdal2lq0dfmqP61bRavWBbdqRVyRTVxAQNYECQnZ98wkM3PO749JRiJJyDKTsNyv6+olOTNzzmeGKUnueZ7nY1iWZSEiIiIiIiIiIhICtv5egIiIiIiIiIiIHLgUPomIiIiIiIiISMgofBIRERERERERkZBR+CQiIiIiIiIiIiGj8ElEREREREREREJG4ZOIiIiIiIiIiISMwicRERE5KBUUFGAYBp9++mm7X/e1W2+9lby8vJBf54ILLmDGjBkhv46IiIhIK4VPIiIisk+44IILMAwDwzBwOBwMGjSISy+9lIqKij65fk5ODsXFxUycOLFL9//0008xDIOCgoLQLuwAVlxczM9+9jPi4uKIi4vjrLPOorS0tL+XJSIiIkGm8ElERET2GcceeyzFxcUUFBRw//338/LLL3Peeed1eP/m5uagXdtut5ORkUFYWFjQzikdM02TU089lfz8fN577z3+97//sWnTJmbPno1lWf29PBEREQkihU8iIiKyzwgPDycjI4Ps7GxOP/10rr76at555x1cLlegLW7hwoXMnDmT6Ohofv/73wOwZcsWfvKTn5CQkEBiYiInnngia9eubXPuF198kby8PJxOJ5MnT2bNmjVtbm+v7a60tJQLL7yQ9PR0nE4nI0aM4IknnqCgoIBjjz0WgNzcXAzDYNq0aYHH/fvf/2bMmDE4nU4GDx7MtddeS0NDQ+D2pqYmLrvsMuLj40lMTOSyyy6jqamp09dm7ty5nHjiiXsc//GPf8xZZ50FQH5+PnPmzCEzM5OoqChGjx7Nv/71r07P214b3rPPPothGG2Ovffee0yZMoXIyEiysrK48MIL21SlrVu3jpNOOomEhASio6MZOXJkp9devHgxX3zxBc8++ywTJ05k0qRJ/Otf/2LZsmV89NFHna5ZRERE9i8Kn0RERGSfFRkZiWmaeL3ewLHf/e53nHPOOaxdu5YrrriCkpISjjnmGNLS0vjkk09Yvnw5I0aMYNq0aZSVlQHw5ZdfctZZZ3HmmWfy9ddf89vf/pbf/OY3nV7b5XIxdepUvv76axYuXMj69et54IEHiIqKIicnh0WLFgGwcuVKiouLeeWVVwB46qmnuOyyy7juuutYv349zzzzDIsXL+bSSy8NnPvGG2/k5Zdf5plnnmHZsmVER0fz0EMPdbqe8847j/fff5+dO3cGjpWUlPDee+9x/vnnA1BfX8/06dN55513WLt2LZdccgkXXnghH3zwQTde9T0tWbKE008/nbPOOos1a9bw2muvUVBQwBlnnBGoUjr77LNJTk7ms88+Y+3atdx7770kJiZ2eM6lS5eSm5vLiBEjAscOPfRQsrOz+23uloiIiISGo78XICIiItKe9evX89BDDzFx4kRiY2MDVTa/+tWv+MUvfhG436233srgwYN5+OGHA8fuv/9+3n77bRYuXMjVV1/NggULmDRpEnfddRcAI0aMoKioiCuvvLLD6z/33HPk5+ezZcsWsrOzARgyZEjg9qSkJABSU1PJyMhos5677rqLc889N/CYBx98kKlTp3L//fcTHh7Oww8/zAMPPMDpp58OwN/+9jc+/PBDqqurO1zPCSecQEZGBs8++yy/+93vAFi4cCGpqamBiqjRo0czevTowGOuvPJKFi9ezHPPPcdxxx3X4bn35rbbbuOqq65q83o9/fTTDBo0iK+//poxY8awfft2rr32WkaNGrXHa9We4uLiNq9bq4yMDIqLi3u8VhEREdn3qPJJRERE9hkffvghMTExREZGcthhhzFkyBCee+65NveZMGFCm69XrVrF6tWriYmJCfwvNjaWgoICNm/eDPiDrClTprR53DHHHNPpWlavXs2oUaMCwVNXlJWVBUKY3dfz4x//GPC3B27dupWmpiYmT57crfXYbDbmzp3bppXtX//6F3PnzsVutwPQ2NjIjTfeyKGHHkpSUhIxMTG8/fbbbN++vcvPoT2rVq3i73//e5vn1Boytb7Gv/3tb7nooouYNm0at956K1988UWPr/fDlj8RERHZv6nySURERPYZEydO5Omnn8bhcDBgwAAiIiL2uE90dHSbr03TZPr06Tz44IN73Dc+Ph4Ay7J6FGh09zGmaQLwj3/8o91Ko+zsbDZu3NijcwOcf/753HPPPaxevZqIiAi++uornn766cDt119/PYsWLWLBggUccsghREdHc91111FTU9PhOW022x4Dvj0ezx7P63e/+12gmmt3rdVLf/jDH5g7dy7vvPMOS5Ys4c9//jM33HADd9xxR7vXHTBgAIsXL97jeElJSbsVUSIiIrL/UvgkIiIi+4zIyEjy8vK69ZijjjqKp556iqysLCIjI9u9z6GHHsrSpUvbHPvh1z80btw4nnjiCQoLC9utfgoPDwfA5/MFjqWnp5OTk8PGjRu5+OKL2z1vXl4e4eHhLF26NFA9BPDZZ591up7W5zF27FieeeYZIiIiGDNmDIcffnjg9o8//pi5c+fy85//HPCHRps2bSI9Pb3Dc6alpbFs2bI2x35YtXTUUUexbt26vf7dDBkyhMsvv5zLL7+cu+++m3vuuafD8GnKlCncdtttbN68mWHDhgGwYcMGduzYsdcqMBEREdm/qO1ORERE9mu//vWv8fl8zJ49m08++YSCggI+/fRTbrrppkCgc80117Bs2TJuuukmNm3axKuvvsqCBQs6Pe/ZZ5/NoEGDmDVrFosXLyY/P5/333+fF154AYBBgwZhs9l4++23KS0tDVQX3Xnnndx///3ccccdfPPNN2zcuJHXXnuNX/3qV4C/cuvSSy/l5ptv5vXXX2fjxo3ccMMNfPvtt116vueffz7PP/88Cxcu5Lzzzmtz24gRI1i0aBErV65k/fr1XHLJJRQVFXV6vhkzZvDtt9/y4IMPsnXrVh577DFefPHFNve57bbbWLRoEddccw1fffUVW7du5Z133mHevHm4XC7q6+u54oorWLJkCfn5+Xz55Ze88847bcK19q47duxYfvGLX7By5UpWrFjBueeey6RJk5g6dWqXXgsRERHZPyh8EhERkf1aeno6y5YtIyUlhTlz5jBixAjmzp3L9u3bGTBgAOCvYnruuef497//zejRo7n77ru57777Oj1vVFQUH330EYcddhhnnXUWI0eO5IorrsDlcgWue9ddd3H33XczYMCAwPDwc889lxdffJG33nqLCRMmMH78eG699VaysrIC57777ruZPXs25557LhMmTKC6uporrriiS8/3nHPOobq6mtLSUs4555w2t913330MGjSI4447junTp5OVlcVPf/rTTs83Y8YM7rjjDu666y6OOOIIlixZwi233NLmPscddxxLlixh7dq1HHvssRx++OFcc801xMbGEhYWhsPhoKqqinnz5jFy5EhOOukk0tPT95jXtTubzcabb77JwIEDmT59OieccAJDhw5l0aJFmvkkIiJygDGsHzb5i4iIiIiIiIiIBIkqn0REREREREREJGQUPomIiIiIiIiISMgofBIRERERERERkZBR+CQiIiIiIiIiIiGj8ElEREREREREREJG4ZOIiIiIiIiIiISMo78X0BeKior6ewlBl5KSQnl5eX8vQw5Qen9JMOn9JKGm95iEmt5j0lf0XpNQ03tMgikzM7PL91Xlk4iIiIiIiIiIhIzCJxERERERERERCRmFTyIiIiIiIiIiEjIHxcwnEREREREREdn/WZaF2+3GNE0Mw+jv5RzwLMvCZrPhdDp79XorfBIRERERERGR/YLb7SYsLAyHQ3FGX/F6vbjdbiIjI3t8DrXdiYiIiIiIiMh+wTRNBU99zOFwYJpmr86h8ElERERERERE9gtqtesfvX3dFT6JiIiIiIiIiHTRsGHD+uW6lmXx97//nSlTpnDMMcfw05/+lI0bN/bLWrpLtWoiIiIiIiIiIvsYn8+H3W4PfP3UU0+xevVqFi9eTGRkJB999BEXXnghS5Yswel09uNK906VTyIiIiIiIiIi3WRZFrfffjvHH38806dPZ9GiRQDMnz+f//3vfwDMmzePa6+9FoDnn3+ev/zlLwC8/PLLnHLKKZxwwgnccMMN+Hw+wF9Vdc8993DqqaeyevXqNtd76KGHuP322wODv6dOncq4ceN49dVXA4/905/+xEknncTPfvYzKioqACgoKGDu3LmcfPLJnHHGGWzZsgWAq6++mj/84Q/MmjWLo48+mjfffDNkr5Uqn0RERERERERkv2P++zGsHflBPaeRk4vtrIu7dN+3336bdevW8d5771FZWcnMmTOZNGkSkyZNYsWKFZx44ons2rWLkpISAFauXMnpp5/O5s2bef3113nttdcICwtj/vz5vPLKK5x55pk0NjYyYsQIrr/++jbXqqurw+VyMXjw4DbHjzjiiEDrXWNjI6NHj+aPf/wj9913H/feey933nknN9xwA3fffTdDhgzhiy++YP78+bz00ksAlJSU8Nprr7FlyxYuvPBCTj311F6+gu1T+CQiIiIiIiIi0k0rV65k9uzZ2O12UlNTmTRpEl9//TUTJkzgscceY9OmTQwbNoyamhpKSkpYvXo1t99+Oy+99BJr165l5syZALjdblJSUgCw2+2ccsopXV6DZVmBYeA2m41Zs2YBMGfOHC666CIaGhpYvXo1v/rVrwKPaW5uDvz55JNPxmazMXz4cMrKynr9mnRE4ZOIiIiIiIiI7He6WqEUKpZltXt8wIAB1NTU8MEHHzBp0iSqq6t54403iI6OJiYmBsuyOPPMM5k/f/4ej42IiGgz56lVbGwskZGRbN++nUGDBgWOr127lqOPPrrddRiGgWmaxMXF8d5777V7n/Dw8L0+n2DQzCcRERERERERkW6aNGkSr7/+Oj6fj4qKClasWMGYMWMAGDduHI8//jgTJ05kwoQJPPLII0yYMAGAY445hjfffJPy8nIAqqqqKCws3Ov1LrvsMv7whz/gcrkA+Pjjj1m1ahWzZ88GwDRN3nrrLQBeffVVJkyYQGxsLDk5ObzxxhuAP2Bat25dcF+ILlDlk4iIiIiIiIhIN/34xz9m9erVnHDCCRiGwU033URaWhoAEydO5OOPPyY3N5fs7Gyqq6uZOHEiAMOHD+eGG27g7LPPxrIsHA4Hd955J9nZ2Z1e75e//CU1NTXMmDEDm81GWloaTzzxRGAAeVRUFBs3buTkk08mNjaWRx55BIAHH3yQ+fPn849//AOv18vpp5/OoYceGsJXZk+GFcq6qn1EUVFRfy8h6FJSUgIpqUiw6f0lwaT3k4Sa3mMSanqPSV/Re01C7UB4jzU2NhIVFdXfy9gnDRs2jM2bN4fk3O297pmZmV1+vNruREREREREREQkZBQ+iYiIiIiIiIjs50JV9RQMCp9ERERERERERCRkFD6JiIiIiIhIyFmWxQPLi1m6vba/lyIifUzhk4iIiIiIiITc2pJGFm+tYcm2mv5eioj0MYVPIiIiIiIiEnKvbagEIL+qKaTXKW/00NDsC+k1RKR7FD6JiIiIiIhISG2vbmJ1UQPJUQ4qXF5q3N6QXMeyLH7/3nf8c3VpSM4vsi9obm7mlltuYfLkyUyZMoULL7yQoqKi/l5WpxQ+iYiIiIiISEgt2lBJuN3gl2PTgNBVP5U2eCip97C10h2S84v0NcuyME2zzbG7776bhoYGPvnkE5YuXcrJJ5/MxRdfjGVZ/bTKvVP4JCIiIiIiIiFT0ejho4IaZgyN5/D0KAAKqkMTDm0ocwGws7YZn7nv/iIu+68dO3Zw/PHHB75+5JFHWLBgAQA//elPueWWW5g1axbHH388X375JQALFizgyiuv5Mwzz2TKlCksXLgw8PiHH36YmTNnMmPGDP72t78FrjF16lTmz5/PSSed1KaqyeVy8cILL3Drrbdit9sB+PnPf054eDiffvopO3bs4Ec/+hG/+c1vmDFjBhdffDEul///F2vWrOEnP/kJJ598Mueccw4lJSWBdd95552ccsopHHPMMaxYsSLor5sj6GcUERERERERafHWxipMC2YdkkSc00FylIP8yuBUPm2pcJMQaSclKgyA9aX+X7I9psWueg9ZceFBuY7smx7/vIT8quAGmbmJTi46Kr3Hj3e5XLz++ussX76c6667jiVLlgCwYcMG3njjDVwuFyeeeCLTp09n48aN5Ofn89Zbb2FZFhdccAHLly8nKyuLrVu3cu+993LXXXe1OX9+fj5ZWVnExsa2OX744YezadMmBg8ezNatW1mwYAHjx4/n2muv5emnn2bevHncfPPNPPnkkyQnJ7No0SL+8pe/cO+99wLg9Xp56623eP/997n33nt54YUXevwatEfhk4iIiIiIiIREo8fHO1uqmZQTy4BYfxA0JDEiaG13f/6okJz4cP40fSAA35a5SHDaqXb72FHTpPBJ+tzpp58OwKRJk6irq6Omxr+740knnURkZCSRkZFMnjyZr776ipUrV/LRRx9x4oknAtDY2BgIl7Kzsxk3btwe57csC8MwOj2emZnJ+PHjAZgzZw5PPPEE06ZNY+PGjZx11lkAmKZJWlpa4PEzZ84E/CFWYWFhsF6OAIVPIiIiIiIiEhKLt9bQ0Gwye2RS4FhuopPVRRU0+0zC7T2fBNPkNalwealye6lo9BBht/FdTRNnjErilfWVfFfTxKSc2L2fSPZbvalQ6im73d5mBpPb3bby6ofBUOvX7R23LItf//rXnHvuuW1u27FjB1FRUe1ePzc3l8LCQurr64mJiQkc/+abbzjhhBM6vdbw4cN544032j1veHh44Pl5vcHfEEAzn0RERERERCTofKbF6xsqGZUayYiUyMDxwYkRmBZ8V93cq/OXNngAMC34uKCWb8tdWMCRA6JJjXKwo6Z35xdpT2pqKuXl5VRWVtLU1MTixYvb3P76668DsHLlSuLi4oiLiwPg3Xffxe12U1lZybJlyzjiiCOYNm0aL7zwAg0NDQAUFxdTXl7e6fWjoqI488wz+dOf/oTP5wPgpZdewuVyccwxxwCwc+dOPv/8cwAWLVrE+PHjGTp0KJWVlYHjHo+HjRs3BulV2TtVPomIiIiIiEjQLf2ujrJGL5eMb1udMiTRCUB+lZu8ZGePz19S7w+fIh02PiqoZVxmDHYDhqdEMjAhgh01odlRTw5uYWFhXHPNNZx22mnk5OSQl5fX5vaEhARmzZpFfX19YBA5wJFHHsl5553Hzp07ufrqq8nIyCAjI4PNmzcza9YswB8sPfDAA4FB4h2ZP38+t99+O8ceeyyGYZCXl8fjjz8eqHgaNmwYL730EjfeeCO5ubmcf/75hIeH8+ijj3LLLbdQW1uLz+fjoosuYsSIEUF+hdqn8ElERERERESCyrIsXttQQVZcOEdlxbS5LT0mDKfDFhgUbbZsD29rZ45NZ1orn04Zkch/1lVQ2+RjSJITp8NGTnwEa3Y14jMt7LbunVdkb+bNm8e8efPavW3mzJnMnz9/j+NDhgzhr3/96x7HL7roIi666KI9jrcOKm9PREQEd9xxR4e322w2/vKXv+xx/LDDDuOVV17Z4/h//vOfwJ+TkpJCstud2u5EREREREQkqNaWNLK1sonZI5P2CJVshkFuy9DxD7bVcO5/NvP8ms5bjdpTUu8hzGZw2iGJ2A2oaPRySKq/vS8nPhyPaQWqo0Skf6nySURERERERILqtQ2VxDvtTMuNa/f23MQI3t5UzfoyFzYDVhbWM/eI1G5do7TBQ2p0GAlOB2MzY1i1s55RLeHTwPgIAL6raSJTO95JH9m9gmh31113XZ+tIScnp9Oqqf6iyicREREREREJmu3VTawuauDU4Ykd7mZ35IBonA4bvxybxs8OS2Z7dRP1zb5uXaek3kN6TBjgb71LjnRwWJp/h7DseH/gpLlPIvsGVT6JiIiIiIhI0CzaUEmE3eDk4Ykd3mdCdiz//lkMhmGwZlcDFhV8W+baYz5UZ0obPOQl+QeWHzkgmifmfD/4OSrMTmqUg++0490Bx2qZESZ9q7evuyqfREREREREJCgqGj18VFDDjKHxxEV0vmNX685cI1IicdhgXWljl6/T6PFR1+QLVD61JydeO94diGw2G16vt7+XcVDxer3YbL2Lj1T5JCIiIiIiIkHxUX4tXhNmHZLU5cdEOGwMTXKyvtTV5ceUtgwS7yx8GpgQwTebtOPdgcbpdOJ2u2lqagoEmBI6lmVhs9lwOp29Oo/CJxEREREREQmK9WWNZMaGkxHbvSHfo1KjeGNjJU1ekwjH3issShr84VNadMfh06CECJp9Fl/vamBsZtfb+WTfZhgGkZGR/b0M6Sa13YmIiIiIiEivmZbFt2UuRqZ2PxgYlRaJ14TNFe4u3b8rlU9TBsaSGRvOwytLcHvNbq9JRIJH4ZOIiIiIiIj02s7aZuqazR6FTyNT/bvUre/i3KeSBg8RdqPTuVIRDhtXTsqgtMHDs1+VdXtNIhI8Cp9ERERERESk1zaU+Wc29SR8io2wMyg+gnUt56h2efH4Oq5WKq33kB4TtteZP6PSopg5PIE3N1axoazrA81FJLgUPomIiIiIiEivbShzERthJyuue/OeWo1Ki2RdSSOXLNrK+a9s4bLXt7Hsu7p2t3gvbfB02nK3u3PHpJIS5eDB5bto7iTQEpHQUfgkIiIiIiIivfZtWSOHpET2eAeyKYNiSY5yMCQxgvPGpBIVbufuT3Zy65IdFNY0Be5nWRYl9Z5Oh43vLirMzuUTMyisbebFtRU9WpuI9I52uxMREREREZFeqXZ7KarzMGNoQo/PMTo9mkdPHxr4evbIJP67uYrnvi7nqrfyOe2QJH4+OhnThEaPSXpM1yusxmbGcPyQOF5ZX8HkgbEMSerdtvEi0j2qfBIREREREeknLo/ZblvZ/mZjL+Y9dcRuMzh1RBL/N2sIxw2J57UNlVz+Rj6vbqgE6HLlU6tfjk0nNsLOgyuK8Zn7/2susj9R+CQiIiIiItIP6pt9zHttC/d8WrTfhyEbylw4bAZ5ycGvKEpwOrhy0gDuOWkQKVEO/rPO3zrX1ZlPrWIj7PxqfDpbK5t4rSXAEpG+ofBJRERERESkH3xd3EBDs8nS7+r4+2f7djXOztpmFm2oxOygSmtDmYuhSU7C7aH7FXN4SiR/PWkQv56YwbTcOHLiuz/YfPLAOI7OieX5NeUU1jbt/QEiEhQKn0RERERERPrB6qIGosNt/OKIFD7eXsuf39u0TwZQHp/J3R8X8sQXpXxV3LDH7aZlsa3KzYiU0M9RshkGJ+QlcM3kTMJ6GHT9anw6EQ6Dh5bv6jBME5HgUvgkIiIiIiLSxyzL4oviBsZkRHPmYSmcc3gK73xbxv+t3PcCkRfWVvBdTTNOh403N1btcXtFo5dmn0VWXPcrkfpDYqSDeePSWV/m4t3N1f29HJGDgsInERERERGRPlZQ3USVy8u4zGgAfj46hQsm5LB4aw2PrirZZ4aQb65w8fL6Co4fEs8Zo5JYXdRAYU3bdrWiumYAMmP3j/AJ4LjcODJjw1ldtGcll4gEn8InERERERGRPtYaehyZGRM4dtGkgcwZlcQ7m6t5bHVpvwdQHp/JA8t2keB0MG9cGifnJeCwGXtUPxW3hE8D9qPwyTAMUqMd1DZ5+3spIgcFhU8iIiIiIiJ97IuienITI0iKdASOGYbBeWNSmXVIIm9trOLJL/o3gHphbQXba5q4YmIGMeF2EiId/GhwLB/k11Df7Avcr7jOQ7jdIDnK0cnZ9j3xEQ5q3L6931FEek3hk4iIiIiISB9qaPaxoczFuN2qnloZhsEvx6ZxyvAEFn1bxb++KuuXAGpLhTvQbndU1vfrPG1EEm6vxZJtNYFjxXXNZMSEYTOMPl9nb8Q77QqfRPqIwicREREREZE+9NWuBkwLxrbMe/ohwzC4+Kh0TspL4OX1lTy/trxP1+fxmdy/rNjfbjc2rc1tQ5KcZMeFs2ZXY+BYUV3zftVy1yreacflNWn2mf29FJEDnsInERERERGRPrLsuzr+b8UuEp12DkmJ7PB+hmFw6YR0ZgyN54W1FbzYhwHUi9/s1m4XYd/j9mHJTjZXuLAsC9Oy2FXn2U/DJ3+boKqfREJv/2rKFRERERER2Q9ZlsVjq0t5a2MVeUlOfntMJnZb521qNsPg8gkZeE2LhWvK2Vju4rgh8YzPiiHCEZo6gi0Vbv6zroLjh8S1abfb3bDkSD7Ir6W80T+s22Na+9VOd63iW4K1GreP1Oiwfl6NyIFN4ZOIiIiIiEiIlTZ4eGtjFTOGxnPp+AzC7F2bj2S3GVw1aQDpMWG8t6WGzz8tIjsunPtPyd1reNVdHp+1W7tdeof3G57iBGBzhYvocH+AMyB2/wtvvq980o53IqGmtjsREREREZEQ21bVBMCJeQldDp5a2W0G5xyeyuOzh3LemFQKa5vZUdMU9DW++E15p+12rQYnROCwweYKN0W1zQD7adtdS+VTk9ruREJN4ZOIiIiIiEiI5Ve5sRn+4Kan7DaDKQNjAdhQ5grW0gD/jnUvr6tgWm7H7Xatwuw2chOdbKpws6veQ7jdIDlq/2uqCYRPqnwSCTmFTyIiIiIiIiG2rbKJzNjwXs9qSo8JI9Fp59sgh08Lvy7DYTM4/8i0vd8Z/9DxrRVudtY2kREThs0IbgtgX4h02AizGRo4LtIHFD6JiIiIiIiE2LYqN0OSnL0+j2EYHJIaybflwQufNle4+GR7HaePTCIpsmsVTMOSI3F5TdbsatwvW+7A/1rGOe1quxPpAwqfREREREREQqjW7aWi0cuQxJ633O3ukNRIdtV7qHL1vl3Msiye+bKMuAg7Z4xK6vLjhiX7g7RYD+d0AAAgAElEQVQmn7Xfhk8ACU672u5E+oDCJxERERERkRBqHTaem9j7yieAQ1KiAILSevf1rkbWlDTys8OSiQrreMj4D2XFhRPZ0kKYuR+HT/ERDrXdifQBhU8iIiIiIiIhtK3KDRC0yqehSRGE2YygtN6tLWnEbsDJwxK69TibYQSqnwbEhvV6Hf0lzmmntkmVTyKhpvBJREREREQkhPKrmkiOchDnDM6OcGF2G3nJzsCOdxWNHtbsaujRuSoaPSRGOgizd/9Xw7xA+LT/Vj4lOB1Uu31YltXfSxE5oO1/+2GKiIiIiIjsR7ZVuhkSpJa7VoekRPLGxioKqtzc9mEhlY1enpyTR2IXB4a3qnB5SY7q2a+Fp4xIJCUqjJQePn5fEB9hp9ln4fZaRIbtfzv2iewvVPkkIiIiIiISIk1ek6K6ZoYkBaflrtUhqZF4TYsb3t1OY7OJBXy+s77b56ls9JIU2bO2uZSoME4ZkYhh7L+hTZzTP+dKrXcioaXwSUREREREJEQKqpswreANG291SGokAFFhNv568iBSoxys6kn45PKStB9XLvVWQksrZLWGjouE1MH7r4yIiIiIiEiIbasM7rDxVglOB3+Ylk1OfDjpMeGMz47h/a01NPtMwrs4v8nlMWn0mCR3s1XvQBLfUvlU41blk0goqfJJREREREQkRHbUNhPpsJEWHfwd4Y7KiiE9xj/se3xWDE0+izW7Grv8+AqXB6DHM58OBHERrW13qnwSCSWFTyIiIiIiIiFS2eghOcoR8rlIo9OjcDqMbrXeVTb6q32SDurKJ7XdifQFhU8iIiIiIiIhUuny9clMpTC7jTEDolm1sx7Lsrr0mEpXS/h0EFc+OR02nA5DbXciIabwSUREREREJESqXB6SnH0T7ozPiqGi0Ut+VVOX7l/RUvmU3MPd7g4UcREOalX5JBJSCp9ERERERERCwLKsPqt8Av8MKAO63HpX6fISFWYjMuzg/rUw3mmnWjOfRELq4P5XRkREREREJETqmk28ptVnM5USnA6Gpzg7DJ+2VLh58ovSQFteRaP3oJ731CrBaVfbnUiIKXwSEREREREJgcpG/25yfRnwjM+KYXOFOzDPaXdL8mt4bUMlJfX+dVW6PAf1vKdWu7fdldZ7tPOdSAgofBIREREREQmB1gAosY/DJ4DP26l+2lHjnwW1ucIN+He7S1blE/FOOzVNXlbsqOOKN7fxl0929veSRA44Cp9ERERERERCILCbXB8GPIMSIkiNcrTberejphmALZVuTMui0qW2O/C3K3pNuOvjnYTZDL4paaSgyt3fyxI5oCh8EhERERERCYGqfqh8MgyD8dkxfF3cQJPXDByvb/IF1rO5wkWt24fPguSog3unO/DPfAIYmxnNP07JJdxu8ObGqn5elciBReGTiIiIiIhICFS6vMSE24hw9O2vXeOzYmjyWawtaQwc21Hrb7lLjwlja6WbstZ5VJr5xMScWK6dPIDfT80mNTqMqYPj+KigljrNfhIJGoVPIiIiIiIiIVDp8vZp1VOr0elROB1Gm9a71pa743LjcHst1uzyB1NquwOnw8bU3HgcNgOAU0ck0uyzeG9rdT+vTOTAofBJREREREQkBKr6aaZSmN3GmAHRrNpZj2VZgH/YeLjdYMrAOABWFNYBkKzKpz0MTnRyaFok/91Ujc+0+ns5IgcEhU8iIiIiIiIhUNnYfwO9x2fFUNHoJb/K3263o6aZ7LhwsuPDiQqzsbHcjQEkOhU+tef4IfGUNnjYWdfc30sROSAofBIREREREQky07Kocvdf+HRUVgwGsLKl9a6wpomc+AhshsHQJCfgH7Rtb2k1k7ZiI/xDyD0+VT6JBIPCJxERERERkSCra/LhNft2p7vdJTgdDE9xsqqwnkaPj7JGLznx4QAMS/aHT0na6a5DYS2hnMInkeBQ+CQiIiIiIhJkVS4v0L+7yY3PimFLpTuw611OfAQAeS3hk+Y9dax1+LhXM59EgkLhk4iIiIiISJBVtoZP/bib3PisGABeW18JQHZr5VNSJKCd7joTqHxS+CQSFAqfREREREREgmxfCJ8GJUSQGuVgfZkLhw0GxPjDp9RoB9MGxzGhJZySPTnsLZVParsTCQqFTyIiIiIiIkHWGj7118wnAMMwGJ/tD5iyYiMCw8UNw+CaKZmMU/jUoe8rn8x+XonIgaFP/iUsLy/noYceorq6GsMwmDFjBjNnzqSgoIDHHnsMt9tNamoqV111FVFRUQC8+uqrLFmyBJvNxoUXXsiYMWMA+Oqrr3jyyScxTZPp06cze/bsvngKIiIBi7dWs6nczeUTM/p7KSIiIrKPqmz0EhtuI9zev5/3j8+K4e1N1YGWu/5mWRaGse/vsPf9zKd+XojIAaJP/iW02+2ce+653Hfffdx55528++67FBYW8uijjzJ37lwWLFjAhAkTeP311wEoLCzks88+49577+Wmm27in//8J6ZpYpom//znP/n973/Pfffdx9KlSyksLOyLpyAiErB8Rx2fbq/t72WIiIjIPqzS5SUpsv93kxudHkVypIND06L6eylYXi/mrVdivvVify9lr8LsGjguEkx9Ej4lJiYyZMgQACIjI8nKyqKyspKioiJGjhwJwOGHH86KFSsAWLVqFZMnTyYsLIy0tDQyMjLYsmULW7ZsISMjg/T0dBwOB5MnT2bVqlV98RRERAJKG7w0eEx8+mFEREREOlDp8pK4D+wmF2a38djsocwcntDfS8H6/FMo+g5rw9f9vZS9aq188mjmk0hQ9Pm/hqWlpeTn55OXl0dOTg6ff/4548ePZ/ny5VRUVABQWVnJsGHDAo9JSkqistK/Q0NycnLgeHJyMps3b97jGosXL2bx4sUA3H333aSkpITyKfULh8NxQD4v2Tfo/dW58kb/vzvhMfEkRu0bJez7Mr2fJNT0HpNQ03tMeqK2KZ+8tOhuvXcO5PeaZVlUvv8GXsDYWUBycnLI2u+a1nyOPTEFR87gHp/D4fIAW4mIijqg/k4O5PeY7Nv6NHxyu90sWLCACy64gKioKC677DKefPJJ/vOf/3DUUUfhcPiXY1ntp8vtHW/vH6wZM2YwY8aMwNfl5eVBegb7jpSUlAPyecm+Qe+vjtU3+2ho9gFQUFyGLz6in1e079P7SUJN7zEJNb3HpKssy6K80cuOmibKG5qItvm69d45kN9r1vqvMAs2Q+5wrPxNlG/6FiM5NfjXMX2Yd8+HEaOxX/H7Hp+n0eP/ea+6tu6A+js5kN9j0vcyMzO7fN8+C5+8Xi8LFizg2GOPZeLEiQBkZWVx8803A1BUVMQXX3wB+CuaWqugwF8JlZSUBNDmeEVFBYmJiX31FEREKG/wBP5c1+Trx5WIiIgc2Dw+E49pERVm7++lsK60kcVbqwGwGQZJkQ6y4sKJsNsorG2isKaZHbXN7Kxtwu39/gPzIYn6kKqV+b9XIS4B208uwPzb72HHNghB+ETRd+Bq8P+3F1p3u/Pqxz2RoOiT8MmyLB555BGysrI49dRTA8dramqIj4/HNE1eeeUVTjjhBACOOuoo7r//fk499VSqqqooLi4mLy8Py7IoLi6mtLSUpKQkPvvsM6666qq+eAoiIgCUKnwSERHpE4+vLmXNrkYePDUXe0sQ8MG2Gorrmznn8BCEFh2wLIvHPi+hqLaZuAg7Pguq3V52H/2YHOUgJy6cGUMTyI4LJyc+gpz4cOKd/T/zaV9gFebDui8xZv8CBueBYWDtyMcYMzH419qywf+Hsl1YnmaMsJ6NSGh9z3lMbXcnEgx98q/hxo0b+fjjjxk4cCDXX389AGeffTa7du3i3XffBWDChAkcd9xxAOTk5HD00Udz7bXXYrPZmDdvHjabfzb6L3/5S+68805M0+S4444jJyenL56CiAgAZQ3ewJ/rmhU+iYiIhMrO2maK6ppZUVjH5IFxNHp8PL66hEaPyWkjkoiN6JuKqA1lLvKrmrh8QgYnDfMP7fb4TErqPbi8Jllx4ftEdda+zPrfaxDhxJj2Y4wIJ6RnYu3YFpRzm5+9j5GSgTH8UP+BzS3hk2XCrp2Qk9uj89oMA7sBXmVPIkHRJ+HTIYccwosvtr+d5syZM9s9PmfOHObMmbPH8bFjxzJ27Nigrk9EpKtKGzzYDDAtVT6JiIiEUpXL/4HP699WMXlgHP/bUk19sz8JWF1Uz7Tc+D5Zx1ubqogOtzE1Ny5wLMxuI1tzH7vEqizHWvkxxrSZGNGxABjZuVgFe24c1aPzv/A4VnIa9lv+4f966wYYkAPFO7CKvsPoYfgEEGY38Gp3Y5GgsPX3AkRE9idlDR4yYsKwGwqfREREQqna7SUqzMaGMhfrSxtZtKGKw9KjSIx0sKKwvk/WUNHoYdl3dcwYEo/ToV+desJa8gaYFsaMWd8fzMmF8hKsxt79PVqN9dDYADvysXZux6osh4pSjCnTwWaDoh29Or/DZuDxqfRJJBj0L6iISDeUNXhIjQ4jNsKutjsREZEQ8fhM6ptNTspLICrMxl8+2Umly8vPDktmQlYMXxQ19Eko8O6WakwLfjxcmxz1hOVqxPr4XYyjpmCkpAeOGzlD/H8oLOjdBcpLv7/W8g/9VU+AMWI0pGViBWHouNruRIJD4ZOISDe0CZ9U+SQiIhIS1W7/99jMuHBmDI2n2u1jWLKTw9OjmJAdg9trsrakMaRr8JoW726uZlxmNANieza0+mBnffI/cDVinDi77Q0trXDWjoLeXaC8xP/fpBSsFR/B5nUQ4YScIZDpb73rDYfN0MBxkSBR+CQi0kXNPpMqt4+06DBiwxU+iYiIhEq12z/vKcFp57QRSSRGOjjn8BQMw+DwjCicDiPkrXe76pupdvuYMihu73eWPVheL9b7r8OI0RiDh7W9MT4RYuOhZei4VfQdVkP3/z6tCn/lk3HyT6GqHOuzJZA7HMNux8gcCKXFWJ7mHj+HMLuBVz/uiQSFwicRkS4qb9np7vvKJ30SJiIiEgrVLv9v/AlOB2kxYTw1J4+xmTEAhNttHDkgmpWF9ZhW6IZBl9Z7AMiICQvZNQ5k1uefQmU5th9WPQGGYUBOLlb+JsyFj2D+8ddYLz3R/YuUl4AzEmPydHBGQpMbI2+U/7bMgf4d70p29vg5qPJJJHgUPomIdFFZo/+H0NRoB7ERdmo180lERCQkqloqnxIj29+ce0J2LJUuL1sr3SFbQ0lL+JSm8KnbLMvCevdV/65zh41r9z5GTi4UfYf10X8hPhHr2zXdv05FKSSnYUREYIyb7D9v3kj/fwfk+O+zs+dznxw27XYnEiwKn0REuqisoeWH0N3a7qwQfuIqIiJysGptu4t32tu9/aisGGwGrAxh611pgweHDZI6CMCkExu+hsJ8jBNnY9ja/5XTGH8sjDwC2/V3YZw8BypK/bvVdUd5CbQMMjdOOAPGTYbWyqf0rF7veBdmN/Co8EkkKBQ+iYh0UWmDB5sByVH+tjuvadHkU/gkIiISbNUuL9HhNsLt7f+6EhdhZ2RqZEjnPpW2bDJiM4yQXeNAZf7vVYhPxJg4rcP7GIPysF97O8awURjDDgXA2ryuy9ewLAvKSwK76BlZA7FfeiNGRIT/67AwSBuAVdzLyqc+2FVR5GCg8ElEpEVDs4+S+o6HUpY1eEiMdOCwGcRG+D+J1dBxERGR4Kt2+0hwdl5xNDE7lu3VTZ1+7+6NknoPadFquesuq7AA1n2Jcfyp/gCoK7JzISIStqzv+oXq66DJDSlpHd8nc2DvKp9sqnwSCRaFTyIiQJPX5ObF33HJom3c8v53rNhRh+8HPf5lDd7AD6EKn0REREKnyuUlsYOWu1YTsv0DyEPVelfaoPCpJ6xVn4DNhjH15C4/xrDbYeghWJu7ET6Vl/gf21L51O55B+S07Hjn6fp5d+Of+aT0SSQYFD6JyEHPsiweWbWLbVVN/HhYAoW1zfz5451c+vpWXl5XQW3L3ImyBg+pUf4fQuPC/T8Q1yp8EhERCbpqt5f4vVQ+DYgNZ2B8eEha75q8JjVun4aN94C1ZQPkDMGIju3W44xho2DndqyGuq49oMIfPpHcSfiUOwIsE2vp4m6tpVWY3cCrH/VEgkLhk4gc9N7ZXM2SbbWcNTqZSydk8NjpQ7nx2CzSY8J55qsyfvnqVv6xrJjyRg+p0f4fhFX5JCIiEjrVbl+HO93tbkJ2LOtKG4P+/bi0ZZORdFU+dYvl9ULBpsCOc93ROveJLd927VotlU90UvnE4UfByCOwXn4Kq7Ks22ty2Aw8qnwSCQqFTyJyUKtyeXl8dQnjMqP5+egUAOw2g6MHxnLHjIE8cEouM4bG89l3tXhNyIgNB3YLn5oVPomIiARTk9ek0WOSuJfKJ/C33pkWrC4KbvVTaX3LDreqfOqeHdugublH4RO5w8Du6PrQ8YpSiI7FiIzq8C6GYWA79wowTcxnH+72LsVhdgOvqc1lRIJB4ZOIHNQ2V7jwmnDmYcnt7mYzMCGCSydk8MQZedxwbCZTB8cBEBOuyicREZFQqG5pd0+I7HzmE8CwZCeJTnvQ5z6VtFQ+aeZT91hbNvj/MLQHlU/hETA4D2vLeqyaKqwvl2OVFHV8rfISSO5k2HjreVMzMM44F9Z+jrXiw26tyWEz8GhnY5Gg2PvHCSIiB7CCqiYABiVEdHq/6HA7UwbGBb4OsxtEOmwKn0RERIKs2u3/3rq33e4AbIbB+OwYPi6ow+MzCbMH57P10noPYTajS61/8j1rywZITsNITO7R4428UVjvvoL52/P9B+x2jOmzME77OYbzBxVO5aX+3ey6ct7jT8H6/FOsfz+ONepIjLiELj3OP3Bc4ZNIMKjySUQOavnVTWTEhBEVtvdPV38oNsKu8ElERCTIqlwtlU9dCJ8AJmbH4vaarC1pDNoaShs8pEaHtVsVLe2zLAu2bsDoQdVTK+OYGRgTp2L89EJs1/8Z4+jjsf73KubNl2Mu/zDQNmdZFlSUYqTsvfIJwLDZsZ1/JTS5sJ7/f11eT5jNwKORTyJBoShfRA5qBVVuchM7r3rqSGyEXTOfREREgqy17S6xC213AIdnROF0GKwsrGdsZkxQ1lDa4NG8p+4qL4GaKujJvKcWRkY2xkXXff/18MOwfnQS5nOPYv3zXqyP3sF29iUQlwCe5s6Hjf/w3ANyME49C+u1Z7Em/AjjyEl7fYy/8knpk0gwqPJJRA5abq9JcZ2HwYnOHj1elU8iInIwc3lMPsqv4ZGVu6gN4vfDapf/XPFdrHwKt9s4ckA0Kwvruz1QuiMl9Z4+2+nOyt+E1RjcmVX9oXXeU4+GjXfCyB2Obf49GOf9GnYVYt5xLebTD/hv60b4BGCcNAeyczEXPtKl19w/cJygva9EDmYKn0TkoLW9ugkLyN3LvKeOxIWr8klERA4uzT6T5Tvq+OsnOznv5c3c+1kx/91czec7gxeeVLu9xEbYcdi63vI2ITuWCpeXLZXuXl/f5TGpbfL1ybBxq7Ic867rMf86H6uuNuTXC6ktGyAyCrK6NoepOwybDduxJ2K74xGM42bCui/9N3Rh4Hib8zgc2C64CuqqsV58Yq/3b30Pau6TSO+p7U5EDlr5Vf4fUAf3sO0uJkIDx0VE5MDnMy2+3tXAJ9vrWL6jjkaPSXyEnelD4pkyKJY/vr+DnbXNQbteldtLgrN7sxiPyozGZsDKwnqGJUf26vplrTvd9UHbnfXNarAsf0XPfX/AvPPhkF+zp6xvvsD69D2MeddghIXvefvWDZA7AsPW/TmaXWVEx2CcfQnWsSf4K60G5HT/HIOGYpx0BtZ/X/a3340a0+F9w+z+8MljWvRgPKiI7EaVTyJy0CqoaiIqzNbjTzZjI+w0NJv4TIt1pY28t6U6yCsUERHpfw+uKOZPHxSyfEcdk3JiufX4HJ6ck8elEzIYnR5Nekw4RXVBDJ9cPhK72HLXKs7pYGRqJCsLe1+BVdoSPqX3VfiUlILt1zdD8Q6qbrt6n2zBs+pqMP95L9bqpVgrP9nzdq8HinZgDM7rk/UY2bnYps3E6OFAeOPUsyA9C/OZB7Hcrg7vF6h88qnySaS3FD6JyEErv6qJwQkRPf7BJTbcjoX/E9p7lxbx5JelwV2giIjIPiC/qonD0iJ5+id5/OboARw5IBr7bi1xWXFhQa18qnF7SYjsfoPGxOxYCqqbeGB5MVe8sY07Pizs0fVL6lsqn0Lcdmd5PbDha4zDxmEcNg7bpfPxFmzB/MefsFzB27kvGKyFj4C7EZLTsN5/fc8ZSOWlYJmQntk/C+wmIzzCv/tdRSnWf1/u8H6t4ZNHbXcivabwSUQOSqZlUVDd1OOWO/BXPgH8e0055Y1eGppNPPpkTEREDjAVjV6y4iIIt7f/q0NmbDjFdc2YQRrKXOXqftsdwKScGBw2+HR7HR7T4vOd9TR6utce3+Q1+WpXA+F2o0dr6JatG8HtwjhsHADGEeOJv+52KNiMef9tnVbk9CXr80+xVi/FOPUsjJk/hR35sHld2zuVFgFgpO0f4ROAMWwUDByK9d3WDu8TpplPIkGj8ElEDkol9R7cXpPcHu50BxDXEj69t7Um8MlYbZM3KOsTERHZFzT7/MO3U6I6rkTKioug2WdR0dj774Euj0mTz+p22x1Aekw4/zwjj4VnDuPicelY+Ku2umrNrgZ+83Y+KwvrOW1EYo8ro7vK+mY12B0w8vDAMeekqdgu/i1s/RbzwTuwmrq+/lCw6mown3sUBuVhnPwTjInHQXQs5vtvtL1fabH/D/tJ5VNAXDzU1XR4syqfRIJH4ZOIHJQKWn4YHdzDne7g+8onA/jJoUkA1Lg1gFxERA4clS2BUlIn4VNmnL89LRitd6uL/POOetJ2B5DgdOCwGQxN9n+4tLULu9/VN/l4YHkxf3h/B5YFt0/P4bwju7eLWk9Y36yGvJEYzqg2x42jjsGYdw1sWof50B1Yzf0XQFnPPQquBmwX/gbDbseIiMD40Ynw5Qqs8pLv71ha5N/pLiau39baE0Zs5+FT68BxzXwS6T2FTyJyUMqvdmMzYFAvwqfWyqepuXGMyYgGoEa734mIyAGktZopJarj+UeZsf6dz3oTPlmWxRvfVrJgaRFDk5xMyI7p8bkAkiIdJEU62FLRcfhkWRZLv6vlije3sWRbDXNGJXH/Kbkc3vI9PZSsqgooLMA4bGy7t9smTsW44Er4dg3mw3dheYI3U6urrNVLsT7/1N9ulzUocNyYdgoYYH363vf3LS2GtMyQV4sFXWwC1NXsOcOqhSqfRIKnZx8piIjs53bUNJMRE0aEo+cZfFp0GFdNymB8dix1LaFTjVttdyIicuCocPm/ryV3UvmUFOnA6bD1ase71zZU8tSXZUzKieGayZk4e/H9udXQJGeHlU/ljR4eXVXCysJ6hiZF8MfjchiS1PNW/O6yVi8FCMx7ao9t8nRMnw/rmQcxH/kLtstuxHCEfgc+aGm3W/hIoN1ud0ZSCuQMwdqy4fuDpcUYg4f1ydqCKjYOPM3Q5IIfVKABhLXMOdPMJ5HeU/gkIgelknoP6THhvTqHYRhMH5oAQOumP2q7ExGRA0l5o3/nt87CJ8Mwer3j3QfbahmVGskNx2S12UmvN/KSnYGh41Fhdtxek08Kalm1s54vixsAuODIVGYdkhS0a+6N5fVgvfYs1ruvQu5w2K2iqD22Y0/E9HmxFj6C+f/uwXbJDRiO0P8KZz3//1ra7e7AsO85eN3IHY61/AMs0wem6d/tbsKPQr6uoIv1/xxHXW274VNrBqoNZUR6T+GTiByUShs8DEsO3iec0WE2HDZVPomIyIGlstFLpMNGVFjnO79lxoazqZMWt87UN/nYXtPE3MNTghoC5SU5/UPHK5s4ND2K+5cVs/S7OlKiHEwfEs/pI5MYENu7D6K6wzJ9mAtuhi0bMKaejHHmvC61qdmmzfRXQP37Mcwb52FM+BHGsSdhDMgOzTpXf4a16hOM2b9o027XRu4w+PBt2LUTbHawTNiPdrprZcTFYwHUVkNqxh63O7TbnUjQKHwSkYNOo8dHXZOPtOjgla4bhkF8hEMzn0RE5IBS3ujttOqpVVZcOJ9ur8PjMwOtSl31bbkLgENSI3u0xo4MbWmj21LpJiXawbIddcwemcQFR6b2z2yi4p3+4Okn52P7QSvb3timn4aVlon58btYS97CWroY29+exggLbnhm1dViLny43Xa73Rm5w7EAq2AzRsuQcSNtQFDX0idi4/3/7WDoeJhNbXciwaKB4yJy0Cmt97cQBDN8Aohz2lX5JCIiB5RKl6dL4VNmbDgWUFzn6fY1NpS5sBswPCW44VNiy9DxrZVu3tpYBcBphyT221Bsa8c2AIzRR/Xo8cbocdiv+D22S34LjQ2wfUswlweA9fyj0Pj97nYdSs8CZyTkb8YqLWo5tv9VPrWGT1YH4VOg7U7hk0ivKXwSkYNOSYP/B+P0mOCGT/FOB9Wa+SQiIgeQrlY+Zca17HjXg6Hj60sbGZLkDMqQ8R/KS3ayoayRxVtrmDIwttNd+0JuxzZwhPmDm97IGwWAtfXbICzqe9amdf52u1N+1nG7XQvDZoNBeVgFm6G0GCKjoaUCar8Ss5fKp9aB45r5JNJrCp9E5KATqHwKcviUEGHXwHERETlg+EyLKpeX5Mi9f7/Magmfiro5dNzjM9lc4WZUkFvuWg1NclLa4KXBY3La/2fvzcPkOssz/fs7tXYtve8tqbVb3mR5QZJtMN7CYiCZEEIIM+BhhkDCNslkyCT5QUIgJhBi4McFM0AIBMMEhzGQsEMc8IKx5VWyhWRLllpLS+q1qrpr3843f5yq7pbUS1V17f3e16WrSlWnzvmqu/qcr57veZ93R2dFjlEo+tRxGBpedWC4am2H3oHzu82tEq015re/CmNnkjIAACAASURBVO2dqFf8ZmHj2LQdTo+gz5yC3oGaOcpWg3K5wNViBY4vgjifBKF8iPgkCMKaYzyaxmVTtLmWD08tlja3jdmklN0JgiAIzUEokcHUy3e6y+Nx2Ohw24rueHcskCRtai7tvbjTWDnYmst92t7l5pIyl/UVg9YaTo+gNmwuy/7Ulkvh2PPWfsvB/n1w7HnUr7/ZEmQKGcPGbZDNwNFDjZn3lMffCuHQok/NOZ9EfBKEVSPikyAIa46JSJpen6PsK3RtbjuJjCaRMcu6X0EQBEGoFvvPRdl3OgzAdMxaUClEfAKr9K5Y8enQZAyASyskDF3S3UKXx84br+iuyP4LJjAF0TCsL4/4xNYdVqnY5LlV70pns5jfvgf616FuuK3wF27altuBCQ0tPrUtk/lkzRXTUnYnCKtGxCdBENYcE9F02cPGwXI+ARI6LgiCIDQs//zcFP/78TFMrZmOW9ezQnOS1re5OD2bLMqNc3gyzqDfQXtLZZpw+102vvybW3nJOl9F9l8wp48BlNf5BGUpvdNPPAxjoxivf+vyIeMX0tENbR3W/d4GDBvP09q+TLc7S3wS55MgrB4RnwRBWHNMRNJlDxsHaHdbE2fJfRIEQRAalUA8QzCRZSSYZDpmZSR2Fuh82tDmIpoyCcQLW4QxtebwZJxLeypTcldP6FMjoBSsEORdMAPrrZDvcoSOnz4ODifs2lPUy5RSsNFyP6lG7HSXQ/lalxSf7CI+CULZEPFJEIQ1RSSVJZo2K+x8EvFJEARBaDy01nPC0VNnI0zHMtgNRWuBGYnD7VZW0MlQsqDtz8ymCCezXNZbuyymaqFPH4e+QZS7PO9VGQZsuWSu450+chDzR98qLQMqOG0FjZcQR6C2XAqG0eDOpzYIzy76s5PAcUEoH5XxtwqCINQp+U53lXA+5SfnMxI6LgiCIDQgsbRJKpdt8/TZKL1eB50tdowCRYkNOfHp1EySawZXLnM7PBkHWBPOJ04dR23ZUdZdqi070N/9Bua+B9H/+BnIpFG79sDAuqL2o0PT0NFV2hhufS1qx5Uof2tJr68L/O1WcHo8Cp7zP7dKKeyGIiOZT4KwasT5JAjCmmI8aolPvV5n2ffdliu7C4nzSRAEQWhAgjnXU7/PwQtTcU7NJOkusOQOrEWYjhZ7wc6nw5Mx2lw2Bv3lXxCqJ3Q0DIHJ8oWN51BbLgWt0V+6ey7wWz/7RPE7CgVQ7SWKTy4XatP2kl5bN+SFs9mlS+/E+SQIq0fEJ0EQ1hR551NvBZxPbruB266YlcBxQRAEoQHJl9zdtqUNU8NIMFlwp7s8w21OTobmO949Oxbl0VPhRbc9NBFnR09L2bvP1h2njgPlCxufY9N2cLlh8yUY//NjsG4T+tnHi9qF1hpCAWjvLO/YGgjlb7fuLBU6blOS+SQIZUDEJ0EQ1hTj0TQtdgO/szKnvza3XTKfBEEQhIYkLz7tXefHm7tOdhXY6S7PhnYXp2eSZHNf1r/45Dhffnr8ou2C8QxjkfTayXsCWL+prPtV7haMD38O4398FOXxoa56Cbx42HJaFUosAukUlOh8agr8bdbtMqHjaSm7E4RVI+KTIAhriolIml6fo2KrrG0uG6GkiE+CIAhC45Evu+vy2NnV7527XwzD7S5SWc1ENM25cIrTMymmYhnSWfO87Q5PxoA1kvc0fhZ8flRre9l3rTp7UA5LIFRX7QbTRD/3VOE7CAWsWxGf0Es5nwxxPglCORDxSRCENcVEJF2RsPE8lvNJyu4EQRCExiMYz+C0KTwOg2sHc+JTS3Hi04a2+Y53j49GADD1fOZinkOTcZw2xeYOdxlGXt/omWB1xJ3hrdDaDsXkPgWnAVBruOxuLvMpHFr0abuIT4JQFkR8EgRhzaC1ZjyaptdbSfHJtmzZ3Vg4xYvTiYodXxAEQRBKJRjP0tliRynF9Rv8vG5HB1cNeIvax/qF4tOZCA7DchqPhc8Xnw5PxNne5cZha/K8J6happIyDNSV16EPPo3OFLYQpkOW+LSmM5/sDvB4ITy76PMOCRwXhLIg4pMgCGuGcMokkTErKj61u+3MJjNWgOcCTK357vMB3vuDEe56cLRixxcEQRCEUgkkMnTmnE4eh423X9uHz2krah8tDoM+n4NfTcQ4NBHjls2Wq+RceD6EPJ42OR5MrI2SO7C6ybVVR9xRV+2GeBRePFTYC6TszsLXtnTmk02RkcwnQVg1Ij4JgrBmODNjtX4e9Dsrdow2t42MCdH0fLbFeCTFB+8/xT88NYFNKaIpyYQSBEEQ6o9gPENHkWV2izHc7uLAWAxTw+1b2mmxG5yLzDufjk7HMTVrI2zczMJsqHrOost2gd2BPlBg6V1o2sqjclRuYa4haG1Dzy5ddifOp8XZdzrMD48Eaz0MoUEQ8UkQhDXD8aAlPm3scFXsGK0ua4V4JpFFa81PXwzxvh+c4FggyXv39vOaSzpIm/oiZ5QgCIIglAutNWYJ15lyiU/53KcOt41tXW4G/A7GFjifDk3GUcAl3c0vPjE7A9qEajmfXG7YsRP97OOLzjX0/sfIfvxP0VlrIUyHAuJ6Ait0PLJE2Z1tdZlPL0zFGQk2Z+TCj4+G+IenJohIsx2hAER8EgRhzXAilMDvNOgusnNPMbS7rX0fDyT48M9H+dy+MbZ3ufnMazZx+5Z2XDaFqSFjrrAjQRAEQSiRTz5yjg/cf6qo9vDJjEksbZbN+QTwknU+DKXo9zs5tyDz6fBEjOF2F94iS/oakhmrrK2agd5q50tg4hyMnbnoOX3gCask79wp6wERnwBQ/jbLoYYl0OmTx+aesxuqqL+lC/nCE2N89rGxVY+xHomlTTKm5uGTiwt3grAQEZ8EQVgzjASTbOpwo1Tlwk3b3NZE+u5HznJwIsY7ruvjr25bT2+uw57Tbh07bYr6JAiCIFSG56fi/GoizpefHi/4NYG4FVDdWQbx6ZJuN06b4uUbrRb2Az4HE9EUWVOTNTXPTyW4tGcNuJ5gQaZSlcUnQD/7+EXP6XOnrduRo9YDoem13ekuj78NImHM73wN83MfxfzS36FzczXHKrvdzSayHAskmtIdFM/FTPzs+OJ5WYKwEBGfBEFYE2RNzclQkk0VLLkD6PY4cNoU27vdfPqOTbzmkg6MBWKXw7BOu6mMlN0JgiAI5SdraqZiaVpdNn54JMTPC/xSGMyJT+VwPvX5nNz7xu1c0WcFig/4nWRMmIqlORlKksiYXNa7NsLGdc75VK2yOwDV1QPrNqEPnC8+aa0hJz5x4kWrI95sSJxPAP520Cb6h/8XhrdarrHDB4DVZz5FUiYaeG48VqbB1g+xdBabgiPTCUZz2aqCsBSVqz0RBEGoEuFklr/82Sl+54pu9qz3L7rN2XCKVFazscNd0bH4XTa+9B+24HPasBkXO6xcOedTSrqmCIIgCBVgKpbG1PDmnd384lSYz+47xz89O0VWa0xTY2rIak3WtG5v2tjKe/cOzItP7vKUwi28Bvb7LffvuXCa0VnrC+qacj4pBa3tVT2suuol6B/eh46GUd7c3GgmCLEoAPrEUdRsCLSGDnE+qe5eNKBe+zuoO96I+T//C+bPvo/t8qtX5XzKmpp4LmvhwFiU6zcsPk9tVGIZk73r/Tx6OszPjs/w1qt7az0koY4R55MgCA3PiVCCY4Ekf/uLMzx5JrLoNiO5sPHNFXY+AbS57YsKT2BZtwFSWSm7EwRBEMrPeK6r3GCrk/e/dJBf29LO5b0tXD3gZfc6Pzds8PPyTW382tY2Nne4eejELMmMWdayuwsZyHWZPRdOcWgiTo/HTo93jXRXCwXA14qyV3fNX12123LyPPfU/IN519Om7XDmBExZOUSqTZxPXHkdxke/iPEb/xHlcKBe/ip47kn05Bh2myJT4qLhwu7HB8aay/mktSaeNhn0O7lmwMsDI7NkpSugsAwiPgmC0PBMRvMTZgcfe+gM+89FL9pmJJjAbiiGWisvPi2H054ruxPnkyAIglABJqKW+NTnddDutvP7u/v5wxsGee/eAd61p5/f393PO67r479e28cbr+gildUcmowTiGewG5aDt9x0tthx2hTnwikOT8a5tGdtlNwB6JlgVfOe5hjearmtnn1ifixnLfFJXX8rZLPzwpQ4n1CGgerpn///y18FhoH++Q9wrKLsLpqycp42dbg4G04xGU2v8IrGIZm1nJQeh8Gtm9uYjmd4tglLC4XyIeKTIAgNz1TMupD/zSs2MNjq5K4HRzl4wcVvJJhkQ5sTh61yYeOF4DSk7E4QBEGoHOORNIaC7gKcRVf0eXAYiqfPRgjGM7S77RVpymEoRZ/PwbPjMQLxDJf2rpGSO6hZNzllGKgrr0MffNrKdgKrw53Hi7oqF0i+/zHrccl8ugjV3oW65gb0L+7Hjlly2V0kJz7dkIuFeHbs4gXSRiWWc3V5nAYvWefD6zQkeFxYFhGfBEFoeKaiGVpdNro9Dj5823p6vQ4+8sBpDk/OC1AjwUTF854KwWmXsjtBEAShcoxH0nS12LEvUf69EJfd4PI+D0+fjRKMZypScpdnwO+cK4G/bK3kPQHMBFBtHTU5tLpqN8SjcPRXQK7T3cB66Oi2XFFjZ8BmB19rTcZX91y9F+JR7Iko6VLL7lLWfO+yXg9tLhvPNlHpXSwnrHkcNpw2g5uGW3nsdHjO7SUIFyLikyAIDc9ULE23x5owt7vtfOT2DXS02Pnwz0c5Oh0nGM8QSmSrkve0Ek6blN0JgiAIlWM8kqbPV3ie0jUDXkZnUxwLJsvS6W4pBnJj8joM1rfV/npcDXQ2C7MztSm7A7hsF9gd6Hzp3dnTqMENlrtt03brsbYOlCFfCRdDOa3PqWMVzqe8EONzGuzs93BgLGp1HWwC5pxPDuvzc8vmNlJZzSOnwrUcllDHyJlGEISGZyqaOa+8oLPFzkdu24DPaeNDPzs9ZwHeVA/Op1zZX6kraIIgCIKwHBPRNL0+Z8HbXz3oBazOsZV2PgHs6GlZsilH0xEOgTahrTbik3K5YcdO9IHH0eEZiMxazidAbdxqbdQhJXdLYrfmlnZtktVgliAa5QPHfS4bO/u9BBNZTs2kyjrMWpEXn1py4tP2LjfrWp38XErvhCUQ8UkQhIZnofMpT4/XwV/fvh633eCe/ZMAbKwD51M+cyopZXeCIAhCmUllra51xTif1rc6566hlXQ+9S8Qn9YMoQAAqlbOJ0DtfAlMjqGfedT6/5z4tM3aoEbCWEOQ61DowHIvleJ+iiTzzicb1+aE3n2jzeEMil/gfFJKccvmNg5NxjkXbg6BTSgvIj4JgtDQxNJZommTHs/FE+0+n5OP3GaV4PX7HPic5e/gUyyuXNmdOJ8qj/yMBUFYayzsdFcoSimuyX0prqT4tK3LzVX9Hl66YQ3lC+XEp1oKPGpnLlz8J9+xHhi0xCeGLfFJifNpaRY4n6A08SmaNrEpcNkUXR4H27vcPHY6UtZh1opYOp/5NC8p3LypFQUSPC4siohPgiA0NFMxq4PLUl19Blud3P2qYT5w87pqDmtJ8s4nyXyqLI+Phnnrt44SiGdqPRRBEISqMRHJiU9FOJ8ArhnwAVzkIi4nPqeND99mdaVdK+iZoHWnls6nrh5YtwkmzoGrxQobB5S/FfXmd6Je9oqaja3uyTmf7KYlspSyqBVJZfE5bXNdJPeu93MskGAyJxQ3MvNld/OLu90eB1cNePn58ZmSyhSF5kbEJ0EQGop01uRLT40TSliiwlTu4r3chLnL4yhruOlqgiKdNul2Vw3OhlPE0ib7TjeHtV0QBKEQxksUn3av8/HHNw5yVb+3EsNau4QCoJTVWa6GqKss9xMD6+ZEEADjlteghoZrNKoGwLb6srtoKovXOf+Ve+96PwCPNcH85MKyuzy3bmplMpbh4HjzdPYTyoOIT4IgNBTHAkm+93yQh0/MAvPOp54iSgxWi/7uN8h+7E9Keq1Tyu6qQn5C9GgTTO4EQRAuJJU1efjELMnM+QsZ45E0DkMVXT5nMxQ3bWxdO0Hg1WImAK3tKFtty/7VVbut21zek1AgubI726qcTybeBbEPQ61O1rc5eWy08UvvYmkTp01hv+C8sXe9H4/D4OcjUnonnI+IT4IgNBR5x9OR6QQAk9E0hqKiHXouRB9/AUZPlPRau6EwFCRFfKooeSv4c+MxwrmwT0EQhGbhK09P8HePnOVPf3pyrtQOrMynHq8DQ4mIVA/oUADaOmo9DBjeCrv2oq69odYjaSzygeOmNfcsKXA8lT1PfALYu87PoYkYs4nGjgaIpc2LXE8ALrvBjRv8/PJUeG4xUBBAxCdBEBqMOfFpKg5YzqcOt726q7WBCUgm0OnS6vWdNkVayu4qSjxtogBTwxNnGn91URAEIc+TZyL88EiIlwx5GYuk+e8/PjFX3jIeSRddcidUkJlAXXSTU4aB7d1/PueAEgpkLnA853wqqezOxOc8/yv33vV+TA2PN/j8JJbOLio+Ady6uY1ERosDXTgPEZ8EQWgoQglrAjAWSTObyDAVTdPtraLrSWsITFr/ic6WtA+nzZDA8QoTS5sM+K324TLxEQShWQglMnzmsXMMt7v4k5cN8Xev2kiby8ZHHjjNsUCC8Wia3iqWoQsrEAqgahg2LqySvPMpay02lpz55Djf+bSl00WPx97wXe9iafO8sPGFXNrTQr/Pwb9L1zthASI+CYLQUIQWdC87Mp1gKpam21PFiXZ4BlIp6360tEmDw6ZEfKowiYxlBb9+vZ9nzkbF9i0IQsOjteazj50jljL54xsHcdoMhlqdfOT2DfidNj7889OEk1lxPtUQnU6jR09gPvELzO9+w5oziPjUuOSdT7nMp0yRczetNdF09iLnk1KKPev97D/X2POT+BJld2C9x1s3t3FwPMZ4JFXlkVWHU6FkSYLkWqZ6dgFBEIQyMJPM0uWxE4xnODIdZyqWYfe6Kk60864ngEhpjhqXTUm3uwqTnxBdv97P914I8vTZCDcOt9Z6WIIgCCXz46MhnjgT5e3X9jLcPt/BtbPFzl/csp4//elJoPhOd/WMnp6AWBS1flOth4L5yL+jf3yf9R9lQEc3qm8AnC702Bk4dxomx0Hnru9KQXcf6rJdtRu0sDpyzie7aTmfii27S2Y1GRN8zovdQXvX+/j+C0GePhfhxg2NOT+Jpc1lzzc3bPDzT89OcXA8Rp/PWcWRVZ542uSPfjTC71zRzRuv7K71cBoGEZ8EQWgoQvEM/T4HPqeNp85ESWU13Z4qnsqmF4hPJZbdOaTsruLkJ0Q7elpoddl4UsQnQRDqmMloGvsyXepGZ5J8+ekJdg14ec0lFwdYb2h38ac3DfGFJ8bZ3tVS6eFWDf2tr6J/9TTGx7+Mclvvy7zvH9FnT2F7319UbxzZLPpfvg4OB2p4K9rMwvQk+rEXLDd03yCs34TafRP0r7O6yvUNoVyulXcu1C+21ZXdRVOWY+rCwHGAy3o8+F02Hjvd2OJTyxLOJ4B+nxMFjEdLy0itZ6LpLBkTHjo5K+JTEYj4JAhCQxFKZNnU4WLQb/Bvx6w68u4q5lvo6Yn5+5EwpcScO6XsruLEM9aEyGYotne5eTHXHVEQBKEe+duHz+Bx2virW9df9Fw6q/nkL8/ishu8b2//kp3sdvZ7+dzrNld6qFVFB6chFkU/+jPULa9BB6fR938Xshn01Diqu686A9m/D0LTGO/+/1C79syPT2vQJspYPPdGaGyUUmC3zzufipy7RVKWC+7CsjsAm6HYPeTjsdNh0lmNw9Z4HSrjywSOgxUz0e2xMx5uPvEpkSuXPD2T4tRMkg1tIjQXgmQ+CYLQUMwkMrS7bWzvnl/ZrarzKTA5lwFAtLSyO+l2V3liaZMWu3WJ29rlZnQ2RSIjP3NBqBeen4zziV+ckbyMHGfCKQ5PxBb9eXzj2UmOBZK8e08/XdXMOKwHZoMA6Pu/hzZN9E//BUzrXK4PPFG1YZg/+z509cLO6857XCklwlOzY3PgyJTf+QRW6V00bfLceHR1Y6wBWmtiaRPPEoHjefp8jqZ0PsUXzCl/eVIa2xSKiE+CIDQMqaxJNG3S7razvcs993hPFSfjenoSegcsAarEzCeHzSApzqeKEl9gBd/S6cbUMBIQ95Mg1AtffWaCX5wM88JkvNZDqTnRVJZoyiSZ1YwEzz9PHRyP8e1DAW7f0sb16/01GmENmQlZos/EWfSjP0c/9GPUnpdD/zr0gX1VGYIePQFHDqJuuUOEprWIw449W1rmU2ROfFr8K/euAS9uu2LfaON1vUtlNVnNss4ngD6fk/FI84lP+QVNl03xi1OlxXCsRUR8EgShYZhJWBfx9hY769tcuO0Kh6FodVdxMhiYsCbCPn/JmU8umyraui0UTjprkjH13IRoS6clVL4o4pMg1AXPT8Y5lBOdnjnXeCv+5WZygSvg+QViXCSV5VO/PEu/38Hbr61SeVkdoZMJSMZRL/016OxGf+1zkEqiXvVbVunbkYPoWOW/tOuf/xAcTtSNt1f8WEIdYnPgyFrd2op3PuXL7hafpzptBtcM+tg3GsHUjTUvjOXKzlYWnxwE4hmSTeY+T6St39eNw/650jthZUR8EgShYQglMgC0uW3YDMXWTjfdXvuS+RcVYXoS1dUDXj+6ZOeTdLurJPm2xXnnU5fHQUeLXcQnQagTvnN4Gp/TYHOHi/1jIj7lS1IMBYcXiE9ffmqCQDzDH90wuGyob9MyG7JuO7pRt74WshnYtRc1tMESn7JZ9HNPVXQIOplEP/Zz1O6bUL7GDIUWVondjj1jiU/FZz4tX3YHsHedz+rgPNVYc5TYBXOtpch3w5tsstK7fNndLZvaUEjpXaGswSuZIAiNypzzyW1lPP3Xa/t4957+qh1fJ+JWzlNnL/haV5H5JN3uKkl+QrAwh2Brp4tjIj4JQs0ZnU2y73SEO7Z3sGednxenE4ST2VoPq6bkv5Rd2efh0GQcrTWheIYHRma4Y3sHl3Q3T/e6osiJT6qtHfWyV8DVezH+w3+yntu0HfxtcODxyo5h4iykknD5NZU9jlC/2B3YS818ygk03mUEmuuGfNgNeOx0Y4kXsbR13i7E+QQ0XeldvuxuwO/k8t4WKb0rEBGfBEFoGPLOp/Zcmd3mTjdX9nmrN4DpSeu2sxu8foiWZveXbneVZW41zj5/idva2cLoTGrOFSUIQm3418MB7IbiNds7uGrAgwaeXePup4lIGqdNsWedn2A8w0Q0zc+Oz5DV8Opt7bUeXu2YscLGaW1HeXzY3vXnqKENACjDQF21G33wKXSmgl9qp8et41Wrq55Qf9jt2DNWSVUpmU8tdqvz7lJ4nTau6PPy2GjY6p7YIMTTFy/0LUafzwnAWJOKTy12gxs2tFqldyEpvVsJEZ8EQWgYQvHznU9VJ2CJT6qrF+XzQ6S0VQ4RnyrLhWV3YOU+abgozFcQhOqxbzTM/cdmuH1LG+0tdrZ3teBxGGs+92kimqHX6+CyXsvhdGgizk+Phbisp4V1a7h9t57Ni08diz6vdu2BeAxeOFi5MUxNWHe6eyt2DKHOsTvmyu4yRc7doqnskmHjC9m7zse5cJpTM6mShlgLCs186nDbcNoUE01WdpfIvX+X3eCGDX4U8Ii4n1ZExCdBEBqGUCKD227gstfm1KWnc5PQrl7L+RSLlLRKZZXdiQOnUiwqPnVJ6Lgg1JLDEzH+7hdn2dLp5s6rrS/yNkOxs9/DgbFoQ634l5uJaJper4MNbS48DoPvHApwLpzmlWvZ9QRW2Z1SVnndYlx6FThdle16Nz0BLrdVai+sTex2bJkUiuKdT9GUuWTY+EL2rLfEi0YqvSs080kpRa/XwVikcYS1QohnTOyGwmFTdLTYuby3hUdONc7vr1aI+CQIQsMQSmTmSu5qQmACbHZo67C63WWz1qprkThtClNDtshJjFAYi02IOlvsdLbYOTYt4pMgVJtz4RR//eAo3R47H7x53Xl/m7v6vUxEM5wNN9eqeDFMRtP0eB3YDMX27hZOziTxOg2uX++v9dBqy0wIfK0o2+LXfeV0wWVXow88XjHxUk9ZHW5VNRubCPWF3YHKZrAbqujMp0gqi68A51Nni53t3S0NJT7FC8izytPnczRl5lOLff68IKV3hSHikyAIDcNMIlvRkjt9bhT99C+Xzo+YnoTObpRhgDe3ClpC6LjDZl2skuJ+qgjzgePnX+K2drnF+SQINeDBkVmiKZO/vGU9bRecw3cNWLl9X35qnH96dpLvHJrmx0eDPDgywxOjEQ6OxxhvshXzhSQyJrPJLL1eK5T3sh6r9O7mTW01c/nWC3o2CK3Lu7/Urt0QmIJTxysziKlxy+0srF1sdkincdhUSc6n5TrdLWTveh/Hg8mGOd9Fc4HjhXTi7M+JT83kcE1kTNwLztFSelcYNQpOEQRBKJ5QIsNgq7Mi+9YzQcy7PwAzASvc9KZXoV7+SlR71/w2gUno7AFA+fxogEgYeorruOeyWRerdFaDo1zvQMgTXyRwHKzcpydGI8TT5tpsWy4INeJsOEW3x06//+Lz94DfydUDXg5OxHjy7OLZTzYFX3n91ouEq2Ygn4PSm+sI9ZIhHz84EuSOtV5yB1bZ3Uri086XoJWBPrAPNbyl/GOYnkBtu7T8+xUaB4cDIjnnU5GZT5FUls1Od0HbXr/ez1efmWTfaIRf39FZykirSjxt4jAUDlshzicnsbRJJGXid9WwgqGMxNMa94K55MLSu9/d2VPDkdU3zXcVFwShaQklslzWW/7Tls5kML/wcYhHUW99D/qZx9A/+Gf0j/4v6urrUbe8BrZdBtOTqB07rRd5c+UQ0eJXOPLOJwkdrwx58cl9gfg05HeigclYmg1rOMRXEKrN2XCKgWUWDj5063rAtWhA2AAAIABJREFUKkVOZk3i6dy/jMmRqQRffHKc48EkVw8037R1IleK0uO13tvmTjf3/Na2Wg6pfpgJorYuL/wofxts2YHevw9+/c1lPbyORSAehS7pdLemyTufjFKdT4Utdg34nQy3uXjsdLghxKdY2lwxbDxPX05cH4+km0Z8utD5BFbp3RefHOdUKMmGdplnLoYs/QqC0BBkTU04ma1I5pP+1j/C0UOot74H42WvwPa+v8D468+jbnsd+tAzmJ/4M8wP/zcIBebt9z5LfNKR4svunGtAfLrnmQl+NVF8HlY5iKWzuO3qotbGHS3Wl7tgPFOLYQlC03F6Jsn/OTC5Yn7duXCKwUVcTxdiMxQeh40uj4N1bS62dbXwso1WiXOzdqqczDufvGKDXYjWGsIhK2NxBdSu3XB6ZL4pSLnIdbpT3SI+rWWU3QHZDHZbcZlPWVMTzxQWOJ5nz3ofhyfjzCTqf54SK8JFPi8+NUZJYSFYmU/nv/+9630AHBhb2x1cl0PEJ0EQGoKZZBYNZS+70BPn0Pd/F3XLazD2vHzucdU7gPHb/wXjb/8R9db3AAq0iRraYG2wisynvPiUbtLMp2TG5FuHAjw4Upu69/giEwKA9hZrAijikyCUhwdGZvnmwWkePLH03/psMkskZRYkPi1Gq8tGV4udk8HmDHGdiKaxG2pOHBdyJOKQSkFrAeLTVXsA0PsfL+8Y8mJWt2Q+rWnsdshYf6dT0XTBc7doEYHcea5f78fU8PhopKShVpN4OluS86lZSGTM88ruAFpd9rnnhMUR8UkQhIYglBMMyu180iePAaBeevuizyuXC+Nlr8D4i09jfPSLcM0N1hNeKyS3NPHJOvUmm9T5lF/Jz2eZVBsr0+niz0ln7stdqAFWFAWhEciXjH19/yTJJSbb58LWSne/v3Rnz8YOFyNN2kFoIpqmx2vHkG5q5zMTtG5XyHwCUP1D0L8OfWBfWYegp8atOxI4vrax2yGT4SVDPg5OxHn390d45NTsiuHZ0ZQVyF2M82lTh4ter70hut4VU3bncdjwu2yM12heWAkSGRP3BXlX+XXPJl1bLgsiPgmC0BDMJK2LeNm73Y2OgM0GAxuW3UwpherptzrdAcqwgcdrBY4XybzzqTnFp4kai09LWcFb7AZOmyIYz9ZgVILQfIxH07S7bUzHM/zr4cCi2+TFp1KdTwAb212MziSb8pw5EUnTIyV3FzMbAkC1FRa8rnbtgSMHrZymcjE9Aa6W+YxHYW1id0Amw9uu6eWvbl2P227wtw+f5c/+7RRHpuJLviySE58KzXwCa665Z72f/WMxYun6nqvE0iaeIoS1Pq+DsWZyPqVN3I7zFw2UUtgURWeDrSVEfBIEoSGYdz6Vuezu9Aj0r0M5Spj8e/2rcj6lmnRpZDKayd3Wpq3uUt3slLJKW6TsThDKw0Q0zXVDPvau9/GtQ9OL/m2dDacwlNVqu1Q2drjJahidbT7302Q0LXlPizFbuPMJQF21G7JZ9HNPlW0IemocuntR4kpb2+TK7gB2DXj51Ks38u49/ZwNp3j/T07yyUfOzjm+FxJNWXO8YpxPANev85MxNU8v0f2zXoinTTyLRBwsRY/XwVQTOZ/iGX1R4DhgdUUU8WlJRHwSBKEhyJdK5XN7ysboCdS6jaW91tcqgeOLkHc8pbJ6zrFWTeKZpa3g7W47QSm7E4RVk8qaBOMZer0O3rqrl3RW841npy7a7lw4TbfHUVA77qXY2GF1DTrRZLlPqaxJMJEV8WkRdM75VEjmEwCbt4O/DQ6UMfdpegIkbFzIBY7nsRmKV2xt5/O/vpk3XN7FL0+Fedf3jvONZyfPW3ALlLhouqOnhTaXre5L76JFBI4D+JzGXA5Wo2NqTXKRbndA0cH0aw0RnwRBaAhCiSxOm1o0SLpUdDQMwSlYv6m0HZTsfGpu8WnhCuBiq4GVJp5ePHAcoLPFNueiEwShdPIOx16vg6FWJ6/a3sG/HQtxauZ8gehcOMXAKvKeAIb8ThyG4kST5T7lf4aNWnantUYfex7z3r8n+5E/Qo+fLd/OZ0KgjLnOsiuhDBvqqt3og0+hM6u/7mitYXoCJXlPgs1uuerM84UTj8PGW3b18L9et5lrBr3c+9w0R6bnu3Key7k+i/37thmKl6zz8eSZaN02ptFaFxU4DuB12oil6ruUsFBSWY2GReeadqVW7AC7lhHxSRCEhiCUyNDutpXX/n56BAC1rjTxSfn8ECm+o5tjTnyqz0nFapmIpvHnMg5qkfu0VNkd5J1PzTH5EYRakv/b7s2V073pii7cdoOvPj3f7l5rzdlwalV5T2B9GdvQ7uJEMLHyxg1EXpxvJOeT1hp9egTzW1/F/LPfw/zYn6Af+BGcOoZ+/tnyHWg2CK1tVr5igahdeyAegyMHV3/8WMTal4hPQj6WIbv4wlWvz8Gdu6zPyegC8X0sbOW55ed8xXDdkI94xuRYoD4F97SpyZiWAFcoHodBMqubwhWUyDm4Lux2B1bZnWQ+LY2IT4Ig1D3TsTT7TkfY1OEu6371qCU+sX5jaTso0fnkmst8as6L00Q0zWW9HqA2zqflOrB0tNgJJ7NNGVwsCNUk3+kuL5y0uu389uVdPHk2yoExK6sknMwSTZkMrFJ8Ait0vNk63k3HrJ9hl6fMjTQqgA5NY37vXsy/eDfmh/8b+qffgYF1qLf9IcYn7wGnE8bOlO94s6GC857m2HEVOJ3o/WXoejdliaiqW8SnNY8t9/eZXno+0+tzYFNwNjy/zblIquSsu45cqV69ho7HcuJLMWV3+XlZrAlK7+K57q5Sdlc89X+1EwRhzfOFJ8bJas3brinzJPD0CfC3oQrNlLgQnx8ScXQmjX78ITh1HONNv7fiyxxN3O0uY2qC8QzD7S6eG48xEa1uiVs6q0mbesmyu44W67IXSmQattRFEOqBiWgam4LOlvmp5Gt3dPDDI0G+8vQEn3z1Rs7lBKrVOp/AakH+78dnCMUztC845j3PTPBiIEGLw6Db4+C3L+867/l6Jt95s7MBxmve8zk4+BRsuxx12+tQ196I8rfOb9A7iB4vn/jETLBo8Um5XHDZ1egDj6N/950Qs0RQ5fUVf/zpcetWMp8Ee+7vcwnnE1hulz6fkzOzqbnHxsIpbhxuXfI1y+G2W/PEeJ0KNflxFVt2BxBLZWl1lTm/tcokcuLTomV3Eji+LFW52k1NTfG5z32OUCiEUorbb7+dO+64gxMnTvD3f//3pFIpbDYbb3/729m6dStaa77yla/wzDPP4HK5eNe73sXmzZsBeOCBB/j2t78NwOtf/3puvvnmarwFQRBqxKOnwuwbjXDnrp6yrJ4vRI+OlJ73BODNTSrGz6Lv/XvQGgoQn/Ld7pJNWHY3HUtjassN0eN1zLkjqkV+NWrpsjtrwiPikyCsjomIVVJiM+ZLSpw2g7fs6uGTvzzHAyOz5J9ZbeYTwHB7LnQ8lGRXTqxJZzX/cjhAR4sdr8PGk2eiPHxilvfs7Wf3usKygmpJIJHB4zBwlTHLsGJMjcOuPdje9eeLP983aC3olItwCDW4oeiXqV170Pv3YX7ovXDuNPQNYfvI/yp6PzrnfKJLxKc1jz13/sosv5g21OrgbNgSnyKpLOGUWbLzKT+Hyc9p6o1ILrvJ41ybzqdly+4k82lZqnK1s9lsvOUtb+FTn/oUd911Fz/5yU8YHR3l61//Om94wxv4xCc+wRvf+Ea+/vWvA/DMM88wNjbGZz7zGd7xjnfwpS99CYBIJMJ9993HRz/6UT760Y9y3333EYlEqvEWBEGoAZFUli88Oc6mDhe/cWlnWfetMxk4e6rkvCdgLgjV/OY/WNkQiTg6tXJZiN0ARXM6n/I5MD1eB71ee9XL7uI5i/pS4lPe+bRYS3hBEApnPJpeNKvoZRtb2dbl5usHJjkRSmIo6POVoewuV3Y9siD36cxskqyGO6/u5TOv3cSnXr2RTo+dux48w+f2natb10CeYDwzd06qe0LTqI7uJZ9WfUMwNWZdW1eJ1toKHC+27A5QV+2G/iGr892OnTA2ig7PFHf88bPofQ+Cx2v9E9Y2eefTCkH2g34n58IpTK0Zy5Xf9Ze4aJp31CTqVHzKd/IrxrXZTOLTfNndxXledhvifFqGqohPHR0dc86llpYWhoaGCAQCKKWIx+MAxGIxOjqs0pcnn3ySm266CaUU27dvJxqNEgwG2b9/Pzt37sTn8+Hz+di5cyf79++vxlsQBKEG3PPMJDOJDO/ZM3De6npZGD9jrWKVmvcEKG9uZf3Q/vmOPOGVA8iVUjhtqikznxZ2wOr1OmogPi3vfJoXn+ozR0EQGoWJaHoubHwhhlK87epepmMZfngkWHLg7oW0umx0eewcXxDAm+9+t7HDckVtaHfxiVcO8/rLOvm3F2f4ox+N8MJUfNXHrhSNIj7pRMxaYOnoWnqjviEwTZgaW/0BYxGrxKmt+JJ45WvF9pH/je1/3IVxx29bD558saDX6kwG80f3Yf7V+2ByDPUf/6C8TU6ExqRA59Ngq5NUVjMdy3Au54AaKNH5lHfU1KuAHoiVIj5ZzvNoneZYFcNKZXd1+murC6ru852YmGBkZIStW7dy55138rWvfY0/+IM/4Gtf+xpvfvObAQgEAnR3z6+udHV1EQgECAQCdHXNX/g6OzsJBALVfguCIFSBX03E+MmLIV53SQdbu8obNA6gV9npDpgXnBxO1G/8R+t+OFTQSy3xqfmuTnnnU7fXTo/XQTRtEklWz2U0n0OweJ5AmysnPiXE+SQIpZLKmgTjmSW7tF3e52HPOh+prC5rufT2LjdHpufFpBPBJHZDMbTgGA6bwZ1X9/LXt28gk9X86U9P8o1nJ+tyJToYz9Dprn/xiWBurt2+tPik+gatO+NnV3UorTX6p/9q7bOrZ1X7YsMWa58nVhaf9ImjmHf9Mfrb98CV12F8+HMYu29a3fGFpkAV4XwCOBtOMRaxxKdSnU8OQ2FTkMjU33kLLOeToawOwoXizZXoxVKNP/fN/14WDRyXzKdlqeoVL5FIcPfdd/Of//N/xuPxcO+993LnnXeyd+9efvnLX/L5z3+eD37wg5bd9gKWWnlY7PH777+f+++/H4CPfexj5wlZzYLdbm/K9yXUB7X+fKUyJl/44UkGWl2899YdtBTRyrVQwtPjxOwOuq/YNT+xKJKs3WBKKTyv+x1cV15DEGhVGlcBPzu38ziG3dV0f8fhTJAuj4PBvl62zBrwzCSTsQybqvQ+HZEgAAPdHXR3Lx702eY+RkLLObSZqPU5a61xKmgJQFv6O5f8uf/hrV7+09efZltfa9l+N1cPJ3j09AlsnjY6PA7OxsbY3OWhr/dikeLmbrhu6yCfeuAY9z43ybMTST5yxw76W0tbzCj3Z0xrTTBxhMFOX91/dpNnRggB7Ru34FxirKZrJ5OAJxLCW+L70akks5/7GxIP/RT3rXfQeusdJV+fLbqZGliPfew07UuMSSfiRO79ErHv/TNGWyf+//k3uPe+fBXHXD1yPqsvkp1d1uff58WxzO/lSrcfOM2s6SSUTtHlcbCuv/RGOR7ni2B3VuSzsNrPWEwH6fA4Fz33LoXNkwaOo1wtDf/5tp2xxMWhvm46POcLjC2ucyQzZsO/x0pRNfEpk8lw991387KXvYw9e/YA8OCDD/K2t70NgOuvv54vfOELgOV0mpqamnvt9PQ0HR0ddHZ2cujQobnHA4EAl1122UXHuv3227n99tvn/r9wX81Cd3d3U74voT6o9efrn56d5GQwzl/eso7oTJBoBY6RHTkKfYNMhwpzKi2F8YFPkhjaSCIwCcDM6GmM4ZV/djY0s7F40/0dnwqE6WqxMTU1hTtrfUE9E4ziz1Ynn29s2ip7TEXDTE2lFt2m3WXjXCjSdD/7tUytz1lrjRfOWWflFp1Y8ufuAT7+ig30eh1l+92sc1sr5vuOnuG6IR9HJiJcPeBZdv9/cG0XV3Y7+Myj5/jsA0f4wxsGSzp2uT9j0VSWZMbETbruP7vmyeMAzBg21HJj9bUSPXaEeInvx/w//xv90E9Rv/kWUq9+w6qvzwDmuo0kjx666GesTRN+9QzmP30epsZRN70KfuutRDw+IjX+fcj5rL7QsRgAoakpVMcyvxetcdkUL5wLMBJI0Oe1r+r36LQpAuFYRT4Lq/2MnQtGaHcZRe0jn3M6EZxlaqq8DYSqzVQoDEBsNkQ2dr77SWczJFLZNfU3PDhY+HW1KmV3Wms+//nPMzQ0xGtf+9q5xxeKSQcPHqS/vx+A6667joceegitNUeOHMHj8dDR0cGuXbs4cOAAkUiESCTCgQMH2LVrVzXegiAIVeJUKMm3fjXNyze2cs1gCe2RC2VqvCwtlNWGLSibzQo3hYLL7lw2oynL7iaj6bkucvmSnLHwyiHs5WKlzCeA9habBI4LwirId7Fcquwuz7auFtrKWFa2pcuNoeCFqTgziQzBeGauC95yvHS4lUu6W+Y6UdUD+XNQI2Q+EZy2bpcpuwOgbxC9irI7/dxTcM31GHf8dvmyljZuhcAUeta6NuuJs5j3fBbzT96G+Zm/Apsd4/0fxXjLu1CeCs45hMbFls98Wr7sTinFYKuTs7MpxsJp+lfZ5bPFbtRt4Ph0LFNU3hOAw2blnTZH2Z2JwhIIL0TK7panKle8F154gYceeogNGzbw/ve/H4Df/d3f5Z3vfCdf+cpXME0Th8PBO9/5TgCuvvpqnn76ad73vvfhdDp517veBYDP5+O3fuu3+LM/+zMA3vCGN+DzyYVCEJoFU2s+u2+MFoeN/3pt6VblldBaw9QEasfO8u3U5Qans6DAcbAuws3W7c7Umslohr3rrAlXm9uG06YYm03CUHVWufJdVBYLgczT4bZzaLJ+Q4gFod6ZiKaxqeLCZsuB224w3O7iyHSCk/mw8fbCyuh6fQ6ePFM/HZJL6RZVM0LT4POjnMsLfap/CH3wmZIOoQNTMD2Buv3XS3r9kmMa3ooGOHkMrrwW88ufhtMjqCuvg6t2o667EeVobBeGUGHypZ/ZlRetBv1Onp+MMx3P0L/KLp8tDqN+A8fjGXb0tBT9Oo/DaIpud4mMictuLCqS243mm9+Xk6pc8Xbs2ME3v/nNRZ/7+Mc/ftFjSine/va3L7r9rbfeyq233lrW8QmCUB/86EiIF6bi/LfrB8q6Wn4R0TAk49BVPoFLKQX+9qICx5NNdnEKJbJkTD3XAUspRY/XwdhsAvBXZQz59rfLO5/shBIZtNbSyUgQSmAiYjkcy96FtAC2d7Xwi1OzjATz4tPKzieAfp+DUCJLImMuGhJbbRrJ+aSD0yu7nsDqePfIv6PjMVSLp7hjHDsMgNp2cZzGqlhvddvWJ1+0moQcex71pt/DuO115T2O0LzYC3M+AQy1OnnklFWStdpmC+46dT6lsyazyWxJwrnHYTRNt7sW++LXP3E+LU/tr76CIAjAVCzN1/ZPsqvfwy2bFg+KLt/BxgFQZSi7Ow9/Gzo8U9CmTpsi3WRld5PRi0txeryOqpfdOW1q2S/FnS12UlndFKtvglALxqPpFUvuKsX2bjfRlMmjp8O0uW20F/gFqC/nQsiXDNaafMfNRhCfCE5Dx8rhuXMd7yZKKL07eshyEK+mA+1iY/J4oW8IffJF9P3fgxYP6sbbynoMocmZE58Kcz7l6fetsuzOUZ/iUzBuiUeliU+2unVzFUMirXEvschpMxRZEZ+WRMQnQRBqjtaaLzwxTlZr/mB3f+XdKNMT1m0ZnU+Alfs0W6D4ZDdINZnzKf+lrmfBl9Jer90qu6sS8bSJZxnXE0C72+qeKLlPglAaE9H0nMOx2mzvsko9Dk/GC3Y9AfTlxptvgV5rgvEsTpvCu8L5qi4ITqHaO1ferm8dAHrsTNGH0C8egs2XWBmKZUYNb4Gjh9BP/QJ14+0od3GuLGGNkyu70wU4nwZbF4hPZXA+1aNQs5qSYY/TINoEmU/xZRy0DnE+LUsDXPEEQWh2fnk6zOOjEX53Z/eqL9aFoKdy4lN3ecUn1doGBTqfHIZqOvFpMpYXn+YnJD0eB8F4umrh6vG0uWzJHcw7DfLOA0EQCmc2mSUYz5y3wl9N1rU55wTmUsSn8TpxPgXiGTpa7HVf+qvTaeu6VoDzid5+UAqKDB3X8RiMnkRtvbTEUa7A8Bar3N40Ube+duXtBWEhJTifvE4Dv3N1X7Nb7MZclEAtSGbMRZ1Xgbh1Du30FC8+eR0GsaYpu1v892s3EPFpGUR8EgShpkSSWf7+iXE2d7j4jR0FrKyWg6lx8HjL39nG1wbhkBVovgLNWHYXTmaxG+q8C7LfZa1iV2ulK5bOLhs2DsyV6eSt44IgFM6RKSus/5Lu4sNmy4GhFFu7rJDxjR2FhY0DtLlsuO2qbsSnYDxDRyWzDcvFTMC67Vg580k5nNDZA+NFOp+OvwDaRG0tc95TflzD26w7V+1G9fRX5BhCE5MPHC/A+eR32Wh12ej3OVctLLc4DBI1dD599rEx/uahi/+Wp2OWCNdVYtldtA7dXMWyXHag3VA0wVusGCI+CYJQU77x3BQzySzv3jNQtfBaPT1R/pI7gNY2a2UsHltxU6fNaLrA8WjKxOs8v/uH15kXn6oj9MQzK5fddea+8IXE+SQIRfPCVBxDMScA1YJ86V0xzielFH0+J2P1JD7Vad6T+e/fx/xBrlFQcBoAVUjgOED/UNFld/rFQ6AM2Ly9qNcVzKZtcO0NGL/+5srsX2huinA+Ady4wc+edatf3HTbrcY0tcoPOjQZYyx8cZlyIJ7BbswvLhaDx2kQa4ayu7QpmU8lUp9XPUEQ1gRaa355Ksze9f7qfpGZGof+ofLv199u3UZmwONddlPL+dRcF6dIKovPef5kxJeznUeqNNmIp026VrCCe50GdkMRiIn4JAjFcmQqznC7q6Yd427b3EY8YzJchPgEVundeLh+xKer+usze0jvewDOnka/8jfRIUt8KqjsDlCDG9AP/ghtZlFGYV9O9dFDsH5TxbKYlNOF7ff/tCL7FtYAeedTtrA5w+/vLo+7Lh8hkMyaeAr8WyoXkVSWqVhm0dLBQDxDZ4klw16HVUqYNXVNuqWWi5WcTxlTS0flJRDnkyAINePMbIpAPMOu/uWFmnKitYbpcVRXmTvdAcrfZt0pIHTcaVNVy0GqFtFUdk5sylNt51MsbdLiWH6SppRiY7uL770Q4Gv7J0nWYTcZQahHTK05Mp2oWcldnsFWJ++4rq/oLy99PgdjkVRBpdGVJJkxiabNunU+MROAZNzqQBecsh7rKLAsfmgYUimYHC9oc53JwMgLqG2VKbkThFVjy/2dpqsrXOfFjVqEjp8KWY1iIikT84LzpZVXV1rDCU9uflbLLKtyYGU+LX79cRgKDYj5aXFEfBIEoWYcGLPK03ZWc/U3PGNNjLvLLz7R2jZ/jBVw2gwyJk1lzY2mTbwXCD/5Tk7VqPFPZEyC8UxBVvAP3rKOlw23ct+vpnnP90d48kyk4uMThEZndDZFLG3WXHwqlT6vg2RWM5Osbd5bvtNmPYpP2jRhJmjdP/g0BAPgckNLYYtEanDYunPmZGEHPD0CqVTlwsYFYbXYbFaQfoHOp3IxJz7VQKg5mROfNNai3kICsUxJne6AuViERi+9W8n5BBI6vhQiPgmCUDWOTsf51fh8HtKz41F6vXb6q9mye8pajVVl7nQHzJXd6XBoxU2dNuvilG6ii9PiZXfVcz794uQsyazmxg3+Fbdtd9v5wxsGuev2DThtio88MMrfPDTKZLQ+SnIEoR7Jh41v765d3tNq6PdZnahqHToeXEWr8ooTDUPWOl/rg09Zzqf2rsLLRwbXW689W5j4pF88ZN0R8UmoU5RSlvupys6nfNldIl39eeKJnPgEVmOghQTjmZI63YGV+QQ0dMe7dFaTMVk28wlEfFoKEZ8EQagKWVPztw+f4a6HRomls2RNzXPjMXb2e6taE62nJ6w7lQgc97datwWU3Tly4lOqiXKf8oHjC8lPNKrR7e7HR0Osa3VyWU/hrowr+jx8+o5NvGVXD0+fjfKe7x/n24emZdIgCIvwwlQcn9OYayfeaPTlFjpqLT4FEvXrfJrrbrdpO5w9hR45UlCnuzzK5YaefjhzqqDt9YuHoLuv8EBzQagFDkfVnU8tc86n6gs1JxeKTwvmb4lcyXApne6AOXf8hW6qRiKRc6It1VlZnE/LI+KTIAhV4YkzESaiGaIpkx8eCXE8mCCaMrmqinlPwJzziQo4n5TdYQWNF1B258pdtJol90lrTSSVnct4yuO0GThtBtEKr3IdDyQ4Op3gVdvaixYzHTbFGy7v4rOv3cSVfV6++swk7//xCcmCEoQLeGEqwfauFowGDVHNi09jkYs7OFWTubI7dx2KTyGr5E699Hbr/4FJVBHiEwCDG9ALyu7Mn/8Q87vfuGgzrTUcPYTaKnlPQp1js0OmNplP1XY+aa05FUrONXSILHCu5xu1rLrsrgnEp6XK7vKLyyI+LY6IT4IgVIUfvBCk22NnV7+Hfz0c4PFRK2NnZ1+Vu/1MTYDPX7GuOvjaChKfHLmVkWbpeBfPmJiai5xPYLXjrbTz6cdHQzhtils2tZW8jz6fkw/cvI537e7neDDJwQUlooKw1omls5wKJRs27wks0b/Dbau58ykYz2IoaHVXt4NVIehc3pO6dBd05jrcFelKUkPDMH4GnU6jTRP9w2+iH/rxxRtOnrOul9uk5E6oc+wOyFTZ+eSoTebTVCxDNG1yea91rj9PfMqXDK+y7K5aTWgqQXwF8UmcT8sj4pMgCBXnVCjJs+MxXr29gzdd2c1sMsu3DwUYbnPRXuWyAz09DhXodDdHaxu6kMDxXJeMZnHX5MWlCzOfAHwu+3mTl3JMaKXcAAAgAElEQVQTS2d58MQsLx324ysgbHwlbt7Uit2A50R8EoQ5XpxOoGncvKc8vT5nzcWnQDxDu9tenw6yfNldWwfqimut+x3dxe1jaBhME8ZH4dQxCAVgJohOxM/bTB89DCDOJ6H+sdurLj7NOZ+qPE/Ml9xd0Wst0i4qPq3hsrv8vL1lqcyn3Gm9mTJdy0nB4tPo6Cj33XcfX/rSlwA4c+YMJ08W2MlCEIQ1zfdfCOIwFK/Y0salvR6u6POQMXV1u9zlmZqoSMndHP7CnE9Owzr9NsvFKb+K5VvE+eRz2Su6yvXwiTCJjMkrt3aUZX8uu8H2rhYOToj4JAgAE5E09+yfxKZge1fjOp8A+n2OmotPwXimPvOewOp01+JFOV2oKy3xSXX2FLULNWR1vNNnTqEPPD7/xNTY+Ru+eAg8Puhft6ohC0LFsVe/7G4u86nKQk0+bPzyvPiUnD9+IG79DFZbdleNDsiVIv/7cNkXXzyw59SnJknVKDsFiU+PPvooH/rQhwgEAjz88MMAJBIJ7rnnnooOThCExieSyvLAyAwv39RKay7f4neu6EIB1w35qjoWbZowPYGqoPNJ+dthdulud/rAE5j7HpxzPqUyzSI+WVfZCzOfAPwue8UmGlprfnw0yMZ2F5eU0ZFxRZ+HY4FEQ1vDBaEcPDEa4Y9+NMLoTIo/fulgWdyFtaTP52Aqlq5pScR4JEV3iWUrlUbPBKAtJ+Tv3I36vf8BV1xT3E76Bq329GdOovc/Dr5cM46Jc+cf68VDsPVSlCGFGEKdY3egq+18ctTO+dTjsdPeYsdpUxdlPrlsak5EKhanTWFTEGvgudVKmU9Sdrc8BX1yvvnNb/KBD3yAd7zjHRi5C8Tw8DAnTpyo5NgEQWgCfjUeI5nV3Lp5PotnZ7+Xr7x+K7sGqhw2Phu0Vq66K1t2RySMNs+/sOpoBPMfPon52Y+gv/FFnLmLU6pJLk6ROefTYmV3toqJOC8GEhwPJnllCUHjy3FlnwdTw+HJ+MobC0KTYmrN3z1yhm6Pg0/dsZEbN7TWekirps/nwNQwGa2N+2kymuZsOD3nKqg7ZoJz4pMyDIzdN6FsxQmOyu6AviH0c0/C6Ajq5lcDoBeITzo8A2NnpOROaAxqEDhuNxQOQ1Xd+XRyQdi412kjvGD+Nh3P0OWxlzzfUkrhcdoauuwukVs0XqrbnUPEp2UpSHyamZlheHj4vMeUUlVtjy4IQmNyLJjAULC183xXSk1KDs6eBkD1DVbuGP420CZEI3MP6YNPY37ovejHH4LeQUgncea73TVL5lNuIuFdZDXM77JXLHD8x0dDuGyKl28s75fiS7pbsBtKcp+ENc1sMksio3nF1nYG/M5aD6cs9Hqtjne1Ep8OjEUBqr/4UigzQVRb56p3o4aGYfSEdX/vLda1caHz6Vgu70nCxoVGwOGAbHWdT2C5n6rpfEpnNaMz8+KT32mct3gYiGUuKrkzf/QtzH/8TMHH8DqMBhefcs6nJdxfc86nJmkoVG4KEp82b97MQw89dN5jjzzyCFu3bq3IoARBaB6OBxKsa3XiWmKFoJro0yPWnfWbK3cQf7t1OzuDTsQxv/a/MP//D0GLB+PP/w61+2WQSpG/ZqWa5OK0vPPJTjSdtdpql5FoKsvDJ2a5aWProuV+q8FlN7ik2y3ik7CmCeXCZdtbGrvUbiE9OfFpokbi0zPnonS02NnQVlkxT88E0bPB4l6jtRU43l6G/LzBDdZt/zprwaenHz05n/mkjx62OogNb1v9sQSh0tjskC79nGE+cj/6yV8U/boWuzHXXc3UmkdPhTHLPJdayJnZJFnNnPjkc9qIpBZmPmXobHGc9xr9/AH0I/ef9/e9HB6HQSzduGV3eSfaUmV3trz4VMHfUyNT0LfBt73tbdx777385V/+Jclkkrvuuot//ud/5s4776z0+ARBaHCOBZJs7qyT7kinj0N7F8pfudIR1WqVF+pnHsX8q/ehH/4J6hW/ifHBT6GGt1qTbcCprYtXqkkSCfPi02LdP/wuOxmz/ELbAyOzJLOaV25rL+t+81zZ52EkmKhopz6huciYuur5HJVkrrORuz7ziUqh2+NAURvnU9bUHDgXZVe/p+LVA+aX7sb86z8uqPvqHPEopFLzmU+rIB86rnbtsW57B85zPukXD8HGrSiHY9HXC0JdsUrnk/7pv2B+5+tFv67FbsyJHQfGYnzs4TMcmUqUPI6VyHe6W1h2l58Daa0t8enCvLq4tUinH3ugoGN4nLaKueGrQcGZT02yuFxuChKfhoaG+PSnP80rX/lK3vSmN3HzzTdz9913MzAwUOnxCYLQwATjGQLxDFvqRHzSoydg/abKHsSXE5/+9f+AUhjv/xuM334bypFb5c7dOrT1xadZnE/RlInXYcyt+CzE57ImKuUUcbTW/ORoiC2dLrZVqPvWFbncp0PS9U4okG88O8V//9GJsu3v8GSMp85EVt6wQgTnnE/NIz45bIqOFjsT0fKX0MwmMsuu6B8PJginzOqU3J0bheAU5hc/gc4WeO6dyTmlylB2x7bLYNtlqBtus/7fMwDBKXQ6jU4l4eQxyXsSGodVOp+IRWDiLHp6sqiXLSy7G4+krF1V0DV0MpTEpmCoNVd25zKIJK3jRdMmqay+uNNdwsrG1I/+rCCHe6OX3cXSJg5DzYlMFyKZT8tT0Gzi/7H35mFyXPXZ9n2qq7qnu2ffRxrtsiTLthav8kawDTjYhpgd3ryEQBISXkzIB1lIAoYQQiDgAMHEIWAIsXFYQmIg7OAFO5Zsy5Zk2ZIsa19m69mn96XO90dV9WzdPdXbaGZ07uvyNePpnu7STE/Xqec8z/MbHh7G6/VyzTXXZL8WDocZHh6mubkCJyiFQrEkOTZs7c6sa6q++CRTqYI7qDKVhN7TiK1XVfdAWtuhczli4yWIN74TUTNDGPHa4pO9g7ZUTk7hZIagN/d+hjMdK5IyaanQ8x0ajHFyLMF7r+qs0CPOZmOrH0MTPN8f5cruuqo9j2LpcGgwxtnxJIm0WVbU+OBAlG8+N8j+/iiGJvjOWzegnYOezZG4ddFR6ljthUpb0KiK8+njj5yhu97Ln1yTu1dwX68lZG/rrK74JJMJKz63Yg0ceg753/8Or3odmBlr/reZgUzG+mhmoLUDUROA0WEARCWcT7X1eP78U5NfaO8EKWGwHyZGIZNW4pNi8aDr5XU+Ra2uN3loH+LaV7j+Nr8usrG7QVswT1Vx0/LkaILueh+GxzrfWIXj1vNnnbAzzwexKPiDEOqDlw7AhosKPod/Ecfuzowl+MXRUVY3+fLeR027K4yr1cRnPvMZ3vOe91BbOzkWfXh4mH/5l3/hk5/8ZNUOTqFQLG6Ojlji05rm/G/SlUAOD2L+9R8ibnsL2q1vzn2nnlNgmoiV1XU+CV8Nnr+9J/8dbOeTnrZ2sJbKySmSNPP2LjnOp0iicouNn700il/XuH5V9SKUXo9Gd4OXnolz0w2jWHycHrMiC6FIiu6G0t73YimTOx86TdDQ2NoZYF9flHDSpN43/71LI7E0AUNbEJ19laQ9qPPSUGWjK1JKTo8lKLTxv6cvwpomX/WdZLa7QrzydjhyEPmz/0b+7L/z33/DxXj+7JNIx/nUWPmNZdHWhQQY6EWesfsX12+q+PMoFNVA6AayxGl3Mp2CpHVu4OA+KEJ8qjG0rOgzGK2+Y/7kaIILp0zirPN6iKdN0qZkOGqLTzNjd/Eo4orrkU89htz5EGIO8SloaNkhNSdG4ownMmypsiBfCcbiaT7+yBl0TfBn1+UfXORR4lNBXJ39enp6WLly5bSvrVy5krNnz1bloBQKxdLg2HCcZXUGAaPKF029pyGdQj54P6ZuoN38ull3yZaNd1c5djcXtvjkyViLiCVS+UQkmclZNg5W5xNMTsQrl4lEhsdPTnDTuoacHVOVpNmvZxd+CkUhxuNpxmyn0EAZ4lMokiKZkbxvRweasHo+RmPpcyY+NS6hvieHtqDBztNWcW+lHGUTSZN4WhKK5r5AjaVMDoWivGbjPCQGhvoBEK0dcMV1sG4TJOLg0UDzgGZ/9HjguaeRT/4aGZmobOxuJu3WxZoM9SCPHIRlKxFB5ShVLBJ0HdIlrgVs1xOahjz0HFJK151vfn0ydjdoiz+pKokakWSGUDTNbzZOnrucdV0kmcnpfJKmacXuGpoRl12D3P048q3vRvjyn/8ChodYykRKyed39pJIS+55bRUHAVWAZMbk7x49y0gszSdesZKO2vwDI5y9GiU+5cbViqK+vp6+vj46OyfjDX19fdTVqZOGQqHIz9HhBBta5yFyN2xn6DdegvzPr1sC1E23Tb/T6ePgq4G26sW03CAMLxLwOM6nJTINI5zMsKw+98m40p1PDx8fI2VKfrNKReNTafbrHBtJVP15FIuf0+PJ7OflTFJzdrdbA3rWRTMST7OS6jpIczESS9O8hCbdObQHDdKm9e9rCVSm8HrQ/p2PxTMkMyZez3Rh/IWBKGmTeel7koOW+ERrB0I3ENfcmP++zW3IXY8gD+yzonpeH8yMi1eC2jormtPfA0cPIa64rvLPoVBUC92AEp1PRO3evo2XWM6nntOwfGXh77GpmVI47kSFE1UaanHKLhtfPUV8cuoUJpKZSefTVOem3feEP4C45ibkE79C7tmJ2PHyvM8T8GqYEvb3Rzk+kqChZmGfY0wp+cLOXl4cjPHn1y9jY2vh98fJ2N18HN3iw9WW8Q033MBdd93FM888w5kzZ9i9ezd33XUXN96Y/2SmUCjObyYSGQYiqXnpe2J40Cr3ft+dsG0H8lv/ivnrn067izx9DLpXI7RzHB9xnE/pFAJr+tFSIJI053Y+VWC6iZSSn740yoaWGtbMw2urOaAzFk8vmd+Tono4kTuAUBll1s7udmvAyMazRs6R+24knqZpifU9geV8gvJ+TzOZKjgORWc/7t7eCF6PYHN7dQYkTGOw33JquOluWn0BBILwwjOW86mhqSqT+IQQ0NaJ3Pe0NVVP9T0pFhO6UbbzSVxqdSfLg3tdf6vf0IilJVLK7PtKtZxPJ2ZMugMrdgfW+m04liLonRHDjtsDWfwBa8hASzvyiV8VfJ6gnYZ48KDVMRdb4OXj39w3yOMnJ3jHtjauXTl31YMqHC+Mq6uw22+/neuvv5777ruPv/zLv+T+++/n+uuv5/bbb6/28SkUikXKMbvvae18TLobCUF9E8LnQ3v3n8EllyPvvwfTPgFKKeHMCcSKBWDrdabepZJ4NLFkTk7hZIZgngjcZOF4+c6nAwNWofPN8+B6AmuHz5QwGlfRO0VhzowlqdEF7UGDgXDpzqehqCVMNwd0mmzX0bl6/Y3EMktq0p1Duy0+leNQm8nUAvNcZeZ7eiNc1B6Y5YiqBnKwH5rbXW22CI8HceE25At7kKPD1YncOc/Vbk28AxDrL6za8ygUFUfXIVOe80msWAPtXchDz7n+Vr+uWX1LsXRWdKpW59PJ0QRBQ6N1SqeTs36bSFixu9ll47bzqSaA0DTE1TdaQw6G80/1C9hrxWd6ImjC+vcs1A2+Xx4d5T9fGOJV6xt43WZ3742q86kwrlYUmqbx2te+lte+9rXVPh6FQrFEODo8f+KTHB6E5lYAhGGgvedDmF/8W+S/fRFTNxBrNljTOFac474nyE67I5VE12oW7Am3GFIZSSIj8zqfDI+GzyMq4nx6IWTtsl2zcn5i385Ca7iC8RzF0uT0mDUlyG9oZcbu0jT6dXRN4BEaXo9gJDYp3IYiKY4Mxbm6yn8DsZRJPG3SvEQ7nyC3SFQqhcSnUCTFmfEkr1zfULHnK8jgALR2uL//xZfCM/8LkTBiyxXVO672LutjY3Nxx6dQnGs8BqRK2wSQTudTIIjYtBX51KPITAbhmTtuVmMLNafHJmPdySqVhZ4cTbCy0TfN+eis68J251PLTPHJdj4Jv+XoFFffgPyfbyF3PYK45U05n2fqZORrVtbx+MkJYikzK3QtFJ7ri/DPT/axrTPAH17R6doRqqbdFSbvlsiBAweynz///PN5/1MoFIpcHB6M0x7U56ckd2RSfAKrV0l774fhgguR9/4j8n++bX19IYhPhi1gLCHnk+NoyjftzrktUoHOp4FwisYaT/VL7G0cwWk4R4xGoZjK6bEkKxq8lvOpTPHJ2XkWQtDk1xmdErv7/sFhPvXYWX58eKTsYy6EE/Vbis4nv6FR59UqKj4NRNJZR1VoxvvFvj7r4nPbfE10Guy3ysZdIi661PoklazKpLssdueiWHdhVaJ9CkXVMHSQJtIsYR3jdD4FahGbt1o9SUcPufrWGt0RnyZj3akqOJ+klJwcTUyL3AHU2kJROJlhKJqePekuZsfuaqwJeaK9Cy7YjHziISt1kANnUMyqBh9b7ffE2AIrSDo9luBTvz7Lsnovf3798qyg5AYlPhUm74ri3nvv5a677gLgnntyjw0XQnD33XdX58gUCsWi5cx4gifPTHDLBhd9E2UipYThEOLiy6d9Xfh8aO/7CObnP2blz4UGy1ZV/XjmxLBO7DKVRNfEkigkdBxNU3ezZhL0ahWZdtcfSWUv8OYDx/k0pCbeKQoQSWYYiqVZ0eAjlZGMxNKkMiZGCRGroWiK5VPK+xtrdEamxO76wtYO+Fd299MWMLiiu7b8f0AOnOecFbNYIrSVKRLOZDCaYlm9l1TGzJaPO+ztjdBU45l1YVcNZCwKkYminEWiqQWWr4KzJ931RJWIaO9CgtUNo1AsJjz2uiOdhgIbbTmJOOJTEDZvB11H7t2F2HDRnN/qt8WnM/ZAC0F1YneD0TSRlJlDfJqM3VkDKGasv6Z2PtmIa25CfuOLcOxFa9LmDJpsN+3NFzRmI3gLqfcpbUo+8cgZDI/gIy/vLrixmguPJtCEEp/ykXdF4QhPAF/84hfRznVJr0KhWDTcvzeE16Pxpotbqv9kkQlIJqc5nxxETQDtjz+K+bk7QcqCo1/nDcf5lEyiC0FmCUy7c6bY5YvdgVUwWSnn0wUtc0c5ZToFfWcR3avLer56nwdNKOeTojDOhcGKBi/hpInEWsx31eUfx5yPwUg6uxsM0OT30DNlkl5/OMWWzgCRpMlnHj/LJ1+5ivUu/iaKxXE+LcXCcbDEp96J5Nx3nMKLgzE+89hZ/vGWNbNcvQORFFc2+ogkjWnOJ1NK9vZFuXxZcH7cPkOTk+6KQVx8KbLK4hNrNyJueTPiqt+o3nMoFNVAt98H0ylrImQxxCJgeBGG1+r93LQVuWcX8k3vmvM9wXEJnRlLYGiCWq9WFefTyRxl42AJKX5do2ciRUbO3oyQM5xPAOKya5H/8WXkEw8hcohPnXVePvubq1jXXMOeHssVupCcT8PRNH3hFO+5soOO2uLP4QAesTSSDdVgTkXJNE3e/va3k0pVbndIoVAsXQ6FYuw8Heb1m5tpnI+ukGG7vLS5LefNIhBE+4tPo/3ZJ6t/LG6wnU+kUksndpd0YneFnU/hMjufMqZkMOrO+SSfegzz4+9H9p0p6zk9mqCpRmdYOZ8UBXAiESsafLQFrfe9Ulw10VSGWNqkZUq0oalGZyRu/Y1JKRmIpFjV4OPDL++m3ufhE4+cLqvgPB9Z8WmBj8EuFcv5lM4bDcnFrtMThKLpWaJVIm0yFs/QHjRoDRjTnE/HhhNMJDJs65q/yB1QVOwOQGy9yvrYsbzih5R9Dt1Ae93/RdTOPTFKoVhQ6FOcT8USjViuJxuxfYf1d3rmxJzfOhm7S9IS0PHqGokqdD7lE5/Ait6dsm+f5YSN24XjU51P/gBi+9XI3Y8hU7kF/gta/GhCZMW16AJyPk3Ya9qmMq5h9CWyvq8Gc4pPmqaxbNkyJiYm5uN4FArFIkZKyTf2DNBU4+G3LqxOb4SMhsl85q8mRQV7ck4u55OD0HWEbx6m7rkh2/mUQNdYEoXjjqhU0PlUQudTLGVyYCCa/f/hWJq0Ce21LmJ34yMgJfLZnUU9Zy6aA0p8UhTm9FgSr8eadJedpFaCIDRoO2Zap5TbN/p1JhIZUhnJeCJDPC3pqDVo9uvcecMKkhnJxx85nXUgVoqRWBpdY8GVwFaK9qBBPG0WJYofClkXWhOJ6T9r5/fWFjRoC+qEIqmsqLW3d377nuRgic6nCzajffJfczoVFIrznqnOpyKR0TAEJuPRYtuVIARyz9zrE0ecGUtkaA0aGJqomvOpNaDnXMfV+jxZd+/szie7TL1m+hpbXHMTRCPIvU8VfN7J2F1lz1/l4Ly/l3Pu0z1KfMqHqyzdddddx6c//WkeeeQR9u/frwrHFQpFTp46G+ZAKMZbt7Rmd2sqzpkTcPj5rKiQHefalF98WlAYzrQ7x/l0bg/H4WAoSn+4uAiKw6TzKf+JuraEzqeHj4/xV784xVDUWuw5ThJXNmh7N64i4pNfV7E7RUFOjyVYXu/FowlaAgaaKM355DhmWmc4nwDGEmn6bUHLEWBXNvr40MuW0zuR5NO/PlvRi5KReJqGGh1tiRZDOw41t6XjqYzJS0PWFNfxGeKT8xiW+GSQyMisqLW3L8KaJl/Fi9vl2Ajmt+9Fhvqm3zA4AD4/1BY/DVHYheAKhWIGlXQ+1TfBuguRe3bN+a1T19KtAR2vR1Sl8ylX2bhDrdeTFVJmOZ9iMfD5EdqM9d+mS6Cp1epcLYB/AXY+OeJTXTnik3I+5cXVmfDnP/85AN/97nenfV0VjisUCoeMKblvb4hldV5esa6xek80MQaAPP6S9f/Dg+DRob6Kz1lBhMcDHo/lfKpZGJ1Pe3sjfPSh0whgW1eQ2y9sLioiEsk6nwrE7uzOJyml696T8XgGCRwfSdASMCYvvN0UjjtW8JNHkEMhREvuWKYbmv36NAeWQjGT02MJNrVZsQNdE7T49ZLEpyFb5Jwau2v0WwvgkVh6UoCd8jewpTPIe6/q4gs7e/nSk728/+quinQLjcQyS7ZsHCyhCCyRcG3z3M7Yw6EIKftiYjwx/QJ0UnzSGU9MilqGR3AwFOU1GyvrBJamifm1z8GBvcidD6G9+08Rm7dbtw32Q2u7mianUFSSMpxPRCOz1qhi+w7kd7+GDPUVFH0dcQYsR2zfRIpUhWN3aVNyZjzBpctyr/umuqFmdQDGo+D3z/oeoXkQV9+A/Mn3kKPDiDxTNJ1CdbedTydG4vzwxRHeeklr9j280jixu/pii+WnYGiqcDwfrlYVX/rSl6p9HAqFYpHz0LExTo8l+VCRI0mLRY6PWp8cP2xPuhuEphbEYhqKYHgt55NfnPPY3Xg8zed39tJd7+W6VXX84sgYH3/4NF97/XrXnV3hZAZDE3gLTPYKejVMCfG0xG+4e31EbRv28ZE4ly+vzV54twddHFc8au1UplPIPTsRr3itq+fMRXNAZyJpksyYBf+NivOTaCrDQCTNK9dNOvLagoZrR81UhqJpBEybKOQ4n0ZjmVnOJ4cb1zYwEE7xH/sH6az18tYt5TtBR2JpdxHXRYojYh8fifPCQJQXBqJ84hUrCRi5Lzj294wD1rSpicT0C6WBSApNQEvAyLqiQtFUNipc6b4n+dAP4cBexK1vRu59EvPzf4N42x+g3XCr1SVTZOROoVAURuiGNamxJOdTGNE5vUstKz7t2Yl41evyfmuNPrleagtWx/l0djxJ2szd9wSTG4sNNZ7Z6/tYdFrZ+FTE1Tcgf/xd5JOPIG5+fc77uO18SmVMvvvCEP/5/BAZCRtb/bxqfXU2nR3nU7FT7qaykJINC42Cq2gpJb/85S/52te+xiOPPDJPh6RQKBYbibTJA88NsrHVz44V1Rn7ncURn8aGYWQQORIq2Pe0IDG8kEye88JxKSV3P9nHRCLDB69dxtu2tPHhl3eTkfD0mbDrxwknMwVdTzB5Eo8Uket3YnrHR6yiy/5wima/7mp8vYzHoK0Tlq9y1atQCMf9MaJ6nxQ5eL7fcsVtaJ3c/W2vNUrqfApFUzTWeDA8kwt8Z6d5JG7F7uq8Wk6B5C2XtHDj2nr+Y/8gDx0bK/q5ZzIST5dVuLrQqfd58HoE39o/xA8OjXB0OMHZ8fzR4/2943TWGjTUeHI6n5r8OromaLP7ugYjafb2RvB6BJvbZzsDSkWeOYH83r/D1isRv/XbaB/6B9hyOfKBL2M+9WsYHCi6bFyhUMyB43zKlB+7Azvi2r1mzujd9NidgVEF8ckpG19dIHYHOSJ3gIxHp5WNT0V0dsPajcgnHso72MHwaOja3LG7r+8J8e39Q1y+3LrGSFahdN1hIpnBr2vTzsPFomJ3+Sm4gr/vvvv4zne+w+joKA888ADf+c535uu4FArFIuKHh0YYjqX53e1t1bf6O+ITwPHDMDyIWCx9Tw6GF1LJc144/rMjozx5JszvbGvLxk7WNPloD+o8ecb9kIlIypxzh8iZhBcpotzXWYycsBdGAxF3k+6sb45BjR9x6TXw0gHk+Ijr551Ji30xqXqfFLnYfTZCja5xUfvkArw9aDAUSxf99z0UTWdfbw6N9rS5UTt2156n80wIwf+7sostHQHu3tXLvr5Ikf+SSTKmZDyeocm/NMvGwfp5Xb2ijsuXBXnvVVbsZSyeWxyXUrK/Z5xNrX7qfZ7ZnU/RdPa9qd52BwxGU+zpjbC5PVAxx6RMJTG/ehcEgmjveB9CCESNH+0P/xzWb0Z+7fOQiEFre0WeT6FQ2Hhs4aXI6e/SNG3xafbGrNi+A44eKrg+0YTIup+czqdKF46fHE3gEbC8Po/45MsvPhG31lr5ENfcBD2n4NTRvPfxG545xad9vREuWxbkg9cuAyCRrt7aeSKRcd33ZD7x0GQiYwpKfMpPwbPhzp07+djHPsYHPvAB7rzzTh5//PH5Oi6FQrFIGI+n+d6BIa7srmVze+7dj0oix0ehYznoBkfw5zAAACAASURBVPLoIRgdgubS+3zOCYYX0lbh+LnqWDw9luDeZwbY1hXkNZuasl8XQnDVijr29kazsbe5CCczc4tPtlOjmIl3jg27ZzxJPG0yEE7R4TYGlIiBP4C49Gpr6t3eJ10/70ycBdeQcj4pZiCl5JmeMNu6AtN2SduDBqaEwWhxFyqD0RStM2Klhkej1qtlnU+F/gYMj+AvXrac5fVePv3rs9nx2MUyGk8jwXX0drHygWuX8ZEbVrC10zp3jcZz/40PRFIMRVNsarPEp5nT7kKRVNbxpAlBa0DnUCjGmfEk27sqd16U//XvcPYk2u/+MaKuIft1YXjR3vtX2bidcj4pFBXGKRwv1vmUiIM0ZzmfAMSlO1ytTxz3U2vQwOvRSJqVXTieHI2zvN6b1+njONtbZk66Ayt2l8f5BCAuvgwAeeJI3vv4da1g51M4meHMeJJNrf7sMVbV+ZTIUOdz4bCPhJFf/zzyf7496zZdE6SrUAy/FCj4k41GoyxbZimM3d3dhMPuYxgKheL84DsvDBFPm7x92zwJQOOjVsxu5Vrkvqcgk1mUsTuZTGBo56bzKZUxuet/e6jRNd5/ddesaVY7uutImZI9Pe6cE5Gk6SJ2Z91ezDj4aMpEE1il48NxBqNFOJ+c3bjlq6ClHfnCXtfPOxNHfBpW4pNiBidHEwxG01y2bPqutlOEGooU95rJ5XwCSwQadpxPc/wN1Ho93HnDCrwewd89egazhKEGIzHr73QpF45PpXFKr1YuDoasAQab2vzUzXA+ZUzJUDSVnZ4H1u//gP092zrd9T3JQ88hj72Y//YX9iB/+QPEDbcgLrl81u2ith7t/R9FXH0jXHCxq+dUKBQuKbVwPGpfO+dwPrF8NbR1uore1egaQcOKgiUr7PopNOkOoK5A7I54FFFAfKKp2frZzZzKOQW/oRV0Ph2xp4xuaPWjCYHXI6rqfAonM9l/c0HiVuRePrvTcrhNQdcE6QUwUGghMmfn08DAAP39/fT392Oa5rT/7+/vn6/jVCgUC5D+cJKfHB7hxrUNrGzIf+KqKBNjiLpGxJoNMNALgGhabM4nwyoc187NtLv79w1yfCTBHTs6cy4mLrR393eddrfhEHHhfHI6A4qL3WVY02S9rnb3RDAl7p1PsSjC57diKWs2wMn8u25zUevVMDShYneKWTxjC7SXzZgS5LxO+8P5O4RmEk1liKZMWnPsLjf5dY6PJEib0tXfQFvQ4G1b2ugLp7Il5TP5zv5BvrFngF+fGOfUWGKaEO70m82abLRE8ekafl3L63w6FIoR8HpY2eCj3qdPE59G41ap+NTJS44Q1VTjKXhRNxXzgS9jPvDlnLfJiXHMr38BulYg3vjOvI8h2jrR3vUniGCVuxcVivMNx/lUbOF41DpHiFzOJyGs6N3B55DR/Jt9fkOjNaAjbOElWcFNS2dgxurG/BM/g1nxKce5p0DhOFhT72hutwYh5MGvFxafDg9ZQv76FusYfR4xD84nN+KTJYoxNgxHDk67STmf8lNwVZFIJHjf+9437Wsz///b355tNVMoFOcH39w3iCYE/6cCk5VcMz5qjaxdvX7yay2LzPnk9UEqgUfMfyZ8b2+EBw8O8+oLGrmquy7nfTya4MruWp44NUEqI+csXYxUqXA8mjLZ0hKgbyLFrtNWB5Xr6Vvx2KQVfNU62P04MjyOqK13/fwOQgiaA7pyPilmsftsmDVNvllupfaggV/XODwU56Z17h5r0BY3W3M4n5pqdPbbxeYdLt1/a5st0ePYSJyuuuk9UeFkhm8+Nzjta16PYGWDj9VNvuyFQDXFJ/OpXyP/+z60j34BUeDiZb5o9Hvyi0+DMS7qrMOjCers2J2UEiFEdgrnVPHJ+R1u7Qq66kGUUsJQP6TTyEQc4auZdpt5390QHkf74zsR3nna6FEoFJPYzieZTlFUs2kh5xP21LufP4jcvxtx1W/kvM/KBh8ee8qc16ORqqDw4pSNFxLJO2oNNAErG6afR6RpTl9r5aOtA1lAfAoYGhMFXPGHB61YoLOJ6fVoJKoo7EwkMtnnKkgilv1U7n4cseGi7P/rmiChxt3lpOCqQglLCoUiH2fHkzx6Ypw3XtSSMyZSDWQibuXn6y3nU/bUsxidT+H4vBeOj8fTfH5nL931Xt55aeFC2h3ddfzy6Bj7+yNcuiz/LvozZ8NMJM053RhBo/jC8WjKJGhYzgEnwuImdieltOzQdgmmWLXeeq2cOgqbt7t+/qm0+HXV+aSYRjiR4dBgjDdsbpl1m0cTXNwRmFb6HU5muOOHx2j06+zormPHilpWNfqy4sSQLT7l6tWYWvztVoBd1ehDE3BsOMG1K6ff5kzi++C1y1jZ4OX4SIITowmOjcR58kyYiUSGGl1UrfNJmhnk9x+wdsNffB62XlmV5ymGxhqd0RyF49FUhpOjCW7YYL1n1vs8mNIatFDr9WSjle3TnE/W59u73EXumBiDpO2SO34YNm3J3iQf/wXs2YV44+8iVq4t5Z+mUCjKpVTnU8QRn/K8F6zdZG2o7tkFecSnD9gl22BtElRy2t2JkbnFp646L994wwXUz3QDJeMgZUHnE1gddAU7nwwtK+LPRErJ4aEYl055L/XplY8eOphSEk6a7pxPCdv51NBkRe/e+gcIzVrrqsLx/JwffmqFQlFxToxYb7rXrcrtnqkKzkSJ+gZo64TaOmvySL6T+kLFnnbn0QTztTEipeTuJ/uYSGS48+Xd+PTCTqWtXQF8HsHus+G84tNoLM0XdvWyqsHHLRuact7HwaMJAoY2a0pUPkwpiaVM/IbGmuYaDoRiaCK3K2QWqSSY5uSCaJVlPZEnjiBKFJ+c2JNC4bCn14qCXrY89/vPtq4AT58N0x9O0lHr5akzYUbiGRr9Ot/aP8h/7B+ks9Zgx4o6dnTXErIX37lid41THEhue8+8Ho2VDT6O2+/VU3GieMvrvaxuqmF103SnzXAsTcakrFHTBdn7FAz0WM/3wh7EghCfPJwZnx2TPDwYx5RwcVc9MBnHcHbHs7+3KZ1PWzsDXNldmx0LPidDoeyn8shBhC0+yYEe5Le/ChsvQbzy9hL/ZQqFomxK7HySMXsDIp/zSdMQ265CPvlrZCqJMHJPM3UwPAJTQtqU6Fr5788nRxMEDG1aZ10uZglPYE0VBvDnn3YHWOv1yAQyGskZP/QbWnbAzEwGIinG4hk2tE4+h+V8qs7iOZI0keT5987Edj6JHS9H/uy/reid7X6yNpercoiLnsrMflUoFOcdoejsqEHVscUnUd9ouQXWb4b2LlexhoWEsMUnfR4Lx392ZJQnz4T5nW1trG3On+138Hqs0fH7+qI5bzel5As7e4mlTD543TJXo8RbA7rr6V/xtLUACBgaa+wduWa/7u5i2C6BzDqfArVWqefJ/KN+50LF7hQzeaYnTJ1XY0NL7oX3Vrto2vkbeuLUBK0Bnc+9ejVff/16/t+VnSyr8/I/Lw7zoV+c4p6nrELWXL0aTTWTHUJzCcdTWdvs49jwbPGpz+6iyuVYFELQEjDcR1yLREqJ+dPvWRckm7chD5Y+DKCS5HM+HRqMIYCLO62NFueixBHSQ5EUtV6NgDF5sdJR6+Wvf6PbXXQDrMgdgNeLPDrZHWLefw94PFaPk6aW7ArFOSMrPlXY+YQVvSMRgwP75nw4b4WnvZ0cTbCywVfaOjq71prb+QTk7X0q1Pl0eNAuG59ynvXpomqxO2eSqZv3bml3PokrXmYNEtr9ePY2XROklPMpJ+pMplAoSmIgksZvT9+YN7LOp0YAtLe/F+29fz1/z18pDC8kk1bn0zwUjp8eS3DvMwNs6wrymk2FHUpT2doV4Mx4kqEcgtGPXhzh2d4I77y03XWhblvQcD39y1mIBAwPq+3Scddl43F7N65mcrEiVl9QVul4s18nnjZdi2eKpY0pJc/2RNi+rDbbxTGT7novzX6dfX0RoqkMe3ojXL2yDiEETX6dmy9o5KM3ruDf33ABH7x2GVevqOPGtQ05BVane6lYQWhtUw0j8cws4bQ/nCLo1dyLI5XkpQNw/DDilbdbY7j7ziKHBub/OGbQUGN1Oc2MShwKxVjV6CPos34HU51PYIlP5W7CSNv5JLZeBUdfRJomsu8MHNyH+M03IJoXWbRcoVhqOLG7TJFrgFgEhCgs0GzaAv4Acs/OOR/OsEXoVAXEFyklJ8cKT7orSMwSnwpOuwOYS3wyNGvDMcd6+KWhGIYmsutAsDZHk1WKDTjdU8XF7hrhksvsqXfW96vYXX6U+KRQKEpi0B75PZ+uIzlhi091lvgk6hsRLYW7ixYkhhfSyXnpfEplTO763x5qdI33X92FVsTva0vHdOeGw/GROP+2J8QVy2t59QWNrh+vNWAwmCfXPxPHgu03rOiQJtzHjRzxSUy1gq9aB0MDyPC46+Odyop6a+HzBw8e5SO/OsXBgdyOMMX5wZGhOGOJDJcvK7CbLQTbugI81xflqTNh0qbk2hWzY8pBr4eXra7nz69fzvuv7sr5WI011kK4I1g4kjGTtXacbqb7aSCScl1cXkmyrqfaesQ1N2VjsPLAuXc/Of1WY1NKx00peXEwxqa2yfeS2c6ndPkO4KF+8Afh4susi9WeU8jHfg4eD+Lam8p7bIVCUT4e+288VYLzyR8s6FwUuoG45HLkvqeQmcLVBD7dcT6Vv3YciqWJJM3SxSeXzidaOwHylo77DQ0JxHP0OB0eirO2uWZaxNDnqb7zyZ34ZG90+vyIy66dNvVOiU/5KVp8Mk1z2n8KheL8JBRJTeu4mBemdj4tZry282keOp/u3zfI8ZEEd+zopLnIyVWrm3zU+zzTSpMTaZPPPt5Dnc/DH+/oLEp8bAvqjCUyriaARLPOJw2frvH7l3Xw6jl6pbLEJhcEDmKVPR2xxOjdFd21/OOrV/P6zS0cGYrz4KHhkh5HsTTY3RNGE7C9QBk/WNG78USGb+8fpNmvs7Ftjm6MPJTqfFozZeLdVPrCKTpqixOyKoH88Xdh/27Eza9D+HywbAU0NsOCEp8mL/5OjSaIpkw2tc4Wn7LOp2iFnE8t7YgLNlv/f+g55BMPwdarEPXu3aoKhaJKGPb6qRTnk4teUrF9B4THs+JF3sPQKic+OVOEN5V4XprsfJojdhestcT1wb6ct/vtKHl0xjTktCk5OhxnQ+v0qgifrlVtklxWfHLjCrZjd/h8iC1X2NG7/wWU+FQIV1cix44d49577+XUqVMkk9PLGNVEPIXi/CQUSbGxtcQTVqmMj0KgFqHP/459RdG9kEpZsbsqnpxSGZMfHBrmxrUNXNVdfDG8JgRbOq3eJ2es+NeeHeDMeJK/uXEF9UVOwnIu0ELRFN31hXfanNidE+u8dWMRF2DZ2N2UBdFKp3T8JcRFpZWOr2uuYV1zDS8NxRhR/U/nNc+cjbChxT9nKekWu/epZyLFrRubinIeTqXe5+G3t7RyTZEDHgKGh646g2PDk2X5ppQMhFNc4bYMu0KYj/0c+eD9iB0vR7zqdYDlDhObt1s7/mYGoZ2DGKCN4y4bneJ8OjRovZdcOOXiLGBoeITlfAonM0RTJm05SuKLYmjAiqa0dliTk378XQiPo13/qvIeV6FQVASheUBoRTufZCSct2x8GhdfBrqB3LMTsfHivHdz+jVTZXY+ZUzJDw6NsKnVzzoXPaC5yJapzxW7A2jrQA7mjlf77XVebIagdHI0QTIjZ/UqWhP/qiM+hYuN3Xm91mujxj8ZvXvr789rp+tiw9XZ8ktf+hKXXXYZ73nPe/D5SrTmKRSKJUMsZTKRNGmd59iGHB/N9j0tarxekCa6kFU9OcVSJqaEdc2lv29v7Qzy+MkJTo8n6RlP8tOXRnndhc1scztCfAqO+DQYSc8pPkXsHTB/CZ1i0rGCT4ndiUAQ2ruQp0ovHXdo8uu80K9id+crI7E0R4bj/PbW1jnv2+zXWdXg4+RYImfkzi1CCN58ydzPl4u1TTUcnRK7G4mlSZnSfYdaBZAvHUDe989w0XbEO/54egRl8zZ44ldw8hisuWDejmkmzkTBqaXjh0IxGms8035WQgjqfFY/lBMjdh0JzoGUEoYGEJu2WE7SdRfCs09AS7v1s1EoFAsDQ6+e86nGbw1g2LML+Zbfz+sqNzyVcT79+ugQ/eEU79xeRnWF29gdWMJ6z+mcNwUc8WlG6fhhW/zfmMv5VKXY3XgigwCCXhdrz2R8usP+8uuQz+6EIwfRtXZVOJ4HV+LT4OAgb3vb2xbdRCmFQlEdnNLlsnd7i2V8dPFH7gAM60JFl9ZEt4wp85YWl4Nzcq4pYjrWTLZ2WouKh4+N8Ysjo6xr9vHbW0srv20L2M4nF71PUwvHiyZH4ThY0Tt59FDxjzeDZr/OSDyddYMpzi+e7bGmF10+R+TO4eqVtaROmKVHG8pkbVMN/3tqgkgyQ9DroT9s/f11zqf4tP9p0ATaH30IoU8/b4gLtyIB895/hLYOhM9v/e1O+U+0dyEuvaaqx9jgOJ+muBoPhqy+p5l/5/U+D+OJNAORCkx9jUas9yy7VFysvxD57BOI616pJtwpFAsJj1HatLuuFa7uKrbvQD73NJw6ZvVU5sBbAfFJSskDz/bQWWtwZXcZDthY7rVWLkRrB3L/MznXTf584tNQnAafZ5a47/UIEjn6oSrBRCJDrVdz51KOx8E3KYyJSy5H2tE7ffPrVewuD67OaldccQX79s09/lGhUJwfhCqw21sS42OIuiXgfDIs149HWjvsmSpNvIvbFmbHpl0KHbVeOmsN/uvAMMmM5IPXLs85jcsNzQEdTVixu7mY2vlUNLlidwCr1sNwqOTScYdmv07anOwGUJxf7O6J0OzXWdPkzlH41ktaufu2tVURmN2w1nY+Hh+xoneO+FRsf1Q5yP5eaO20dvdnIOobEbe+GZpaIDyBPHsS+cIe5BO/Qv74u8jvfQPznk8hQ7n7QiqFX9fwekQ2djcaS9MXTk3re3Ko83kYT2Sy0zvLEp+GrBJe0Wo5EMSl18DWKxEvu7n0x1QoFJVH1yFdvPNJuHA+AYitV4LQCk69c9Zz5cTODoViHOib4LWbmss7L8Wj4PUhPC42CVs7IZWEsZFZN/l16/tzOZ82tNbMEqt8Ho1kJvd0vHIJJzPuIneATMSmi09Tone6JjGlFXNXTMeVbSGVSvHZz36WTZs20dg4/cLvjjvuqMqBKRSKhYuz4J7v2B1LJXaXdT5Z4kXalFRj4rkjPtXo5V30bu0M0ndklHdf0cHy+tJLinXNGjHvvH4KMXXaXdHEo9ZoY990q7Zo60ACjAxBbX3xj2vjFLcPx9JF914tZZ7rixBPm1xZQr/YYiFtSvb2Rrh2ZZ1r15sQghL12orgTLw7Mhzj4o4A/edi82CgB9pzT/ID0G7/vzm/LqWElw5gfuYv4cwJaOus0gFav6fGGj0bu5vse5odKan3eTg7niQUSWFoIuuaKomhkPXRntwqWtrw3PHh0h9PoVBUB70E51PUZecTIOoa4ILNyD27IM97ouN8SpXhfPrJS6PU+XRuWldmkiAWddf3hO18Aqt0vLF52m25Op8iyQxnx5O8bPXstZpXF5gS0iaUYo4vhOV8cvmgifjsdaYdvfMMhwAPGVOincsFwALE1aq+u7ub3/qt32Ljxo10dHRM+0+hUJx/hCIpNEHR09PKQaZSVnZ+SYhPloDjMW3nU5Um3iXT5cfuAN5wUTN3XNXJTWvdL1Qyn/so5pOPzvp6W8DI9qQUIpYy8XlEabtycWs3apY44EyNGitvUl3TFPFJMclXdw/wTzt7y1oUL3QOhqJEUyaXzXNZdzk0+nVWNHh5+owVF+wPJ2nx62U5Ih3kwX1kPvdRZCKe/z5SwkAvomNZ0Y8vhLDiJ0Igz5wo40jd0VjjyTqfDoVi6JrI2ZlX79MZT2QYsKe+llokDyBt55MjPikUigVKkc4nmUpBMumq88lBbN8BPaeQ/T05b69E59NgNMX6tmDZa0PiMXd9TwBtlmYgB/tn3ZQrdvfSUBwJbMjhPPVVwP2Vj4kinE85xafN1kAbfcTaVFC9T7NxdeX4pje9qdrHoVAoFhGhSIrWgD6/MZKJUevjEhCfhOFFMlV8qm7szlfmAqOj1ssr17t3PMloGA7sgYYmuOo3pt3WFtQ5Mpz/QtUhmsqUFrkDazcu14KowRKf5Ngo5bxyHdFVTbybZCye5uSYFet6tjdc0nTFxcAzZyPo2mQX2mLhupX1fGv/IMOxNP3hVMXKxuXzz8CBPchfPIi47a257zQ2DMkEtBcvPgEIXw20dSHPHC/jSN3R6NezscSDoRjrm2swcoh0TuH4QCRVXuQOLOeTrwaCS/NvRqFYMugG8vRx5EAPws37WcwS/N06n8Duffr2V62pd7/5hlm3T3Y+lS68JNKSOn8FNh9iUVd9T8CkuJ5DfMpVOH54yHKeXtAyexKf8zNIZCTFj74pzETCZEWDS/EpHoOZVSC2GDWZbKjk0S0NXL/ynnvuOe655x4+9alPAXD06FGef/75qh2YQqFYuISiKVoD5yByh9UPsuixnU+6LT6lq9X5ZC9OfPNt+bVjJHI4NOumtqBBKJKeMwcfTZkESs0ixmO5F0SO82l8dudAMSjn02xeGLCm3mgCHj1eXqfWQmZ3T5jN7YHSivDPIdesqkMCO09N0B9OVazvyRmdLX/6X8jRPI7C/l4ARIHY3ZysWG3F7qqM43xKZUyODMfzlsTX+zxkJJweS5QdX5SDA9DcpoYXKBQLHPHqN8LQAOadd2B+515kJFz4G6IR62MxzqeWdli5zore5WCy86n0dWMyY1JT6ubeVOJR1/82YXituF1otvjk8wg0MVm3AJbzaXm9N2cEztlQTVZB2ZlIZKgrInYnamaIY3b/VXZ9r5xPs3D1yvvJT37CV77yFbq6ujh48CAAXq+Xb33rW1U9OIVCsTAJRVLnoGx86Tif8DqxO0u8qJbzKVGh2F3RDA1M/ziF1oBB2pSMxQuXdUeTZsnOJxnP3UMgfD7r6zkKL4vBp2sEvZpyPk3h+f4oPo/glesaefpsmGhq6ZWx94eTnB5Lup5yt5BY2eBjVYOPh4+PMRRNV27S3dCANckpnUb+4IGcd5EDdnykDPFJdK+GUB/SGSZQJRprdCYSGV4aipM2JRfmEZ+cWEY8LbNTPEtmeMAaQ65QKBY02tU3oH3iXxDX3Ij85Q8w//oPMX/1P8h8PVC2OCWKcD6BHb079iJydGjWbU7srpw4VyIjy3bEA7bLvIgprq2dOWN3QghqdC3b+SSltMrGc7ieYHJDNVHhiH8qI4mlzfJid0KAR6/6+n4x4+qV9+Mf/5iPfOQj3H777Wj22Nfly5fT05M7j6pQKJYuGVMyGE3Pe9m4XErik24Xjtsnp2plwhMVit0Vi3QKdEcGkeZ0EaItaLmGQnP0PkVTZmll45Df+QSW+6lM8Qms6J1yPk3y/ECMC9sD3LC2nmRGsuv0HDvCi5Bneqxd7MuWV9roPz9cu6ou26PRUVv64IBpDPUjNlyEePmrkY//Enn25Oz79PeAR4eWtpKfRnSvASkh1+NXkMYaHVPC02et12+uSXdgOZ8cnPe0khkcQJTxs1EoFPOHaGxG+5070D7yeVi5Fvmtf8X8m/ch9z09e/paCc4nALH9agDk3idn3eatQOdTMm1So1fAvRuLItx2PgGiqQVyCGpgTRt1YnehSJrReIYLWnK//2adTxXufIokrfWqe/EpBr4cx6jr2fW9cj7NxtXKPhaL0draOu1r6XQaXVdTfhSK842ReBpTVmDBXSyO+DQzX70Y8VoFtpM7I9V5msnOp3mOcwzbjqdMBkanCz1OP0ooWlh8iqVKdz5ZheN5xKeGRmSZsTuwonfDsaXn7imF8Xiak6MJLmkPsKnVT0etwaMnll70bvfZMJ21BsvrKiTczDPXrpzsFKpE55OMRyE8AS0diNveAjV+zP/8t9n3C/VCWwdCK+Nip3u19VhVjt412lPrdp6eoLPWoDHPUI26aeJT6T9LGYta07BU2bhCsagQK9ag/X8fR3vfRwAw7/5bzM9/DJlKZu+TrR5oainuwZetgPZlOaN3hlaBzqeMxFuJTck8LvO8BIKWWyoHfmPS+eT0PW1oze18ynY+pSsr7Izb4pObaXfSzFhl8r4cx+jRMaq8ubyYcfXKu/DCC3nwwQenfe0nP/kJF110UVUOSqFQLFxC4XMwphtgYgx8fis6tdgxbOdTZn5id74KTLUqBjk1bjc8PXrnXKgNRgq7hsoqHI/HEP7c4pOob4Kx0dIedwrNfp2RmPupN0uZFwasheLFHQGEELxsVT3P9UXmdLctJhJpk/39US5bXrtou3m6G3ysbrTePytSOO44HFvbEbX1iFvfDM8/gzywZ/r9+ntKLhvP0tJuXeRUXXyyxKbeiVTeyB3MdD6V8bN03iuV+KRQLDqEEIgtV6B99IuI17zVGrRy5ODkHQZ6Lad7Y3HikxDCit69uH9Wr5QQAq9HlDVVNpkxy65jkFJCrIhpd2Ddt4D45HQ+HR6MYWiC1Y15YndVcj5NJCzxqd6N8ylhDVhhZucTWM4ne32fXsLTf0vF1SvvXe96F0899RTvfe97icfjvP/972fXrl284x3vqPbxKRSKBUYoar2hznvsbngQ6hvm9TmrhmE7nzLWDlm1bLmJjImhifmdSgjWRWmT5ZbNRvBsgoaGX9fmjt2lTfylljoXit01NJVdOA5O7C4z22Z/HrJ/wOp7Wm/3M9y0rgFdE/zFz05yMJR7obnY2N8fJZmRXL5scUbuHF61vpGOWiM7sbEs7LJxYQsn4sZboaUd87tfz8ZtpWlCqNfdZKgCCCFg+eqqT7xr8E++5+QrG4dJ55MAWgNl/Czt90fRW4tfggAAIABJREFUrGJ3CsViReg64rpXAiD7JytpLNdnJ0IrXugRm7ZY7vEcgrvhESXH7jKmJG1WoI4hmQBpQp6Nvpz4A5BOIVOz139+YzJ2d3goztrmmmy/1Ux8VXI+hRNFxO4Sdv9gLpf91M4ntUachaszZlNTE3//93/P0aNHCYVCtLS0sH79+mz/k0KhOH9wRIOyS1aLQJ46Cnt3Ia5/1bw9Z1WZJ+dTPG1SM9+RO4ChAcSF25BPPTprrK4QgragXjB2J6UkljIJluB8klJaVvB8u3ENTRCLIhOJslx0zX6dtCmZSJrudsmWMM/3R7mwzY9ui5xddV4+/apVfPqxs/z1L07xzkvbuW1j06J1DAHs7Y3g9Qgu7ihil3cBcsuGRm7Z0FiR34Ucsv+2W23xyfAiXv87yK98FrnzEcS1N1n9askkdJQx6c5GrFiN3PkwUsqqvZYc5xPk73sCS0TXBDTU6BhlOEvlmN1/UmwsR6FQLCwaW6xhMlPEJ0J90NZZ2uMF7ZLyxOwhC16tdOdTwnYLlT3tznEwFeN8crqvYhEwpldo+HWNsViKtCk5Ohzn5gvyV2w4E/8SlXY+ZWN3Ln428bj1MVfsbmrnk3I+zcL1K09KSdpu8zfNKhWUKBSKBU8okqLOq5VeBl0kMpPB/PcvQW094nW/My/PWXWcaXdpS4BJV2lnJJ6u0ESTIpDJhBWR7OqG2noYDs26T1vQIFQgdhdPS0xJaa+xdMraLSxUOA5lu5+abOfI8BzdVUsdp+9ppiiztrmGu169mkuX1fLVZwb47P/2ZHc1FyMnxxKsavRlF72LFSFE5YSboQEwvNN6+MQV18OaDcgH70MmEmBPuhNlTLrL0r3GcjXOELQzn7uTzPveQubPfpfMJ/8UeeRAyU8RNDR0TRAwNFY05BenhRDU+zy0l9t96HTiLYVBGgrFeYzQNKunqf8sYG+EhfpKf++zRQ2ZiM+6yfBoJQsvyWwdQ5mbZnFbfCqm88m5b47oXcDQiKUznBpNkMxINuQpG4fJHtNyStdzMV6U88n6vYhcsTuPjm6v71Xn02xcnTVPnjzJZz7zGVKpFM3NzQwPD2MYBn/6p3/K6tWrq3yICoViITEQSc1r5E7+6odw8gji3X+OCC6+Eec50W3xKWOdnKpVOJ5Im/MuPmXFppZ2aGmf3v9k0xowODI0e0HlEE1ZC4CSOp+cUex5xCfR0IgEy5FR6o4kZGNLI/EMq0t+lMXPyTGr9yDXVJpar4e/+o3l/NeBYb65L8SJkQQfetnyghf1C5We8SQXty9u11OlkYMD0NI+TcwSQqC96V2Y//Ah5C8enBRVyu18AkT3autv9+yJ7N+ujMfgwF5YvxnRsQx56DnMf/grxKvfiHjNWxFFDsYRQtDs97C83jdnXLm73lv+a3lsxNpY0ee5Q1GhUFSejmVw+oT1+fioJVCUus5w4lzxHM6nMjqfHNHKV+4GcngCABFwvy4X/qD1Hh6LzLrN6Xx6cdAuG2/J3fcEU5xP6counsOJDLpmubDmpFDsTtfR7fW9mnY3G1dn5XvuuYebb76Z2267DSEEUkp+9KMfcc899/DpT3+62seoUCgWEGfHk6xrzn9SqCQy1If8/jdhyxWIy6+dl+ecD4Sug6ahp6vc+XQuYndOh0lLG7KlHXpOzbpLW1BnLJHJK445DplAKZ1Pc1nBG5qtj8r5VBFG7Yl/+TqENCF440UtbGip4bOP9/CnPz3B+3Z0cd2q+vk8zLKIp00Go2mW1y/OKXdVY2ggG7mbirhgM1x6NfKn37NGhus6NLfmeIAiWb4KhECePoHYtsP62tmTAGg3vw6x7SpkLIr81leQP/4O8oVn0X7vA4iu7qKe5n07uqbF7/LxsRtXlO0ik2PDVhRYoVAsekTHcuSeXch0GkK91tfaSnQ+ORtouWJ3ZXQ+JezvK3tjcmzY+tjU7P57Cjif/LrV+XR4KE69z1NwKIbjfEpU2PkUTpoEvR537+tO4XieaXfV3lxezLh65fX29nLrrbdmfxlCCG655Rb6+vqqenAKhWJhEUuZ9IVTrGqsvnNBSon5zXtAaGi//UeLui8mJ4Y3Wzhetc6njDx3k+5a2hEtbTA8MKuU25kOla/3KZoVn0p3Pom8heOWE0OOlSc+ZZ1PtvhyvjKWsOKTzoj6fGzpDPK5W1azqrGGzzzew38+PzQfh1cReiesv9NlSnyazlB/tmx8Jtrr32EVy+56GNq6EFr5vWjCVwMdy5Enj2S/Js+esD7pXm3dxx9Ae+f70f7oQzDYj/mJP8F8+MdFDQbY0hlkpYtznOHRsj1nJTM2osQnhWKp0LEMTBMG+5EDlvhEybE7+z0onjt2lyozdlf2tLtRW3xqKKKvzj+l82nmTYZGRsKBgSgbWmoKrvkNTSCogvMpmaHO6/JcpZxPJePqlbd9+3Z279497Wu7d+9m+/btVTkohUKxMDllR2zmRXx68lF4YQ/idW9fmpOADO+k86lKnU/nJHY3FAJNs8o3W9ohmUSOj067i1NWP5in98kRn0rqfJqrh6C2HoRmXfSVgU/XCBoawzHlfNIE1LroSGgJGPzdK1ZySUeAnx8dnfP+C4Wz49bfqXI+TSLjUSt20dKR83bRsQzx8lus/6lE35PzuGsugOOHJ8WkMycsh8AMEUxcdg3ax/4JLrgI+cC/YP7Tx8sWnKvC+AhCiU8KxZJAdCy3PunvscrGhQYtpa1fhW5YrtE8sbvSnU927E4vc0NgdBg8OtTWuf8ee1NQxmb/m5z1Xl84xYYCwx7AMsGU8zPIRziZIeimbJwpXVy5Btd4dHR7c1l1Ps3GVezONE0+//nPs3btWlpaWhgaGuLYsWNcfvnl3H333dn73XHHHVU7UIXifCOczPDzI6O8ZmNTWdN0Ksmp0fkRn+TEOPLbX4U1GxA3vLqqz3XOMLx4UkkwqjcNI5E2yxsDXgrDA9DYgvB4oKUNCWRCfdA4uQBrtUt6ncmJM3Fid6VMu5uz80nzQH2D1cdQJk1+neHz3Pk0Gk/T4POguXQmGh7BhpYaDgxEyZhyzl6dhUCPLT511SnxKYsdr80Vu3MQt74F+eSjiJVrK/e8azbCzoetbrmWduSZE7B8Vc5dctHYgvb+jyEf/hHyP/8N82N3oL33rxHrN1fueMpASgljo5NRYIVCsbjpsLrtZP9ZGOiD5tby+txq/Nli66l4PYKxEgd4OIJNuc4nRoehsbm4VEIgv/Npas3CXOITgFfXquB8Mud0cWfJTrvL43xKK+dTPlxdlaxYsYIVK1Zk/7+7u5utW7dW7aAUCgX89PAo9+0LYWiC12ya/8Vp2pT8+sQ4rQGdLZ3WCePkaIIaXRTMYlcC+d17IRZB+507KhLXWJAYXvRUAgyo1iTWczLtbmhgcqev2bowzQz0ThOfWgIGmigUu7MEnVKcT3IO8QmAhqaKuCCaAzrDsfxT+84HxhIZGlz040ylLWiQkTAST9MaWPhFy2fHk7QG9PIX60uJQStemy92ByDq6tH+7su5OzFKRKzdiATksRehuQ3OnERceX3++wuBuPE25IVbMT/zV5i/+D6eBSI+EZ6ATFrF7hSKJYKorYdgHfT3IEO95bs+ff7KF46nHedTmbG7MUt8Koqawp1PDhe46JX1VcH5FElm3Ducndhdvml38ep2ui5mXK0Y3/SmN1X7OBQKxQweOzkOwHdfGOKV6xvn7cLHlJJfHg7xL48fo3ciRWetwZd/ax1giU8rGnyuXQ6lIA/sQe58GHHLmxF2j8eSxDAs5xPVLRyf784nhkKIDRdbn9sXpplQH2zYkr2Lrgma/DqhOWJ3JRWOx+coHAeobyo7dgfQXKNzIDR7YXg+MRpLu98ptHHE64FwanGITxNJ1fc0AznUb31SwPkEIJyd7kqxfBUYXjh2GNZtsnbQXZwnRNcKWLUeBvsrezzl4BT2KueTQrF06FhmOZ9CvYhLyxyU46tB5igcNzxaNj5XLI5g4zM0KMe4PTIEy1YW9S3C47E2I/J0PgEsq/O6ivF7y/gZ5COSzFDrMnZHIm5VTORytnl09Iz1byzU6fo/Lw5bHYOLcAJwOcwpPmUyGR577DGee+45JiYmqKur45JLLuH6669HL3KErUKhcMepsQQnRhNcv6qOx05O8KMXR3jDRUWU+pWAlJI9vRHu2xvi2EiCVY0+blhTz8PHx+mdSNJV5+XkaIIrut2PVS36GBIJzPvvgY7liNveXLXnWRB4fXhSlm3XOTlJKblvb4hXrGusyMVuIjO/0+5kJgOjQ5POp0AQ/AFLfJpBW8BgME/srrzOp7mdT6Kh0YrrlInjfJJSLr1CfJeMJTJFx9GcwvmBSIoF4kHJi5SSnvEkL1u9eKbzzQtDA5YIVNc4r08rdB1WrUMefxFh/w273aQQrR3IY4eqd3DFYgvgqvNJoVg6iI5lyL1PWQJLe2d5D1Ygdle288lTpvg0Noy4qITuZ38gt/PJXu9taHXnlPXplXU+mVISSZkE3W56JuLg8+eOfOs6+hyby/3hJF/ZPcA7trWdd+JTwZV9NBrlwx/+MN/85jfxeDysWbMGj8fDAw88wEc+8hGi0dkvHoVCUT6PnxxHAO+6rIPLlgX5rwNDRJLV65Z5cTDGh391mr95+AyRlMmdN2/gc69ezVsuscZjP9sTYTSWZiyRYXUV+57kDx+AUB/a29+LMJa408AwZp2cxhIZvndgmEdOjJX98FJKEvMduxsdsia92I4nIQQ0t2EO5BCfgnrBaXdejyhtkpRTZFko6lPfBBOjSLO8XbMmv07alIST5+8s3VKcT9lph3nEx4XEWCJDJGWqsvEZyMEBa6LlORBdxZoNcOoY8uRR6wvLVrn7xrYOiEaQkXD1Dq4IpON8alTik0KxZOhYnnX2iLZyY3c1+QvHS3TMZzufSnGW28h4zBKQSnFt+oPIHM4np+h7o4u+J7CdTxXsfIqlTEwJtT6Xa+Z4LP86U9fR01ZHbr7C8V2nrfPQ1SuLKGxfIhS0Lj3wwAPU19fz0Y9+lJopmcZ4PM7nPvc5HnjgAX7/93+/6gepUJxPSCl57MQEF3cEaPbr/J8tbXzwpyf44aER3rqltaLPdWoswf17Qzx5JkxDjYd3X97Bq9Y30tXRxuDgIF11XjprDfb0RrIXX9UqG5enjiJ/8X3E9a9CbLy4Ks+xoDC8eGK288me3OTsZPVOlH9RnsxIJOXn+otiyOmBmTLdpaWdTGh21KUtaLDrdBhTylkxzljKJFCK6wnsBYEfoRX4/oYmyGQgEoa60h0tztS+vnCSulylk0uceNokkZE0Ftn5VKNr1Ps8eWOXCwk16S4PQwNzRu6qxpqN8IvvI3c9YglgLqN9orUTCVb0Llg9B69rnOivit0pFEsG0bGMrNxQCedTjuEoXo9GqsTI2dTOp5LPwM57V7GdT5DX+bS8zssHr13GVS7TFZV2PkXsTcRabxHOp1x9T2DF7uZwPu08PcGaJt95Ocik4Or+6aef5g/+4A+mCU8ANTU1/N7v/R5PPfVUVQ9OoTgfOT6SoGciyfWrrIvi9S01bOsM8GgF3DAOQ9EUX9jZy/t/dJz9/VF+e0srX37tOm7d2IThmS4EbO8Ksr8/wtFhSyhZWQXxSWYymN+4G2rrEW/43Yo//oLE8GZjd87mjZNf751Ilv3wzgJjXmN3zgSs5smLUtHSljN21xowSJmSsfhsR180lSlDfIoWLhtnSsxlvLzep9VN1t/CiZFEWY+zWBm1y9YbinQ+gSU+DiwC55Mz6W7ZebhAzIeUEgb7C5aNVxOxdoP1yUCPq76nLK0d1sfB2e9H54SxEajxIypYyK5QKM4xHcsnP28tT3wSeQrHDc0SXqQsXnzJdj6VszE5ark2RSniU01u8UkIwctW17s+Ll+FnU9hO10SdCk+STt2lxOPjidjrR1ydT4Nx9IcCsXYseL8cz2Bi9hdc3PuF1ZLSwux2PldtKpQVIPHTo7jEXD1ikn1/8ruOnomUtld+HL5u0fP8NiJcV67qZkvv3Ytb76kNW+/zvauIPG05OdHRmmo8RTtcnCD/NUP4NRRtLe9G7EQdqTnAWF40RPTO58mnU/l/57j6QqN0y2GkUHrY/MUh15TGzIyYZ2op9AWtF5HuaJX0ZRZWtk4WAs1/xwupHpbfHJiLyXSUWvg1zWOj8zuZDgfGLWFw1LeE9oXifh0djyJrolsVFABDA9CZKLostmK0dwG9VbXVFFDKWzxSeYQw88Jo8PK9aRQLDWcCXcNTYg5NsLmpKZmcqraFLwegSlLm5ScyJgYmnA1OEgO9CLPnpr99dEh65MSxCeRx/lULN4KT7vLik9uNz4ThWN3Ip1G1yY3l6ey6/QEErhGiU+z6ejo4Pnnn8952/79+2lvP0eWa4ViCfNMT4SLOwLUT7mgu3y5FSvYfXburgpTSh46NsYnHz3DWHy2qfbESJyjwwneeWk777y0fdrz5OKSzgAeAX3hVFUidzLUh/z+A7D1SriszMkgiwnDi2Znwh1brnMiDSdNJhLldXzFbReVdz6n3UXC4PUivFNeJ46YOKNnJdv7k6P3KVpG7E7asbuC2M4nOTbbzl4MmhCsafJx7Dx1PjnvLw0liU86oUiqpJ3b+aRnIklXnYGnlP6xJYo89iIAYt2mc/L8QghYY7mfihGfRCBojUFfIBPv5NhI9r1IoVAsDYSvBppaoa3MyB1Ya5l4jsJx29GeLCF6l8hIfC4d8eb9/4z5jX+afcNoGZM6A8GKiE8+vbLOp6Jjd/F4QfGJTBpdEzljdztPT7C83suKhvPTUV1wdX/bbbdx9913s2vXLky7mNU0TXbt2sU///M/c9ttt83LQSoU5xPD0dSsiEdHrZdVDb45xae9vRE+8JMTfGFnL0+eCfOzl2ZfXP/6xDiagGtX/f/svXl8Y2d97/9+ztFiSZZX2eMZ27NntmyTfYeEBGg2CBC2FihQutLlQi+9tOW2FC6vpgtrgUtLKbTAD36BkLSEQhYSSMhGEjLJZNbMPp7xjBdZlqxdOs/94zlHi61dGttjn/frlVc8kiwdy7L0nM/z+Xy+tSnuXqfOlj51Mn9GxKf7vgVCQ/v1311eE8NcLkQqhUPLO58KFxInm3Q/LUTsjtgMeIuda7k+llkFk1Zf0kSJ3p9Y2mhs0h3UFLuj05zQ1WTsDmBdt5vDU0mMRS6inAlyzidPY7G7VFYy3aTIeqY5EU7ZfU+zObRPTbobXLtghyDWb1Zf1ON8AgisQJbooFsQpoP2pDsbmyWIuO1taDe9ofk7amuDTBqZKV4nOc1Oy0Ym3iUzRk2bklJKOH6oZOcUoaASXjzeuh9fdT7NLRyvF3eLnU/RtFqL1NP5VNbZpjsgo8Sn2YXj4WSWl0/HuGrYv7zOeQqouF15/fXXE4lE+PKXv8znP/95Ojo6CIfDOJ1O7rzzTm644Yb5Ok4bm2VBOmsQSRl0e+b+aV466OO+PUGiqeycTPLRUJJ/f2GM509G6fc5+NNrVvHQwRAPHAjxlnN7c7v2hpQ8diTMRSt9dUVlLlrpY9dYvOWT7qSRRb78POKyaxE9fdW/YSnhcEE6jS7yOyOpTP5DajSSqnnqRymSCxC7k7EoeGaV/1riU6x4seFzabQ5tJKxu3g6i9fZ4GstEc93u5RBtHnVwmn0OFLKphYA67rbSGRCnJ5JL7viyJzzyV2/+NRfMPGu2SjvD/cGmcpM857zOpu6n9lkDcmpmVTNBajLBXl4H6zZiHC0PoJdK+L6m6EngBgYqu/7AiuQxw+foaOqHSml6nyyY3c2NksO7VW/1po7slzcyQQ48p9DLt1yPjXW+VST82l6CmYiajjLnOtUZLihtZPHC6kkMpNp6jPE7dByPamtIN/51ILYna6cT7om5nQ+/XIkgiHhqmUauYMq4hPA7bffzk033cS+ffuIRCL4/X42bdqE19uA2mljY1MRy0lQSny6bLCde3YH2TEa5RqzjHwylub/e2mCRw5N43FqvPeiPm7d3I1L13Bo8HePn+RXJ6NcZp487R2PMx7L8K7t9Qk9167p4OdHwpy/osV/90cPKVFiywWtvd+zAZcL0kkcusDSnApH555qcuJdomCiybwRm5k7RcpyQs0Sn4QQKnpVInYXbWbaXTxWW8/Ctu3IJ36KDAWV665/VUMPt75HLT4OTSWWnfgUSmTwuTScDUQ7+9uV+DQWTXNOb3O9GD89NE00LVsuPo1F02QMWGU7n3LIdBqOHkS8ZmGd78LbjriygQ3QvgHY8QzSyCK0xkeNN00iDqkkdNnOJxsbmzJYa5lkvGht5WxCfKrV+cSJo+r/8Rgym0Xo+fdLGZpsbNId5DcoEzFob3zasEsXJDOy6Q1Ei5mkgSao3XWfrBK7AxxibuzuyWMR+n0ONvScmcnhZwM1SY4ej4ft27ef6WOxsVn2hEwnQVeJ6VGbAh78Lo1nT8xw8ap27t0zyX27g2Sl5LbN3bz1vAAdBQ6Ey4f8dLfpPHBgKic+/fxIGLcuuGKoPsV9pd/FF29b38RPVhq590UAxNZlKD45nWAYOER+ZyRlCkaCFsTuzB0htz6fsbvo3A4T0/kk4zPMPpI+n5PxWbG7jCGJpoyqXWSlkOGQsoN391a9rfa7/wv5s/9G3vctjL/+I8TNdyJufgvCWZ/QMNzpQhdwKJjkmgXqX14oQolsw64lq/NrbKZ5kfVoKElbowX1FbAGPNixuwJGDkMmnY+9nW0EVkA2o94nFtJtaw07sGN3NjY25bDEjVkT79y6Fbur3/mTysqa1oXyxJH8P2JR8BcIRaEgwuzdqxsrqhdvTnxy6xoStWacPaW7EaLpLD6nVlsRu5Rm51OZjTNLfNIgUyAQRlNZXjwV45ZNXcs2cgc1ik82Njbzw5Q5uryU80nXBJesaueZkRleGD1IKJHlmtV+3r29r6TjwqEJbtrQxT27J81oi84TR8NcMeRvvE+nSYxfPgaJONqrXg+A3PMiDK5BdCzDBbgZK9NFvnDcyoYP+J1NT7xbiNgdsRnEquHiyzylnU8AAa+TA5PFZZrNRLnkEz+FbAZx1Wuq3lboOuLG25GXXIO8+2vIH34H+czP0H7j9xDbLqr5MV26xlCne1lOvJtOZBr6PYHqVfA6S8cu6+HgZAJDQiyVJWvIlhaD58SnZeZoq4RVNs5ZKj6JvhVIgPHTCyw+qb45YcfubGxsyiDcHvV+NWtacNPOp1rWhSNH8l9HIznxSUWGgw07n0SbV/1MTfY+WaXryYykFXtPMyljTqVJWTJpkAa4y7iXdHUO5xQUdT49d2KGjCGX7ZQ7i4U5A7WxsSlJtdHlV672E0sbrPS7+PvXr+HPrhusGPV53cYupISPPXyMd33/FSIpg+vXNb7T0AwymUR++yvI7/wzMjiBTKfgwB7E1gsX5HgWHKdyfugiXzhuCUZrutyMtsARAgsQu5tVOJ7b5SohPvX5HEwns0UTS6ZzJdb17Y1Iw0A+/gBsOhexcrj6N5iIrh603/kI2of+BhAYn/1rjH/++/wo4RqwSseXG6FEtu7fUyF9PidjpvPtyFSCfRNzR0pXY99k/nvi6db1P4ByH/pdWkMuvCXLoX3QHUDU4C5clATUBCq5wBPvZMh2PtnY2FTBit3Ncj410/mUrNn5dDQnohArGHYUi0IqBV0NfgYUOp+awHJ/tar3qVSfblmsCYTlnE/m86YLyBYMo3nqeITuNp3Nfc1VDZzt2OKTjc0iwnI+lYrdAVw51M6Xb1/P3752dU1l1P3tTm7e1IXPpXPjhi7+4tWDXDK4MOW58pmfqQ+wTAb54L1wcC+kU4gty1V8UqKhQ0isz860OVV0TZebSDLLTBOTwPLi0/xYe6VhqMWEt7hwXDgcqoOpxC6XFb0q7H3KRU/rddTsfRHGTyEaLPoU2y5C+/gXEG/4deSOZzA+/sfISLim713f3UYwnskd+3KhGecTqNLx8WiaRMbgE4+O8OVnTtV9H/sn8jvC1rSaVnEinLL7nmYhD+2D9Q3GLRYDPX0gNJio/7XWUkznk104bmNjU5Y2M3aXLBaf8s6nRmJ31TufZDYLJ4/DunPUBYXikyWcN9r5lJuA3Jz41IwAV4qZVJb2esrGIf/7mU2u8ykfu0tmDJ4/GeXKYX9N0b6ljL2dZ2OziJiKZ/BXKPAVQtTdP/K7lw204tCaQkqJfOR+GFqHGF6nHCqpJGgabDp3oQ9vYTDFJx3IyOJpd2vMqYKjMynOKbezUgXrvtwNlEE3RCIGUs51PgHC146Mzsy5vM+rxKeJaIahDvUzN+p8Mn7+E2jvQFx8db1Hnj9Opwtx+zuQ52zD+PTHkHtfQlx2bdXvW9etjv3wVJKLVi6Pj9WMIYmkjKacT/0+B7vGYtyza5LJeIZG1mP7J+N4HBrxjEE01WLnUzjFhSvt4SoWMjwFE6cRN9yy0IfSMMLhgJ4ALLDziekpcDjniPU2NjY2OczOJ5lIFHVm5jufGond1TDtbmxUdfttOg95YA8yWtDZOa1c4Q1Hhk3nk4zH5vSA1oM7F7trlfPJIGCuSatixiBFpWl3qM1lq1bjVyejpLKSq1Yv78gd2M4nG5tFRSiRaepkbtGyfxecOIp4za2IW94K6TTy8Qdh3SaEZ3me3AlXofPJFJ+yEk3AsCnEnAw33vuUyBg4NdHSDpyKWLG6EidTwtuOLOF8CvjUa72w98dyD3WWcf+VQoaCsOMZxNU3Ipw1Lh4qcc65yu6+76Wabr6uWy1ADgeXT+9TM91cFn0+J7G0wQ92BxHUH5ubjKWZjGW4YEC9h7TS+RRPG0zGM6yy+57ymH1PZ23ZuEVgBXJ8oZ1PQejsXtalszY2NlXITbtrXedTKmtU35Q0y8bFOebmcIHzSTbrfLKm3TXb+ZSL3bXS+VRr7M6E/m10AAAgAElEQVR0PlUrHC8Qn548HsHv1jmvf3me8xRii082NouIqXiW7iXYL2I8cj/4/IgrXo0YGERcqtwkYssynHJnkXM+5T+clB1aMOB3IqCp3qdExqBtniJ3QG5xIko4nzSfv2TnU69X/ZyFsbvpRBanJvDU0VUln3gYDANhFtk3i9B1OOdc5L6Xa7q9363T53Usq96nRh1qhfT78r1nN6zvJJ4xVJlpjew3y+ovWqkWs610PlnTJu1Jdwq5+wWM//iScjau3rDQh9MUIrBiwZ1Pcnqq8ZM3Gxub5YG7WudT/Z95yYzMlXWXQ544qpIJG7eoC6KR/JW5vrrmnE9Ndz45Gn8OZiOlNAvHa43dWZ1PpZ1PokB8ShtqKuFzJ2a4Yqh9/jaEFzG2+GRjs4hYis4nOTUJLzyNuO51CJdy9Ihb3w5dvU1FpM56rM4nip1PTl3DpWsEvI6mJt4ls3J+y8atWF0p51N7afHJoQl6PA7Go/mupFAiQ1ebXrMjQBpZ5GMPwNYLEStWNXbsJRCbz4NTI/ldviqs72nj0DKaeJfr5qrDoTYbq0/pzvN6Ge5wYcj6djH3T8RxaHDeCrWYjTVROJ7MGPzZA0dzpefWpDvb+QTGf38P43MfB38n2p/dlXsfP2sJrIDpKWRyYcRiKSWMjiB6+xfk8W1sbM4SrGlqczqf1NruTDmf5MhR6F+FaPMqASxasH4LBcHrQ5Sb9FYF4XCq9W+Tzqdc4XimeedTKqs2gWsuHLfEp3KdT1bsDjVQ6MVTMWJpg6uW+ZQ7C1t8srFZJEgpmYpn6G7iZG4xIve/DNJAXHZd7jIxuBr9H76OWL1+AY9sgck5n4wC55PM7Wit9LuaE58yBm3zKT5ZC4mSzqf2sguNgM/JRLTY+dRZj/tv1wsQHEdrkevJQmw+HzBfvzWwrtvNiXAqV/S+FElnJT89GCKeNqpO5qyFdd1t3PXa1bxlWy8ep3qt1iMg7Z9MsK67LXcM0VTjsbvxaJp9E3EeeCUEqMirgIrTRJcDMpNB3vdtOO8StL/4NGJw9UIfUvMEVqj/B8cW5vFPHlexu+Xs/LWxsamK0HRwuefE7qx1YtooL7xkDcmu0zH+9fnT/OzwNKC6GrOS6tPuThxBDK5RX/t8s2J3k41PurNo87SwcLz5NdeMuXaotXBcJqvE7nLikxK1njoewevUuHDAjtyBLT7Z2Cwa4hmDZFYuOecTxw6p/POqJXDS0krMbiIHBpZekZ4jPjUXu5uvSXdAvlC8ZOF4aecTqNLp2dPu6nHTGD//Cfg7YfsV9R1wNYbXK3v4vp013XxddxsSOBpautG7Rw9P84WnT/GlZ0Yb6uYqxdZ+L7om8JriU629T1lDcmAywabettz3NhO7i5t/hM+dmCFrSE5EUvT5HPPrHlyMRKbV5sGFlze8073YyDmOJhdGfJK7X1DHse2iBXl8Gxubswh3W/nYXRnXz76JOB+47yB/8fAxfrh3iv/aqxzcllBTKXYnE3EYPwVDpvjkbUfOjt01Gxn2+FoQu2ud88laO/ictXY+VY7d5TqfMEhmDZ4ZmeHSwfayw6SWG/azYGOzSAjFlfK+1Dqf5LGDMLg2l4G2MXGqEzldGmTNnptkwQjc/nYn4WS2YSdNMivnb9IdFDif5sbuNF87xKIl+3z6fE4mohkM87p6nE8yOA4vPYe49rXKyt1C6u19sibeHVrCpeMPHgjh1ASPH43wwCshXHp93VyVyDufanMv7RqLkcgYbA540DWBx6k3VThuiV7TySz7J+KcCKdY1bE0xJammFYnLaKza4EPpIX09gEgJ8cX5OHl7hdgYBBhHoeNjY1NWdo8ObFDJuIY3/s6joxyxaeMuevDY6Ekn3j0OC5d8JFrV3HNaj9h06mcrGUK8sljAIjBterfPn+R84npYOOT7iw83pJDaOrB1UTp+mxyzqdaB6hUi90ViE+jkTSRZJarhuduzC5XbPHJxmaRMGU6CbqXkPNJSgnHDiLWnN0FtWcEy/kk87G7QueTVcY8Fm3M/TTvsbtoFISWn85SgPC1gzTm9BYABLxO0oZkOpFFSsl0snbnk/zFQ4BEXPe6Zo++JGLzeXD6hLKZV6Hf58Tn0pZs6fihYIJXJhP85kV9bB/wcmomXVc3VzW85o5jrc6n7+2apKtN50qzQ8Hv1ptzPhU87jMjM5wMpxj01y9oysg0cuRww8ex6JhWMcSGy2UXI109oOsL4nyS6RTsf9l2PdnY2NSG25OPee15EfngvYgjr+DUBOlZwsvpmRR//chxnLrGJ24c5to1HfT5nERMcSXnfKoQu5MnjqovrNid15fr9JSGAa0YluBtofOpBbE7a+1Qa+wut5Yt139YELsD9XxfvMoWnyxs8cnGZpEQijdf4LvomDit4lZn+XSkM4LL7HySRkHhuJFbFPT51IfXeIMT7+Y7dkd8RpVQlhAjNJ9Zshidu9OV+zmjaaIpFUGsxfkks1nk4w/Btu2IvoHmjr0Mud6nGtxPQgjWdbdxeImWjj94QDmdbljXyYeuXkV3m06vt3Vus3pid3vH47x0KsabtvXkFqA+t6M555PpMFzR7uSRw9PEMwaDDTif5H3fwvjMXzV8HEX3lUxgPPSfGP/9vZbcX0PHMG1NNupesGNoNULTVWfJGXA+ycP7kadGyt/gwB5IpWzxycbGpjba8rE7GTTfs1IpXA5R5PoJJTJ8/JHjJLMGH79hiBXtao3pd+skMpJkxsg7nyptTJ44quJkZjeeKHQ+zYQhm21B7M7bvPhUJXpYD/nOpxrPv6anwOVSnyWl0PPOJ4BLVvnmdzN4kWM/EzY2i4Sl6Hzi2CEA2/lUCt1yPmVznU/WtDtQcTRoxvk039PuoiUjd2A6n0AJVLOwfs7xWLq+CWo7n4XQJNqrb27seGtheJ3qJnhlV003X9ft5kgomRMTS/HZJ0/y3ZcmWnWE80IiY/DzI2GuHvbT7tbp8jj4u9ev4U+uWtmyx6incPzulyfocOv82jl5QcTvchBrgfPp1Ws7mDYjCtY0vnqQxw9DZBpZpuOsVoyf/Rjjz38beffXkPd9G2k0Lqw1xfSU+n/HEordAfT2I89A4bjxtc9ifP8bZa+Xu3eoE5PN57X8sW1sbJYgbZ58zCtorh3SKVyayDmZYuksf/PIcSZiGf73q4dY252Pg3WYUbJIKptzCVV0Po0cgVWrEZq5fvS256cZm9N/RZPik2iB+OTQBJpojfPJEp98zuprZvnis8jHH0JccHmFgzPFJ6mO7Up7yl0RtvhkY3MGMaTkWCjJ6ZnqU7Cm4lk0oXYplgry2EEVb7DsuzZ5dPV71sl3PqWyMreb093mQBcwEcs0dPfzHbuTsZmSZeNg7pxBydLxPtM9MxHN5E76a3E+GT9/QO2+XXBZg0dcHaHp0L8SWWM8Z313G6ms5GSFKYV7x+Psn5wbP1zMPHE0TCxt8Lpz8gLEinZXSyfB1So+vTIZ5/mTUd64pafo9e1zt6bz6VVrO3KXDdb580kpYfS4+kcTwoacCSO//X+hfyXiVa9XkdVIuOH7a4rwFLT7W96pttCI3r6WO5+kYcDk6YpxPrn7BdiwBVEinmxjY2Mzh8LC8SklPsl0CqeukcpKUlmDT/1shKOhJP/rukG29hdPVLPEp3Aim3MJlduYlFLCiaOIobX5C33tkE6pyLBVQdDstDuPL9cTKp9/EuPh/6r7LoQQuHTRks6nXOF4FeeTPHYQ46v/AMPrEO/94/I3NMUnr8jg1ASXDdqRu0LmxWIxMTHBl770JUKhEEIIbrrpJm655RY++9nPcvLkSQBisRher5d/+Id/AODee+/lkUceQdM03ve+97F9+3YAduzYwde//nUMw+DGG2/kjjvumI8fwcambo6FknzxmVPsm8ifaF417OdPr1lZcuKBmvLlQGtRh8piQB47CCtXI5zLe1x5SUxbrl7Q+aScT+r3r2uCgM/ZsPMpkTGqj9NtJfHyzietgvjkc2m0OTTGo2kCZgSvmvNJTpyGXb9C3Po2VQx+JunuVfHRGlhvlo4fnkoy3Fk6smVNtTybeODANEMdLrb1nbkT5lzsropIf/fLk7S7NG7ZXOzEaXc7ONzktDtNwFCHi3Xdbk6EU7nXY82EgvmThIkxGFrX2MGY0QrtdXcAAvnYA8qBtADRNxmago6lE7nL0dsPoSAyk2ndMIxwCDKZ3O9vNjIcgmOHEHe8qzWPZ2Njs+QRbg/SdD7lYneZNC5dkMgY/OMvTvLyWJwPX72SS0uIHDnxKZnNDXYp63wKh1S0rnDD2NpUjM4gTedT07G7Ni8k4shMGuO7X1WbsTe9oe67cesayQaH8hQyk87icWjoWgVHWHAC458+Cd52tD/6GKLcpDvIre9vbw9z7VXnVxW1lhvzIj7pus673/1u1q9fTzwe56Mf/SgXXHABH/rQh3K3+Y//+A+8XqXWjoyM8OSTT/KZz3yGqakpPvnJT/L5z38egK997Wt87GMfo7e3lz//8z/n0ksvZWhoaD5+DBubmrl/X5Cv/2oMj1PnA5f043FqHAsl+c+9U9z1mMFHXzU4R4Caitc3Yn6xI6WEowcRF1y60IeyODFFE8eczqf866LP52S8AfHJkFJNu5vX2N1M2QWJFbuTsSizP9qFEPT5HIzH0qyMK5Gyq4rzST7+ICAQ156ZovGi4+vqQR7YXdNtBzvcODTB4alEkYOmkETaaMliab44FkqybyLO+y/ub1m5eCmcmkAXlTufDk8l+OXIDO+8IJArKLfwux1EaywrL0U8rZyCQgjecX6Ao6Fk/RsBo8dyX8rJ8Tmv9ZqZMneXuwNgTTMKTzV6b80RXhjR64zT06ccZVMT0KrOOMvxFIsi4zEVLSlA7nkRwO57srGxqZ02T77g2nQ+kUrh0gW/HJnBkPDbl/bz6nWdJb+9UHyyNjfLTrs7cQQAUSg++fLikxW7a3pDwnxvlM/9Qrmp2huLpbl00aLC8WzFsnGZiGF88ZMQj6N99C5ENeeXKT75ZZrO7goi1TJlXs5Muru7Wb9+PQAej4fBwUGCwWDueiklTz31FNdccw0Azz77LFdffTVOp5P+/n4GBgY4cOAABw4cYGBggBUrVuBwOLj66qt59tln5+NHsLGpGUNKvv3iBJsDHr502zpu39LDTRu6eP8lK/j9y1fw3Mkodz12gvSsN8xQIrO0+p5CQYhM22XjZRCaBkIrKhwvnHYH0O9zNOR8siagzGvBYTyKKBO7yzmfyozW7fM6GY9mmE5mEFSOnspMRk25O/+S+RlV3tkDMxFkuvrvwakLVne6OBQsXTpuiYKtKMicLx48EMKhCW5YV1pMaxVCCLxOjViF6NzdL0/idWrctnnuwtfn0omm1MTERoilDTzm38uVw37efn6g7vuQJ83Inaap+FWDSOsEozuQ61qS1tS5+WZ6qvmx2osQ0duvvijjUmoEGSzocguW6HXbvUONLV+zvmWPaWNjs8QxY3cym82LP2bszpDw9vN7uW1z+ffoXOdTMkvK3PhylRlGI0eOqC8G1+Yuy3V2xmZgOgj+zubdopb49MB96t+JxqoI3A4tV6LeDDMpo6w7SWazGP/yj3DiKNrv/RmiFkez9fxkGqvNWOrMe+fT2NgYhw8fZuPGjbnL9uzZQ2dnJytXqvLSYDBIb29eVezp6SEYDM65vLe3t0jEsrFZDJyeSRNLG1y/rnNOd82vndPNH1w+wHMno/ztLAFqKp6t6vg4qzh2EABhi0/l0XUcMotl2EjOEp/6fE6m4plcLK9WrH6xeZ12F63Q+WS6WkvF7kD9nBPRNKF4lg63XtH6zM7nIBxCe9WvNXvEtWG5uaZr+6xRE++SJUUQa5HUip26+SCVNXj08DRXDbfTMQ/vTR6nXtb5dCyU5MljEW7b3F1yIo3f7cCQNBxpjGeMXO9Uw4weVzu4/auQzfQJBSeUM7KjM7/DvADOJymlet13LrGycVCxO6i5z60mCnu+pop//1JK5O4XEFsvLD8hycbGxmY27jblgJ08nXfCplO8aq2fd54f4J1VNkp8Lh0BhJOZ3OdjWefTyFHo7Eb4CzabcrG7iIrdNRu5A4RV0TByWDm7MpmaNvhmozqfWhC7S5Z3Psm7vwY7n0O883cQ511S2x1a4lO2sdqMpc68nukmEgk+/elP8973vjcXsQN44okncq4noOzOZanLS8UAHn74YR5++GEA7rrrLgKB+ncwFzsOh2NJ/lxLgZfMXeuL1w0QCMw9Gf+NQID29nb+/pEDfPrpcT5161acumA6sZdVPf5F8XttxetrZmKUqBAEtl9ql6uWYczhpE0XGFlJIBAgbeyjs92Xe+7Xr8hg7JzEcPsJdNZu3U2HlfMm0NUxL68nmUwylknj6+vHV+LxHA4HwuPFI7P4S1y/pi/OAwdCTKcFPe3uisc8M3GKqKYReNVNCOeZL0FOrllHCOjEwFXDc3n+cIqfHpoGTweB9uLep8moKiJPGyyKv/NqPLB3jJmUwVsvWUMgcOYFiA7PMbJa6feeLz67D49T571Xb6TTM/f37j+tTvzd7Z1znvdayIpT+D2upn4vwfFTsHo9wu3BmA7S2+B9TcdnSPX00devRl2PeX14Uonc305q706Sv3yc9t/4HYR+5pZxxkyY8UwG36rhkn/XZzOyw88Y4I1Haa/xZ6v2uRiORogLAVLiS8XxFtw2c+wQk6Eg7ZdfW3S5jU0p7DW+jUUs0EcE6IiGsfyvXqeT916zqeb78LcdJCVcOM21+Mr+QMnX2OTpE2hrN9Jd+N6VSTIJtGuC2EwYrX9l0fWNkFyxMv+z3HQ7sfvvptfnQatzqmp720mkJpr+W0kaxxjsaptzP7H77ybyyP143/AO/He+p+b7k6kkY4DP7V5yn52tYN7Ep0wmw6c//Wmuu+46rrjiitzl2WyWX/7yl9x11125y3p7e5mcnMz9OxgM0tOjlNbCyycnJ+nunmu/v+mmm7jpppty/56YOLvGWtdCIBBYkj/XUmDHkTF0AZ3EmJgoHb+5ZqWDD14xwJeeOcVH7n2R3798gKwEt0wtit9rK15f2R3PwsAQkzNRmGlu7PhSRWoaMpUkIySnx8bJGpJsKpF77j0yCcC+kdO40qXLvEsxOq2+Lx2PzcvrySqhjEpBvMTjBQIBpMdLPDhBssT1PqFEmd2nwqztclc8ZuPYYejqYXJ6ukVHXxkp1Mfk9JGDiMDKqrfvdymb9fMHR+eUf46aU/Di6eyi+Duvxj0vHGel38lwW3pejtcpJKGZxJzHGgkn+ekr49yxtYd0dJqJEm8nXqfaiDp+agLRVb/4NB1N4tJFwz+nlBLj6EHEpdeAEMhXdjd8X9nRE9DZnft+6e8ifno097dj/PgHyMceID45gXjX75+xLi55UnVYRR2ukn/XZz2d3cSOHyFR489W7XMxe/I4rByGUyPMHD1CrOC2xhOPAhBdvbHochubUthrfBsLI6Oi6NN7d+Uui02Han7fAmh3aoxNz9CuqfVJdHqKLo+z6DUmjSzG8cOI628uvjyp3DuRsVHkxGnE4JqmX5sybcbRtl5I3FxXTZ4YQaTqi6lpMkMkLps+nlA8xZrOWc/Hi7/E+LfPw/YrSdz69pJr13JIQ/3OouHw0vzsLMGqVatqvu28xO6klHzlK19hcHCQ2267rei6nTt3smrVqqI43aWXXsqTTz5JOp1mbGyM0dFRNm7cyIYNGxgdHWVsbIxMJsOTTz7JpZfaZcY2i4uDU0lWd7lLTrQr5HUbu/jgFQM8fzLKJ382ArBkOp/k/l2w9yXEVTcs9KEsbhwOHEbWjAsp67CzqPNJOTzGo/V9ICfnO3YXm1H/LzPtDgCPDxkt3/kEqhCzs9qku8nTEFjR0GE2hGkxz015qcJaU/g4NDVXeLYiZYmM0XA30XwxEk6yayzOazd0zdsETq9TKznt7vsvT+LQBG/cWt7u73er985ohc6oSjQdu4uE1N/BymEV6ZoJ5yYU1c3UBKK7YLe0swtZEPuUE6dB05CP/QT5wA8aP+ZqTKuon1iKheMAPX356VE1IqUs7nYqZHJMvTd19c7pkpK7d8DAYL5rysbGxqYGclPVrIEWugPSqbruo8OtE05mcxE1Z6lpd2Oj6n6H1hZf7vGCEBCeVj2uLYjd0dsHThfajW/IJyOS9fc+uRxaS2J3swvHZTKJ8dVPw+oNaB/4cN1RaaHpqvvR7nwqybyc6e7bt4/HHnuM1atX85GPfASAd77znVx88cVzIncAw8PDXHXVVXz4wx9G0zR+67d+C01TL4r3v//9fOpTn8IwDG644QaGh4fn40ewsakJKSWHg4mS405L8bqNXQjgS8+cAqB7CXQ+SSkx7vkGdPUibrx9oQ9ncaM70KX6cLKEicIsfsCrXg/1lo5bnU/zVjhudjmVKxwHlDBVpnC8cKR91d6ziTHElvPrPsSG8fnB4cwXfVa7uUtnoN3J4anknOus34shIWOAcxFXvzx0YBpdwI3rS0/QORN4nBqnZopf66ciKX5+JMxtm7srvjasstBoqrGFaLygcLwhzLJxsWoYGQmryybHYNXquu5GSqmm3W2/MneZ6OhGHj+cv9HEabjoSoSmI+/5d4zefrTLrmv82Msdiyk+Lclpd6jScWl2E9bMC09jfOXv0O76KqJn1sCD4DjinG3IWDRfGg+qy2T/znmZzmljY7PEMMUZOToCbg94PJCpb03Y0aYzHk2TzKhe0ZIbSieOAiAKysbBHI7j8anHl7I1nU8d3Whf+C7C4UDuekFd2EDpuFsXTMUzPHEsTMDrJOB10NXmqNwbOouMIUlkZHGX5PQkJOOI19yWF//qxeGwO5/KMC9nulu2bOHuu+8ued0HP/jBkpe/+c1v5s1vfvOcyy+++GIuvvjilh6fjU2rmIxnmE5m2dBT+5vVazd2IQR896UJBjtdZ/Do5olfPQWH9iHe84cIV/3xl2WFrqMbWdDVtC0o3pFy6hrdHgfjdYpPVrG1e97EpxqcT972spOler1OBCChovNJZtJqLO88Op+EEGqxVWPhOFil43NdL4kCV08ya+DUF6f6lM4aPHJomsuH/HTNoxvT49ByfwcW3981iS4Eb9pWebSx5Xya/f210qzzSY6ak+5Wrka4x5HQkPjETETtPncX/Lyd3bDrV+pxDAMmxxEXXYV4468jpyaR//ZZZFcv4pxtDR9/SSzxqdmx2ouV3j7Y8TTSMNQJVg3IPS+CVL8DCsQnGY8pEb63HxGdQR7en/+mA7shlUJsu6jVP4GNjc1Sx206g0ZHoCeghKcGnE8HJxOkskbRUJtC5MhREBqsHJp7pa8dTpriVGflz+JayU3Ms5xP8frFp+FON48fjfD3j5/MXaYLuHyonY++qsTPUYI94zEgPxUQUAN0ANHur/uY8gfitJ1PZZj3aXc2NkuZg+aI9fXd9YkuN23o4l/ftPGsn3YnMxmMe78JK4cRV9+40Iez+NFV7A7yzqfZC4N+n6Nu51MudldmkdFqZE58Ku98El5f2Wl3Dk3QY4ochX8DcmoS46f35yNqwQm189Y7j7E7gK4e5NRk9duZrO92MxpJE5sVASsSn0rEyxYLTx+fIZzM8vpz5nfKmdepFU27G5tJ88ihaV67sTP3+iiHz4rdpRqM3aWbjN2dPK7iCV09StSgwUlqpmOmKHbX0QXxGDKZVA68bAYCKxBOF9oH/wJ6V2B86VPIUycaP/5ShKfA5cqNxV5y9Park4NwqPptTeTBPeqLmXDxFdbvuqdP/RecUEIhZuRO12Hzua04ahsbm+VEYSytJwBOFzLVWOwumZVlJ93JE0dgxcrSm8bedhhXCY2WxO4KsZxdDTif3n5+gG/deQ6fu2UtH3v1EL932Qq2r/Tx1PEZZmpYC5wIp/i7x06wyu/i2jUFE/5mIur/vmbEJx2yja1Hljq2+GRj00IOB5MIYG13gzbNsxz5i4fg9Am0t/wmYpG6OhYVuo5uqJ2RWBnxqc/nrNv5VG/sTkqJ8cj9yF89hWxkp8YSlXyVYnftZWN3AAGz36rQ+SSffQz53X9RXQSg4kaACMxvb4rorN/5BHBkVvQukcn3PKWyre18iqcNvvfyRJHA1SgPHgzR73Ny4cD8ig5ep04iY5A11HPzX/uCCAFvruJ6AvC7i2N3L56K8vDB2kSFdFaSMWTzzqeVw8op19GtLPcTjYtP9BR2PpnOo/DUnL8B0d6B9sd/BZqG8YW/QUZaWMQfmoLOnjNWaL7QiB7zfaRGkdCIR9UockDOFp9MV6ewxKdsXtSSu3fAhi2ItiUq4tnY2Jw5CmJfokd1JdXrfPK7ddKGZDqRxVWuC3TkCAyuKX2dr11t/AF0t1p8Mt8XE7GGvt3v1lnX3cZlQ+3cvKmbO8xuyP0TlcWsUCLDJx49jiYEf3XDUG4NASCj5vt7M+KTw6E+B2zmYItPNjYt5OBUgsEOV3M76GcpMhFH/vA7cM42uOCyhT6cswMrdkeh86n4tdPvczIezWDUUVCdNIWNmsWnxx5AfudfMP7v32J89LcwHryv5scC8rE7T+XCceKxnBtgNn2+uc4n4uZiZET13eScJPNZOA5qp6/GzieAdT1q53B271Ohq6fVzqddYzG+9eIEP9xb+3GWYjSS4qVTMV67oXPeisYtrPdNS0A7PJXknF4PfaYwWQmXruHQ8oXj3981ybdfrG3KjFVy3lTn0+hxxErVQSk0zXS/1FdmDeS7ggpid8KKvYVDJf8GRP9KtA/+JYSCGF/8P8jU3L6xRpDhKeW6WqpYDrXguCoSr7Lznt6/W0XuIL8zbiInx3P3meuCmppQYuCxg3bkzsbGpjHaCjazuwPgdNbf+WQKKxOxdEnnk0wmYOL0nL4ni1yfp6ZBe4t7IOsoHJdSYjzxU7J/9ZkbhYoAACAASURBVEHk0QMlb3NOrwdNwJ7xyvf3/V2TTMQy/OX1Q6z0z6o8MWN3NBW7c9T9e1ouLL8zZBubEnzll6d47Ei4+g2rcCiYYP1ydT099J8QDqG95b1Ldqe85eiOAueTOmku5XzKGJJQonb7rnXyXnaHqwA5ehx597/Ctu1of/gxWLEK+b1/Q1oW61qIRcHdls/wl8LrUztnZU7wrIl3RZ1PpviUK1s2p3zR1ZrOgZrp6oFEHFnjzlyvx0GHW58z8a6486m1zidLzPrPPcE5cb96eOhACE3AjRvmr2jcwhKfLBdgMJapGrezEELgc+pEU2qS4JGpJJFktqapgnHz+Wp000CGp5TLZVXBAJTefjWVrl6mJpVdv1D06TS/ns47n5g1NU1s2IL2gQ/D4f0YX/tsWZG3LqaV82nJYj2HLz2H8fcfxfjwu9XvsgzpvTvV1Cddh2iJ2J3DoVxvlmstOK5cT2CLTzY2No3hLnBMmrG7RjqfACZimdKdTyePgZSISs4nUE7YGvvxaqbGzicZnMD43F8jv/F5GD1eVnzyODXWdbvZW0V8Go+mWeV3sjngmXvlTES911fqMa2Gw+58KoctPtkse0YjKX78SojHjjQXV5hOZJiIZVjfs/xKtmU4hHzgXrj4asSGLQt9OGcPuo7DFJ8s90Up5xNQV/Qu3/lU+S1eptMYX/1HcLWhve9/IC68HO29f6Kue+Gpmh+P2Exl1xPkP8TLRO/OW+FlTZebHk+By8UUe+TIEfXviTHo6Zv/SKcldtXofhJCsK7bPad0vFB8akU8rhBLzIqkDH60r/wJdDWeOxHlghVeer3V3UatxmuKP/GMEpCC8TS93tp78HwujVg6SyiRJZzMkjan2FTDcqQ1LD7tMgWGzfkpjKK3vyHnE8EJc4Ff8Bo3nU8yPAWTp9X1zrnDKcTFVyPe+n741ZPIe75R/2PPZjqI6Fy6zifh8YLXh3z6UThyQJ3QjZcXDNP7dqpYir9rbudTcBy6A3nXG6YbavcOFd1Ys/5M/ig2NjZLFZdLCSGYXYBOF9Td+aQ+RyPJbMlBNLk11lAZ8clyPrW67wnUes7pqjrtTn7/63BgD+LN71EXVHgOtgQ87J+M5yL8pQgnsnSU69mNhsHjK/4crhddR9qdTyWxxSebZc8TR5V9fiRc35v5bA6ZEZt6Jt0tFeT934V0Eu1N71roQzm70B04zFGslTqfQJUv10okZdDm0KqOm5X3fROOH0b7zT9CmIsK0TcAQ+uQLzxd8+PJWLRy3xMgLHHKsjPP4tLBdr5w67qiaX/Sit0dP6T+PXl6juNjPrCem7qid91tHA2lyBQsfuJnsHA8bYpP67vdDbufkhmD4+Ekm0rtBM4DVuwtnjaIZwwSGVmz8wlUZ1Q0ZXAklI+dhZPVdx6bjt3tfE45lYYLBIbefpieQta5Qy2nJoon3QH4O9XJx3QIOTEGFTrPxE1vQNxwK/LB+zAe/VFdj110HOmUcjQuZecTIG55G+INv472ob9RF5QpH5dGlvS+l9XmSnsHcnbsLlgw/c7rUxOqTOeT2HJBcycxNjY2yxYhRL73qceM3TXofIK5a0wAThwFlxsCA6XvwOo+OlOfB22e6uLTgT2ICy9H3PQGdUGFePmWPi+JjCxaC8xmOpml013mfTk601zkDuzOpwrY4pPNsucXx9QO5umZdO4ErhF2j8XQxPITn+Tpk8jHHkBc9zrEQG2jTW1MdB3d/HAqN+3O6kKqx/l0LJRkuHOuM6IQufsF5IP3Ia6/GbH9iqLrxEVXwsG9FSMoRcSiTTufSmKJT8EJZDQCE2PzXjYO5Hb7ZF3ik5uMIRmZzi9+kkXiU2tjd6msuu93b+8jkjL47321T/CyODyVxJCwcYHew7wFsbvJmPq7qEd88rk0ouksRwocZ+FkdRGuGeeTzGaRu36FOO+S4jiCJZJO1ul+mprMdwaZCF2H9o5c4bio0HkmhEC84wNw4eXI73wV+eIv63t8i2nzb98qO1+iaK9/E9rt74C+lYBy8Zbk5HElsm/YCv6OEtPuxpXbDfNksSeA3PUrCE3CuXbkzsbGpgmsaFp3n3K9Ntj5BJR2Pp04CoNrykfqzPWbaHXZuEUV8UmGJtUwjvWbVJxNiIoC3NY+9XxVit6FE5nimofCx5uJNFc2DnbnUwVs8clmWXMinOLwVJINPW0YEk7NNO5+eulUjA09bfhcy2uHU977TXA4Ebe/c6EP5ezD4cQxS3xyzhKfvE4dn0tjrEbxSUq127O2q3z8U0bCGP/2eTWd6873z7leXHwlSIncUeOJa3SmqvMpJz7F6hCfEnG10AA4tF9NnJvvsnHIW83rmHi33hRwCkvHE2mJw3SjJbNnJnZ3br+XS1b5uG/PZN3up4NBJdps6F0Y8ckSf+LpLMG4+ruoJ/5XyvkUqUV8asb5dGgfxKKICy4tulj01jdJDdTfLqWcTwCd3cgpcwHeW/lvQGg62m//T1i9XvU/NdI7YYpPYomLTzn8ZsdZOefTwb0AiI1bET5/UeG4zKTVe0NvgWjYE4BTJ9T3bNt+Zo7ZxsZmeeD2QLsf4XY31PnkdWlYRvhyzqeyfU+g3vPgjDqfKnZqHtqvjmPdZiXuO10VnU8Br4Nej4M946XvM2tIIimDTne52F0LxCeHw+58KoMtPtksa544qnYv33aeWuyfaDB6F0tneWUyzoUDTZTTnYXIw/uRzz+BeO0dy+ckpZXoOrqhRCVLfCrV06Qm3tUmPgXjGSLJLGu7S4tPUkqM//gniIbRPvCnajEzm8G1EFhRe/QuHkVUK2Y0OwNkPeJTPKZ2ugD5kimEVTnxPhOINq/amavD+TTod+HSRVHpeDxj5HbazpTzyaUL3nF+oCH304FgnM42nd463EatxOtUz01zzieDo6EkK/1KtDrjzqedz6oC6q2zBAbToVdXcX80ok4qyohPHHkFDKNi7M5CuNtUPCEehVMjc49bSrJf/D9k//EvMb77VYwnfoo8dhCZNt9nlonzyUI4HOpko5zz6eAetK4eJX63z3I+TU2qYQoFjrWce21gMC9E2tjY2DSCu01NuoOGOp80IfCbG+Oz15gyPAWRadVnVw5rc/FMDXup5nw6sl85iVab0XaXu+JzIIRgS5+nrPPJWhd0lHE+EY0gmo3d6Q6wO59KsjArTBubRcIvjkXY1ufhggE1TaJR8Wn3WJysJHc/ywEpJcY9/w7+TsTr71jowzk70fWc8ymWKe18AtX7dDpSm/h0xHTarOsq7V6Rjz0AO55BvPX9iNWlS3CFEIiLrkQ++iNkPKaKecsgpVQnzd4anU/x0p1PJUnEEBu3qmjnjmfUsS2E8wmU+2lqsuab65pgpd/FaMHvLZEx6GrTmYxlWu58SmUkTk0ghGBTwJNzP92yuSsn6lTj4GSSjT1tCzatMu98MnJOrp46CsfbXTozySyRZIYb13cxGgnVKT7V71qVO5+Hjdvmiq/dAdUD9cpuuP7m/O3HT4G/QwmaswlOACC6++ZcJTq6kRE1FKPWvwGxZgMSkMcOIYbWFl8ZCcGLv4TuAPLwfkglkaCEtIGhvOOwY3mITwB0dJWN3ckDe3BtPp+MEMj2DojNII2s6nIyi+WLRCZTfBKzRUkbGxubOhGXXqPem0F1PmXqP1fxu3Wmk1ncs6cgm2XjlZxPrBxWTvn1m+t+3Jpo8+Y3PEogD+2HobX5QRuuys4nUNG7J45FmIilCcxyUE8n1Lq7fOdTi5xPyUT12y1DbOeTzbLl+HSSo6Ek16zx43XqdLfpDZeOv3gqilMTbFmgot4F4egB2LcTcevbSp9I2VRF6A70bLHzafa0O1Di01g0XdPYeCtytKZE7E6OHkfe/a+w7aJ8aWO5Y7voKshkkC8/X/F28tEfqR2r1RsqH1ibV+X063I+xdX3Da3Nu44WykXQ2YOsI3YHarE3k8qLH4mMkZs60+rC8ZQhcRUsKnPup/21uZ+ssvGF7KwrFJ+C8Qw+p0ZbHVE4r1MjbUgyBmzr96AJNdGmGo3G7mRwHEaOIM6/ZM51QgjE1guRe3YgDcO8/QTG//4DjA+9m+wXPoHx+IM5QQnIi5vlnE8WtQqwK1apHWKzsL8Ic6qb9hu/j/ZP30X75JcRv/NniNe/WQkn01PQNwAdnbU91lLA31nS+STDUzB+CucWc5phu185naLqvUxa0crCri5LfLL7nmxsbJpEu/lOtNe9Sf3D6YJ0bevBQqzep9lrTDlyVH0xe4OiANHRhf6JLyFWnpleV1HB+SSNLBw5gFi3KX+hy101erilQu9TJeeTzGSU697ufDpj2M4nm2XLQwdCaAKuGlZvMIMdroadTy+dirG1z1OyyG+pIu0+i+bRdfRMftqdAEq9hPp9DuIZg2jKoL3cTo3JkVCSgNcx53Yyncb46j+Cqw3tfX9SvljSYsNmdZK183m47LqSN5EjR5Df+zqcfyniqhsq3p3QNGXdLhdrmX3fRhaScfB4EUPrkLteUB/mXQvjxBBdPbnel1rxu3SOFxSOx9MGfT4nLl20PnaXMYoWlXn3U5BbNlV3Py102TiAQxO4dEEsbRCMpetyPYGK3Vms727D79Zrdj45NFHSdVgJS5gV519a+gbbtsMzP4eTR9UEyV89AdkM4rrXIXfvQO58DvnNL8M5W1XJv9Uj1BOYe1+dXer/QsvHL6ogNB2G1iKPzRWf5IQSnwisULcbGFIDIy67Nn8bKRfMBbcQiI6uks8VB/cB4NxyPnFQsTtQ0Tt/R875VPh7E9uvgDveZZeN29jYtBanS4nfmYxyQdWIJbTMcT6dOAodXQj/Am40tHmgXOfT6IhaCxaKT04XsorzaV13Gy5dsHc8zrVrOoqumzY3pUp2PsVMd34rpt3ZnU8lWT5nyjY2BUSSWR44EOJVazpyhbaDHW5Ohiu/mZUilMhwJJRcVpE7oGDBPTciYlMjugNHVgme8XQWly5Knuz1+dRrtJbS8aNTSdaV6HuS930Ljh9G+80/QnRVL40Umo7YfAFyz4sld9hkKqnELK8P7b1/XNtJak8f0owWVcXaBfN4YXid+rq3b+FGlnf1QChY126j360RmeV8anNouHXR+thdVuKeJZ684/wAkWS2JvfTQpeNW3icmhKf4pm6+p4g3xnl0ASrOlx0uHXCyeqLv3jaaKzv6aXnlBNv5XDJ68WWC9Xtdr+o/v/8kzC0Fu09f4j2t19F+9+fQ9z6NojOIP//ryF/dDdomorrzcaKv3X3qn6iGhGr18PxQzn3VY4C8ans9y4j4QlQz3ukhPPp4B5wOHBuUJETYYlPUbP3aXIcOrvzkRBAeH1ot74N4aj95NDGxsamKtb7TJ2l45bzaU7nkznpbkGp5Hw6pMR/sX6W86mK+OTQBJt629g7Ud75VHLaXdTcBKpWJVEFoTsga4tPpbDFJ5tlyY/2T5HISN60LX8SPtjhIpIyCCfqe7PYeUqp9Rcss7JxguPm9I2FPVk9q9F1dKvzKW2UnkKCKhwHqpaOp7MGI+Eka2b1PcndO5AP3ou4/ma1I18r2y5Uo8JNl1vRfX7/G3DyGNr7/gei1MlyKXr68qJlNeLmgqHNg8iJTwtY3NvVqyzULz+PrLFE0m92EFmCVTJj4HEIXA7tjBSOz379FLqfqk2+OxBMLGjZuIXXqRHPqMLx3gadT8OdLhyaMMWn2pxPdUfu0mnY8yLi/EvLijSiJwADQyp6NzUJB/YgLrlaXScEYvV6tDf+OvrH/wntU19B3Pk+xNs/UFJgzQ10qLfzbHi9ihBYYpPFxGm1211q4MBypaML4jHkrJM6eWAPrNmYF5esHXGzdFxOjtmbMDY2NvOD5Xaqs/fJivwXrhOkkYWTxxCDa1t1dI3R5lW9g0aJz+vD+1VnaP+q/GU1iE8AW/q8HAom5tQchBIZBKoncg6mAzm3ydAoduF4WWzxyWbZkcgY3L9vissGfaztzp+kD3aohWW90budp2N4ndqCxlUWAjk5Dj32FJ+m0B04MpbzySjZ9wS1O5+OT6fISlhb0PckI2GMf/ucKou88/11HZ5Vliv37Ci6XL74LPLRHyFe+0bEeRfXfn89fblS5aqYFmzh8cKKQXC5EH0ra36sViPWbQKXG+MLn8D4n+/BePrRqt/T7tbJynynUDwjaXOoHqMz4Xxylnj9vL1G99PBycSClo1beJ0a0VSWqXiGHk99rpF20/lkvf5rFp8yBt56nU/7X4ZUsmTfUyFi23bYvwv57GPq35dcU/p2/avQXv8mtNfcVvqOTOdTvYX7uaECs3qf5MTp+oWspY4lohdEg2U6DUcPIDZuzd/OPCmREdP5FJzIT7ezsbGxOZPknE/19QnlnE+FGy2nR5WDamgROJ8AEnMLuuXhV2DtpuKqiBrFp619HrISXpksvt9wMovfraNrJdY7lvPJjt2dMWzxyWbZ8dCBEJFklrecW1zqaolP9ZSOZw3J8ydnOG+Ft/Sb2FImOG7v9jaLruNIqw/QZFaW7ZzpdOu4dFHV+WSVja8tiN0Z3/wiRMNoH/jTul0Oom8AAiuQe17MXSZDQYxvfB6G1yHe9J667o+ePohHkbWUjsfN/H+bF6HraH/8ccStb63v8VqI2LAF7TPfRPv9j4LuRD77i6rfYy32Isks6awkY0janGbsruXOp7mxO4DNBe4nq9R+NouhbNzC49A4PZMmK6k/dmc6n6zXf4fbUbvzqU7xSe58Tp0EbL6g4u3E1gvVju5/f18JwGUielXp7FaF/X0D9X3f4BrQ9bldRuOnEIE672uJI0qITxw7CJkMYsNc8YloRLkag+PQa38W2tjYzAOW+JSqb6Pcn4vdFTifnvopCA2x6byWHV5D5MSn4t4nmUzAiaPFkTtA1FA4Dmr9A3NLx6cT2dz6bDayRbE7HA7I2oXjpbDFJ5tlRToruW9PkG19Hrb2FXc09fucODRRl/PpF0fDTMQy3LR+GU0EQhXRMjmOsBfczVEw7Q7mZvEthBD0+ZyMxyrvohwNJXHpglV+tTiRySS88DTixtvzDog6EVsvhH07kdks0jAwvv45SCXQfvsjiDrKLoG8WFlL9M5ahHjU36nYfN6CuwuEuw1x8dWqg6rCWGALy9IdSRo527fHoeE+I86n8rHNvPup9DEfDCYWvGzcwuPUGY2o9+B6C8eHOty8fmMX16xW4oDfrRNJZjGq9HTFMw3E7nY+B5vPry7obj5f9ThFI2pcdoMIrw/tj/4KccMt9X2f0wUrh4vEJ5nNwtSE7XyaTSnn04E96osNBSPGXW5wOFXsLjKtToJsF7CNjc08IJrsfLIc9kY8hvz5T+DiK9VG40KSE59m9TMdPQDSQKwtFp9wumpyPvndOkMdLvaMF4ta4WSmdN8T5Ad/NB27c9rOpzLY4pPNsuKxI9NMxDLcee7cUda6Jljpd3IiUtsbupSSe/cEGepwcdlQkwr52UYsqqZP2M6n5nA40Aty+5WmbfX5nFWdT4enEgx3uvMuvKT5Qd5MV9LWC5UL6cgryIf/E3bvUL00DYzczYmVNYhPMl5QOL7IEJ3dEApWvZ210ziTyuaid7nC8UzrY3euMgLK5oCHzYE2nhmZKXn9MyMzODQ4d8XCP9dep0bW1IrqdT45dcEfXDGQi6l2uHUMCbFU5ee6XueTPH0SxkYRF5SZcleA8HhzU3rKRe5qRZx/CaKB8c9ieH1x7C44DoYBAVswKcIUn2Sh+HRwD/QNIDryUzaFEOrEZCasysbB3oixsbGZH6xNvzrFp7XdbgbanQx3KvEq8dP7IRZFe+0drT7CuhFlxCd5eL/6YpbzScXuavv5t/R52DcRL9qEmk5k6Wwrs76IRkDX84JYo+i63flUBlt8slk2GFLyg91B1nW7uXhV6XLwoQ5Xzc6nF0ajHJ5K8qZtPWjLbSpQ0F5wtwRdxyHzH07lnCsA/T5H1c6nI6FkUd8TSTPn7mrc0SK2qFiR8dB9yB98Ey66EnHd6xu7M1OslLU4n+JmNK9t4QWROXT1QDhUuhyzAL/pfAonsyQKxaczUDiezEicFaK/gx0uJmJzXz9SSp48FuHCAV/p8s15plAEqrdwfDbWTm+16F3d4tPOZwEQ51Xue7IQr74Zcdl1sGp1zY/RUlavh+kppOXWM8vHF3y3e7Exy/kkpYSDe4v7nizaO5AzEQiOqX/bGzE2NjbzgeV8ytQX6Qp4nfzzGzcw4Hchs1li998NG7ciNmw5AwdZJ9Y6b7b4dGg/BFYg/LPSJa7anE+gep8iKYOTBed208ksnWVid0Qj4G1vvv/S7nwqiy0+2SwbnhmZYSSc4s3besu+qQx2uDkVSZExqp8Y/mB3kF6Pg1evXV6ROwAmrQW3vXPeFLoDvWAEeiXxqc/nZDqRLeuYOTCZYDqR5ZzeAqHJ2hlyNT7RSvg7Vczs+SfB34n2nj9s/EO5o0tNAGkgdreo6OwBaUB4uuLNCp1PReKT3vrYXTpr4HaU/70EvE6m4hmys97bDgaTjEXTXL26yXLNFmEVfwugq9zOZI3ULD7VGbuTO59X/U01ijfaVTeg/c5HFqzMPRe5NaN30pp8Z8fuihBOl3q/sZxPE6fV1xtKiU9+mAmrwRuwsJM4bWxslg8Ndj4V8cJTZE+fXBSuJ6Bs5xOH96thL7MxO59klUg9KOcTwB6z9ylrSGaSWTrKxO7kTKT5yB0o8UkaVTcplyO2+GSzLJBScs+uSQbanVxT4SRruNNFVsLIdGVF/ZXJODtPx3jD1u6KUamlSs650htY2AM525ntfKpwAtxvRonGS7hXAH64L0ibQ+NVaws+NFPK+dTsOHVx7sUgBNpvfaip8bNC06AnAJM1TLyzYnfuhe8hmo3o6lFfVOl9ync+FYhPToHLcWYKx8tNSwQlXhoSgvHinbgnj4XRBFw+1Lz4ZPzsxxg//n5T92E5kLradBxNDnGwFpfhZPndRykliUztzieZiMP+l6tOuVtUDK8HIZCH9ql/T5xWPVTd9vv3HPxdeeeT2fdUyhkg2jtUN0hwHNweNQrcxsbG5kzTYOdTIcbTP0PrG4Dtl7fooJrEFJ9kgfNJhiZVN+HsyB2o50DKmtxfg34XfrfO3gl135FUFgl0uivE7hqIt89BN+ORtvtpDrb4ZLMs2Hk6xiuTCe7Y2lNxKl1uMsJEvOxtAO7ZFcTn1Hjdxq6WHudZQ3BcFa62L0PXVyvRHegF4lOl2JTVYzMenftBNhXP8IujYW5c34GvMDplxe6aFHDELW9F+8vP5CJ4TdHTV1vsLhGDNk/xeN3FQqfZ/1Kl98mpC9ocGpFUlkRaiU1tDo22M1A4nszKis65gBlhK+wNk1Ly5PEIF6zwlp38Ug/yJ/cg/+s7tU0zLIPlfKq3bLwUtTifklmJIand+bT3RTX97PzqfU+LBeHxwoatyBeeUheMn4LefoS+8DHLRUdHV77z6eAe5YRaVWJCYXsHRE3nU2/fgrnabGxslhlm55NsQnwiOoNjYBChLZLPgFKdT4dfAUCs2zz39pabvwb3lxCCLQFPzvkUTqj1QNk1TzQCvhb0+Fqfr3bv0xwW4arexqb13LNrkq42nRs3VBZLBtqddLp19lUQn06EUzx9PMLNm7rxOhfJG/d8MzkOPX2LUxg4m9B1dJkXISrFpnLOpxK9Tw+8EiJjwK2be4qvsDLxTcTuQJ28ijUbmrqP3H31BGqL3cVji7PvCVTnEyCnaygdd2lEkvnCcU+ucLzVziejovMpYL5+JgomJh4JJRmNpLl6dfMWczlxWsVxM+m8yNEAlgjU46lzkmIJOsydzUriUzxt/l5qdT699JxaKJfqAVrEiEuvhRNHkaPH1e/KjtyVpqNLTbAD5MG9sH5z6RO0dj9EZ5SLzI7c2djYzBcNdj4VkUo2vS5sKZ65nU/y8D4l4Ayvm3t7lxU9rK33aUufhxPhFOFEhmnTCV122l10BtHeAueTw9xAs51Pc7DPHG2WPAcmE+w4FeMNW3oqnpyBqZD3edg7Xl58um/PJA5NcPvm7rK3WerIoNrttWkS3YEALMOKs4KY1+NxoAkYmylecKSzBj9+ZYpLVvkY7HAVXSeTlvi0iKJrPX0QmlTj3isgE7HF2fcE0FGb8wlU79NMUexOFY5nDDmnf6lRMoZy79TrfHryWARNwBXDze/yyX0vqy88XuQzP2/4fixBv95Jd6VocwicmiDSIvFJSqn6nrZtRziaF8fmE3HJVSp69+wvYOI0whafSiI6VOxOxmNw4iiiVN8TKOeTlDB6XAnqNjY2NvNBKzqf0inEYqo0cDiV0FTQ+SQP7YehdYhSIpl1WbrG0nEz1bJvIpFzPpWfdhcGX4s6nwCyTYiESxRbfLJZ8tyzexKfU+PmTbVF5LYEPJyMpJlOzFWrg/EMjxwK85r1nXS14OTorCU4bi+4W4Fpy7U0A1cF55OuCQJexxzn0xPHIoQSWW7f0jP3m1JW7G4R7XD19Kkx79WEm3h80YpPwuEAfyfU4nxy6yp2VzTtTv2eWxW9S5n3U0l88jp1fC6taOLdC6NRtgQ8TRd7A7BvJ7R3IF5zG+x9CVmDMFcKSwRqdtIdqM2EDrde2flU4EirysgRCE2eVZE7C9HVC+dsQz79qHL22OJTaTq6VOzilV0gZflJUFb3XTZjO59sbGzmjxZ0PpFKlhZ1FgghhOrOM51P0sjCkQOly8YB4bRid7WJTxt729AF7BmPEbLEpxKxO5lKKlGvJbE7u/OpHLb4ZLOkGQkneepYfRG5zX2WQj7X/XT/3iCGlLxpW4kT/WWCzKRV0bI96a55dHWCbZ33uqoULAe8TsZmiU+7x+L4XRrbB0oINS2K3bUSYY0krxa9i0cXb+wOoLMnP7q+Au0unUjSIJEunnYHtCx6l8qq+6nm7OzzOnOdYYaUHAslEIb2twAAIABJREFU2dDTmt1Puf9l2HQe4srrQUrks483dD+W+NQK5xOo0vFWxe7kzucAEOedRWXjBYhLr1V9T2CLT+XoUJtUcsczILTSZbeAKCyk7bFdwDY2NvOE2fnUtPi0mJxPoOLsVuxu9AQk41BGfKqn8wnA7dBY39PG3ol4bgCJv1TnU3RG/b8VsTu786kstvhks6S5d3cQp15fRG5jj1LIZ0fvYuksP3klxFXDflb6XWW+exkwNaniBnbsrmmEact15JxPld+S+33OOc6niViaPp+zdOFtiwrHW4r5uqlaOp6Ig8czDwfUIF3dNcXuOgqcTw5N4NAEboclPrXI+WSKWJU6w0BF7yzn09hMmmRWsrqreWHS6nsSm89DDAzBmo0NR++GO11csMLLeStaIzz63XrOZl+KusWn1Rvy0w7PMsTFV4P5PiH6Bhb4aBYnolB8GlqDKCeA+/OxDGF/FtrY2MwXukO9jzfV+ZRCuBbZeYzHm5t2Jw+ryazi/7F33vFtnfe5/74Hi5viFCVqb1mWZMuWZ2zHI7bjuHFiJzdNM9qM27SZbdL0trdJ0zZ1mn4y3PRmNW3apklbO8tJ43gk3kNesuxYsq29RYkUN0iQWOe9f7w4IDgAAuAhMfj7fj76gMI4eEmCwDnPeZ7nl0b8HxOfsnM+gel9OtAzSu9IjFq/NfXwqeFB87wuxO6UdD6lRcQnoWzpHIrw6JEBrs0xIpeqkKdy/4F+hqM2t57T5PZSS4ueLiDFwSLkz8TY3TTOp5ZqHz0jsXFdQT2hGE1VafpnnM4nXxHtZGTtfAqlP/ArAlR9Y1axuxq/h+FInFDUpjIhDo3F7txyPhkBJdO0RDCvn+6EeHlswLw2lrshPu03fU9q/WZzefFVcOxg8vpcqPJ5+Px1y1wT+N2K3enhIBzah9pcmq4nAFXfAOvONf8R59PUJMQnggPp+55gLHYH4gIWBGHOUEqZfbo8O5+01hAtcufTkf1QVQ2ti6e+b46F4wAbWyqJxDUvnQ5Rl65qYChoLt2I3UnnU1pEfBLKljt396BQvP3c3MWiDc1GIY8lDvKjcZv/2dvHlrYq1jQV2Rv2HJN0rMjZ3pnjxO4S/83U+QTQWuPD1kZwcugJRZNl0pOIhMHvL6qphCpQYSzN0zqfirhwHKC+EQb6TTdBBmoDHmxt+uIqEgLHWOzOrc6nROxuGgGlucpHMGIzGrM53m922pbWuyDy7NtjDsYXmZH06pKroakV+6t/if3ovWZnt0DUBTwEw+nPPGbrfNJ7doG2S7LvKRXrhrea+F2NC4Wq5UhdSjdkur4nACd25/EYF6QgCMJc4fPnH7uLx0zvZhHVMQDjO58O74cVa9PvuyYLx7P/GWxIlI53DUen7HsCXI7dSedTOorniEQQXOTkYJhHjwzwxnUL0rtCMrAhoZAf6TOxpUePDNI3EuO2+e56gjHRoEEKx2dM0vmUZWdPtXktO9G7cMwmGLFpTvcaj4wW16Q7h8YWdE968UnbttkJKWLnEwsaQdsQHMx4N6dX4OxwlIqEwOF+4XgidpehcBygudqIlN3DUY73R2it9mbdhZcJvW+36XtK7Ciq2jqsz94BG7ei//Pb6H+9A+1EQOeYuoCHoYiddrLgSMyIh9PG7vbthqoaWLnW7SXOKWrzhVgf+tOpY7rCOPFJrcngfApUmAlNC5pQ1sz/hgRBELLG58s/dpdwTBWr80mHR82k0XR9T5B08ycnOmdBU5WP1sQ+UH3F1O/ZOhG7o8rFzicRnyYh4pNQlvz3y934PYrbNuUnFm1IlI7vOB6kdyTG3a/1sqohwNapSp3nGz1nob4BVUxRrlLFM6HzaRrxoCXxwemUjncnHFBpJ4OFR4ur78mhsSWz88kRKorY+aTqE26HaXqfav0p4tMk55O7sbtsCsfBvG6ODYRZVu9C5K6nK9n3lIqqrsX62GdRt/wO+tnHsP/u0+gzp2b8fLlSF/CigWBkaodaKKUIPhP69AnTASRCQ1mjAhXmrHp9Y8Ypdkop4x6TSXeCIMw1Pn9OkbNxJB5XTNPuAJQTuzt20LiMV65Pf+c8nE8AG1rMPmVdYJrYnRvOp2TsTsSniYj4JJQdR/tGefJYkN9a35j3CPHmKh+La3389NVe3vfTg5wajPDWc5rkbDGJg03pe3IHx/mEESF804lPVeOdTz2J8uh04pMOh4vPWk2iL6y3O/0dRobNZRGLTzil09P0PtUEzMdsMGIne4VcLxxPTrvLzvl0Ohjh1GDYlbJxOo2gpJasnHSTsiysm38b6xN/BQO92F/4FHrX0zN/zhxwnGfpep9GojYVXgtruvf2zg7Uwna3lycUIy1tpjx/mteE2rodtWX7HC1KEAQhgc+PjubpfIoWqfOpsgpGQ+gjB8z/05WNQ16dTzAWvUvnfGJ4yFRVuLHf7BHxKR3uzDIWhCLihQ5z4PrmDTPrYfjSjSs42DPKiYEw4bjm8mUuKOHlwOkTqI1bC72K8iDx4eSIT4FpnCsBr0V9hWeS8yl97K44xScaW2BkGB0aRlVVT759JFE6WeyxO0D395LpEDV1nG8ydudxt3A8nHQ+ZT5YbqryoYDdnSFitktl44MD5ovUrpwJqE3nY33mH7D/6e+xv/V3qBveinrre1Ge2XcR1SV+/sHROPFazdnhKB3BiPk3GGFnx/D0fU/DQxAcABGf5gXWx//S9I9Md793f3gOViMIgjCBmXQ+FanzyXQ+jaIP74Pmhaja+vT3zWPaHZjSccgkPgVNvN4NvNL5lA4Rn4SyozsUpdpvpZ9mkCU1fg/nLarmvEVTHBzPU/Rw0MSM2lcUeinlQeLg26uycz4BtFb7snY+ESni2B2Y6N1U4tNoCABVOf0BYMFwxJaBvox3c2J3MBbtctv5FI1n1xnmtRQNlV5eOm0Eejdidwz2m8u6DDuKmHH01qf/Dv3D76IfuBsGB1Dv/6OZP/80OOLTl548RTASJ/VHXum1WFznn/7EguPuWphm8o5QVsgkV0EQihpXOp+KTHyqqDQ9mvv3TH+C2+MFZeU88W9lQ4A/2L6Qy9J85uvQkIvikzif0iHik1B29IRiNFfmXjIuZMHJYwCo9uUFXkiZkJx2l11sCkzp+NE+c7anJxSjNuBJihmTCIczOlIKhWpsNt9x71lYsmLyHUaM+FTMzifl9UFt/bSdTzXjxCfz+823cPyVzhDVfosVDeMFxbFpd9m8frzs6x7FUrDEjUl3g/1mJ6tyepFe+Xyod/0B9nAQ/dpvZv7cWdBe5+fCxdX4PIpFtX7a6/zmstZPfYUnqyh1squqTZxPgiAIQoEpw84nKhInG4cGIVPZOInOPX8Aorn9DJRSvHFdhlRMaNg98SlxclnHYhnd8fMREZ+EsqM7FEvvBCkhdHcn+u4foH7n91HVxRH506eOmi+WiPjkCsnOp+wKo8E4n3aeGkJrTXcoRnOm13okPJaNLyaajLNA956d+kM54Xwq6s4ngPoG9DSdTx5LUe2zGE50C0F+heO/3NfHP+/s5PxF1XzumqXjbnMcVNm8fpqrfOxjlEW1/qzuPy3BAahdkFsfXls77HwSHYsaEW8WCXgtPnv10unvmInODrAsaF7ozqIEQRAEIV98ftNPlA+OYFNsrvgUp3vGSXcO/hkIcOkIDbnXaSudT2mRwnGh7OgORZPFuqWMfvRe9HOPoe//aWGev78H+85/xn7s/rErTx2D6lozCUiYOY7zSefifPISiWsGRuN0h6I0VWZ4rYdHUf4i28EAqGsw33uaiXd6pETEpwWN0zqfYKz3yRGfPJbCaylGs4jdaa35/ktn+c7OTpSCvtHJOzLZFo6Dcc6BS5E7QA/25+6ua2oFrTOXzhcRuvMkNLfNulAmCIIgCNPi85Vd55NynE8eDyxbNf0D/IGcY3fTkq6HNB+k8yktIj4JZUU0bjMwGqcpXQFziaBtG/38k+brh3+BnqZXxtXnHh4i+B/fxP6LD6Ef+gX65/+Jts1Bsj51DNqXydQ/t0gWjmdXGA1j4kHXcJSeUCzza71IO5+UZUFjM/SkER9GS6BwHFD1DdN2PsFY9K4yJR4Z8KqsCsfv3d/Pj1/p4fo19Vy1oo7B0clT26I5iE+OU275ApccccEBEz/MgWSnTk+XO2uYbTo7QPqeBEEQhCJA+fx5dz7pSJFOu3OGPCxZmZ0w5g/MjvNpjjqftNbY3/kS+jfPu/N8JYSIT0JZ0TviTP8qcefT4X3QexZ18zsgFkPf9+NZf0odDmPf92Ps//u/Cf3sP1HbLkPd8jvm4PLkEbTWcOqY9D25ideJ3SUKx7VN/I7PoQ+8mvYhrQnx6dRghMFwPIvYXXGd3UrS2IJO43xixBRiU1FkO0cTqW+CwT60PVkQSiXpfEqZqhbwWNMWjncORfiPl7rYtqiaD1/URkOll4FwzPwtphCO23gthZWFKNzsOJ9cmHQHwGA/Kh/nE6T//RcR2rahqwMlfU+CIAhCMeDz5+/6KVLnk3OyMavIHYDPj87X/TUF2o6bvlG3nE/ONN90sbvjh9HPP4EenDtzQbFQ4kfogjCeaUfPlwj6+SfA60Nd/1bo70U/dh/6+rfMyhQeHYuhn/w1+p67YKAXtmyn8X0fY6BmAXqgD/3z/0Lv2YWqqjGOFJl05x7J2J0RIXyRYXj1RfSyVai150z5EMf5tLfbuIPS9Ztp2zY7J8U20SSBamxG79sz9Y0jIxCoRFlpxuEWCwsawLYhOAj16UssnYl3FROcT5EMnU9aa77x7BlA8eGL21BKUV/hIWZDKGpTnVJkHolrAlm4ngC2tlXxpnULON+FKZ5aawjmEbtrbAalSsP51Ndj/o4WivgkCIIgFAE+f/6xu2iK8ynscmxtJtQ3gLJQ68/N7v5uO5+cugfXCsczx+70rqfN93veJe48Xwkh4pNQVnQPTzN6vgTQdhz9wlOw5UJUZRXc/A7004+g7/8J6nf+wMXnsdE7n0T/7Adw9gys2Yj1oT9FrT0HX3MzdHebWNGSlehXXkQlRCdxPrnIhMLxQNy8fnXX6bQPqfF7qPJZvHbWiE+Ok2USkSItlXRobIH+HnQ8jvJMEJlGQ+PKJ4sV1bzQeNY6OzKLTwEjOqXG7iq8VsZpdw8dHuA3Z0L8wfaFScGxLmDe1wbD8Qnik51V5A6gyufh97e3ZXXfaRkZNjtWucbuvD7TG9ddAuJT50kAcT4JgiAIxYHPBzEXnE9FJD6pxmas27+d/WAPvx/Co+4twClwdzt2l1Z82gHrNqFq69x5vhJCYndCWdGTcD6VsvjE/ldgoA9r+xUAqKZW1HkXo3c9nexemin60F7sv/1j9D9/GfwBrI99FutPvzil20aduw0OvYY+vNdcIeKTeySdT3EU4HUy/F0dGR/WUu3jeL/ZgUj7WnfEp2KzVjs0thjX0FSF3SOhou97AmDpSgD0iSMZ71aTiN0FvGMCkT9D7K4nFOVfX+ji3NZKblg75iqqT2ynf0LpeCSm8bkxuS5XBvvNZa7OJ4CmDLHLIkJ3Jv4WpfNJEARBKAZ8fohGJ0Xws8KJ6xXhJGTV0pZ9p6w/AGEXnU8hIz65VjhuWcbhPUXsTncchzMnURdc5s5zlRgiPgllRfdIjCqfRZWvyOM6GdDPP2HcKpu3j1259SJTbHz80My3b9vY3/kSDAVRH/gk1l9+DbVle9o3fLXpfIjH0Y8/AE2txo0luIPjfNI2Po9COWeyuk5n3KloqfLi3NpUmcb55JwRKsZpd6SUTk8hQOjRUPFPugPj3qmthxOHM96tNofCca0133quk6it+egli8b1ONVXJJxPE0rHI7bO2vnkKoMDAKi63JxPYET1kojdnTllilBlwqcgCIJQDHh9ZmJsPpPUImHw+0t+cJDy+d2N3YXcdT4ppcw+/lTi066nzX3On3+ROxDxSSgzuoejJV82rvftgY3noVK6etS5F4BS6Jenn4qghwax7/oX4n/2wbGz9qkcfNWUmd/2u1iXvN5MHsvEmo1GDBsaFNeTyyjLA0pRTcxMRIsmnE+RcMYpak4Mq9pvUelL8/tzrNVF2vlEkxGfpnS/jI6UhPiklIKlq6Z1PjmF45UTCsdHp3A+PXEsyPOnhnj31hYW1Y4/M1lfYbYzEJ4gPsXsca6qOSM4M+cTfd3TlrUXGt15ChYuLvkddUEQBKFMcBzt+fQ+FfMgmlzwB/LvvZqKUGLQTbVLsTswvU9TCIR61w5YvQG1oMm95yohRHwSyoppR8+XAoN9qKbxxeKqtg5WrUe/vDPtw3Q0gv3A3dh/8SH0Q/eYA7tHfjn5fs8+Dv4AautFWS1HeX2wfrP5WsQn9/F4eKt1ir++dun4szgZonfOxLvmdK4nSHE+FelORkOzuZxKfCqV2B2glq6EjmPoDGcgL1pSwwcuaB03YS7gVYQnFI4PjMb4552drGuq4Ob1kzuk6hIi1sDE2F1c4y9A7E4nnE/U5iM+LYR4HPpnPulF23HXIsmTOHNK+p4EQRCE4sHnlFnnIb5Ew+Ar0v3CXPC763zSLjufANP7NGHfUJ89AyeOoLZd6t7zlBgiPgllRU8oWtJ9TzocNgfeU5QXqy3b4dhBdH/P+MfYNvazj2F/9sPoH/8brNqA9bmvoS64HP30w+iUN2cdi6JfeAp13iWoiuwLndWm880XIj65j8dLXXyUZfUBcDqfyFw67jifmqszvNaLvHBcVVRCdW1a8UmVQOE4YHqfYjE4cyLtXap8Ht68oXFchC7gmVw4/s87OwlFbT52ySI81mSnTcBrUeG1JjmfwnGNryCxu37TaVCTe2FmUmB3IXqn7/oufZ/7+Iy3M2m70Yh5fUrfkyAIglAs+BKu6Gg08/2mIhIp3pOSueAPGCHNLYYTzie3Op/AiE8TYnd61w4A1PkiPglCyRONa/pH47SUsvNpMOECqEsjPgF69wvJ6/S+Pdhf+BP0v3wFqqqx/vhv8Hzic6j25airboTQMHrnk2Mb2bMLhoOoS67KaVlq+xWoi68aE6EE9/CkfDhFUs5iZRCfWmvMazyj0OoUMRZp5xNgSqd7phCfQsOl43xatgoAfTxz9G4iFV5FJCV29+yJIE8cC/KOc5vGOaQmUl/hYWBi51PcJlAI8SnYDzV1k6cVZkNTKwDaDfFp907ip47PeDuT6DptejUWivNJEARBKBK8ieOcSO7OJx0Jj4lXpYwvAJFIfqXrUxEaMvvjbgpzU3Q+6V1Pw7JVqBaXpg6XIKVrERGECfSORNGU+KS7xPQoVT9FjKV9OTS2oF/eiV5zDvZP/h1+8xw0NKPe90eoif1N686Ftnb0Y/fDZdcCoJ973LgUNp6X07JUbT3qg5/K97sSMuHxmPgRCacFgMeLziJ2lyliqiNFHrsDM/Hu7JlxV+lIGMIjpsi7FFi42Ni/TxwGrsn6YQGvlSwcHwrH+dbznaxsCHDrpswdAHUBD4MTYnfRgsXu+vP/PTW643zSwUE4ewY7UIHrYyY6TwGg2pa4vWVBEARByAvl85uhM/l2PhVrF2gupPZeubGfGxqGqmp3+x0942N3urcbDu9DveXd7j1HCVLCR+mCMJ6ekPkDL2nxaSCD80kp1Jbt6Cd+hf3yc6a36a3vQV33ZtQUb7xKKdRVN6Lv+i76+GHweNC/eRZ12XUobwn/jMqNVOeTsyOxaElG51NDpZcPX9TGBe0Z7MHJ2F3x7mSoxhZTsJ9KMNEjlE+JdQFQlgfaV0xbOj6RgMciEtfYWvOvu7oYGI3x2dcvwTtF3C6VBRUeukMTO5/sAk2768/796QCFUa4mip2mQtH95vL8Cg6FjUddS6hzxjxiYWLXNumIAiCIMwIvxO7y6fzKVIezifnZ+BWgXpoyN2+JzAOtVTx6cVnAFDbLnP3eUoMid0JZYNzQNZcwrE7nYzdTX1Apy6+Ejwe1FU3Yt3+T1g3vX1K4Sl5/0uvAa8P+/ZPYv/VxyAeR11+7WwsXciXFOeTsyOh2pdD1+mMduIb1i7I/Fp3CseLtPMJMO6XkWG0M2UEIFFirUpEfAJQS1fBicM52b/9iel0z54Y4qHDA9x6ThOrG6f/XdUFvJNid+ECOZ8IDqBm4lBrbEnG7vSup7GfeijnTejD+8f+MxLKfy1T0dkBCxpRJRIBFQRBEOYBvhmIT+U07Q7yih5OhQ4Nudv3BCbFEE8Vn56GRUtRi+a3m1rsD0LZ0B0yxXsZS5iLnYFEgW+aAzq15hw83/hR1ptT1bWo//UBEwlavQG1dhOqVc7iFxVTOZ/aV8CzjxlnyRTl81mR7Hwq4p0MJ3rVe3bsQz9ooqel4nwCTOn44/eb7yPRZTQdgYRY9I3nzrCkzs87Nmc3cre+wsNgOIbWOmkPj8R0yTmfAPOz6jiG7u/B/tc7oKEJchTH9ZF9Y/8ZGXY1rqk7T0nfkyAIglBcOA7fPAvHVVk4nxzxyaXS8dAw1NS6sy2HlGl3OjgA+19B3fQ2d5+jBCnho3RBGE9PKEal16LK53rzx9wx2Jd/gW8arKtvcm1bwizg8aAnOZ+WmTx/1+n8xSfnA7mIdzJUY7P5PnvPwpIVQKJHCEqn8wlTOq4Bjh/OXnxKOJ+GwnE+c9WSrJ1L9RUeYjaEojbVfvM+EbXnPnanI2EYHZmR+KSaWtB7dqJ/8j3j1BsdyW0NWsORA+ZvZKDP7Dy6Secp1LbL3d2mIAiCIMwEcT7NrPdqKkJD7p+cTykc1y8+A9qe95E7kNidUEb0hKKl3fcE6IG+/MUGoTSZOO3O44FEwXGm0vFpiYyaXjCriN/mm4zzSaf2/jidT7Ul5HxqXwHKQp84nPVDKrzm93Lz+gY2tFRm/bi6gHmPc6J3cVsTs8HvnePfc/L3NAORsGmhmVbzzKNmZzhH8YnODrPDeE5igIKLsTs9NAhDQVMoLwiCIAjFQqLvSOfb+eQv3pOSWeO682kWYnde35j4tGsHtLQZp/w8p4iPSgQhN7pDMZqrS7fvCUjEWER8mleM63yKmjNaTa3m+gyl49MSHi3+s1t1DUZ8SxWfBvshUIkq4qL0iahAABYuzql0fGtbNe/c3My7z2vJ6bkWVBi300DY7NBEEhPz5jx2l+zmyv/9SiXER+obUVfdCKMjaNvO+vH6SKLv6ZzzzeUMnU86lhJhOONMupPYnSAIglBEiPNpfOH4DNFaJ6bduVw4nph2p0NDsPdl1PmXujtNr0QR8UkoC04OhukYjNBc4s4nBvpQ9SXk+BBmjje18ykMPr+JXTYtnJn4FAkXd9k4GFdWQxP0dI9dOTgAdaUTuXNQS1dCDuJTbcDDb29pTjqgsmWi8ykSN2LN3ItPTjfXDH5X7cvNAIW3vw8WNJrrnKL8bDiyzwiVqzcAicLQPNHDQ9if+B1zdhLQnQnXoXQ+CYIgCMWEL7/OJ621cdj7ykF8crFwPDwCtj0L0+4S4tNvnjcDn7Zd6u72SxQRn4SS55kTQf7kvmN4LMUb15aua0hrbTqfxPk0v0jJhCedTwCti2YUu9PhEjm71dgyLnangzMssS4Uy1ZBTxd6ODirT1OfcD4Nhh3xyXE+zf7HuR4OYv/nt9E9XdNO5swG1dKG9bX/xrr4KnAmyuUQvdOH98OKNVCdKAmdSeyuvxciYexnHjX/7zxp/jabF+a/TUEQBEFwG+/0zifd1YF934+Jf+FPsH/6PXNlLAbaLo/YnSOgRV2I3Q0nXNOuT7sz+/d61w5Y0AQr17m7/RKlxG0iwnzj5GCYhw8N8NjRQQZG4yhlDr7WNlXwf65op6WUY3ehYfPBIJ1P8wuPd8w2HI0kxSfVugh98NVxU81yIlICsTsSpdP79oxdMdhvcvElhlqaKB0/cQQ2bJm156kLJGJ3o3Mfu9OP3od+9F700QOozReaK2dYDK8cd15FovdqNARMP/lPRyNw8ijq+lvMY5Uy0+7yZTQhXL3yIjoSNs6nljZXhz8IgiAIwozxZxaf7KceRH/v/4HW4PObz8tbf3dMqCmBfcNpcXqvImFmvPeTcE0rl51PyutDDw9B14uo172huDtY5xARn4SiJxSN8+SxIA8dGmBv9wiWggsWV7O03rx51gU8vGl9w5yc+Z9VXHASCCWIxwsxc9CsU8QnmlqNCyQ0DNV5fCCGR4s+dgdAYwv096DjcXOgP9ifjFGVFEtXAKBPHEHNovgU8FpUeK1JsbvALL//adtGP/lrc/bu6AH0mZNQUYlyaSdWVVYZ8S5L95J+8RmIx1Brz0VZFqqyemadT+GE4yoShr0vm84nidwJgiAIxYbHa064TCE+6RefQX/v67BxK9Z7P4r+5Q/Ru3eaGyPlJD65WDjuRPZddz55ob8HAHWBTLlzEPFJKEq01uzpCvHgoQGePh4kHNcsqfPzu+e3cPXKehoqy/ClO2DEJyXOp/lFauF4JJLM8qumVnMw3tOVn/gUiZSGkNnYYrL2/b3ohkYzYWyGbppCoOoaoL4Rjmc/8S5f6is8DEyK3c2y82nvb6C7E/XBT8Gh19CP3AtujiXOIXanbRv9yx/CoqWwyZSNq+oa9IycT2PPq198BrpOo869IP/tCYIgCMIsoJQy+4oTOp/03pexv/MlWLEG6w//HFVRia6phaHBsb4nGDvJWcq42fnknLjKZ187E97EsWptPaw9x91tlzBleAQvlAP37u/nOzs7qfJZvH5lPdeurmddU0VZTwnQCfFJYnfzDE9K4XgsMvaB6kwC6+0yfUK5Eh4tiVy/amwxIlvvWbMzpe3SEM2mYtkq9InM4pMeCYHlmdE0v/qAh8FE7C4cM84n3yyLT/rxX0FNrSnM3Hap6Vty8/c0LnY3DS8+Ax3HUR/8VNLGblXXEJuB80k74tPyNejnHoNYFGTSnSAIglCMeP3jnE/62CHsb9wOLW1YH/9LlPOZWl1nKj3CI0mXUClNE04SFpgrAAAgAElEQVSLz8Vpd47zqXIWOp8Add7FKEsi/A4iPglFh9aae/f3sbapgtuvW0Ygx2lQJUtyepSIT/MJ5fGgU51PNYny5KZWAHTP2fzy7JFRlL8EYncJkU33nkU5lufa0hSf1NKV6FdfREcjqDRnFu2v/y1q4WLUez+a9/PUV3joDo3vfJrN90k92I9+6VnU1W9Kfl/W//l7d58ksaOsR0Yyvt611ti/vAsWtqO2vy55vaqqmVnheEJ8Updchb7ru+brhYvz354gCIIgzBZ+vzlJAugzp7C/9ldQXYv1x3+Dqqkbu5/zdXBwTKwqA+eT8nqNuJOhdD1rhhPik+vOp0SSQabcjWOeHNULpcT+nlFODka4Yc2Ckhee9PAQ9jOPoHc9jT7wKjqTQj/QZyyabmeOheIm1fmU2vlUU2d2Lnq68ttuJFwanU8Nzeay92xSgFUl6nxSS1eaCGXHifR36ulC93XP6HnqAt5k51N0DmJ3+umHTb/Sldcnr1M+H8rn4oCHyixjdy8/DyeOoG56+7gziVZ1zcw6nxzx6cIrwCkFFeeTIAiCUIz4/BAJo3u7se/4SwCsP/prVMP4gR1JIWooWF6dT5D8GcyYkWHToeXE/92isdns485iD2gpIs4noeh48FA/AY/i8uW1hV5K3mit0TufQt/5HRjsN7EigMXLsD71t1MfXA/2QV1DWUcLhSlI7XxKccwopaCxBd1zNr/thsMlsYOhKiqhuhZ6z6IbE1HDutLrfAJgqYlH6uOHUMtXT32f8OiMd5bqKzwMhmNorQknCsdna+CC1tpE7tacg1q0dFaeA8gqdqe1xv7FnWYK3cVXjbtNVdfMcNrdiPlbrG+AtZtMd1eJOvAEQRCEMsfrQ/f3ov/hcxAawvqTL6CmOmHiuOmHBseuKwPnE2D2cd3ofBoegspq16fRqTe8xTjGvSU8iX0WEPFJKCpGYzZPHA1y+fJaqnylm4/V//kt9GP3w7LVWB/6PxCoQHccR//gG9hf+cyUApQe6Je+p/nIOOdTdPxOQWOrcQTliLbjxkVVKrn+xmYTL1w4YP5fos4nWtogUAknjqS/T3jUCIMzoL7CQ8yG4ag9+4Xj+/dAVwfq5nfMzvYTKK/PWNQzRede2QXHDqLe+1EzGTH18W6IT4FKlFJY7/gg9HTKiQBBEAShOPH5Yd9u8Pqw/uiv0p/wqjXOJz00ODadtlT2DafDH3Bv2t0spE5MMXyZCH0uUtqZJiFvXukK8f2X8nRUzCJPHw8yErO5blWJHnwCOhZDP/UQavsVWP/3y6h1m1DLV2NdejXWx/4Sus9gf/kv0IN94x842Fe6B91C/ng8KeJTeNwHlWpqyS9255wJKoXYHZiJd07szuNxv/RxjlCWBUtXoNOITzqeEAVn6nwKmPNGg6NxIknn0+wIJfrxX0FV9dyMCa6sSut80lpj33MXNLagLr160u1WovNJ23Z+zz06knRfqaUrUeddkt92BEEQBGG28QdAWVgf+jRq/eb093Nid8OD6Gj5xe6S39MM0KFhqHK570lIi4hP85Q7X+7mx6/0cLRvtNBLGceDhwdYVOvjnNbKQi8lf86cNCWAW7ZPPju/YQvWxz8HPV3YX/7MeAFqoA8lzqf5h8ebEruLjp9Q19QKwYHMXWFTEUn8XZfIDoZqbIHebggOQE2969bnuUQtXQknjkwtgoQTv5cZik/N1UZ86ghGUpxP7v/M9NAgetdTqEuuHjtjOptUVKbvfNr7Mhzai3rjbVNa2FV1DWg9fWdUGnR4THwSBEEQhGLGevM7sT722elPlFRWmx7DYErnk6809g2nxa3YXWjI/bJxIS2lu4cv5E1PKMruTnN2+ZEjg9Pce+44E4ywpzPENavqSzruoI8fAkhrgVXrN48XoAb6jCNiaFAm3c1HvCZ2p7U2H6LeVPEp0YGUa/TOiXWVwrQ7MCLbyDC6q6N0+54clq4yI427z0y+zSXxaV1TJV7LOFhnM3ann3kEYjHUFddPf2c3qKhEpxGP7HvuggWNqMuvm/J2qzrRa5HvxLtREZ8EQRCE0kBt3IrafMH091PKuJ+GBseEmhI5MTktfpcKx0PDMuxpDhHxaR7y5LEgGljZEODxo4PEbT3tY+aChw4PoIBrVpX4wefxw+aNPcOYbrX+3BQB6i/g1FFz1r5eYnfzDqdwPB4HbY9zPqnGVvNFrqXjiQ9jVSq5fqdo/Nihki95VstM6fiUvU9J8WlmZ+oCXot1TZXs7gwRidl4LfBY7opPyaLxVetRS1a4uu20VFZNKR7p/Xtg/x7UDbcmC/knopwdx5Gh/J5bxCdBEAShHKmpQw8Npky7K5MeIhc7n5TE7uYMEZ/mIY8fHWR1YwVvP7eJ3pFY0gVVSOK25uHDA5y3qJrmqtKeCqCPH4KlK8eNAZ8Ktf5crE98Dvq6se/4nLlOnE/zD4/XCI9OVC51fH2TEZ90rr1P4VKL3TWbL8KjU0+CLCUWLwPLQh/PJD6NGqfbDNjcVsWh3lH6R+P4ZiOmeOg1OH1i7lxPYMYcT+F8su+5C+oWoK64Ie1DleN8ConzSRAEQRCSOM6naASUMsM9ygFfwHxPM2V4dgrHhakR8WmecWowwsHeUa5aUcf29hqqfRaPHhko9LJ4uTNEdyjGdatL2/WkbRuOHxlzP0yDWpdwQDlvntL5NP9wesFGEgfdqVn8BY0mq5+r88kROUqlcNyJF0LJx+6Uzw+LlqJPHJ58YzjxO9ba9MLNgM0Lq7A1vHR6GL93FiJ3jz8AFZWo7Ve4vu10qIrKSYXj+tBeeO03qOvfmtHJZyWdT3lOvBsNoQIiPgmCIAhlRjJ2Z4balHK1SSrKHzAJkru+i/3rn6N3Pok+tBedQ/xeRyNmf0ycT3OGt9ALEOaWJ44OooDXLa/F77G4bFktTxwb5A9iNhXewmmRDx7qp9ZvcfGSEv/jP3vGHGAuzU58AlDrNmF94q+wH/gptC+bxcUJRYkn8TbsOD5SnE/K44GGZujN0fmUzPWXiPhU15AoXo+VxcRHtXQVeu9vJt8QThnwEAnPaATv+uZKfJaiZyRGa7W7H+V6eAi98ynUZdeg5lLArJgcu7N/+UOoqUVddWPGhzrOJx0aJq/danE+CYIgCGWISo3dlYgjPiu2bofjB9GP3w+RMEk/eVs7ns9/K6tN6B0Pmy8ammdlicJkRHyaR2iteezoIJsWVtGUiLa9fmU9vz40wI7jwYJ1LQXDcZ49McT1a+rxzcLEprlkurLxdKi15+BZe85sLEkodhznk+P4mChINLXkHLvTpTbtzrKgoQm6O6G2tJ1PACxdCc88gh7sHxcj1KMp4lM4DE5ULA/8HosNLab3ye1Jd/rZRyEayRhzmxUqK8fcYYA+egB270S95d3GFZUBy5lUk4fzSTtT8kR8EgRBEMqNmlrjfAqHy6fvCbAuuhIuutJ8hoeGoK8b/eSD6Id+ge7tHqt0SIPe/QL6v74Nmy9EXXTlHK1aKO0jfSEnTg5G6AhGeN2ysQOec1orWVrv50d7egpWPP7EsUGitua61aXveODYIePgWCwOJiFLJjifJhYqq8bWGcTuSkN8ApKl4yXf+QSopSvNFxNLx1OEFTdKMjcvrALMpDvd30v8m19A9/fOaJumaPwBWL4mZxF9xlRUQSSCjsXMWh65FyqrUdfcPO1Dk2WhISM+2Y/fj33Xv2T3vNEI2LaIT4IgCEL5UVMHto0e6CuZk5K5oJRCVdeilqxEXfJ6IBHZz4A+cQT7n/4elqzA+v1Pm6SBMCeI+DSP2NVhdsovWDwWbbOU4t1bW+gIRnjocGG6n548NsiSOj+rGkskIpQBfeIwtC9DlUuZnzD7ZOF8or8HHY9nv81wQtgolc4nQDkT70p82h0Aic63Sb1P4RTByUXxyeex4OgBePEZ9L0/nNlGj+yHU8fmtmjcwRF/EiKd7uqAZatQlVXTPlT5fOaMbiK2p3c8jH7u8eye14m8ivgkCIIglBs1deayr3tGcf+SYMlKsy9w6LWMd9OP/BIsC+tjn53WWS24i4hP84hdHUMsqfPTWjNeGLl4SQ3rmiq4c3c34Zg9p2vqCUV5tWuEK5bXzenzpqK1Jv7FP8W+7ycz3g7HD6GWzbFbQChtEs6nZEHiREt0U6txZfT3ZL/N5DjdEjrD5YhP5eB8qq41309G59MoM2VtUyUBjyLgUaY0E9BP/Ard2533NvWTv4ZARWEs6I7I5IhBfT2ohqYcHl8NI8Nm8MOpYzA0mN1UwaT4NL3IJQiCIAilhHLEp96zpbVfmAfK64UV66Z3Pg30QfNC1IIc9jEEVxDxqYR57WyIn76a3QHpaMxmT9cI2xZPHiWplOK957fQE4px34E+t5eZkadPBNHAZcvz7z6ZMccPwaG96Ndemtl2erthKAgiPgm5MNH5NME1p5xJcLn0PjnCRgmd4VLbLkFddi3Ul774BMDSlehJ4tOEwvEZ4vMobly7gK1t1WMTM2Mx9P0/znubeu/LsGlbVm4jt1GO+DMSMqLRQC/UN2a/gcpqdGjI/K2MjhjRNpsOKCfyKmc/BUEQhHLDEZ/Co2UvPgGoNRvhxGF0OMN+VnCgPDpGSxARn0qYH+3p4XsvnmVf98i0993TGSJm63GRu1Q2L6zm/EXV/PfLPTxyeCC7s8V5EI3bnBwYezN46liQ5fUBltUX7s1QP/+k+aLz1Mw25JSNL8t+0p0gKO+EaXcTdwwaWwHQufQ+DfRBda0p8i4R1PI1WO/7BMoqj9y9WroKzpwav/PjsvgE8P4LFvK2c5vGJhxu2W7cT305OOUS6OEgnD2DWrHGlbXljCP+jIaMkB+LwYJcxKfEtLyTR8euGxqc/nESuxMEQRDKlZqUE/zzQXxavQHicVNHkI6hQVSNiE+FoHSOTIRxhGM2uzuNU+JHe6Y/yNjVMYTfozinNf3O9UcubmNlQ4B/ePo0f//EKQZGY66tF0ws7as7TvPRe47w5LFBE7k7O8LlBXQ9aa3ROxPiU283Opx/FEbv32OcJiI+CbngFI6PJA6AfRP6wvJwPulTx6B9uQuLE/JFLV0J2oZTR8euHE2Z5JbpjFw+JJxP1i3vAq3R9+XhfjrmTOsstPg0AgPmcy2n2F1VNYSG0aniUzAL8Sks4pMgCIJQptSOVZtMHGpTlqzeAIDO1PsUHBj3cxHmDhGfSpSXOwaJxDUbmit5/tQQR/syiya7Tg+zeWFVxpHcLdU+br9uGb97XgvPnxrmY788wrMngq6t+bGjg+w4HqSuwsMdOzr47gvmYPryZQWM3B09aA7qN19o/t/Zkfem9Gu/gTUb58cbu+AeydidIz6NPyulfH7Tg9SbnfPJ6btRS1a4uEghZ5Kl4ynRu1TLu0vOpyTO9hYtRV12LfqJB3J2P+mE+MRcT7lzSET99MgI9CWm9uUQu1NVNWPik1LmyqHpP8O0OJ8EQRCEciVQCY7Lfj44n6prYdFS9MGpxScdjZp9bondFQQRn0qUZ4/14bUUn75iMZVeix+9kv4g43QwwulgNG3kLhWPpbh1UxNfuXE5jZVevvD4Kb729GmGIzlM2pqCs8NRvvN8JxuaK/n6zatorwvw1PEgKxYEWFLIyN3OJ8DjxbrxVvP/Myfz285gvzng37DFzeUJ8wHH+ZScdjfFpMTGFnS2zqfuM0bkEPGpsDS1mgLs42MT73R4dGxnx4nJuUU0YgQXrxf1xrfl5346dtAUcFYX6IRASuxOOwX7ORWOV5mOp5NHYWlC/BvKYoqriE+CIAhCmaKUGut9mjjUpkxRqzfA4X3mhOxEgon9AhGfCoK30AsQ8uO5Y32c01JJc5WPN65bwN2v9rKk7iy2hkhcE4nb5jKmOTNkDnKmKhtPx4qGCr50wwp+uKebH7/Sw+4zw3z80kVsaRu/jcO9o7TV+qjype9psbXmH585TVxr/uiyRdQFPHzu6iX83eOnuGldQ34/ABdIRu42nQ8r1poDtzP59T7pvS8DoDZudXOJwnwg4XxKui+m2jFoaoGTx7LbXiJypJasdGFxQr4opaBlIbovZfJceNS42Hq63Hc+RaPg8yWet23M/fTGt2UdXdPHDxXO9QRj0+ZGR8aicPU5fEZUVsNw0HQ5vOEt5vuRzidBEARhvlNTB/2988L5BJjo3ZO/NomWRUvG35YQn5SITwVBnE8lSE8oyqGeEOcvMkLQLRsbqfZb3Lm7hx/t6eG+/X08cXSQFzuGOdA7QjiuuWZVHYtqc1O7fR7Fu7a28MXrl+PzWHz2oRP8/LXe5O0vnR7mk/cd5Sev9GbYCty7v4+Xz4R4/7aFyTU0Vfn48o0ruGZVAf/wD++D3m7Uha9D+QNmNHq+peN7XzYHPoU8cBNKk4nOJ+/kv1PV1Aq9Z7MaBJCMHC1e5uIihbyorjViiEN4dOzsYyT/frkpiYbHRTaT7qf7f5LVw5Nl44XqewKoqDCXIyETu6utR3mncAKmo7LKTLjT2pz19Hqz63xyxKeAiE+CIAhCGeLse8yTahC1ZiMA+uCrk29MOp+k86kQiPOpBHnxtBkdfX7CybSgwsu/37oW0HgtZc58u8j65kr+4aYV3LHjNP+6q4uGSi8bWyr5ylMdaGDv2VDax54cCPO9F89yweJqrl9TXAqzfvReCFSgtl5krmhrR+frfHrtN7D+3LKZ1CXMIamdT5Y1Nv0ulcZWE6sK9kNdZieIPnkUWhejAvPk7FYRo2rqxk8pDI+gKhah/YFZ6HyKjNupVI776fEH0DfeNr37KVk2XjgBXVkeCFSY2N1Ab059TwBUpUTLl640O9vZOp/8fpRH3r8FQRCE8kPV1KFh/jifFrabKX+H9sIV14+7KRnHl2l3BUGcTyXIi6eHaarysWLB2BuIz6PweSzXhSeHgNfik5cvYlNrJV97+jR//cgJInHNtkXVHOwdJW5PdmTEbM0dO04T8Fp89JJFs7a2fNBnz6Cfexx15Q2oKiPiqbYl0HkqK3fJxG3R3YnaIJE7IQ+S0+5Cac9IqeTEuyxKx08elbLxYqG6BkIpzqfRUSOuzIb4FI1Mimwa95OdlftprGy8gM4nMNG70RHo68mt7wnMtDswDqamVqipQ2crPonrSRAEQShX5lvnk1KweuPUE+8cR7TE7gqCiE8lwqHeUe4/0Mf3XzrLro5hLlreMOdijt9j8edXLqGtxseJgQgfv7SNK1fUMRrTnBiYfCD14z09HOwd5Q8vWkhjZXGZ7PSvfwbKQr3hLWNXLmw3sZhcJ0Ql+56kbFzIg1TnUzo7dFOruZymdFyPhuDsGSkbLxaqa2F4eKzwMpwiPoXdFZ/0BOcTJNxPl15j3E/Tva8VumzcobLS/C0M9KIW5OZ8UolpeSxZjrKs3JxP0vckCIIglCs1ic/2+eJ8IlE6fuYUemL8Pjhg9r2rsu9CFtxDxKcS4aHDA3zruU7ufrWHuoCHmzctLMg6agMebn/DMv7m2qVcvqyOdc1mh/1Az/j+kgM9I9y1p5vXr6jj8mXFlanVg33oJx9EXXr1uCiKams3X+Ta+7T3ZVOKu2ipi6sU5g1ZOJ9IOJ/0dM6nU8cBxPlULFTXgrZhJGQcleERIz4FKtx3PsUmi08A6qa3Z+V+KnjZuENFlXErDfZDjuKTsyPpvP5VTR0MBTM8wKDDIj4JgiAIZUyy82meiU9gOn5TCQ5ATX1RJXLmEyI+lQi3ndPIv7xlNT/67fX80y2rOa+9cFbBBRVetiam3i2q9VHtt9jfM5K8PRyzuWPHaRoqvfzv7YURyTKhH7oHYlHUDW8df8NCIz7l0vukR0fQe15Abdwqb2JCfjgdT7Fo+thdVY0pU57O+ZSYdMdSmXRXFDguouFB8/u17aTzSc9G59MUdvpx7qf+qd1Penio8GXjDhWV0HUatM5dfHJ+3o74Ks4nQRAEQUiKT2oeOZ9YsRY8HvSh8aXjOjggZeMFRMSnEqGpykdLtQ+PVVwCh6UUaxsrxjmf/uOls5wajPCJSxdR4y+uAlc9EkI/ci9su9R0PKXS0GQODHNwPuknfwWhYdTrb3J5pcK8IbXk2JdhsldjC7p3GufTyaNGpGpscWVpwsxIRtiGh0zkDky3kN8/O51P6cRLx/30wN1TPzbRiVAc4lMVJF7nqj7Hzqe2Jaj3fhR1ydXm/zV1EBpCx+OZHzcSMs8rCIIgCGWImmedT5AQ2patRh/aO/6GoUHpeyogIj4JM2ZdcyXH+sOMxmyO9Yf55b4+3rRuQdIdVUzox+6DkWGsN75t0m1KKVjYjj5zMrttxWLoX/8c1m0as3YKQq54UvrQMp2RamrNwvl0BNpXiAuvWHA6FoaCY+JTxSwVjkfC6cWnljZYvxl9YIqRw4De9bRx/qzd5O6a8kBVVhrXE0BDjp1PSmFdcT3KcTHV1JlthYYyP3B0ZOwxgiAIglBurFqPuuT1sGp9oVcyp6jVG+DIAXQsNnZlcGBMjBPmHBGfhBmztqkCW5tS9P96+SyVPot3bik+54WORtAP/g+cc17aM/yqrR2yjN3p5x6H3m6sG251c5nCfCNL55Nqask47U7bNpw6Jn1PxUR1DQB6OGgm3QFq1qbdRVHpOsMA1dSadBSlomMx9EvPorZehMrkvJsrUkWgXGN3E3Fs9dNF76TzSRAEQShjVGUV1gc+WfihInOMWrPROMNPHB67MjgIdQsKt6h5johPwoxZ12R22u/b38czJ4a4ZWMjtYHiitsB6B0Pw0Af1o23pb/TwnboPTttH4u2bfQDP4X25bD5QpdXKswrUp1PGcQDmlphZBgdGp769ldfNPGhtee4uz4hf6oT4sdw0AgcAIFKYwWfjdhdJjt9YzMEB9DRyPjr9++B4SBq22XuridfnPibxwM1M7PFJ89sTpx0MxHpfBIEQRCE8iORTNGJegEdjcLI8FgBuzDniPgkzJgFlV5aq708cSxIrd/izRsaCr2kSeh43IhFK9fBhi1p76eWLDcxjRNHMm9w9wvQcRx1w60ScRJmxjjnUybxoNVcpul9sh/6BdQ3oLZd6uLihBnhjPEdTondzda0u2g48xQbpwesr3vc1fqFHWY9525zdz35UpkQn+obUNYMd1Fqpnc+ads2vxsRnwRBEAShrFALmszJ24OJ3idnf0A6nwqGiE+CK6xNuJ9uPaeJKl8Rup5eeArOnsG68bbMYlEiC60njuWcgH3/T6CxBbX9CjeXKcxHUpxPmWNTCfFgiuidPn0S9uxCXfVGlLcIolMCAMrjMQLUUIrzadY6nzI7n1Tj5NePtuPoF59Gbb6weCbgOCLQghzLxqciIT7pTLG7ZBeXiE+CIAiCUG6o1RvRh15Daw3BAXOdTLsrGN7p7zJzuru7+cY3vkF/fz9KKa677jpuuslMB7vvvvu4//778Xg8bNu2jXe/+90A3H333Tz88MNYlsX73vc+zjvvPABeeukl/u3f/g3btrn22mt5y1veMhffgjANly+r5exwlJvWF6HrSWv0fT+BtiVw3sUZ7+so5PrQa/CGW6be3sHX4OCrqHd8EOWdkz8hoZxJdXdMF7sDdG8XE+VT/fA94PWirrrB/fUJM6O6FoaH0OGE2OR3X3zSWpvYnXea2B2g+7rHXj8HXjXFmxcUSeQOxmJ3M+17gpTC9wzi06gjCor4JAiCIAhlx5oN8NxjJjkwZMSnmcb6hfyZkyNnj8fDe97zHlatWsXIyAh/9md/xpYtW+jv72fnzp18+ctfxufzMTBgXhAnT55kx44dfPWrX6Wvr4/Pf/7zfO1rXwPgu9/9Lp/5zGdoamriz//8z7nwwgtZsmTJXHwbQgYuX17H5cuLVEXeswtOHkH93ieyinGo1RvR+3ejtZ7SJWU/8FOorkVdcf1srFaYZyiljPspHsvc2VNbD17fpIl3OjSEfvph1PYrUXXFJ/7Oe6pr0cODqInOp3gcHYu641SLx0xcONPrp8GIT6mxTf3CU+Yx514w8zW4hKqsRJM4ETDTbfkDJlKYjfgUEPFJEARBEMoNtXoDmoR5wEFidwVjTmJ3DQ0NrFq1CoDKykra29vp7e3lV7/6Fbfccgu+xISd+nrzQnj++ee57LLL8Pl8tLa20tbWxsGDBzl48CBtbW0sXLgQr9fLZZddxvPPPz8X34JQwtj3/QgamlEXX5ndA1avh/5e6O2edJM+fQJeehZ19ZvM1CpBcAPHQZfBuaIsy/T2TIjd6acfgfAo6rrfms0VCvlSXQPDQ8lpdwQqjfgE7rmfIokS8UyxTZ/f7GylvK/p/a/Aus2oYnL9uOl8AhO9y0J8Us7zCoIgCIJQPrSvMPteh15Lxu6oE/GpUMx5Zqirq4sjR46wZs0avv/977N3717uvPNOfD4f73nPe1izZg29vb2sXbs2+ZjGxkZ6e3sBaGoaOxva1NTEgQMHJj3Hgw8+yIMPPgjAF7/4RZqbm2f5u5p7vF5vWX5fbhN57WX6DrxK7fs/QVXboqweE73gUnr/+zvUdp2kYv3GcbcN/Pc/MeoP0Py292DVl6/LRF5fc0uX14cOj1JVX09Nhp9736J29GAfjSn3GejqINLYTMu2zJHSQjKfX08DTS1Euzup8FgMA82L2xlpbCIINNZU42mc+c8l3qfoBmoaG6nK8HPuWbgIa2iAhuZmdDRK15mTVF18JbVF9LuJLlpML1C7ZDmVOawr3WusZ0EjVmSUhjTbinQcpQ+oX9iGv4h+DkLxMZ/fx4S5RV5rwmwz315jfes3YR87SKCxmWHLQ/PS5TMfaiLkxZyKT6Ojo3zlK1/h937v96iqqsK2bYaGhrj99ts5dOgQd9xxB1//+tdNf8UUTHX9VLGo6667juuuuy75/+7uyQ6WUqe5ubksvy+3id/5XaipZXjb5YSy/HnpmgXgDzD40vMMbTx/7PrebuzHHkBdeT290bOGFUQAACAASURBVDiU8c9fXl9zi058AIZiMUYz/Nzt2gXoowfH/W7ip09CfWNR/77m8+vJ9vjQwQFCfT3g99PT14cdiQLQe+Y0yp75tEx99gwAQ+FIxve5eO0COHOK7u5u9KnjEI8z0tBCuIh+N7p6AerG2xhatYHhHNaV7jUWr6iE3p60rz/dZX52A+EIqoh+DkLxMZ/fx4S5RV5rwmwz315j9rI16F/+kHhzG9TU0pMwtQjusHjx4qzvO2eSXywW4ytf+QpXXHEFF19sztA3NjZy8cUXo5RizZo1WJZFMBikqamJnp6e5GN7e3tpbGycdH1PTw8NDeXrPhFmhj56AF5+HnXtb+UUkVMeD6xchz60d/z2Hvof0DbqDVJyL7iMJzEh0jfNxLHGFhjoQ0cjY9f19Yz1+QjFR00thIbNv0SvkAq4HLuLGTErY2E9iYl3vd1mCEPHMXNd+3J31uASyuvFuu13UdW17myvpm7MZj8FWgrHBUEQBKGsUas3gLbRe3ZJ31OBmRPxSWvNt7/9bdrb27n55puT12/fvp09e/YA0NHRQSwWo7a2lgsvvJAdO3YQjUbp6uri9OnTrFmzhtWrV3P69Gm6urqIxWLs2LGDCy+8cC6+BaEEsX/2A6ipRV375pwfq1ZvgBOH0Ykx3Do0hH7sAdSFr0O1tLm9VGG+40mYUH3TlE83tZjLRG+P1hr6ulENLoylF2aHhIii+3pM+TWMdT6F3e18UpkKx8FMvAuPwMgwnDpmJi22tbuzhmIly84nEZ8EQRAEoUxZtR6UgtCQ2S8QCsacxO727dvH448/zrJly/j0pz8NwDvf+U6uueYavvnNb/KpT30Kr9fLRz7yEZRSLF26lEsvvZRPfvKTWJbFBz7wAaxELOX9738/t99+O7Ztc/XVV7N06dK5+BaEEkPvfwVeeRH1tt9DVeZeJKtWb0DbNhw9COvPRT96H4RHUDfcOgurFeY9SefTNM6VplY0mIl3CxfDSAjCo+J8KmYcB0/v2cnik1vOp2hiO9M451Rji3n99J41sbvWxaaIvJypqYPREXQ0ippK3BXxSRAEQRDKGlVVDYuXwaljKHE+FZQ5EZ82bNjAD3/4wylv+/jHPz7l9bfeeiu33jr5QH/btm1s27bN1fUJ5YXWGvvnP4D6BtTr35TfRlatN9t69F6IhNEP/QI2nY9atsrFlQpCgqTzaTrninE+6Z4uFJjIHYA4n4oWVV2bEAzPQvsyc2UBpt0BYyJlbzd0HIOlK915/mLGOcM5PAgLpvg7GR0BZY39TgRBEARBKDvU6o3oU8ckdldgpOZdKD/27Yb9r6BuevtYt0qOqJo62LgVvfNJ7H/8axjsx7rxNpcXKggJEs6naWNTDc3mQLn3rPl/n4nfKRcmpgmzRE3C+RQemeR80q45n7IUnxKxTX3mJJw9g1pcXH1Ps4GqTYhP6aJ3oyNQUTHl8BJBEARBEMqE1RvMpYhPBWVOp90JwlygD74KgLr8DTPajueTn0cHB+H0CYiMojZscWN5gjCZLJ1PyuuFBY0mdgfohPgksbsiprpm7OtE4bj7sbuE+DSdeFm3ADwe9CsvgdZFVzY+KzjOp+5OdNxGd56Crg7o7EB3dkDH8fG/I0EQBEEQyg619hy0Uqb/UigYIj4J5UdfD9TW5+16SkXV1kHtJhcWJQgZyLLzCYCmFnRPivNJKaiXqZ9FS/VYsaWqSDifHAeUS+KTzjJ2pyyPiZ7t322ucGKA5UyNOcNpf+ML469vbIaF7ahLr0ZtlsElgiAIglDOqJY2rL/4qul+EgqGiE9C2aH7eqQDRygtvFl2PgGqsRV96DXzn74eqFuA8k4zJU8oHJVVJiqp7RkVjmut0Q/9AtXUijr/kvE3Zut8AhO96+kCrw9aFmX9/CXLoiWo33on+Hyo1sWmqL9lkSsnJwRBEARBKB3U8tWFXsK8R8QnofzoPQvNCwu9CkHInmwLx8GIBy88ibbjJnY3VYmyUDQoy4LqahgKjsXunN9zODvxScdi6B98E/3Ug+j1m/FMEp+caXdZiJcNzaYAfdESlOO4K2OUZaHe/M5CL0MQBEEQBGHeI4XjQvnR14OSDhyhlMgpdtcK8Tj09xrnk7zWix8nepdwPinLMr/ryOi0D9WRMPY3v4B+6kGoqpm6ODvbaXeQnJg4L/qeBEEQBEEQhKJBxCehrNDhUQgNSexOKC0c51MWsSmVmFhGz1kjtEpxYvHjFFo7sTsw0bssYnf67h/A7p2od38YdcFlMNg/+U7RqLnMSnxKvF7mwaQ7QRAEQRAEoXgQ8UkoL/p6zKUckAulRNL5lEV3U1MrAPrUMRgZFqG1FKiuNZc5ik/60F70Q/+Dev1NWFfdCLULYDiItu3xd4yGwedHKTXtUlSTiSSrJSI+CYIgCIIgCHOHiE9CeZEYPS+xO6GUUMnOpyxKkBOxKZzScXmtFz3KEZ8qJopPkbSP0dEo9vf+HzQ0o257r7mytg5s27g7U4lEsnM9AZxzHup9n4BN5+fwHQiCIAiCIAjCzBDxSSgrdEJ8EjeIUFLk4HxSgQqoqUMfNOKTktd68VNjxCflFI4DBALoDM4nfc9dcPoE1ns+gqqoMlfW1pvL4MD4O0ezF5+Ux4N12bUoq/zLxgVBEARBEITiQcQnobxwYncyAUwoJTweUNZY99N0NLVCd6f5WpxPxU+OnU/6+CH0/T9GXXYt6txtyetVJvEpi74wQRAEQRAEQSgUIj4J5UVvN9TUofxZxJcEoVjweMHny6qzBwCndBxEaC0FJky7A4z4FJ487U7HYtj//o9QW4/6Xx8Yf2NSfBo/8U7n4HwSBEEQBEEQhEIg4pNQVui+boncCaVHY0uySDwbVGPivrX1qGxKyoWCohY0mi9q6sauTON80g/8FE4cwXrXH6Icx5RDrXm8Dk6YeJdL55MgCIIgCIIgFIAsMx6CUCL09cikO6HkUDfehrruluwf4DifJHJXGmzdjvXpv0MtXJy8Svkndz7pjuPoe+5EXfg61PmXTN6OI15NcD7l0vkkCIIgCIIgCIVAnE9CedHfjRLxSSgxlMeDCmQfFVXOxDtx+ZUEyvKg1m0af+UE55O24yZuV1GJeufvT70drw+qqmGS8yksnU+CIAiCIAhCUSPik1A26HAYhoLSgSOUP4mInhLnU+kSqBgvPj10DxzZj/rt30fVLUj/uJr6KZxPUXE+CYIgCIIgCEWNiE9C+dCfmHQnB+RCudO8ECwLWhYWeiVCvvj9SfFJd3Wgf/Z92LIdddGVmR9XV4+eYtqdDFkQBEEQBEEQihnpfBLKh75uAJREkYQyR1XXYP3pF6F9eaGXIuSLPwCxmJlu9x/fAI8X690fnn7iYU09dHWMvy4aFueTIAiCIAiCUNSI80koG3SvEZ9obMl8R0EoA9TqDaiKykIvQ8iXhFNJP/Q/sG836u3vz0o4V3X1MNH5FImATD0UBEEQBEEQihgRn4TyIeF8ks4nQRCKHkd8+tkPYONW1OvekN3jauphKIi27bHrolHwSexOEARBEARBKF5EfBLKh/4eqK7NaWqYIAhCQXA6miwP1ns+Mn3czqG2DrQNw0Nj10Vl2p0gCIIgCIJQ3Ij4JJQNuq9HysYFQSgJVFW1ubz1vaiWtuwfWFtvLodM9E7HYmDb0vkkCIIgCIIgFDUiPgnlQ+9ZkLJxQRBKgU0XYH3ss6ir35TTw5QjPg0mep+iEXMp4pMgCIIgCIJQxIj4JJQFevdOOH0S1dxa6KUIgiBMi/L5UFu2o6wcP4YnOJ+Ihs2lxO4EQRAEQRCEIsZb6AUIQj7o4AAMBUGBfu4J9D13wpIVqBtvK/TSBEEQZo+E+KSDAygwZeMgzidBEARBEAShqBHxSSgZdDSCfuk59I4H4ZWXTOluAnXp1ah3fVjKxgVBKG9q6sylE7uLSOxOEARBEARBKH5EfBKKGq01HD+EfupB9LOPQ2gIGptRN70NFi8DrU0Hysat2U+LEgRBKFGU1wtV1ZNid8ovwrsgCIIgCIJQvIj4JBQlOhpFP3Yv+skH4dQx8PpQ2y5FXX4tbNiCsjyFXqIgCEJhqF0AwUHzddL55CvcegRBEARBEARhGkR8EooSfc+d6Ht/BCvXod71h6iLrkBV1RR6WYIgCIWnts703kHKtDtxPgmCIAiCIAjFi4hPQtGh43H0Uw/Blu14PvbZQi9HEAShuKiph64O87UjPsm0O0EQBEEQBKGIyXHGsyDMAa/sgoFerMuvK/RKBEEQig5VVw+TnE8iPgmCIAiCIAjFi4hPQtFhP/WQGSe+5cJCL0UQBKH4qKmHoSDattERcT4JgiAIgiAIxY+IT0JRoYMD8JvnUJe8HuWVAl1BEIRJ1NWDtmF4KDntDq+IT4IgCIIgCELxIuLTPMV+9jHi//g3aNsu9FLGoZ99FOIxlETuBEEQpqamzlwG+yEaNV+L80kQBEEQBEEoYkR8mqfoX90Nu3fCgVcKvZQkWmv0kw/CirWo9uWFXo4gCEJRoloXAaBPHYeITLsTBEEQBEEQih8Rn+Yh+vQJOH7YfP3Mo4VdTCrHD8GpY+J6EgRB+P/t3X1UVfe95/HP3pxzQEAFFCWAICBI8AExomLUGEOMimbSNOMktc5t03SmK8lN58Y8tZm5da3kTrQrbSft9WYlN08m1WhiEm+TxuqQNCqpjyFIFFERRYOSCijIk3A4e/5gOA2p+BDdZx/0/fpH4JzD+W7XZ+3N73t+v98+n6Q0KayftL/0b8vu3CxTBgAAQPCi+XQNsnZslgxTGj1e1mefymo/63RJktQ168ntkTFxmtOlAEDQMkJCpPRRsvZ/0TXzyeWSYXI5BwAAQPDir9VrjGVZsrZvkjLHyJz1Ham1RdbunU6XJaujXdaOTTJy8mSERzpdDgAENWPkGKmmWlZtDUvuAAAAEPRoPl1rjhyUTtbImDhdGjlaiorp2uTbYdbn26SWZhk33uJ0KQAQ9IzMMV1flO1ms3EAAAAEPZpP1xhr+6auJRrj82SYITIm3STt+UzWmQZn6/q0UIqJlTLHOloHAPQJw1Kk8AiptVly03wCAABAcKP5dA2xfJ2ydhVJYyb4l7YZk2dInZ2ytv7ZubrqTkr7dsu48Rb2LQGAi2CYXfs+SaL5BAAAgKDHSP9acqRCajgl44Yb/T8yElOkkWNk/ekdWW0tjpRlbfuzZFky8mY68v4A0Bf5l97RfAIAAECQo/l0DbH2FEuGISMrp8fPze8sks40yCr8gzN17SqS0jJlxMY58v4A0BcZI///MmX2fAIAAECQo/l0DbH2FkvD02X0H9Dj50ZapjRusqyN62SdaQxsTSe+lL48ImPC1IC+LwD0eQnJUmR/Zj4BAAAg6NF86sOsXUXyvfQrWZZ14ec2NUqHD8gYPf6cj5t3fF9qa5O1/u0rXeb56/qsSJJ6LAUEAFyYYZoyvvsDmTfNdroUAAAA4LxoPvVhvo8/6Lp7XenOCz7XKivp2ldp1LmbT0ZCkowpN8sq/IN8b78iq6P9SpfbVUfDKVm7ivwNM2vXp9KILBnRg2x5PwC4mplTb6V5DwAAgKBH86mP8jU3SYfKu77+41sXnv20p1iK6C+lpPf6FOOe/y5j+m2yNq6T76l/klV16EqWLKuzU77l/yLfC7+U9f5qWcePStVVLLkDAAAAAOAqRvOpj2r/4jPJ55Mx8Sbp8AFp3+5en2v5fLL2FsvIGtd1e+5eGKFhMr9/v8yf/kJqbZbvmUfk+2C1rM7OK1KztX5tV60pGbLef1O+V/5P1wboN+Rdkd8PAAAAAACCD82nPqr98+1SWD8Zi+6XBsbI9+F59mr68rDUeFrqZb+nbzJG3yBzyb/KuGGqrP9YJd/Sx7o2Br8MVtUhWR+slpE7Tebjy6SxuVJVhZSeJSOKJXcAAAAAAFytXE4XgEtnWZbOfr5NyhwrI6yfjFl3yHr7FXUu/9+S5ZPaz0odHVJHe9fXTV13sOttv6dzMSIiZfx4saycSfKtfF6+p/6HjDsXyZg5X4Zp+uuwtn0iIz1LxuChvdfb0S7fy7+W+g+UsfAnMkJCZP63x2St+XcZudMu7z8DAAAAAAAENZpPfdFX1fKdrJEx6w5JknHTbFmfb5VqjnXdctsTKrncUr8oye2R4fFIw1JkDIy+5LcyJkyVmT5Kvtf/Vdaal6Uvq6R/+EcZhiFrywZZb/ybdPNcGd/7Sa+/w3r3DenEMZk/XSIjon/X7w0NlfFfH/x2xw8AAAAAAPoMmk99kLX3c0l/m8lkhIYp5PFltr2fMTBa5oP/U9a6lbI+fEuKiZXGTpD15otd9Rw+2Hut5aWyCv9Dxoy5Mi5y2R8AAAAAALh60Hzqg6y9nyvkumFSbFzA3tMwDOmOhdLpOlnvvynr4w+kAdEyssbJ2vpnWR0dMtzunnW2NMv36nPSkHgZd/0gYLUCAAAAAIDgQfOpj7BKtsnaWyKr7q/SvhJ5Zt2h9gDXYBiGtOgBWafrpQNfdN0Vr75WVtH/lY5VSqkje9a8+t+lU3UyH18qIzQswNUCAAAAAIBgQPOpj7AOlsnasVkaFCuNmaDw2XcGvPkkSYbLJfMf/5d0pkFG9CBZA2O66jt8UMbXmk9W8VZZWz+WUbBARlqmA5UCAAAAAIBgQPOpjzC++w8y//O9/u9dgwdLtbXO1OJySdGDur6JHiQNjJEO75c0T5JkNZ6S743lUlKajHn/xZEaAQAAAABAcDCdLgAXxzBDnC7hnAzDkFIyemw67nvj36S2Vpk/+icZLvd5Xg0AAAAAAK52NJ9w2YyUdOmvx2U1n5G1b7dUsl3Gf/qejPgkp0sDAAAAAAAOY9kdLpuRkiFLkg4fkO+DNVL0YBm3zHe6LAAAAAAAEASY+YTLlzxCMgz5/viWdKhcxrwFMtwep6sCAAAAAABBgOYTLpsRHiHFJUoV+6TYOBlT8p0uCQAAAAAABAmaT7gijJSMrn/n3d11NzwAAAAAAACx5xOuEGPqrZLLJWPyTU6XAgAAAAAAggjNJ1wRRnqWjPQsp8sAAAAAAABBhmV3AAAAAAAAsA3NJwAAAAAAANiG5hMAAAAAAABsQ/MJAAAAAAAAtqH5BAAAAAAAANvQfAIAAAAAAIBtaD4BAAAAAADANjSfAAAAAAAAYBuaTwAAAAAAALANzScAAAAAAADYhuYTAAAAAAAAbEPzCQAAAAAAALah+QQAAAAAAADb0HwCAAAAAACAbWg+AQAAAAAAwDY0nwAAAAAAAGAbmk8AAAAAAACwDc0nAAAAAAAA2IbmEwAAAAAAAGxD8wkAAAAAAAC2MSzLspwuAgAAAAAAAFcnZj71UU888YTTJeAqRr5wJZEn2I2MwW5kDIFC1mA3Mgan0HwCAAAAAACAbWg+AQAAAAAAwDYhS5YsWeJ0Efh2UlNTnS4BVzHyhSuJPMFuZAx2I2MIFLIGu5ExOIENxwEAAAAAAGAblt0BAAAAAADANjSfAACXjUm0AABcHK6ZAK5FNJ+Aa5jP53O6BAC4KPX19U6XgKvcrl27VFNT43QZAABclVxOFwAgsLr/uJ43b57TpeAqUFJSoo0bNyopKUm5ublKS0tzuiRcZUpLS7Vy5Url5OTo7rvvdrocXIVKS0u1Zs0a1dTU6NFHH1VcXJzTJeEqtWvXLhUVFSk5OVlTp05VbGys0yUBQMAw8ynI7NixQ6+88oqampqcLgVXmc7OTq1bt06vvvqq3njjDR05ckSmaTL7CZfMsiy1t7dr+fLleueddzRz5ky1tbXp448/VmNjo9Pl4SpgWZa8Xq9eeuklvfHGG/rud7/bo/HEkhVcLsuy1NbWpqVLl+rdd9/V3XffrfT0dJ08eVISM4Nx5ZWWluqdd97RjBkz1NnZqfXr16u4uFgSecOVs2PHDq1evdrpMoBzClmyZMkSp4tA1x9B3SeLqqoqxcfHKz4+XoZhOF0arhKmaaqxsVE/+MEP1L9/f61bt0633HILGcMlMwxDISEhkqSFCxcqISFBHo9HR48e1ZQpUxyuDlcDwzBkmqa2bt2q9PR0zZo1Sz6fT1VVVYqKiuK8hctmGIZcLpdM09SiRYs0dOhQNTU1affu3crLyyNjuOIKCws1bNgwzZw5UwkJCdq9e7fKy8s1fvx4ud1up8tDH+fz+fTxxx/rrbfe0ueff65Ro0Yxsw5Bh+ZTkDAMQ16vVwUFBUpISNCWLVuUmZmp8PBwp0tDH/bhhx9qx44dampq0rBhwzR06FC53W5lZGTo3Xff1cCBA5WUlCSv1yvTZCIkzu+beUpISJBhGPrLX/6i5cuXKyQkRDU1NXK5XBo8eLDT5aIP+mbGkpKStGHDBlVVVWnlypWqrKzU3r175XK5WBqFb6U7Y83NzRo2bJiGDRsmqWvgVlNTo/b2dmVlZfkb7MC39c3zWXt7u7Zv367JkycrIiJCpaWlam5uVmtrq0aMGOF0uejjDMNQW1ubFixYoMGDB2v9+vWaMWOG02UBPdB8ctAnn3yixsZGDR06VJLUv39/hYWFKTExUdu3b1dbW5tSU1NpCuCSWZalP/7xj9q2bZsmTZqkt956S2FhYRo0aJDCwsIkSbGxsXrttdc0f/58Mobz6i1PUVFRCgsLU2Njo2bNmqV58+bpxIkTKikpUUZGhkJDQ50uHX3EuTLm8Xg0ZswYtbS0qKKiQj/5yU80Y8YM1dfXa9++fUpPTydjuGi9ncdiYmIUGhrqH7i9//77KigocLpc9GG9ZW348OGqqqrSpk2b9NFHH8nj8Sg7O1tnzpzRyJEjmW2HS7Zt2za1trZq0KBBkqTo6GiFhoYqNTVVGzZskGmaSklJkc/nI18ICjSfHNDU1KTf/e53+uSTT1ReXq78/PweJwTDMBQdHa3CwkIlJycrOjra/5hlWZw8cEGGYei9997Td77zHY0fP15xcXEqLy9Xe3u7kpOTJUkJCQkqLi5WY2OjRo4cqdLSUn8jFPi63vLU1tam4cOHa8iQIRo4cKBM05TX69X+/fs1adIkuVzc0wIX51wZ27dvn1pbWzVz5kxNmDBB0dHRcrvd6ujo0P79+zV58mQyhovW23ns7Nmz/uvi4MGDtXPnTkVERCg+Pt7hitFXfTNrQ4cO1f79++VyuXTHHXcoMTFRSUlJuv322/Xll1/qyJEjys3Ndbps9CENDQ165plnVFRUpK+++sq/VNgwDP9YcdCgQVq7dq1uvPFGPqhB0GC6gwMiIyOVnZ2t3/zmN0pNTdXatWv9j3U3ljIzMzV8+HCVlJSourpahYWFPR4Hun1z493uTSvT0tJUXl4uSRo3bpzi4+N17NgxHT9+3P/c++67TytXrtSPf/xjbmMOSZeWp+rq6h55krrufud2u+XxeAJTMPqci81YYmKiDh8+rOPHj/tnbEpdm/aGhoayRwp6danXxerqaklSS0uL4uPjWXKHi3YxWcvJyVF8fLwOHTqkmpoapaSkaPz48ZKkyspKpaenB7Zo9HkDBw5Ubm6ufv7zn/snLEhdeTRNU5ZlKScnRwkJCSosLFRra6u2bt3qcNUAzaeA675ITZ8+XREREZo1a5a2b9+ukydP+u881n3hmjt3rt577z0tWbJEDQ0NPV4PdGtvb+/xffcSuri4OLW2turo0aOSpKysLLW0tKi1tVWSdOTIEb3wwguaNGmSli1bxrpwSPp2efJ6vdq8ebMeeeQR1dbWauHChSzlRK++7Tnr008/1eLFi1VbW6t77rmHjKFXl5qxtrY2SVJ4eLjq6ur8f3MBF3IpWWttbfWfz4qLi/Wzn/1MJ0+e1KRJkwJbNPqU3hqcs2fPVmJiorKzs1VcXKxTp075x5Ldr1m4cKHefPNNPfTQQzp9+nTAawe+iWV3NisvL5fX61VkZKSkv81c6v5ULSYmRidPntTOnTs1adIk/5TJ06dP66WXXtKQIUP0xBNP+D8hYeYTuh04cECvvvqq9uzZI4/HoyFDhsgwDHV2dso0TXk8Hh05ckQNDQ1KS0tTVFSUCgsLFRoaqrS0NHm9Xo0ZM0azZ89Wv379nD4cOOzb5iksLEzp6elqamrShAkTNHfu3B6zVIBul3vOamtrU05OjgoKCsgYzulyMyZJubm5/q+B3lyJrI0dO1YFBQXMFMZ5tbe391hi3j0WNE1TpmkqIiJCx48fV2VlpcaMGeMfS9bU1Oill15ScnKyHnvsMY0dO9apQwD8aD7ZpLKyUsuXL9fatWs1bdo0/75NlmX93b5N8fHxKiwsVEZGhgzDUENDg6Kjo5WZmalZs2bRGMDf2bt3r1577TXNnDlTLpdLe/bs0fXXXy+32+1vbEZGRqqlpUWVlZWqqqpSVlaWduzYoVGjRum6665TeHi4Bg4c6PCRIBhcTp5Gjx6tuLg4DRkyhDvcoVdX4pw1aNAgbhuNXl2J85gkltzhgq7E+ax///499nQFvqm3Bmf3rKbusaTH45HH41FxcbFGjhwpr9erzs5OhYaG6vrrr9dtt93GWBJBgznrV5jX69WLL76oF198UXPmzFF2drbKysokyX+nAdM01d7e7p/mPXjwYOXm5uqRRx7RP//zP6upqUmmaTKQQ6+qqqqUlpamadOmadq0afJ6vQoLC/NP9169erWef/55paamas6cOaqoqNDjjz/u328M+LrLyROfpOFicM6C3TiPIVA4n8Fue/fu1csvv6xJkyYpPj5eW7ZsUVNTk38saRiGOjo61NHRIdM0lZWVpcTERC1evFi/+MUv1NDQoPDwcG6cgKDDzKcrrL29Xe3t7Vq0aJGGDRsmr9eryspK5eTk+D8Nefvtt7Vx40YlJycrKipKRUVFWrdunfLz8/Xwww/7b5cJdDtw4IDOnj2r/v37S5Lcbrd+//vfq6OjQy+88II8Ho/279+vjo4OtbS0aPfu3brrrrs0dOhQfb5IxAAACmRJREFUDRgwQBMmTND06dP9d8PAtY08wW5kDHYjYwgUsoZA27Vrl1wul+68807FxsaqpKREeXl5/uV3a9as0aZNm5SWlqaIiAht3LhR77//vmbOnKmHH36YlQ0IWjSfroCvX5RCQkKUnJzsbzRVVlbq1KlTys3NlWVZOnr0qHbu3Knvfe97SkxMlCS1tbVp9uzZysvLYwNV9NDc3Kxf/epXevfddxUREaHU1FS5XC5FRUVp9OjR+uKLL1RQUKDvf//7OnPmjMrKypSZmanZs2crMjLS/wmJy+ViTwGQJ9iOjMFuZAyBQtYQKJfa4CwpKdGCBQs0dOhQSV1ZnT9/vqZMmcJYEkGNdF6G5uZmPfPMM3r66ae1detWtbW1+dfidt+JICsrSzt37lRTU5MMw1BSUpJ++tOfKi4uzv+cjIwMDRkyxMlDQZA6e/assrOzde+99+rs2bPat2+f/7ERI0aosbHRvwfK6NGj1dLS4t/c3ufzcQFCD+QJdiNjsBsZQ6CQNdjtXGNJSRo+fLiefPJJnTx5Uj/60Y+0ZMkSZWZmqrS0VKGhoX83lhw7dqx/3zogmHFWvAy9XZS693Xy+XyKjY3tse9T93RbLkrozaZNm1RWVqaWlhbFxMQoPz9feXl5crvdOnjwoOrr6yVJHR0dGjlypDZs2CBJ+uKLL9TU1CS32y1J5AuSyBPsR8ZgNzKGQCFrCCQanLjWsOzuEm3atEktLS2KiIjQgAEDlJycrMTERFVUVKiurk7XXXed+vXrJ8uy/BuLFxcXKyUlRXFxcf473bHmG19nWZZOnz6tX/7yl6qqqlJdXZ127typ66+/XuHh4XK5XAoJCVFlZaW8Xq9/aWdkZKRKS0v1pz/9SV9++aXuvfdeZtGBPMF2ZAx2I2MIFLKGQLrYsWRHR4fq6+tVUlKi3Nxcbdu2TYcOHdKUKVMUFhbGWBJ9Es2ni/BtLkqGYcjn88ntdmv79u06e/asRo0axYkCf6f7k4tTp07p8OHDeuyxx5STk6N9+/apqKhIU6ZMkdR1V8Tq6mrV1dUpJSVFkhQTE6MbbrhBY8aMUUFBgQYMGODkoSAIkCfYjYzBbmQMgULWEAg0OIEuNJ8u4NtclFJTU/2NJ0n+CxPwdZ2dnVq9erVKS0vlcrlUX1+v6upqTZw4UaZpaty4cVqxYoXS0tL8U26TkpJUUlKi9957T2vXrtXUqVMVGRnpn4KLaxd5gt3IGOxGxhAoZA2BQoMT+BsWivais7NTq1at0qpVq1RWVqbjx4/719WGhITohz/8oQ4cOODfy0mS8vPz1dbWpqeeekoPPvigf114920xgW5lZWV64okn1NzcrLi4OK1Zs0Yul0t79+5VRUWFpK79we666y69/fbb/tcVFxdrw4YNSk5O1rPPPquYmBinDgFBhDzBbmQMdiNjCBSyhkC4nLHk008/rQceeED19fXyeDz+u9oBfR0zn86hrKxMzz77rAYMGKBhw4bpww8/1KhRo7R+/XplZmYqJiZGhmEoNDRUGzZs0IwZMyRJO3bs0KpVq5Sdna3FixcrOjra2QNB0KqtrVViYqLuvPNOpaam6tChQ3K5XMrOztaaNWt06623yufzafDgwSorK1NaWpoiIiJUU1Oj/Px8zZkzR2FhYU4fBoIEeYLdyBjsRsYQKGQNdmMsCZwbzadz4KIEuw0YMEBJSUn+zeebm5tVU1Oj+fPna+PGjers7FRGRoaqq6t18OBB3XLLLZKkhIQE//RvoBt5gt3IGOxGxhAoZA12YywJnBvL7s4hNTVVeXl58vl8kqSRI0eqtrZWM2bMkM/n0/r162Wapurq6mSapn/jt9zcXGVlZTlZOvqI0NBQud1u//Tb0tJS/zru+++/X9XV1Vq6dKmee+45paamSurarBA4F/IEu5Ex2I2MIVDIGuzGWBI4NzYjOofQ0NAe35eWlio5OVlS10Xpo48+0tKlS3X8+HHl5+dL6roocSc7XKrui1JDQ4MmTJggSerXr5/uueceHTt2TEOGDPHvKUC+cCHkCXYjY7AbGUOgkDXYhbEkcG40n86DixLsZhiGvF6v+vfvr6qqKr322muKjIzUvffeq8zMTKfLQx9DnmA3Mga7kTEEClmD3RhLAj3RfDoPLkqwm2EYOnz4sIqKivTXv/5VN998s2bOnOl0WeijyBPsRsZgNzKGQCFrsBtjSaAnmk/nwUUJgTBo0CDdfffdmjdvntxut9PloI8jT7AbGYPdyBgChazBTowlgZ4Mix30zquurk6bN2/mogQAAAAAuGiMJYG/ofkEAAAAAAAA25hOFwAAAAAAAICrF80nAAAAAAAA2IbmEwAAAAAAAGxD8wkAAAAAAAC2ofkEAAAAAAAA27icLgAAAOBq88ADD+j06dMKCQmRaZpKTEzU9OnTlZ+fL9Pksz8AAHBtofkEAABgg8cff1xjx45VS0uLysrK9Oqrr6qiokL333+/06UBAAAEFM0nAAAAG4WHh2vChAmKiorSk08+qXnz5qm2tlarV6/WV199pfDwcN18881asGCBJOmZZ57RuHHjNGfOHP/veOSRR7RgwQLl5uZqxYoVKioqUkdHh2JjY/XQQw8pKSnJqcMDAAC4IJpPAAAAATBixAjFxMSovLxcCQkJevDBB5WYmKhjx47p6aef1vDhwzVx4kTddNNN+uCDD/zNpyNHjqi+vl7jx4/X7t27tW/fPj333HMKDw9XdXW1IiIiHD4yAACA82PTAQAAgACJiYlRU1OTRo0apaSkJJmmqeTkZN14440qKyuTJOXm5urEiRM6ceKEJGnz5s2aMmWKXC6XXC6X2traVF1dLcuylJiYqOjoaCcPCQAA4IKY+QQAABAg9fX1ioyM1MGDB7Vq1SodPXpUXq9XXq9XkydPliS53W7l5eVpy5Ytuuuuu/Tpp59q8eLFkqTRo0frtttu08svv6za2lpNnDhRixYtUnh4uJOHBQAAcF7MfAIAAAiAiooK1dfXKzMzU7/97W91ww036Pnnn9eKFSt06623yrIs/3NnzJihLVu2aM+ePQoNDVVGRob/sblz52rZsmX69a9/rRMnTugPf/iDE4cDAABw0Wg+AQAA2KilpUWfffaZnnvuOU2bNk1JSUlqbW1VZGSkPB6PKioqVFRU1OM1GRkZMk1Tr7/+uqZPn+7/eUVFhQ4ePCiv16vQ0FC53W6ZJn/OAQCA4MayOwAAABssW7ZMISEhMgxDiYmJKigo0KxZsyRJ9913n15//XW98sorysrKUl5enpqbm3u8fvr06VqzZo0effRR/89aW1u1YsUKffXVV/J4PMrOztbtt98e0OMCAAC4VIb19TneAAAACAqbNm1SYWGhnnrqKadLAQAAuCzM0wYAAAgyZ8+e1caNG5Wfn+90KQAAAJeN5hMAAEAQKSkp0X333aeBAwdq6tSpTpcDAABw2Vh2BwAAAAAAANsw8wkAAAAAAAC2ofkEAAAAAAAA29B8AgAAAAAAgG1oPgEAAAAAAMA2NJ8AAAAAAABgG5pPAAAAAAAAsM3/A1fExyhudAeH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9" name="Picture 3" descr="D:\ppt\download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480503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602885" cy="41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Graph</a:t>
            </a:r>
            <a:endParaRPr lang="en-US" dirty="0"/>
          </a:p>
        </p:txBody>
      </p:sp>
      <p:pic>
        <p:nvPicPr>
          <p:cNvPr id="10242" name="Picture 2" descr="D:\ppt\download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759634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Networks</a:t>
            </a:r>
            <a:endParaRPr lang="en-US" dirty="0"/>
          </a:p>
        </p:txBody>
      </p:sp>
      <p:pic>
        <p:nvPicPr>
          <p:cNvPr id="1026" name="Picture 2" descr="D:\ppt\RN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99560"/>
            <a:ext cx="7772400" cy="2268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layer Biases</a:t>
            </a:r>
            <a:endParaRPr lang="en-US" dirty="0"/>
          </a:p>
        </p:txBody>
      </p:sp>
      <p:pic>
        <p:nvPicPr>
          <p:cNvPr id="2050" name="Picture 2" descr="D:\ppt\Output Layer Biase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743" y="1447800"/>
            <a:ext cx="6313714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layer Weights</a:t>
            </a:r>
            <a:endParaRPr lang="en-US" dirty="0"/>
          </a:p>
        </p:txBody>
      </p:sp>
      <p:pic>
        <p:nvPicPr>
          <p:cNvPr id="3074" name="Picture 2" descr="D:\ppt\Output Layer Weight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171" y="1447800"/>
            <a:ext cx="5950857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Output Layer values</a:t>
            </a:r>
            <a:endParaRPr lang="en-US" dirty="0"/>
          </a:p>
        </p:txBody>
      </p:sp>
      <p:pic>
        <p:nvPicPr>
          <p:cNvPr id="4098" name="Picture 2" descr="D:\ppt\LSTM Output Layer Value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743" y="1447800"/>
            <a:ext cx="6313714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LSM Loss</a:t>
            </a:r>
            <a:endParaRPr lang="en-US" dirty="0"/>
          </a:p>
        </p:txBody>
      </p:sp>
      <p:pic>
        <p:nvPicPr>
          <p:cNvPr id="5122" name="Picture 2" descr="D:\ppt\LSTM Los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7891"/>
            <a:ext cx="7772400" cy="36518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554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GSPC_lr</a:t>
            </a:r>
            <a:r>
              <a:rPr lang="en-US" dirty="0" smtClean="0"/>
              <a:t>=0.001_lr-decay=0.99_lstm-size=128_num-steps=20_input-size=8_batch-size=32_epochs=100</a:t>
            </a:r>
            <a:endParaRPr lang="en-US" dirty="0"/>
          </a:p>
        </p:txBody>
      </p:sp>
      <p:pic>
        <p:nvPicPr>
          <p:cNvPr id="6146" name="Picture 2" descr="D:\ppt\GSPC_lr=0.001_lr-decay=0.99_lstm-size=128_num-steps=20_input-size=8_batch-size=32_epochs=100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305800" cy="4152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</TotalTime>
  <Words>37</Words>
  <Application>Microsoft Office PowerPoint</Application>
  <PresentationFormat>On-screen Show (4:3)</PresentationFormat>
  <Paragraphs>17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Stock Market Prediction</vt:lpstr>
      <vt:lpstr>Data Set</vt:lpstr>
      <vt:lpstr>Original Graph</vt:lpstr>
      <vt:lpstr>Recurrent Neural Networks</vt:lpstr>
      <vt:lpstr>Output layer Biases</vt:lpstr>
      <vt:lpstr>Output layer Weights</vt:lpstr>
      <vt:lpstr>LSTM Output Layer values</vt:lpstr>
      <vt:lpstr>LSM Loss</vt:lpstr>
      <vt:lpstr>GSPC_lr=0.001_lr-decay=0.99_lstm-size=128_num-steps=20_input-size=8_batch-size=32_epochs=100</vt:lpstr>
      <vt:lpstr>GSPC_lr=0.001_lr-decay=0.99_lstm-size=128_num-steps=10_input-size=10_batch-size=64_epochs=100</vt:lpstr>
      <vt:lpstr>ARIMA parameters</vt:lpstr>
      <vt:lpstr>Fitting the model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Prediction</dc:title>
  <dc:creator>Lovpreet</dc:creator>
  <cp:lastModifiedBy>Lovpreet</cp:lastModifiedBy>
  <cp:revision>5</cp:revision>
  <dcterms:created xsi:type="dcterms:W3CDTF">2019-02-01T16:03:10Z</dcterms:created>
  <dcterms:modified xsi:type="dcterms:W3CDTF">2019-02-01T16:48:42Z</dcterms:modified>
</cp:coreProperties>
</file>