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BF7DBD32-210A-40A2-9796-6CAB06007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etrics And Targets">
            <a:extLst>
              <a:ext uri="{FF2B5EF4-FFF2-40B4-BE49-F238E27FC236}">
                <a16:creationId xmlns:a16="http://schemas.microsoft.com/office/drawing/2014/main" id="{8B000DF0-1771-4C98-9817-954AF7D8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s">
            <a:extLst>
              <a:ext uri="{FF2B5EF4-FFF2-40B4-BE49-F238E27FC236}">
                <a16:creationId xmlns:a16="http://schemas.microsoft.com/office/drawing/2014/main" id="{AD1C9304-6670-4CAB-82D4-7B25F4939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ducts">
            <a:extLst>
              <a:ext uri="{FF2B5EF4-FFF2-40B4-BE49-F238E27FC236}">
                <a16:creationId xmlns:a16="http://schemas.microsoft.com/office/drawing/2014/main" id="{2500D79D-8B7A-4640-959A-F171A8DDE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2024-09-21T09:47:42Z</dcterms:created>
  <dcterms:modified xsi:type="dcterms:W3CDTF">2024-09-21T09:49:07Z</dcterms:modified>
</cp:coreProperties>
</file>