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Home">
            <a:extLst>
              <a:ext uri="{FF2B5EF4-FFF2-40B4-BE49-F238E27FC236}">
                <a16:creationId xmlns:a16="http://schemas.microsoft.com/office/drawing/2014/main" id="{9EB5A8B1-9564-4F20-8EEB-79D8CE4E2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emographics">
            <a:extLst>
              <a:ext uri="{FF2B5EF4-FFF2-40B4-BE49-F238E27FC236}">
                <a16:creationId xmlns:a16="http://schemas.microsoft.com/office/drawing/2014/main" id="{B7C38A5C-4A7D-46B5-B033-8E55D856F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onsumer">
            <a:extLst>
              <a:ext uri="{FF2B5EF4-FFF2-40B4-BE49-F238E27FC236}">
                <a16:creationId xmlns:a16="http://schemas.microsoft.com/office/drawing/2014/main" id="{4F27702A-26B3-4F4A-84C5-F93F84BF4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Competition">
            <a:extLst>
              <a:ext uri="{FF2B5EF4-FFF2-40B4-BE49-F238E27FC236}">
                <a16:creationId xmlns:a16="http://schemas.microsoft.com/office/drawing/2014/main" id="{24EAE8B5-9C6F-4D76-9DA2-B3AAA71A4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Market">
            <a:extLst>
              <a:ext uri="{FF2B5EF4-FFF2-40B4-BE49-F238E27FC236}">
                <a16:creationId xmlns:a16="http://schemas.microsoft.com/office/drawing/2014/main" id="{4FC7B0D1-B0AF-482B-BF02-907A8F3F4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Brand">
            <a:extLst>
              <a:ext uri="{FF2B5EF4-FFF2-40B4-BE49-F238E27FC236}">
                <a16:creationId xmlns:a16="http://schemas.microsoft.com/office/drawing/2014/main" id="{BC8B71B1-B565-4358-B4DD-7B5033F75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Purchase">
            <a:extLst>
              <a:ext uri="{FF2B5EF4-FFF2-40B4-BE49-F238E27FC236}">
                <a16:creationId xmlns:a16="http://schemas.microsoft.com/office/drawing/2014/main" id="{A91D7E9A-3971-46F2-825E-A6A63D2FF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Product Development">
            <a:extLst>
              <a:ext uri="{FF2B5EF4-FFF2-40B4-BE49-F238E27FC236}">
                <a16:creationId xmlns:a16="http://schemas.microsoft.com/office/drawing/2014/main" id="{E61F8CFE-F920-4C10-B39C-2B02394F7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1</cp:revision>
  <dcterms:created xsi:type="dcterms:W3CDTF">2024-09-21T09:51:56Z</dcterms:created>
  <dcterms:modified xsi:type="dcterms:W3CDTF">2024-09-21T10:04:23Z</dcterms:modified>
</cp:coreProperties>
</file>