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538740D-7E98-4E10-A847-CADC8E6AB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Mitron BankC8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itronBank">
            <a:extLst>
              <a:ext uri="{FF2B5EF4-FFF2-40B4-BE49-F238E27FC236}">
                <a16:creationId xmlns:a16="http://schemas.microsoft.com/office/drawing/2014/main" id="{4B2F2C4D-7B12-43A7-8FCA-ECDE7F5A8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0"/>
            <a:ext cx="10029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Mitron BankC8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Mitron BankC8</dc:title>
  <dc:creator/>
  <cp:lastModifiedBy>Microsoft Office User</cp:lastModifiedBy>
  <cp:revision>1</cp:revision>
  <dcterms:created xsi:type="dcterms:W3CDTF">2024-09-21T09:59:32Z</dcterms:created>
  <dcterms:modified xsi:type="dcterms:W3CDTF">2024-09-21T10:03:17Z</dcterms:modified>
</cp:coreProperties>
</file>