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me">
            <a:extLst>
              <a:ext uri="{FF2B5EF4-FFF2-40B4-BE49-F238E27FC236}">
                <a16:creationId xmlns:a16="http://schemas.microsoft.com/office/drawing/2014/main" id="{D34AE3B7-49EB-48D6-94A3-4F817231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E PERFORMANCE">
            <a:extLst>
              <a:ext uri="{FF2B5EF4-FFF2-40B4-BE49-F238E27FC236}">
                <a16:creationId xmlns:a16="http://schemas.microsoft.com/office/drawing/2014/main" id="{D381A7ED-8009-4B97-8124-A29666E2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MOTION ANALYSIS">
            <a:extLst>
              <a:ext uri="{FF2B5EF4-FFF2-40B4-BE49-F238E27FC236}">
                <a16:creationId xmlns:a16="http://schemas.microsoft.com/office/drawing/2014/main" id="{5CAE3524-9DF2-4785-9C26-69A0F713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DUCT AND CATEGORY ANALYSIS">
            <a:extLst>
              <a:ext uri="{FF2B5EF4-FFF2-40B4-BE49-F238E27FC236}">
                <a16:creationId xmlns:a16="http://schemas.microsoft.com/office/drawing/2014/main" id="{9F882A39-F946-40F3-8EB2-701F1B2D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2024-09-21T10:01:53Z</dcterms:created>
  <dcterms:modified xsi:type="dcterms:W3CDTF">2024-09-21T10:02:42Z</dcterms:modified>
</cp:coreProperties>
</file>