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H5a46u80/7ftXcAFv836wrRBD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2e0c14733_0_4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22e0c14733_0_4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22e0c14733_0_4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2e0c14733_0_48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22e0c14733_0_48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22e0c14733_0_4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2e0c14733_0_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2e0c14733_0_4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22e0c14733_0_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2e0c14733_0_4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22e0c14733_0_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22e0c14733_0_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2e0c14733_0_4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22e0c14733_0_4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22e0c14733_0_4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22e0c14733_0_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2e0c14733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22e0c14733_0_4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2e0c14733_0_4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22e0c14733_0_4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22e0c14733_0_4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2e0c14733_0_4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22e0c14733_0_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2e0c14733_0_47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2e0c14733_0_4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22e0c14733_0_4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22e0c14733_0_4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322e0c14733_0_4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2e0c14733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22e0c14733_0_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2e0c14733_0_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2e0c14733_0_4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22e0c14733_0_4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Asymptotic Analysis of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little-omega:(Loose Lower Bound)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</a:t>
            </a:r>
            <a:r>
              <a:rPr b="1" lang="en-GB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ω</a:t>
            </a:r>
            <a:r>
              <a:rPr lang="en-GB">
                <a:solidFill>
                  <a:schemeClr val="dk1"/>
                </a:solidFill>
              </a:rPr>
              <a:t>(g(n)), If there are positive constants n0 and c such that, to the right of n0 the f(n) always lies  above c*g(n).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&gt; (g(n))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What does ‘Space Complexity’ mean?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Auxiliary Space is the extra space or temporary space used by an algorithm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space Complexity of an algorithm is the total space taken by the algorithm with respect to the input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Space complexity includes both Auxiliary space and space used by input.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Gate Questions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https://practicepaper.in/gate-cse/asymptotic-notation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What is Algorithm?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A procedure for solving a mathematical problem in a finite number of steps 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00" y="1922900"/>
            <a:ext cx="5226450" cy="32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Types of Algorithms: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Brute Force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Recursive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Backtracking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Searching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Sorting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Hashing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Divide and Conquer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Greedy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Dynamic Programming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Randomized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Asymptotic Notations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In mathematics, asymptotic analysis, also known as asymptotics, is a method of describing the limiting behavior of a function.</a:t>
            </a:r>
            <a:endParaRPr sz="200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Asymptotic analysis of an algorithm refers to defining the mathematical boundation of its run-time performance based on the input size</a:t>
            </a:r>
            <a:endParaRPr sz="200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f(n) = c: This means the running time will be independent of the input size</a:t>
            </a:r>
            <a:endParaRPr sz="200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f(n) = n : This means the running time will increase linearly with the increase in n.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Analysis of an algorithm is done based on three cases: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Best Case (Omega Notation (Ω))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Average Case (Theta Notation (Θ))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Worst Case (O Notation(O))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Big-O Notation(Upper Bound)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O(g(n)), If there are positive constants n0 and c such that, to the right of n0 the f(n) always lies on or below c*g(n).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&lt;= c*(g(n))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125" y="2063663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Omega Notation(Lower Bound)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Ω(g(n)), If there are positive constants n0 and c such that, to the right of n0 the f(n) always lies on or above c*g(n).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&gt;= (g(n))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525" y="2205763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Theta Notation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Θ(g(n)), If there are positive constants n0 and c such that, to the right of n0 the f(n) always lies on or above c1*g(n) and below c2*g(n)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c1*g(n) &lt;= f(n) &lt;= c2*g(n)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925" y="2120538"/>
            <a:ext cx="2857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Little-o(Loose upper bound)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= o(g(n)), If there are positive constants n0 and c such that, to the right of n0 the f(n) always lies below c*g(n).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f(n) &lt; c*(g(n))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