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2c0dccf6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2c0dccf6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2c0dccf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2c0dccf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2c0dccf6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2c0dccf6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2c0dccf6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2c0dccf6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2dc748b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2dc748b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2dc748b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2dc748b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2c0dccf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2c0dccf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2c0dccf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2c0dccf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2c0dccf6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2c0dccf6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2c0dccf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2c0dccf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2c0dccf6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2c0dccf6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2c0dccf6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2c0dccf6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2c0dccf6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2c0dccf6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2c0dccf6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2c0dccf6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Recurrence Relations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672550"/>
            <a:ext cx="8520600" cy="3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Breaking down further gives us following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      c(n^2)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  /                \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c(n^2)/16              c(n^2)/4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/          \                 /          \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c(n^2)/256  c(n^2)/64  c(n^2)/64   c(n^2)/16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/    \            /    \      /    \        /    \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558875"/>
            <a:ext cx="8520600" cy="4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know the value of T(n), we need to calculate the sum of tree nodes level by level. If we sum the above tree level by level,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get the following series T(n)  = c(n^2 + 5(n^2)/16 + 25(n^2)/256) + ….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above series is a geometrical progression with a ratio of 5/16.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get an upper bound, we can sum the infinite series. We get the sum as (n^2)/(1 – 5/16) which is O(n^2)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Method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where n = size of the problem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= number of subproblems in the recursion and a &gt;= 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n/b = size of each subproblem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 &gt; 1, k &gt;= 0 and p is a real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13" y="2985363"/>
            <a:ext cx="5248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331725"/>
            <a:ext cx="8520600" cy="4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Then,</a:t>
            </a:r>
            <a:endParaRPr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815738"/>
            <a:ext cx="4249925" cy="32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1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T(n) = T(n/2) + O(1)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= 1, b = 2, k = 0 and p = 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</a:t>
            </a:r>
            <a:r>
              <a:rPr baseline="30000" lang="en-GB"/>
              <a:t>k</a:t>
            </a:r>
            <a:r>
              <a:rPr lang="en-GB"/>
              <a:t> = 1. So, a = b</a:t>
            </a:r>
            <a:r>
              <a:rPr baseline="30000" lang="en-GB"/>
              <a:t>k</a:t>
            </a:r>
            <a:r>
              <a:rPr lang="en-GB"/>
              <a:t> and p &gt; -1 [Case 2.(a)]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T(n) = θ(n</a:t>
            </a:r>
            <a:r>
              <a:rPr baseline="30000" lang="en-GB"/>
              <a:t>log</a:t>
            </a:r>
            <a:r>
              <a:rPr baseline="-25000" lang="en-GB"/>
              <a:t>b</a:t>
            </a:r>
            <a:r>
              <a:rPr baseline="30000" lang="en-GB"/>
              <a:t>a</a:t>
            </a:r>
            <a:r>
              <a:rPr lang="en-GB"/>
              <a:t> log</a:t>
            </a:r>
            <a:r>
              <a:rPr baseline="30000" lang="en-GB"/>
              <a:t>p+1</a:t>
            </a:r>
            <a:r>
              <a:rPr lang="en-GB"/>
              <a:t>n)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T(n) = θ(logn)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https://www.geeksforgeeks.org/recurrence-relations-notes-for-gate-exam/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Recurrence Relations?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recurrence relation is a mathematical expression that defines a sequence in terms of its previous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context of algorithmic analysis, it is often used to model the time complexity of recursive algorithms.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Linear Recurrence Relation?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linear recurrence relation, each term in the sequence is a linear combination of previous terms.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General form: where, c1, c2, …, ck are constants and F(n) is a function.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625" y="3149471"/>
            <a:ext cx="4703925" cy="3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Solve Recurrence Relations?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Substitution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Recurrence Tree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Master Method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Substitution method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T(n) = T(n-1) + n for n &gt; 0 and T(0)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T(n) = T(n-1) +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= T(n-2) + (n-1) +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= T(n-k) + (n-(k-1))….. (n-1) +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Substituting k = n, we 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T(n) = T(0) + 1 + 2+….. +n = n(n+1)/2 = O(n^2)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T(n) = T(n/2) + 1 where T(n) is the time required for binary search in 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array of size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. T(n) = T(n/(2^k)) + 1 + · · · + 1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 = log n, means 1 + 1 + 1+ …. log n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T(n) = log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Recurrence Tree Method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method, we draw a recurrence tree and calculate the time taken by every level of the tree.  Finally, we sum the work done at all levels.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For example, consider the recurrence relation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T(n) = T(n/4) + T(n/2) + c(n^2)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573075"/>
            <a:ext cx="8520600" cy="3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	     c(n^2)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/      \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T(n/4)     T(n/2)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If we further break down the expression T(n/4) and T(n/2),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get the following recursion tree.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629925"/>
            <a:ext cx="85206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  c(n^2)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/             \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c(n^2)/16          c(n^2)/4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/         \            /         \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T(n/16)  T(n/8)  T(n/8)    T(n/4)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