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30B678-8F95-4DFF-B9B1-3DBC3E6E28A6}">
          <p14:sldIdLst>
            <p14:sldId id="256"/>
            <p14:sldId id="258"/>
            <p14:sldId id="261"/>
            <p14:sldId id="260"/>
          </p14:sldIdLst>
        </p14:section>
        <p14:section name="Untitled Section" id="{2DE1CCA7-F6D4-4A04-9F38-195D5A4C5C90}">
          <p14:sldIdLst>
            <p14:sldId id="259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15771-F129-4157-BF7F-B20B0B1C39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F0AB0-053A-475B-8A70-12FCD8FEF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probabilistic machine learning model based on Bayes' Theorem</a:t>
          </a:r>
        </a:p>
      </dgm:t>
    </dgm:pt>
    <dgm:pt modelId="{7DC9C8E9-BB3E-451D-8E97-060862A4DE0E}" type="parTrans" cxnId="{9914AB1B-CA2A-4488-85FD-1FDC81EA0AED}">
      <dgm:prSet/>
      <dgm:spPr/>
      <dgm:t>
        <a:bodyPr/>
        <a:lstStyle/>
        <a:p>
          <a:endParaRPr lang="en-US"/>
        </a:p>
      </dgm:t>
    </dgm:pt>
    <dgm:pt modelId="{7B61406F-2165-447E-8FCB-0B0357117B25}" type="sibTrans" cxnId="{9914AB1B-CA2A-4488-85FD-1FDC81EA0AED}">
      <dgm:prSet/>
      <dgm:spPr/>
      <dgm:t>
        <a:bodyPr/>
        <a:lstStyle/>
        <a:p>
          <a:endParaRPr lang="en-US"/>
        </a:p>
      </dgm:t>
    </dgm:pt>
    <dgm:pt modelId="{2C230FE0-4258-4ADC-936B-7AE33816FE9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used for classification tasks.</a:t>
          </a:r>
          <a:endParaRPr lang="en-US" dirty="0"/>
        </a:p>
      </dgm:t>
    </dgm:pt>
    <dgm:pt modelId="{239DDE78-D8E5-4761-9AD4-C5547D26339D}" type="parTrans" cxnId="{F69616A8-C426-4455-A0AC-C1DE4BD33161}">
      <dgm:prSet/>
      <dgm:spPr/>
      <dgm:t>
        <a:bodyPr/>
        <a:lstStyle/>
        <a:p>
          <a:endParaRPr lang="en-US"/>
        </a:p>
      </dgm:t>
    </dgm:pt>
    <dgm:pt modelId="{20AB8F40-B0F8-4EDB-96AF-23CC00BFE2E8}" type="sibTrans" cxnId="{F69616A8-C426-4455-A0AC-C1DE4BD33161}">
      <dgm:prSet/>
      <dgm:spPr/>
      <dgm:t>
        <a:bodyPr/>
        <a:lstStyle/>
        <a:p>
          <a:endParaRPr lang="en-US"/>
        </a:p>
      </dgm:t>
    </dgm:pt>
    <dgm:pt modelId="{2E925297-7262-4C63-9476-F90200709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assumes that all the features used for prediction are independent.</a:t>
          </a:r>
        </a:p>
      </dgm:t>
    </dgm:pt>
    <dgm:pt modelId="{5B722047-918A-4FCE-96EA-3385C0936553}" type="parTrans" cxnId="{D4FC59FC-17E2-4A7C-A2E3-AC55990AB6E6}">
      <dgm:prSet/>
      <dgm:spPr/>
      <dgm:t>
        <a:bodyPr/>
        <a:lstStyle/>
        <a:p>
          <a:endParaRPr lang="en-US"/>
        </a:p>
      </dgm:t>
    </dgm:pt>
    <dgm:pt modelId="{6D277B61-A56B-49D7-AF97-1E60C41651F3}" type="sibTrans" cxnId="{D4FC59FC-17E2-4A7C-A2E3-AC55990AB6E6}">
      <dgm:prSet/>
      <dgm:spPr/>
      <dgm:t>
        <a:bodyPr/>
        <a:lstStyle/>
        <a:p>
          <a:endParaRPr lang="en-US"/>
        </a:p>
      </dgm:t>
    </dgm:pt>
    <dgm:pt modelId="{E21E5D30-5A98-49F6-AA6A-9B90911B4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Supervised Learning Algorithm</a:t>
          </a:r>
        </a:p>
      </dgm:t>
    </dgm:pt>
    <dgm:pt modelId="{D4A6200F-F2AA-4E56-8EE2-16BE4241414C}" type="parTrans" cxnId="{B453A4A1-EDE4-45E4-9D69-FE47C1DFD2CA}">
      <dgm:prSet/>
      <dgm:spPr/>
      <dgm:t>
        <a:bodyPr/>
        <a:lstStyle/>
        <a:p>
          <a:endParaRPr lang="en-US"/>
        </a:p>
      </dgm:t>
    </dgm:pt>
    <dgm:pt modelId="{D86B4111-D3C7-4D04-9870-650965192990}" type="sibTrans" cxnId="{B453A4A1-EDE4-45E4-9D69-FE47C1DFD2CA}">
      <dgm:prSet/>
      <dgm:spPr/>
      <dgm:t>
        <a:bodyPr/>
        <a:lstStyle/>
        <a:p>
          <a:endParaRPr lang="en-US"/>
        </a:p>
      </dgm:t>
    </dgm:pt>
    <dgm:pt modelId="{5BAE8A48-7658-4370-9010-6ED002854138}" type="pres">
      <dgm:prSet presAssocID="{3CE15771-F129-4157-BF7F-B20B0B1C3997}" presName="root" presStyleCnt="0">
        <dgm:presLayoutVars>
          <dgm:dir/>
          <dgm:resizeHandles val="exact"/>
        </dgm:presLayoutVars>
      </dgm:prSet>
      <dgm:spPr/>
    </dgm:pt>
    <dgm:pt modelId="{4E583DB4-E9CB-45A4-BC28-C66FE7FCA4D7}" type="pres">
      <dgm:prSet presAssocID="{7B7F0AB0-053A-475B-8A70-12FCD8FEF039}" presName="compNode" presStyleCnt="0"/>
      <dgm:spPr/>
    </dgm:pt>
    <dgm:pt modelId="{CC7074D8-F7D6-403B-9689-31AE3404F5F5}" type="pres">
      <dgm:prSet presAssocID="{7B7F0AB0-053A-475B-8A70-12FCD8FEF039}" presName="bgRect" presStyleLbl="bgShp" presStyleIdx="0" presStyleCnt="4"/>
      <dgm:spPr/>
    </dgm:pt>
    <dgm:pt modelId="{6DD9ECF8-5662-43BB-A6FE-7F748DF9593E}" type="pres">
      <dgm:prSet presAssocID="{7B7F0AB0-053A-475B-8A70-12FCD8FEF0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6C53B61-9F28-4259-BE7A-417EAE7E816F}" type="pres">
      <dgm:prSet presAssocID="{7B7F0AB0-053A-475B-8A70-12FCD8FEF039}" presName="spaceRect" presStyleCnt="0"/>
      <dgm:spPr/>
    </dgm:pt>
    <dgm:pt modelId="{FB8A031B-016F-4CC1-8AF7-C7B028EA0924}" type="pres">
      <dgm:prSet presAssocID="{7B7F0AB0-053A-475B-8A70-12FCD8FEF039}" presName="parTx" presStyleLbl="revTx" presStyleIdx="0" presStyleCnt="4">
        <dgm:presLayoutVars>
          <dgm:chMax val="0"/>
          <dgm:chPref val="0"/>
        </dgm:presLayoutVars>
      </dgm:prSet>
      <dgm:spPr/>
    </dgm:pt>
    <dgm:pt modelId="{BA44DF8B-C9A6-4AE7-9CC8-B204CE553FE3}" type="pres">
      <dgm:prSet presAssocID="{7B61406F-2165-447E-8FCB-0B0357117B25}" presName="sibTrans" presStyleCnt="0"/>
      <dgm:spPr/>
    </dgm:pt>
    <dgm:pt modelId="{26E1384C-08DE-4D9E-9B16-FB82AE788C05}" type="pres">
      <dgm:prSet presAssocID="{2C230FE0-4258-4ADC-936B-7AE33816FE96}" presName="compNode" presStyleCnt="0"/>
      <dgm:spPr/>
    </dgm:pt>
    <dgm:pt modelId="{B994FAE2-3042-4266-91EE-15EF4DE8070E}" type="pres">
      <dgm:prSet presAssocID="{2C230FE0-4258-4ADC-936B-7AE33816FE96}" presName="bgRect" presStyleLbl="bgShp" presStyleIdx="1" presStyleCnt="4"/>
      <dgm:spPr/>
    </dgm:pt>
    <dgm:pt modelId="{970D3024-02F7-43D7-BB3A-83F51021A2E3}" type="pres">
      <dgm:prSet presAssocID="{2C230FE0-4258-4ADC-936B-7AE33816FE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05E126B-6A47-4D96-AF2A-A778817200D9}" type="pres">
      <dgm:prSet presAssocID="{2C230FE0-4258-4ADC-936B-7AE33816FE96}" presName="spaceRect" presStyleCnt="0"/>
      <dgm:spPr/>
    </dgm:pt>
    <dgm:pt modelId="{CBEC4A2A-3FE8-400D-9BEA-8E08ACF2C85E}" type="pres">
      <dgm:prSet presAssocID="{2C230FE0-4258-4ADC-936B-7AE33816FE96}" presName="parTx" presStyleLbl="revTx" presStyleIdx="1" presStyleCnt="4">
        <dgm:presLayoutVars>
          <dgm:chMax val="0"/>
          <dgm:chPref val="0"/>
        </dgm:presLayoutVars>
      </dgm:prSet>
      <dgm:spPr/>
    </dgm:pt>
    <dgm:pt modelId="{EB8F4940-A8B6-435C-B6C2-B3323744B083}" type="pres">
      <dgm:prSet presAssocID="{20AB8F40-B0F8-4EDB-96AF-23CC00BFE2E8}" presName="sibTrans" presStyleCnt="0"/>
      <dgm:spPr/>
    </dgm:pt>
    <dgm:pt modelId="{DCE2A6B0-BAC9-42A4-BC87-0B9A6F72D171}" type="pres">
      <dgm:prSet presAssocID="{2E925297-7262-4C63-9476-F90200709092}" presName="compNode" presStyleCnt="0"/>
      <dgm:spPr/>
    </dgm:pt>
    <dgm:pt modelId="{2084F3C5-8871-4F3D-A7F5-0DE36BCEBCE1}" type="pres">
      <dgm:prSet presAssocID="{2E925297-7262-4C63-9476-F90200709092}" presName="bgRect" presStyleLbl="bgShp" presStyleIdx="2" presStyleCnt="4"/>
      <dgm:spPr/>
    </dgm:pt>
    <dgm:pt modelId="{7CF8A621-8D11-4578-AB04-9990B9586347}" type="pres">
      <dgm:prSet presAssocID="{2E925297-7262-4C63-9476-F902007090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FB6867D-6C0D-4269-8A92-DF57148A0567}" type="pres">
      <dgm:prSet presAssocID="{2E925297-7262-4C63-9476-F90200709092}" presName="spaceRect" presStyleCnt="0"/>
      <dgm:spPr/>
    </dgm:pt>
    <dgm:pt modelId="{A3EC718E-5AD0-4EF6-A990-DADA3E1470A9}" type="pres">
      <dgm:prSet presAssocID="{2E925297-7262-4C63-9476-F90200709092}" presName="parTx" presStyleLbl="revTx" presStyleIdx="2" presStyleCnt="4">
        <dgm:presLayoutVars>
          <dgm:chMax val="0"/>
          <dgm:chPref val="0"/>
        </dgm:presLayoutVars>
      </dgm:prSet>
      <dgm:spPr/>
    </dgm:pt>
    <dgm:pt modelId="{FC18F446-2ED3-4497-80F5-4804E33CED8A}" type="pres">
      <dgm:prSet presAssocID="{6D277B61-A56B-49D7-AF97-1E60C41651F3}" presName="sibTrans" presStyleCnt="0"/>
      <dgm:spPr/>
    </dgm:pt>
    <dgm:pt modelId="{BCFEE3D3-6CDD-45F5-9C3D-D02285A95AB7}" type="pres">
      <dgm:prSet presAssocID="{E21E5D30-5A98-49F6-AA6A-9B90911B4B29}" presName="compNode" presStyleCnt="0"/>
      <dgm:spPr/>
    </dgm:pt>
    <dgm:pt modelId="{9B274B92-EBAA-4AFF-8A63-6104C95C4B09}" type="pres">
      <dgm:prSet presAssocID="{E21E5D30-5A98-49F6-AA6A-9B90911B4B29}" presName="bgRect" presStyleLbl="bgShp" presStyleIdx="3" presStyleCnt="4"/>
      <dgm:spPr/>
    </dgm:pt>
    <dgm:pt modelId="{3A198337-40E7-4B94-A74A-60AC6AEF2C29}" type="pres">
      <dgm:prSet presAssocID="{E21E5D30-5A98-49F6-AA6A-9B90911B4B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8EF18D-BE20-45A7-8104-799C15624ABA}" type="pres">
      <dgm:prSet presAssocID="{E21E5D30-5A98-49F6-AA6A-9B90911B4B29}" presName="spaceRect" presStyleCnt="0"/>
      <dgm:spPr/>
    </dgm:pt>
    <dgm:pt modelId="{B3DAF7AB-665D-4160-AAF9-155459EF0F00}" type="pres">
      <dgm:prSet presAssocID="{E21E5D30-5A98-49F6-AA6A-9B90911B4B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14AB1B-CA2A-4488-85FD-1FDC81EA0AED}" srcId="{3CE15771-F129-4157-BF7F-B20B0B1C3997}" destId="{7B7F0AB0-053A-475B-8A70-12FCD8FEF039}" srcOrd="0" destOrd="0" parTransId="{7DC9C8E9-BB3E-451D-8E97-060862A4DE0E}" sibTransId="{7B61406F-2165-447E-8FCB-0B0357117B25}"/>
    <dgm:cxn modelId="{FC50EF65-547A-49DE-BD86-DC203CB8C994}" type="presOf" srcId="{E21E5D30-5A98-49F6-AA6A-9B90911B4B29}" destId="{B3DAF7AB-665D-4160-AAF9-155459EF0F00}" srcOrd="0" destOrd="0" presId="urn:microsoft.com/office/officeart/2018/2/layout/IconVerticalSolidList"/>
    <dgm:cxn modelId="{A89E974F-1031-4046-A1A4-B00D8F171592}" type="presOf" srcId="{3CE15771-F129-4157-BF7F-B20B0B1C3997}" destId="{5BAE8A48-7658-4370-9010-6ED002854138}" srcOrd="0" destOrd="0" presId="urn:microsoft.com/office/officeart/2018/2/layout/IconVerticalSolidList"/>
    <dgm:cxn modelId="{FB237B8D-9A02-4901-9CE6-D1984030A896}" type="presOf" srcId="{7B7F0AB0-053A-475B-8A70-12FCD8FEF039}" destId="{FB8A031B-016F-4CC1-8AF7-C7B028EA0924}" srcOrd="0" destOrd="0" presId="urn:microsoft.com/office/officeart/2018/2/layout/IconVerticalSolidList"/>
    <dgm:cxn modelId="{5047129A-CB66-4892-90ED-885963E2313B}" type="presOf" srcId="{2C230FE0-4258-4ADC-936B-7AE33816FE96}" destId="{CBEC4A2A-3FE8-400D-9BEA-8E08ACF2C85E}" srcOrd="0" destOrd="0" presId="urn:microsoft.com/office/officeart/2018/2/layout/IconVerticalSolidList"/>
    <dgm:cxn modelId="{0FB6D49B-349A-43B7-93AF-DB8848D209B2}" type="presOf" srcId="{2E925297-7262-4C63-9476-F90200709092}" destId="{A3EC718E-5AD0-4EF6-A990-DADA3E1470A9}" srcOrd="0" destOrd="0" presId="urn:microsoft.com/office/officeart/2018/2/layout/IconVerticalSolidList"/>
    <dgm:cxn modelId="{B453A4A1-EDE4-45E4-9D69-FE47C1DFD2CA}" srcId="{3CE15771-F129-4157-BF7F-B20B0B1C3997}" destId="{E21E5D30-5A98-49F6-AA6A-9B90911B4B29}" srcOrd="3" destOrd="0" parTransId="{D4A6200F-F2AA-4E56-8EE2-16BE4241414C}" sibTransId="{D86B4111-D3C7-4D04-9870-650965192990}"/>
    <dgm:cxn modelId="{F69616A8-C426-4455-A0AC-C1DE4BD33161}" srcId="{3CE15771-F129-4157-BF7F-B20B0B1C3997}" destId="{2C230FE0-4258-4ADC-936B-7AE33816FE96}" srcOrd="1" destOrd="0" parTransId="{239DDE78-D8E5-4761-9AD4-C5547D26339D}" sibTransId="{20AB8F40-B0F8-4EDB-96AF-23CC00BFE2E8}"/>
    <dgm:cxn modelId="{D4FC59FC-17E2-4A7C-A2E3-AC55990AB6E6}" srcId="{3CE15771-F129-4157-BF7F-B20B0B1C3997}" destId="{2E925297-7262-4C63-9476-F90200709092}" srcOrd="2" destOrd="0" parTransId="{5B722047-918A-4FCE-96EA-3385C0936553}" sibTransId="{6D277B61-A56B-49D7-AF97-1E60C41651F3}"/>
    <dgm:cxn modelId="{AB4DFE59-D003-44FC-B154-EAE470B868EB}" type="presParOf" srcId="{5BAE8A48-7658-4370-9010-6ED002854138}" destId="{4E583DB4-E9CB-45A4-BC28-C66FE7FCA4D7}" srcOrd="0" destOrd="0" presId="urn:microsoft.com/office/officeart/2018/2/layout/IconVerticalSolidList"/>
    <dgm:cxn modelId="{05E9DF28-9876-4656-AD53-4A955C67AD71}" type="presParOf" srcId="{4E583DB4-E9CB-45A4-BC28-C66FE7FCA4D7}" destId="{CC7074D8-F7D6-403B-9689-31AE3404F5F5}" srcOrd="0" destOrd="0" presId="urn:microsoft.com/office/officeart/2018/2/layout/IconVerticalSolidList"/>
    <dgm:cxn modelId="{8CB19D3E-B052-401D-9030-F22A7D0A662C}" type="presParOf" srcId="{4E583DB4-E9CB-45A4-BC28-C66FE7FCA4D7}" destId="{6DD9ECF8-5662-43BB-A6FE-7F748DF9593E}" srcOrd="1" destOrd="0" presId="urn:microsoft.com/office/officeart/2018/2/layout/IconVerticalSolidList"/>
    <dgm:cxn modelId="{FCFF5C77-2755-4470-B807-C6B53CA07EE2}" type="presParOf" srcId="{4E583DB4-E9CB-45A4-BC28-C66FE7FCA4D7}" destId="{46C53B61-9F28-4259-BE7A-417EAE7E816F}" srcOrd="2" destOrd="0" presId="urn:microsoft.com/office/officeart/2018/2/layout/IconVerticalSolidList"/>
    <dgm:cxn modelId="{171A4324-3442-4851-90C3-564455D2C668}" type="presParOf" srcId="{4E583DB4-E9CB-45A4-BC28-C66FE7FCA4D7}" destId="{FB8A031B-016F-4CC1-8AF7-C7B028EA0924}" srcOrd="3" destOrd="0" presId="urn:microsoft.com/office/officeart/2018/2/layout/IconVerticalSolidList"/>
    <dgm:cxn modelId="{6E102CB4-D395-4A48-A4E5-206DE284FD7F}" type="presParOf" srcId="{5BAE8A48-7658-4370-9010-6ED002854138}" destId="{BA44DF8B-C9A6-4AE7-9CC8-B204CE553FE3}" srcOrd="1" destOrd="0" presId="urn:microsoft.com/office/officeart/2018/2/layout/IconVerticalSolidList"/>
    <dgm:cxn modelId="{BAE41778-3650-47E5-A89F-A4800D841FAE}" type="presParOf" srcId="{5BAE8A48-7658-4370-9010-6ED002854138}" destId="{26E1384C-08DE-4D9E-9B16-FB82AE788C05}" srcOrd="2" destOrd="0" presId="urn:microsoft.com/office/officeart/2018/2/layout/IconVerticalSolidList"/>
    <dgm:cxn modelId="{FD736A38-4EDE-435B-BB05-CCD5A31D3E0E}" type="presParOf" srcId="{26E1384C-08DE-4D9E-9B16-FB82AE788C05}" destId="{B994FAE2-3042-4266-91EE-15EF4DE8070E}" srcOrd="0" destOrd="0" presId="urn:microsoft.com/office/officeart/2018/2/layout/IconVerticalSolidList"/>
    <dgm:cxn modelId="{57EA5618-E06B-4147-8D08-D6B26C1E6D38}" type="presParOf" srcId="{26E1384C-08DE-4D9E-9B16-FB82AE788C05}" destId="{970D3024-02F7-43D7-BB3A-83F51021A2E3}" srcOrd="1" destOrd="0" presId="urn:microsoft.com/office/officeart/2018/2/layout/IconVerticalSolidList"/>
    <dgm:cxn modelId="{0B87E957-8D2C-4A75-B114-1D0AE9766585}" type="presParOf" srcId="{26E1384C-08DE-4D9E-9B16-FB82AE788C05}" destId="{A05E126B-6A47-4D96-AF2A-A778817200D9}" srcOrd="2" destOrd="0" presId="urn:microsoft.com/office/officeart/2018/2/layout/IconVerticalSolidList"/>
    <dgm:cxn modelId="{DC3AB870-D318-40E7-9155-E5665B7EA38F}" type="presParOf" srcId="{26E1384C-08DE-4D9E-9B16-FB82AE788C05}" destId="{CBEC4A2A-3FE8-400D-9BEA-8E08ACF2C85E}" srcOrd="3" destOrd="0" presId="urn:microsoft.com/office/officeart/2018/2/layout/IconVerticalSolidList"/>
    <dgm:cxn modelId="{EFB51AD7-F6E2-4ACE-B1C3-7B97C5950A3F}" type="presParOf" srcId="{5BAE8A48-7658-4370-9010-6ED002854138}" destId="{EB8F4940-A8B6-435C-B6C2-B3323744B083}" srcOrd="3" destOrd="0" presId="urn:microsoft.com/office/officeart/2018/2/layout/IconVerticalSolidList"/>
    <dgm:cxn modelId="{1FD2B90B-B2F0-4809-8B9C-86B379D26F91}" type="presParOf" srcId="{5BAE8A48-7658-4370-9010-6ED002854138}" destId="{DCE2A6B0-BAC9-42A4-BC87-0B9A6F72D171}" srcOrd="4" destOrd="0" presId="urn:microsoft.com/office/officeart/2018/2/layout/IconVerticalSolidList"/>
    <dgm:cxn modelId="{94CD139E-B3B9-4AD9-B4F4-ACF2FCF62A48}" type="presParOf" srcId="{DCE2A6B0-BAC9-42A4-BC87-0B9A6F72D171}" destId="{2084F3C5-8871-4F3D-A7F5-0DE36BCEBCE1}" srcOrd="0" destOrd="0" presId="urn:microsoft.com/office/officeart/2018/2/layout/IconVerticalSolidList"/>
    <dgm:cxn modelId="{75FE18B1-8BA2-4478-95AA-17F9E67B55AF}" type="presParOf" srcId="{DCE2A6B0-BAC9-42A4-BC87-0B9A6F72D171}" destId="{7CF8A621-8D11-4578-AB04-9990B9586347}" srcOrd="1" destOrd="0" presId="urn:microsoft.com/office/officeart/2018/2/layout/IconVerticalSolidList"/>
    <dgm:cxn modelId="{858D69CE-B4B5-4709-AD59-BAB71C0CCA69}" type="presParOf" srcId="{DCE2A6B0-BAC9-42A4-BC87-0B9A6F72D171}" destId="{0FB6867D-6C0D-4269-8A92-DF57148A0567}" srcOrd="2" destOrd="0" presId="urn:microsoft.com/office/officeart/2018/2/layout/IconVerticalSolidList"/>
    <dgm:cxn modelId="{2A515BA4-7E8C-47B1-9EAB-89BE99D92C76}" type="presParOf" srcId="{DCE2A6B0-BAC9-42A4-BC87-0B9A6F72D171}" destId="{A3EC718E-5AD0-4EF6-A990-DADA3E1470A9}" srcOrd="3" destOrd="0" presId="urn:microsoft.com/office/officeart/2018/2/layout/IconVerticalSolidList"/>
    <dgm:cxn modelId="{90E68B59-12F6-4D9B-83A3-D6F014BBE7A0}" type="presParOf" srcId="{5BAE8A48-7658-4370-9010-6ED002854138}" destId="{FC18F446-2ED3-4497-80F5-4804E33CED8A}" srcOrd="5" destOrd="0" presId="urn:microsoft.com/office/officeart/2018/2/layout/IconVerticalSolidList"/>
    <dgm:cxn modelId="{33543ED9-2D14-4819-929D-38ABCDDD4802}" type="presParOf" srcId="{5BAE8A48-7658-4370-9010-6ED002854138}" destId="{BCFEE3D3-6CDD-45F5-9C3D-D02285A95AB7}" srcOrd="6" destOrd="0" presId="urn:microsoft.com/office/officeart/2018/2/layout/IconVerticalSolidList"/>
    <dgm:cxn modelId="{9B7122C0-3161-4F7B-850F-62348A065528}" type="presParOf" srcId="{BCFEE3D3-6CDD-45F5-9C3D-D02285A95AB7}" destId="{9B274B92-EBAA-4AFF-8A63-6104C95C4B09}" srcOrd="0" destOrd="0" presId="urn:microsoft.com/office/officeart/2018/2/layout/IconVerticalSolidList"/>
    <dgm:cxn modelId="{0181D71F-0F62-45D4-BB14-55A4AEFCC96B}" type="presParOf" srcId="{BCFEE3D3-6CDD-45F5-9C3D-D02285A95AB7}" destId="{3A198337-40E7-4B94-A74A-60AC6AEF2C29}" srcOrd="1" destOrd="0" presId="urn:microsoft.com/office/officeart/2018/2/layout/IconVerticalSolidList"/>
    <dgm:cxn modelId="{3212472D-9E98-442B-A0A0-181F3FFB9339}" type="presParOf" srcId="{BCFEE3D3-6CDD-45F5-9C3D-D02285A95AB7}" destId="{0F8EF18D-BE20-45A7-8104-799C15624ABA}" srcOrd="2" destOrd="0" presId="urn:microsoft.com/office/officeart/2018/2/layout/IconVerticalSolidList"/>
    <dgm:cxn modelId="{4B9E5FEB-90E1-4D6B-8B9B-EA3904DFF87A}" type="presParOf" srcId="{BCFEE3D3-6CDD-45F5-9C3D-D02285A95AB7}" destId="{B3DAF7AB-665D-4160-AAF9-155459EF0F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8EE51-0858-45B7-AA3E-8A461C18F9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311D14-877A-4077-812D-E886DF0A7111}">
      <dgm:prSet/>
      <dgm:spPr/>
      <dgm:t>
        <a:bodyPr/>
        <a:lstStyle/>
        <a:p>
          <a:r>
            <a:rPr lang="en-IN" i="1"/>
            <a:t>Spam Filtering </a:t>
          </a:r>
          <a:endParaRPr lang="en-US"/>
        </a:p>
      </dgm:t>
    </dgm:pt>
    <dgm:pt modelId="{B1E7FC8C-D4CF-4F92-A57A-5C79D61511E9}" type="parTrans" cxnId="{276A19AB-CD3B-4085-AAC0-41D6D92EAE14}">
      <dgm:prSet/>
      <dgm:spPr/>
      <dgm:t>
        <a:bodyPr/>
        <a:lstStyle/>
        <a:p>
          <a:endParaRPr lang="en-US"/>
        </a:p>
      </dgm:t>
    </dgm:pt>
    <dgm:pt modelId="{2A49E407-C59B-48BC-B709-568B0981D7DC}" type="sibTrans" cxnId="{276A19AB-CD3B-4085-AAC0-41D6D92EAE14}">
      <dgm:prSet/>
      <dgm:spPr/>
      <dgm:t>
        <a:bodyPr/>
        <a:lstStyle/>
        <a:p>
          <a:endParaRPr lang="en-US"/>
        </a:p>
      </dgm:t>
    </dgm:pt>
    <dgm:pt modelId="{4EAE7CED-6E6A-4611-B33C-CB57409D391D}">
      <dgm:prSet/>
      <dgm:spPr/>
      <dgm:t>
        <a:bodyPr/>
        <a:lstStyle/>
        <a:p>
          <a:r>
            <a:rPr lang="en-IN" i="1"/>
            <a:t>Document Classification</a:t>
          </a:r>
          <a:endParaRPr lang="en-US"/>
        </a:p>
      </dgm:t>
    </dgm:pt>
    <dgm:pt modelId="{A8A3F7A8-7032-4854-B555-F43AFD9ADE97}" type="parTrans" cxnId="{70A5038F-4F69-4527-9F3D-5B4AC0CA2629}">
      <dgm:prSet/>
      <dgm:spPr/>
      <dgm:t>
        <a:bodyPr/>
        <a:lstStyle/>
        <a:p>
          <a:endParaRPr lang="en-US"/>
        </a:p>
      </dgm:t>
    </dgm:pt>
    <dgm:pt modelId="{48656EA6-654F-48EB-A212-7AE096E79325}" type="sibTrans" cxnId="{70A5038F-4F69-4527-9F3D-5B4AC0CA2629}">
      <dgm:prSet/>
      <dgm:spPr/>
      <dgm:t>
        <a:bodyPr/>
        <a:lstStyle/>
        <a:p>
          <a:endParaRPr lang="en-US"/>
        </a:p>
      </dgm:t>
    </dgm:pt>
    <dgm:pt modelId="{97C7BEE0-A8BF-4FD0-ADE6-5DC6208FC26B}">
      <dgm:prSet/>
      <dgm:spPr/>
      <dgm:t>
        <a:bodyPr/>
        <a:lstStyle/>
        <a:p>
          <a:r>
            <a:rPr lang="en-IN" i="1"/>
            <a:t>Sentiment Analysis</a:t>
          </a:r>
          <a:endParaRPr lang="en-US"/>
        </a:p>
      </dgm:t>
    </dgm:pt>
    <dgm:pt modelId="{B0A72363-184E-4494-936F-3F59776B8873}" type="parTrans" cxnId="{F77D304C-E23F-4B31-AE29-5743646D66E8}">
      <dgm:prSet/>
      <dgm:spPr/>
      <dgm:t>
        <a:bodyPr/>
        <a:lstStyle/>
        <a:p>
          <a:endParaRPr lang="en-US"/>
        </a:p>
      </dgm:t>
    </dgm:pt>
    <dgm:pt modelId="{9E3D058C-0F53-49C8-B78E-3E5FEB2F952F}" type="sibTrans" cxnId="{F77D304C-E23F-4B31-AE29-5743646D66E8}">
      <dgm:prSet/>
      <dgm:spPr/>
      <dgm:t>
        <a:bodyPr/>
        <a:lstStyle/>
        <a:p>
          <a:endParaRPr lang="en-US"/>
        </a:p>
      </dgm:t>
    </dgm:pt>
    <dgm:pt modelId="{C45772D2-F50C-4DA8-9A30-A7E1572FE33F}">
      <dgm:prSet/>
      <dgm:spPr/>
      <dgm:t>
        <a:bodyPr/>
        <a:lstStyle/>
        <a:p>
          <a:r>
            <a:rPr lang="en-IN" i="1"/>
            <a:t>Mental State Prediction </a:t>
          </a:r>
          <a:endParaRPr lang="en-US"/>
        </a:p>
      </dgm:t>
    </dgm:pt>
    <dgm:pt modelId="{246988BA-1970-4197-BD71-E61223DD83F9}" type="parTrans" cxnId="{67A0DD9C-43F1-4E8F-A517-33BE0B8486E8}">
      <dgm:prSet/>
      <dgm:spPr/>
      <dgm:t>
        <a:bodyPr/>
        <a:lstStyle/>
        <a:p>
          <a:endParaRPr lang="en-US"/>
        </a:p>
      </dgm:t>
    </dgm:pt>
    <dgm:pt modelId="{EC6290EA-E167-40C3-852D-869CC9EB00FE}" type="sibTrans" cxnId="{67A0DD9C-43F1-4E8F-A517-33BE0B8486E8}">
      <dgm:prSet/>
      <dgm:spPr/>
      <dgm:t>
        <a:bodyPr/>
        <a:lstStyle/>
        <a:p>
          <a:endParaRPr lang="en-US"/>
        </a:p>
      </dgm:t>
    </dgm:pt>
    <dgm:pt modelId="{40D09AE0-B3C4-470A-B888-930F2E1C0809}">
      <dgm:prSet/>
      <dgm:spPr/>
      <dgm:t>
        <a:bodyPr/>
        <a:lstStyle/>
        <a:p>
          <a:r>
            <a:rPr lang="en-IN" i="1"/>
            <a:t>Real-Time Prediction</a:t>
          </a:r>
          <a:endParaRPr lang="en-US"/>
        </a:p>
      </dgm:t>
    </dgm:pt>
    <dgm:pt modelId="{8FF9A566-4CE3-4510-8628-E24C375C9357}" type="parTrans" cxnId="{664ADEDC-5AAA-424F-A4E8-11BEA7A3B7CA}">
      <dgm:prSet/>
      <dgm:spPr/>
      <dgm:t>
        <a:bodyPr/>
        <a:lstStyle/>
        <a:p>
          <a:endParaRPr lang="en-US"/>
        </a:p>
      </dgm:t>
    </dgm:pt>
    <dgm:pt modelId="{0850E4FA-3D72-4098-9009-2B542F46A805}" type="sibTrans" cxnId="{664ADEDC-5AAA-424F-A4E8-11BEA7A3B7CA}">
      <dgm:prSet/>
      <dgm:spPr/>
      <dgm:t>
        <a:bodyPr/>
        <a:lstStyle/>
        <a:p>
          <a:endParaRPr lang="en-US"/>
        </a:p>
      </dgm:t>
    </dgm:pt>
    <dgm:pt modelId="{60877209-1BE3-4F2F-8431-457F517B5C53}">
      <dgm:prSet/>
      <dgm:spPr/>
      <dgm:t>
        <a:bodyPr/>
        <a:lstStyle/>
        <a:p>
          <a:r>
            <a:rPr lang="en-IN" i="1"/>
            <a:t>Multi-class Prediction</a:t>
          </a:r>
          <a:endParaRPr lang="en-US"/>
        </a:p>
      </dgm:t>
    </dgm:pt>
    <dgm:pt modelId="{E8DF0705-D7D8-4FDA-9B7F-81E1D0B3DD58}" type="parTrans" cxnId="{8A95C54F-7F2E-4AB8-A943-9B6ADDAD9FBE}">
      <dgm:prSet/>
      <dgm:spPr/>
      <dgm:t>
        <a:bodyPr/>
        <a:lstStyle/>
        <a:p>
          <a:endParaRPr lang="en-US"/>
        </a:p>
      </dgm:t>
    </dgm:pt>
    <dgm:pt modelId="{5C7B1FB2-2200-470C-98BB-EFD293C1FD2E}" type="sibTrans" cxnId="{8A95C54F-7F2E-4AB8-A943-9B6ADDAD9FBE}">
      <dgm:prSet/>
      <dgm:spPr/>
      <dgm:t>
        <a:bodyPr/>
        <a:lstStyle/>
        <a:p>
          <a:endParaRPr lang="en-US"/>
        </a:p>
      </dgm:t>
    </dgm:pt>
    <dgm:pt modelId="{43253CA3-22B0-4E2F-9E30-E7DF91059404}">
      <dgm:prSet/>
      <dgm:spPr/>
      <dgm:t>
        <a:bodyPr/>
        <a:lstStyle/>
        <a:p>
          <a:r>
            <a:rPr lang="en-IN" i="1"/>
            <a:t>Text Classification </a:t>
          </a:r>
          <a:endParaRPr lang="en-US"/>
        </a:p>
      </dgm:t>
    </dgm:pt>
    <dgm:pt modelId="{BD8D2FC1-B265-4AAE-AE03-D3086D6D45F1}" type="parTrans" cxnId="{EE98C5D8-71A7-4EDF-B1E7-BFB7ACF46D72}">
      <dgm:prSet/>
      <dgm:spPr/>
      <dgm:t>
        <a:bodyPr/>
        <a:lstStyle/>
        <a:p>
          <a:endParaRPr lang="en-US"/>
        </a:p>
      </dgm:t>
    </dgm:pt>
    <dgm:pt modelId="{EC8B0BE1-A8E0-482E-8DD7-54B41D521FE8}" type="sibTrans" cxnId="{EE98C5D8-71A7-4EDF-B1E7-BFB7ACF46D72}">
      <dgm:prSet/>
      <dgm:spPr/>
      <dgm:t>
        <a:bodyPr/>
        <a:lstStyle/>
        <a:p>
          <a:endParaRPr lang="en-US"/>
        </a:p>
      </dgm:t>
    </dgm:pt>
    <dgm:pt modelId="{4DBCC265-E449-428C-8A77-7A06C3752D13}">
      <dgm:prSet/>
      <dgm:spPr/>
      <dgm:t>
        <a:bodyPr/>
        <a:lstStyle/>
        <a:p>
          <a:r>
            <a:rPr lang="en-IN" i="1"/>
            <a:t>Recommendation </a:t>
          </a:r>
          <a:endParaRPr lang="en-US"/>
        </a:p>
      </dgm:t>
    </dgm:pt>
    <dgm:pt modelId="{3B3C4B03-E254-46F5-B0C9-9986B0BF5C38}" type="parTrans" cxnId="{FE56A6DD-741B-496D-9F3D-CF7E57A53979}">
      <dgm:prSet/>
      <dgm:spPr/>
      <dgm:t>
        <a:bodyPr/>
        <a:lstStyle/>
        <a:p>
          <a:endParaRPr lang="en-US"/>
        </a:p>
      </dgm:t>
    </dgm:pt>
    <dgm:pt modelId="{E76E6036-5F83-489B-9C13-CF3E6DBC8883}" type="sibTrans" cxnId="{FE56A6DD-741B-496D-9F3D-CF7E57A53979}">
      <dgm:prSet/>
      <dgm:spPr/>
      <dgm:t>
        <a:bodyPr/>
        <a:lstStyle/>
        <a:p>
          <a:endParaRPr lang="en-US"/>
        </a:p>
      </dgm:t>
    </dgm:pt>
    <dgm:pt modelId="{9A2A2717-B507-435A-AC7A-B5D5CF9033D8}" type="pres">
      <dgm:prSet presAssocID="{9108EE51-0858-45B7-AA3E-8A461C18F90D}" presName="diagram" presStyleCnt="0">
        <dgm:presLayoutVars>
          <dgm:dir/>
          <dgm:resizeHandles val="exact"/>
        </dgm:presLayoutVars>
      </dgm:prSet>
      <dgm:spPr/>
    </dgm:pt>
    <dgm:pt modelId="{CB8E355A-9E35-4115-958B-47D434D20552}" type="pres">
      <dgm:prSet presAssocID="{7A311D14-877A-4077-812D-E886DF0A7111}" presName="node" presStyleLbl="node1" presStyleIdx="0" presStyleCnt="8">
        <dgm:presLayoutVars>
          <dgm:bulletEnabled val="1"/>
        </dgm:presLayoutVars>
      </dgm:prSet>
      <dgm:spPr/>
    </dgm:pt>
    <dgm:pt modelId="{4B35FCDC-494C-4EB1-BCA2-3110A4E1A994}" type="pres">
      <dgm:prSet presAssocID="{2A49E407-C59B-48BC-B709-568B0981D7DC}" presName="sibTrans" presStyleCnt="0"/>
      <dgm:spPr/>
    </dgm:pt>
    <dgm:pt modelId="{F04505F3-38C3-4B39-8544-FED44965874D}" type="pres">
      <dgm:prSet presAssocID="{4EAE7CED-6E6A-4611-B33C-CB57409D391D}" presName="node" presStyleLbl="node1" presStyleIdx="1" presStyleCnt="8">
        <dgm:presLayoutVars>
          <dgm:bulletEnabled val="1"/>
        </dgm:presLayoutVars>
      </dgm:prSet>
      <dgm:spPr/>
    </dgm:pt>
    <dgm:pt modelId="{F6A5242E-F1AC-4E56-9C38-94E83AD401DC}" type="pres">
      <dgm:prSet presAssocID="{48656EA6-654F-48EB-A212-7AE096E79325}" presName="sibTrans" presStyleCnt="0"/>
      <dgm:spPr/>
    </dgm:pt>
    <dgm:pt modelId="{DE8A9314-E947-43DF-9521-ACA24E50CDDB}" type="pres">
      <dgm:prSet presAssocID="{97C7BEE0-A8BF-4FD0-ADE6-5DC6208FC26B}" presName="node" presStyleLbl="node1" presStyleIdx="2" presStyleCnt="8">
        <dgm:presLayoutVars>
          <dgm:bulletEnabled val="1"/>
        </dgm:presLayoutVars>
      </dgm:prSet>
      <dgm:spPr/>
    </dgm:pt>
    <dgm:pt modelId="{1FBA7084-0F91-4527-9046-00F6B0707732}" type="pres">
      <dgm:prSet presAssocID="{9E3D058C-0F53-49C8-B78E-3E5FEB2F952F}" presName="sibTrans" presStyleCnt="0"/>
      <dgm:spPr/>
    </dgm:pt>
    <dgm:pt modelId="{AD22D5FE-094C-43DC-9AC3-07535DC4119D}" type="pres">
      <dgm:prSet presAssocID="{C45772D2-F50C-4DA8-9A30-A7E1572FE33F}" presName="node" presStyleLbl="node1" presStyleIdx="3" presStyleCnt="8">
        <dgm:presLayoutVars>
          <dgm:bulletEnabled val="1"/>
        </dgm:presLayoutVars>
      </dgm:prSet>
      <dgm:spPr/>
    </dgm:pt>
    <dgm:pt modelId="{69D9F195-3B69-47C9-B01F-1292AFA9880B}" type="pres">
      <dgm:prSet presAssocID="{EC6290EA-E167-40C3-852D-869CC9EB00FE}" presName="sibTrans" presStyleCnt="0"/>
      <dgm:spPr/>
    </dgm:pt>
    <dgm:pt modelId="{DA50A381-6841-458F-AE36-16F66F037B39}" type="pres">
      <dgm:prSet presAssocID="{40D09AE0-B3C4-470A-B888-930F2E1C0809}" presName="node" presStyleLbl="node1" presStyleIdx="4" presStyleCnt="8">
        <dgm:presLayoutVars>
          <dgm:bulletEnabled val="1"/>
        </dgm:presLayoutVars>
      </dgm:prSet>
      <dgm:spPr/>
    </dgm:pt>
    <dgm:pt modelId="{877FBDDF-34B2-4E21-990F-18C0F4AB57F3}" type="pres">
      <dgm:prSet presAssocID="{0850E4FA-3D72-4098-9009-2B542F46A805}" presName="sibTrans" presStyleCnt="0"/>
      <dgm:spPr/>
    </dgm:pt>
    <dgm:pt modelId="{CB6C49D3-B12F-4B83-8197-43DA901529B1}" type="pres">
      <dgm:prSet presAssocID="{60877209-1BE3-4F2F-8431-457F517B5C53}" presName="node" presStyleLbl="node1" presStyleIdx="5" presStyleCnt="8">
        <dgm:presLayoutVars>
          <dgm:bulletEnabled val="1"/>
        </dgm:presLayoutVars>
      </dgm:prSet>
      <dgm:spPr/>
    </dgm:pt>
    <dgm:pt modelId="{B2B8C19D-4641-4E1C-B8F0-4018BC3E1FD6}" type="pres">
      <dgm:prSet presAssocID="{5C7B1FB2-2200-470C-98BB-EFD293C1FD2E}" presName="sibTrans" presStyleCnt="0"/>
      <dgm:spPr/>
    </dgm:pt>
    <dgm:pt modelId="{53DDA080-B8EB-4B26-8266-FED9D76E1ACA}" type="pres">
      <dgm:prSet presAssocID="{43253CA3-22B0-4E2F-9E30-E7DF91059404}" presName="node" presStyleLbl="node1" presStyleIdx="6" presStyleCnt="8">
        <dgm:presLayoutVars>
          <dgm:bulletEnabled val="1"/>
        </dgm:presLayoutVars>
      </dgm:prSet>
      <dgm:spPr/>
    </dgm:pt>
    <dgm:pt modelId="{560BFD7F-63C8-4945-861B-CDF2285E02D8}" type="pres">
      <dgm:prSet presAssocID="{EC8B0BE1-A8E0-482E-8DD7-54B41D521FE8}" presName="sibTrans" presStyleCnt="0"/>
      <dgm:spPr/>
    </dgm:pt>
    <dgm:pt modelId="{8A59486D-0510-4B6A-834C-E3CA1D5712E9}" type="pres">
      <dgm:prSet presAssocID="{4DBCC265-E449-428C-8A77-7A06C3752D13}" presName="node" presStyleLbl="node1" presStyleIdx="7" presStyleCnt="8">
        <dgm:presLayoutVars>
          <dgm:bulletEnabled val="1"/>
        </dgm:presLayoutVars>
      </dgm:prSet>
      <dgm:spPr/>
    </dgm:pt>
  </dgm:ptLst>
  <dgm:cxnLst>
    <dgm:cxn modelId="{12DEAD15-0EE4-4E86-95DB-FAD7C20E2B69}" type="presOf" srcId="{40D09AE0-B3C4-470A-B888-930F2E1C0809}" destId="{DA50A381-6841-458F-AE36-16F66F037B39}" srcOrd="0" destOrd="0" presId="urn:microsoft.com/office/officeart/2005/8/layout/default"/>
    <dgm:cxn modelId="{150A781D-41F4-4383-ADA3-CE3360824CEC}" type="presOf" srcId="{9108EE51-0858-45B7-AA3E-8A461C18F90D}" destId="{9A2A2717-B507-435A-AC7A-B5D5CF9033D8}" srcOrd="0" destOrd="0" presId="urn:microsoft.com/office/officeart/2005/8/layout/default"/>
    <dgm:cxn modelId="{64B82030-DF77-4E8E-8302-335289C963ED}" type="presOf" srcId="{C45772D2-F50C-4DA8-9A30-A7E1572FE33F}" destId="{AD22D5FE-094C-43DC-9AC3-07535DC4119D}" srcOrd="0" destOrd="0" presId="urn:microsoft.com/office/officeart/2005/8/layout/default"/>
    <dgm:cxn modelId="{7751F561-91D4-4F7C-AE14-E144168E923D}" type="presOf" srcId="{60877209-1BE3-4F2F-8431-457F517B5C53}" destId="{CB6C49D3-B12F-4B83-8197-43DA901529B1}" srcOrd="0" destOrd="0" presId="urn:microsoft.com/office/officeart/2005/8/layout/default"/>
    <dgm:cxn modelId="{F77D304C-E23F-4B31-AE29-5743646D66E8}" srcId="{9108EE51-0858-45B7-AA3E-8A461C18F90D}" destId="{97C7BEE0-A8BF-4FD0-ADE6-5DC6208FC26B}" srcOrd="2" destOrd="0" parTransId="{B0A72363-184E-4494-936F-3F59776B8873}" sibTransId="{9E3D058C-0F53-49C8-B78E-3E5FEB2F952F}"/>
    <dgm:cxn modelId="{8A95C54F-7F2E-4AB8-A943-9B6ADDAD9FBE}" srcId="{9108EE51-0858-45B7-AA3E-8A461C18F90D}" destId="{60877209-1BE3-4F2F-8431-457F517B5C53}" srcOrd="5" destOrd="0" parTransId="{E8DF0705-D7D8-4FDA-9B7F-81E1D0B3DD58}" sibTransId="{5C7B1FB2-2200-470C-98BB-EFD293C1FD2E}"/>
    <dgm:cxn modelId="{6EA0F280-C964-4AEB-A11C-2611DAA98826}" type="presOf" srcId="{4EAE7CED-6E6A-4611-B33C-CB57409D391D}" destId="{F04505F3-38C3-4B39-8544-FED44965874D}" srcOrd="0" destOrd="0" presId="urn:microsoft.com/office/officeart/2005/8/layout/default"/>
    <dgm:cxn modelId="{70A5038F-4F69-4527-9F3D-5B4AC0CA2629}" srcId="{9108EE51-0858-45B7-AA3E-8A461C18F90D}" destId="{4EAE7CED-6E6A-4611-B33C-CB57409D391D}" srcOrd="1" destOrd="0" parTransId="{A8A3F7A8-7032-4854-B555-F43AFD9ADE97}" sibTransId="{48656EA6-654F-48EB-A212-7AE096E79325}"/>
    <dgm:cxn modelId="{2A580693-73CA-4D90-BFBD-6A235BBB77AA}" type="presOf" srcId="{97C7BEE0-A8BF-4FD0-ADE6-5DC6208FC26B}" destId="{DE8A9314-E947-43DF-9521-ACA24E50CDDB}" srcOrd="0" destOrd="0" presId="urn:microsoft.com/office/officeart/2005/8/layout/default"/>
    <dgm:cxn modelId="{67A0DD9C-43F1-4E8F-A517-33BE0B8486E8}" srcId="{9108EE51-0858-45B7-AA3E-8A461C18F90D}" destId="{C45772D2-F50C-4DA8-9A30-A7E1572FE33F}" srcOrd="3" destOrd="0" parTransId="{246988BA-1970-4197-BD71-E61223DD83F9}" sibTransId="{EC6290EA-E167-40C3-852D-869CC9EB00FE}"/>
    <dgm:cxn modelId="{276A19AB-CD3B-4085-AAC0-41D6D92EAE14}" srcId="{9108EE51-0858-45B7-AA3E-8A461C18F90D}" destId="{7A311D14-877A-4077-812D-E886DF0A7111}" srcOrd="0" destOrd="0" parTransId="{B1E7FC8C-D4CF-4F92-A57A-5C79D61511E9}" sibTransId="{2A49E407-C59B-48BC-B709-568B0981D7DC}"/>
    <dgm:cxn modelId="{58B8A8B3-D879-4ED0-B160-62357D2932CD}" type="presOf" srcId="{7A311D14-877A-4077-812D-E886DF0A7111}" destId="{CB8E355A-9E35-4115-958B-47D434D20552}" srcOrd="0" destOrd="0" presId="urn:microsoft.com/office/officeart/2005/8/layout/default"/>
    <dgm:cxn modelId="{0998B0B6-C6D7-4C00-961C-5DAD31716F1A}" type="presOf" srcId="{4DBCC265-E449-428C-8A77-7A06C3752D13}" destId="{8A59486D-0510-4B6A-834C-E3CA1D5712E9}" srcOrd="0" destOrd="0" presId="urn:microsoft.com/office/officeart/2005/8/layout/default"/>
    <dgm:cxn modelId="{D31C7BD6-FB6A-4865-82AA-A8F98C903214}" type="presOf" srcId="{43253CA3-22B0-4E2F-9E30-E7DF91059404}" destId="{53DDA080-B8EB-4B26-8266-FED9D76E1ACA}" srcOrd="0" destOrd="0" presId="urn:microsoft.com/office/officeart/2005/8/layout/default"/>
    <dgm:cxn modelId="{EE98C5D8-71A7-4EDF-B1E7-BFB7ACF46D72}" srcId="{9108EE51-0858-45B7-AA3E-8A461C18F90D}" destId="{43253CA3-22B0-4E2F-9E30-E7DF91059404}" srcOrd="6" destOrd="0" parTransId="{BD8D2FC1-B265-4AAE-AE03-D3086D6D45F1}" sibTransId="{EC8B0BE1-A8E0-482E-8DD7-54B41D521FE8}"/>
    <dgm:cxn modelId="{664ADEDC-5AAA-424F-A4E8-11BEA7A3B7CA}" srcId="{9108EE51-0858-45B7-AA3E-8A461C18F90D}" destId="{40D09AE0-B3C4-470A-B888-930F2E1C0809}" srcOrd="4" destOrd="0" parTransId="{8FF9A566-4CE3-4510-8628-E24C375C9357}" sibTransId="{0850E4FA-3D72-4098-9009-2B542F46A805}"/>
    <dgm:cxn modelId="{FE56A6DD-741B-496D-9F3D-CF7E57A53979}" srcId="{9108EE51-0858-45B7-AA3E-8A461C18F90D}" destId="{4DBCC265-E449-428C-8A77-7A06C3752D13}" srcOrd="7" destOrd="0" parTransId="{3B3C4B03-E254-46F5-B0C9-9986B0BF5C38}" sibTransId="{E76E6036-5F83-489B-9C13-CF3E6DBC8883}"/>
    <dgm:cxn modelId="{63CFB69E-5066-4071-8955-93D59DB1AD8A}" type="presParOf" srcId="{9A2A2717-B507-435A-AC7A-B5D5CF9033D8}" destId="{CB8E355A-9E35-4115-958B-47D434D20552}" srcOrd="0" destOrd="0" presId="urn:microsoft.com/office/officeart/2005/8/layout/default"/>
    <dgm:cxn modelId="{745783C2-A0E1-49D2-A663-C9D6C196198D}" type="presParOf" srcId="{9A2A2717-B507-435A-AC7A-B5D5CF9033D8}" destId="{4B35FCDC-494C-4EB1-BCA2-3110A4E1A994}" srcOrd="1" destOrd="0" presId="urn:microsoft.com/office/officeart/2005/8/layout/default"/>
    <dgm:cxn modelId="{239CFC09-340B-4F04-84E0-9E95AEDD7D74}" type="presParOf" srcId="{9A2A2717-B507-435A-AC7A-B5D5CF9033D8}" destId="{F04505F3-38C3-4B39-8544-FED44965874D}" srcOrd="2" destOrd="0" presId="urn:microsoft.com/office/officeart/2005/8/layout/default"/>
    <dgm:cxn modelId="{1BC1E2D6-7D91-4F6F-8D2C-FE392695EBF2}" type="presParOf" srcId="{9A2A2717-B507-435A-AC7A-B5D5CF9033D8}" destId="{F6A5242E-F1AC-4E56-9C38-94E83AD401DC}" srcOrd="3" destOrd="0" presId="urn:microsoft.com/office/officeart/2005/8/layout/default"/>
    <dgm:cxn modelId="{F9E9E247-41A1-4A75-BC41-6617524F9394}" type="presParOf" srcId="{9A2A2717-B507-435A-AC7A-B5D5CF9033D8}" destId="{DE8A9314-E947-43DF-9521-ACA24E50CDDB}" srcOrd="4" destOrd="0" presId="urn:microsoft.com/office/officeart/2005/8/layout/default"/>
    <dgm:cxn modelId="{68F33743-0E65-47E8-84F3-39CA4D7AC0F5}" type="presParOf" srcId="{9A2A2717-B507-435A-AC7A-B5D5CF9033D8}" destId="{1FBA7084-0F91-4527-9046-00F6B0707732}" srcOrd="5" destOrd="0" presId="urn:microsoft.com/office/officeart/2005/8/layout/default"/>
    <dgm:cxn modelId="{3C4FF6F4-4422-4698-8B61-BB6DFF2B1F06}" type="presParOf" srcId="{9A2A2717-B507-435A-AC7A-B5D5CF9033D8}" destId="{AD22D5FE-094C-43DC-9AC3-07535DC4119D}" srcOrd="6" destOrd="0" presId="urn:microsoft.com/office/officeart/2005/8/layout/default"/>
    <dgm:cxn modelId="{02FF9F3C-0617-4583-87A3-E41DCA6BEA68}" type="presParOf" srcId="{9A2A2717-B507-435A-AC7A-B5D5CF9033D8}" destId="{69D9F195-3B69-47C9-B01F-1292AFA9880B}" srcOrd="7" destOrd="0" presId="urn:microsoft.com/office/officeart/2005/8/layout/default"/>
    <dgm:cxn modelId="{6633B1FC-271B-45DA-9C56-789671864940}" type="presParOf" srcId="{9A2A2717-B507-435A-AC7A-B5D5CF9033D8}" destId="{DA50A381-6841-458F-AE36-16F66F037B39}" srcOrd="8" destOrd="0" presId="urn:microsoft.com/office/officeart/2005/8/layout/default"/>
    <dgm:cxn modelId="{CC6D381F-05DF-4D49-AEAE-8350634B2E53}" type="presParOf" srcId="{9A2A2717-B507-435A-AC7A-B5D5CF9033D8}" destId="{877FBDDF-34B2-4E21-990F-18C0F4AB57F3}" srcOrd="9" destOrd="0" presId="urn:microsoft.com/office/officeart/2005/8/layout/default"/>
    <dgm:cxn modelId="{3E580FB8-30A2-4FAE-9A3C-7BE83D289FA6}" type="presParOf" srcId="{9A2A2717-B507-435A-AC7A-B5D5CF9033D8}" destId="{CB6C49D3-B12F-4B83-8197-43DA901529B1}" srcOrd="10" destOrd="0" presId="urn:microsoft.com/office/officeart/2005/8/layout/default"/>
    <dgm:cxn modelId="{40C49309-B5CD-4639-A5D6-F1AD68BC82CA}" type="presParOf" srcId="{9A2A2717-B507-435A-AC7A-B5D5CF9033D8}" destId="{B2B8C19D-4641-4E1C-B8F0-4018BC3E1FD6}" srcOrd="11" destOrd="0" presId="urn:microsoft.com/office/officeart/2005/8/layout/default"/>
    <dgm:cxn modelId="{C7DF4E68-3EED-46B8-9A52-1F1628860B71}" type="presParOf" srcId="{9A2A2717-B507-435A-AC7A-B5D5CF9033D8}" destId="{53DDA080-B8EB-4B26-8266-FED9D76E1ACA}" srcOrd="12" destOrd="0" presId="urn:microsoft.com/office/officeart/2005/8/layout/default"/>
    <dgm:cxn modelId="{C0138000-0654-4FDB-9C29-C0B0EFF1F5EA}" type="presParOf" srcId="{9A2A2717-B507-435A-AC7A-B5D5CF9033D8}" destId="{560BFD7F-63C8-4945-861B-CDF2285E02D8}" srcOrd="13" destOrd="0" presId="urn:microsoft.com/office/officeart/2005/8/layout/default"/>
    <dgm:cxn modelId="{ED0A55C8-0F28-48CB-A19D-F5EB38882B27}" type="presParOf" srcId="{9A2A2717-B507-435A-AC7A-B5D5CF9033D8}" destId="{8A59486D-0510-4B6A-834C-E3CA1D5712E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074D8-F7D6-403B-9689-31AE3404F5F5}">
      <dsp:nvSpPr>
        <dsp:cNvPr id="0" name=""/>
        <dsp:cNvSpPr/>
      </dsp:nvSpPr>
      <dsp:spPr>
        <a:xfrm>
          <a:off x="0" y="979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ECF8-5662-43BB-A6FE-7F748DF9593E}">
      <dsp:nvSpPr>
        <dsp:cNvPr id="0" name=""/>
        <dsp:cNvSpPr/>
      </dsp:nvSpPr>
      <dsp:spPr>
        <a:xfrm>
          <a:off x="150116" y="112635"/>
          <a:ext cx="272938" cy="272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A031B-016F-4CC1-8AF7-C7B028EA0924}">
      <dsp:nvSpPr>
        <dsp:cNvPr id="0" name=""/>
        <dsp:cNvSpPr/>
      </dsp:nvSpPr>
      <dsp:spPr>
        <a:xfrm>
          <a:off x="573170" y="979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probabilistic machine learning model based on Bayes' Theorem</a:t>
          </a:r>
        </a:p>
      </dsp:txBody>
      <dsp:txXfrm>
        <a:off x="573170" y="979"/>
        <a:ext cx="10097877" cy="496251"/>
      </dsp:txXfrm>
    </dsp:sp>
    <dsp:sp modelId="{B994FAE2-3042-4266-91EE-15EF4DE8070E}">
      <dsp:nvSpPr>
        <dsp:cNvPr id="0" name=""/>
        <dsp:cNvSpPr/>
      </dsp:nvSpPr>
      <dsp:spPr>
        <a:xfrm>
          <a:off x="0" y="621293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D3024-02F7-43D7-BB3A-83F51021A2E3}">
      <dsp:nvSpPr>
        <dsp:cNvPr id="0" name=""/>
        <dsp:cNvSpPr/>
      </dsp:nvSpPr>
      <dsp:spPr>
        <a:xfrm>
          <a:off x="150116" y="732949"/>
          <a:ext cx="272938" cy="272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4A2A-3FE8-400D-9BEA-8E08ACF2C85E}">
      <dsp:nvSpPr>
        <dsp:cNvPr id="0" name=""/>
        <dsp:cNvSpPr/>
      </dsp:nvSpPr>
      <dsp:spPr>
        <a:xfrm>
          <a:off x="573170" y="621293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used for classification tasks.</a:t>
          </a:r>
          <a:endParaRPr lang="en-US" sz="2200" kern="1200" dirty="0"/>
        </a:p>
      </dsp:txBody>
      <dsp:txXfrm>
        <a:off x="573170" y="621293"/>
        <a:ext cx="10097877" cy="496251"/>
      </dsp:txXfrm>
    </dsp:sp>
    <dsp:sp modelId="{2084F3C5-8871-4F3D-A7F5-0DE36BCEBCE1}">
      <dsp:nvSpPr>
        <dsp:cNvPr id="0" name=""/>
        <dsp:cNvSpPr/>
      </dsp:nvSpPr>
      <dsp:spPr>
        <a:xfrm>
          <a:off x="0" y="1241607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8A621-8D11-4578-AB04-9990B9586347}">
      <dsp:nvSpPr>
        <dsp:cNvPr id="0" name=""/>
        <dsp:cNvSpPr/>
      </dsp:nvSpPr>
      <dsp:spPr>
        <a:xfrm>
          <a:off x="150116" y="1353263"/>
          <a:ext cx="272938" cy="272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C718E-5AD0-4EF6-A990-DADA3E1470A9}">
      <dsp:nvSpPr>
        <dsp:cNvPr id="0" name=""/>
        <dsp:cNvSpPr/>
      </dsp:nvSpPr>
      <dsp:spPr>
        <a:xfrm>
          <a:off x="573170" y="1241607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assumes that all the features used for prediction are independent.</a:t>
          </a:r>
        </a:p>
      </dsp:txBody>
      <dsp:txXfrm>
        <a:off x="573170" y="1241607"/>
        <a:ext cx="10097877" cy="496251"/>
      </dsp:txXfrm>
    </dsp:sp>
    <dsp:sp modelId="{9B274B92-EBAA-4AFF-8A63-6104C95C4B09}">
      <dsp:nvSpPr>
        <dsp:cNvPr id="0" name=""/>
        <dsp:cNvSpPr/>
      </dsp:nvSpPr>
      <dsp:spPr>
        <a:xfrm>
          <a:off x="0" y="1861921"/>
          <a:ext cx="10671048" cy="49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8337-40E7-4B94-A74A-60AC6AEF2C29}">
      <dsp:nvSpPr>
        <dsp:cNvPr id="0" name=""/>
        <dsp:cNvSpPr/>
      </dsp:nvSpPr>
      <dsp:spPr>
        <a:xfrm>
          <a:off x="150116" y="1973578"/>
          <a:ext cx="272938" cy="272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AF7AB-665D-4160-AAF9-155459EF0F00}">
      <dsp:nvSpPr>
        <dsp:cNvPr id="0" name=""/>
        <dsp:cNvSpPr/>
      </dsp:nvSpPr>
      <dsp:spPr>
        <a:xfrm>
          <a:off x="573170" y="1861921"/>
          <a:ext cx="10097877" cy="4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0" tIns="52520" rIns="52520" bIns="525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Supervised Learning Algorithm</a:t>
          </a:r>
        </a:p>
      </dsp:txBody>
      <dsp:txXfrm>
        <a:off x="573170" y="1861921"/>
        <a:ext cx="10097877" cy="496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E355A-9E35-4115-958B-47D434D20552}">
      <dsp:nvSpPr>
        <dsp:cNvPr id="0" name=""/>
        <dsp:cNvSpPr/>
      </dsp:nvSpPr>
      <dsp:spPr>
        <a:xfrm>
          <a:off x="3126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Spam Filtering </a:t>
          </a:r>
          <a:endParaRPr lang="en-US" sz="2200" kern="1200"/>
        </a:p>
      </dsp:txBody>
      <dsp:txXfrm>
        <a:off x="3126" y="234967"/>
        <a:ext cx="2480184" cy="1488110"/>
      </dsp:txXfrm>
    </dsp:sp>
    <dsp:sp modelId="{F04505F3-38C3-4B39-8544-FED44965874D}">
      <dsp:nvSpPr>
        <dsp:cNvPr id="0" name=""/>
        <dsp:cNvSpPr/>
      </dsp:nvSpPr>
      <dsp:spPr>
        <a:xfrm>
          <a:off x="2731329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Document Classification</a:t>
          </a:r>
          <a:endParaRPr lang="en-US" sz="2200" kern="1200"/>
        </a:p>
      </dsp:txBody>
      <dsp:txXfrm>
        <a:off x="2731329" y="234967"/>
        <a:ext cx="2480184" cy="1488110"/>
      </dsp:txXfrm>
    </dsp:sp>
    <dsp:sp modelId="{DE8A9314-E947-43DF-9521-ACA24E50CDDB}">
      <dsp:nvSpPr>
        <dsp:cNvPr id="0" name=""/>
        <dsp:cNvSpPr/>
      </dsp:nvSpPr>
      <dsp:spPr>
        <a:xfrm>
          <a:off x="5459533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Sentiment Analysis</a:t>
          </a:r>
          <a:endParaRPr lang="en-US" sz="2200" kern="1200"/>
        </a:p>
      </dsp:txBody>
      <dsp:txXfrm>
        <a:off x="5459533" y="234967"/>
        <a:ext cx="2480184" cy="1488110"/>
      </dsp:txXfrm>
    </dsp:sp>
    <dsp:sp modelId="{AD22D5FE-094C-43DC-9AC3-07535DC4119D}">
      <dsp:nvSpPr>
        <dsp:cNvPr id="0" name=""/>
        <dsp:cNvSpPr/>
      </dsp:nvSpPr>
      <dsp:spPr>
        <a:xfrm>
          <a:off x="8187736" y="23496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Mental State Prediction </a:t>
          </a:r>
          <a:endParaRPr lang="en-US" sz="2200" kern="1200"/>
        </a:p>
      </dsp:txBody>
      <dsp:txXfrm>
        <a:off x="8187736" y="234967"/>
        <a:ext cx="2480184" cy="1488110"/>
      </dsp:txXfrm>
    </dsp:sp>
    <dsp:sp modelId="{DA50A381-6841-458F-AE36-16F66F037B39}">
      <dsp:nvSpPr>
        <dsp:cNvPr id="0" name=""/>
        <dsp:cNvSpPr/>
      </dsp:nvSpPr>
      <dsp:spPr>
        <a:xfrm>
          <a:off x="3126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Real-Time Prediction</a:t>
          </a:r>
          <a:endParaRPr lang="en-US" sz="2200" kern="1200"/>
        </a:p>
      </dsp:txBody>
      <dsp:txXfrm>
        <a:off x="3126" y="1971097"/>
        <a:ext cx="2480184" cy="1488110"/>
      </dsp:txXfrm>
    </dsp:sp>
    <dsp:sp modelId="{CB6C49D3-B12F-4B83-8197-43DA901529B1}">
      <dsp:nvSpPr>
        <dsp:cNvPr id="0" name=""/>
        <dsp:cNvSpPr/>
      </dsp:nvSpPr>
      <dsp:spPr>
        <a:xfrm>
          <a:off x="2731329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Multi-class Prediction</a:t>
          </a:r>
          <a:endParaRPr lang="en-US" sz="2200" kern="1200"/>
        </a:p>
      </dsp:txBody>
      <dsp:txXfrm>
        <a:off x="2731329" y="1971097"/>
        <a:ext cx="2480184" cy="1488110"/>
      </dsp:txXfrm>
    </dsp:sp>
    <dsp:sp modelId="{53DDA080-B8EB-4B26-8266-FED9D76E1ACA}">
      <dsp:nvSpPr>
        <dsp:cNvPr id="0" name=""/>
        <dsp:cNvSpPr/>
      </dsp:nvSpPr>
      <dsp:spPr>
        <a:xfrm>
          <a:off x="5459533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Text Classification </a:t>
          </a:r>
          <a:endParaRPr lang="en-US" sz="2200" kern="1200"/>
        </a:p>
      </dsp:txBody>
      <dsp:txXfrm>
        <a:off x="5459533" y="1971097"/>
        <a:ext cx="2480184" cy="1488110"/>
      </dsp:txXfrm>
    </dsp:sp>
    <dsp:sp modelId="{8A59486D-0510-4B6A-834C-E3CA1D5712E9}">
      <dsp:nvSpPr>
        <dsp:cNvPr id="0" name=""/>
        <dsp:cNvSpPr/>
      </dsp:nvSpPr>
      <dsp:spPr>
        <a:xfrm>
          <a:off x="8187736" y="1971097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Recommendation </a:t>
          </a:r>
          <a:endParaRPr lang="en-US" sz="2200" kern="1200"/>
        </a:p>
      </dsp:txBody>
      <dsp:txXfrm>
        <a:off x="8187736" y="1971097"/>
        <a:ext cx="2480184" cy="1488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3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6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0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0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ABD49-7A30-7EE8-833B-06198005F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IN" sz="6000" dirty="0"/>
              <a:t>Naïve Bayesian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7CB10-A3FB-7F40-B335-257D9165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F2A-CBB2-3B26-60AB-0CBCDEF7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71" y="246888"/>
            <a:ext cx="10666949" cy="822960"/>
          </a:xfrm>
        </p:spPr>
        <p:txBody>
          <a:bodyPr>
            <a:normAutofit/>
          </a:bodyPr>
          <a:lstStyle/>
          <a:p>
            <a:r>
              <a:rPr lang="en-IN" sz="4000" dirty="0"/>
              <a:t>Naïve Bayes Classifier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55FF8A-3D04-39F1-4ECF-C2432EAC7BEF}"/>
              </a:ext>
            </a:extLst>
          </p:cNvPr>
          <p:cNvGraphicFramePr/>
          <p:nvPr/>
        </p:nvGraphicFramePr>
        <p:xfrm>
          <a:off x="649224" y="1655064"/>
          <a:ext cx="10671048" cy="235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29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AD5E-FACC-9AAD-BE02-B2848F5B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1" y="994791"/>
            <a:ext cx="10666949" cy="136740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A6E8-9288-543D-9874-9B514380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452" y="4266438"/>
            <a:ext cx="10671048" cy="8229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68AD-B53C-D35F-3D78-99D1D294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Working of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94F-7ED9-1A79-6CDD-5A7903E7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993" y="5010912"/>
            <a:ext cx="4359700" cy="7040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Create a Likelihood table by finding the probabilities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aive bayes">
            <a:extLst>
              <a:ext uri="{FF2B5EF4-FFF2-40B4-BE49-F238E27FC236}">
                <a16:creationId xmlns:a16="http://schemas.microsoft.com/office/drawing/2014/main" id="{9D275256-6A5D-327C-2E0C-64EEB14E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7507" y="2147483"/>
            <a:ext cx="6358292" cy="33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11D8-D381-83BD-80E8-32554C26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530352"/>
            <a:ext cx="10666949" cy="978408"/>
          </a:xfrm>
        </p:spPr>
        <p:txBody>
          <a:bodyPr>
            <a:normAutofit/>
          </a:bodyPr>
          <a:lstStyle/>
          <a:p>
            <a:r>
              <a:rPr lang="en-IN" sz="4000" dirty="0"/>
              <a:t>Applications of naïve bayes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FDE76C-2EFC-0CB6-CF41-75221662EE6A}"/>
              </a:ext>
            </a:extLst>
          </p:cNvPr>
          <p:cNvGraphicFramePr/>
          <p:nvPr/>
        </p:nvGraphicFramePr>
        <p:xfrm>
          <a:off x="996696" y="1508760"/>
          <a:ext cx="1067104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17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98A5-C5B6-1659-F4D2-21ADC3C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6581-C43B-D48C-E4C3-6135C9DB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0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991A32-C7C4-D454-9224-745A4687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938528"/>
            <a:ext cx="5647944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It is easy and fast to predict the class of test data set. It also performs well in multi-class prediction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When the assumption of independence holds, the classifier performs better than other machine learning models, requiring less training data.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It perform well in case of categorical input variables compared to numerical variable(s). For numerical variable, normal distribution is assumed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B2B0-D781-890E-0372-10CC5A3B2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938528"/>
            <a:ext cx="5928360" cy="4599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383838"/>
                </a:solidFill>
                <a:effectLst/>
                <a:latin typeface="Inter"/>
              </a:rPr>
              <a:t>Zero Frequency Problem: Feature present in Test data but not available in Training data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Inter"/>
              </a:rPr>
              <a:t>Naïve Bayes 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is also known as a bad estimator, so the probability outputs from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Inter"/>
              </a:rPr>
              <a:t>predict_proba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 should not be taken too seriously.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F8617-8406-FDBE-9645-C0991F57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1137392" cy="1060704"/>
          </a:xfrm>
        </p:spPr>
        <p:txBody>
          <a:bodyPr>
            <a:normAutofit/>
          </a:bodyPr>
          <a:lstStyle/>
          <a:p>
            <a:r>
              <a:rPr lang="en-IN" sz="4000" dirty="0"/>
              <a:t>Pro’s                                &amp;          Con’s</a:t>
            </a:r>
          </a:p>
        </p:txBody>
      </p:sp>
    </p:spTree>
    <p:extLst>
      <p:ext uri="{BB962C8B-B14F-4D97-AF65-F5344CB8AC3E}">
        <p14:creationId xmlns:p14="http://schemas.microsoft.com/office/powerpoint/2010/main" val="7960841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76129"/>
      </a:accent1>
      <a:accent2>
        <a:srgbClr val="CF9917"/>
      </a:accent2>
      <a:accent3>
        <a:srgbClr val="9AAC1E"/>
      </a:accent3>
      <a:accent4>
        <a:srgbClr val="5FB714"/>
      </a:accent4>
      <a:accent5>
        <a:srgbClr val="28BB21"/>
      </a:accent5>
      <a:accent6>
        <a:srgbClr val="14BC53"/>
      </a:accent6>
      <a:hlink>
        <a:srgbClr val="398BA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Inter</vt:lpstr>
      <vt:lpstr>Sitka Banner</vt:lpstr>
      <vt:lpstr>HeadlinesVTI</vt:lpstr>
      <vt:lpstr>Naïve Bayesian Classifier</vt:lpstr>
      <vt:lpstr>Naïve Bayes Classifier </vt:lpstr>
      <vt:lpstr>PowerPoint Presentation</vt:lpstr>
      <vt:lpstr>Working of Algorithm</vt:lpstr>
      <vt:lpstr>Applications of naïve bayes </vt:lpstr>
      <vt:lpstr>PowerPoint Presentation</vt:lpstr>
      <vt:lpstr>Pro’s                                &amp;          Con’s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Preshit Desai</dc:creator>
  <cp:lastModifiedBy>Preshit Desai</cp:lastModifiedBy>
  <cp:revision>3</cp:revision>
  <dcterms:created xsi:type="dcterms:W3CDTF">2024-09-02T09:53:17Z</dcterms:created>
  <dcterms:modified xsi:type="dcterms:W3CDTF">2024-09-03T08:03:21Z</dcterms:modified>
</cp:coreProperties>
</file>