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1D0DC5-02F8-4154-A180-ABC997D86F1C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1D0DC5-02F8-4154-A180-ABC997D86F1C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1D0DC5-02F8-4154-A180-ABC997D86F1C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1D0DC5-02F8-4154-A180-ABC997D86F1C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1D0DC5-02F8-4154-A180-ABC997D86F1C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1D0DC5-02F8-4154-A180-ABC997D86F1C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0176" y="155917"/>
            <a:ext cx="6477000" cy="1828800"/>
          </a:xfrm>
        </p:spPr>
        <p:txBody>
          <a:bodyPr/>
          <a:lstStyle/>
          <a:p>
            <a:r>
              <a:rPr lang="en-US" dirty="0"/>
              <a:t>Exceptional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3810000"/>
            <a:ext cx="37338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 MANOJ VARSHNEY</a:t>
            </a:r>
          </a:p>
          <a:p>
            <a:r>
              <a:rPr lang="en-US" dirty="0"/>
              <a:t>ASST. PROFESSOR</a:t>
            </a:r>
          </a:p>
          <a:p>
            <a:r>
              <a:rPr lang="en-US" dirty="0"/>
              <a:t>T&amp;D DEPT.</a:t>
            </a:r>
          </a:p>
          <a:p>
            <a:r>
              <a:rPr lang="en-US" dirty="0"/>
              <a:t>GLA UNIVERSITY, MATHURA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ValueError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try:</a:t>
            </a:r>
          </a:p>
          <a:p>
            <a:pPr>
              <a:buNone/>
            </a:pPr>
            <a:r>
              <a:rPr lang="en-US" dirty="0"/>
              <a:t>    n=</a:t>
            </a:r>
            <a:r>
              <a:rPr lang="en-US" dirty="0" err="1"/>
              <a:t>int</a:t>
            </a:r>
            <a:r>
              <a:rPr lang="en-US" dirty="0"/>
              <a:t>(input(‘Enter the number’))</a:t>
            </a:r>
          </a:p>
          <a:p>
            <a:pPr>
              <a:buNone/>
            </a:pPr>
            <a:r>
              <a:rPr lang="en-US" dirty="0"/>
              <a:t>	 print(n**2)</a:t>
            </a:r>
          </a:p>
          <a:p>
            <a:pPr>
              <a:buNone/>
            </a:pPr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 as e:</a:t>
            </a:r>
          </a:p>
          <a:p>
            <a:pPr>
              <a:buNone/>
            </a:pPr>
            <a:r>
              <a:rPr lang="en-US" dirty="0"/>
              <a:t>	print(“Please Check before you enter ”,e)</a:t>
            </a:r>
          </a:p>
          <a:p>
            <a:pPr>
              <a:buNone/>
            </a:pPr>
            <a:r>
              <a:rPr lang="en-US" dirty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3.KeyboardInterrupt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try:</a:t>
            </a:r>
          </a:p>
          <a:p>
            <a:pPr>
              <a:buNone/>
            </a:pPr>
            <a:r>
              <a:rPr lang="en-US" dirty="0"/>
              <a:t>    n=</a:t>
            </a:r>
            <a:r>
              <a:rPr lang="en-US" dirty="0" err="1"/>
              <a:t>int</a:t>
            </a:r>
            <a:r>
              <a:rPr lang="en-US" dirty="0"/>
              <a:t>(input(‘Enter the number’))</a:t>
            </a:r>
          </a:p>
          <a:p>
            <a:pPr>
              <a:buNone/>
            </a:pPr>
            <a:r>
              <a:rPr lang="en-US" dirty="0"/>
              <a:t>	 print(n**2)</a:t>
            </a:r>
          </a:p>
          <a:p>
            <a:pPr>
              <a:buNone/>
            </a:pPr>
            <a:r>
              <a:rPr lang="en-US" dirty="0"/>
              <a:t>except </a:t>
            </a:r>
            <a:r>
              <a:rPr lang="en-US" dirty="0" err="1"/>
              <a:t>KeyboardInterrupt</a:t>
            </a:r>
            <a:r>
              <a:rPr lang="en-US" dirty="0"/>
              <a:t> as e:</a:t>
            </a:r>
          </a:p>
          <a:p>
            <a:pPr>
              <a:buNone/>
            </a:pPr>
            <a:r>
              <a:rPr lang="en-US" dirty="0"/>
              <a:t>	print(“Do not press </a:t>
            </a:r>
            <a:r>
              <a:rPr lang="en-US" dirty="0" err="1"/>
              <a:t>ctrl+c</a:t>
            </a:r>
            <a:r>
              <a:rPr lang="en-US" dirty="0"/>
              <a:t> ”,e)</a:t>
            </a:r>
          </a:p>
          <a:p>
            <a:pPr>
              <a:buNone/>
            </a:pPr>
            <a:r>
              <a:rPr lang="en-US" dirty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TypeError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try:</a:t>
            </a:r>
          </a:p>
          <a:p>
            <a:pPr>
              <a:buNone/>
            </a:pPr>
            <a:r>
              <a:rPr lang="en-US" dirty="0"/>
              <a:t>    n=</a:t>
            </a:r>
            <a:r>
              <a:rPr lang="en-US" dirty="0" err="1"/>
              <a:t>int</a:t>
            </a:r>
            <a:r>
              <a:rPr lang="en-US" dirty="0"/>
              <a:t>(input(‘Enter the number’))</a:t>
            </a:r>
          </a:p>
          <a:p>
            <a:pPr>
              <a:buNone/>
            </a:pPr>
            <a:r>
              <a:rPr lang="en-US" dirty="0"/>
              <a:t>	 print(n**2+’Hello’)</a:t>
            </a:r>
          </a:p>
          <a:p>
            <a:pPr>
              <a:buNone/>
            </a:pPr>
            <a:r>
              <a:rPr lang="en-US" dirty="0"/>
              <a:t>except </a:t>
            </a:r>
            <a:r>
              <a:rPr lang="en-US" dirty="0" err="1"/>
              <a:t>TypeError</a:t>
            </a:r>
            <a:r>
              <a:rPr lang="en-US" dirty="0"/>
              <a:t> as e:</a:t>
            </a:r>
          </a:p>
          <a:p>
            <a:pPr>
              <a:buNone/>
            </a:pPr>
            <a:r>
              <a:rPr lang="en-US" dirty="0"/>
              <a:t>	print(“Please Check the </a:t>
            </a:r>
            <a:r>
              <a:rPr lang="en-US" dirty="0" err="1"/>
              <a:t>datatype</a:t>
            </a:r>
            <a:r>
              <a:rPr lang="en-US" dirty="0"/>
              <a:t> in </a:t>
            </a:r>
            <a:r>
              <a:rPr lang="en-US" dirty="0" err="1"/>
              <a:t>expression”,e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FileNotFoundError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fname</a:t>
            </a:r>
            <a:r>
              <a:rPr lang="en-US" dirty="0"/>
              <a:t>=input(“Enter the filename”)</a:t>
            </a:r>
          </a:p>
          <a:p>
            <a:pPr>
              <a:buNone/>
            </a:pPr>
            <a:r>
              <a:rPr lang="en-US" dirty="0"/>
              <a:t>try: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fp</a:t>
            </a:r>
            <a:r>
              <a:rPr lang="en-US" dirty="0"/>
              <a:t>=open(</a:t>
            </a:r>
            <a:r>
              <a:rPr lang="en-US" dirty="0" err="1"/>
              <a:t>fname,’r</a:t>
            </a:r>
            <a:r>
              <a:rPr lang="en-US" dirty="0"/>
              <a:t>’)</a:t>
            </a:r>
          </a:p>
          <a:p>
            <a:pPr>
              <a:buNone/>
            </a:pPr>
            <a:r>
              <a:rPr lang="en-US" dirty="0"/>
              <a:t>	 print(</a:t>
            </a:r>
            <a:r>
              <a:rPr lang="en-US" dirty="0" err="1"/>
              <a:t>fp.read</a:t>
            </a:r>
            <a:r>
              <a:rPr lang="en-US" dirty="0"/>
              <a:t>())</a:t>
            </a:r>
          </a:p>
          <a:p>
            <a:pPr>
              <a:buNone/>
            </a:pPr>
            <a:r>
              <a:rPr lang="en-US" dirty="0"/>
              <a:t>except </a:t>
            </a:r>
            <a:r>
              <a:rPr lang="en-US" dirty="0" err="1"/>
              <a:t>FileNotFoundError</a:t>
            </a:r>
            <a:r>
              <a:rPr lang="en-US" dirty="0"/>
              <a:t> as e:</a:t>
            </a:r>
          </a:p>
          <a:p>
            <a:pPr>
              <a:buNone/>
            </a:pPr>
            <a:r>
              <a:rPr lang="en-US" dirty="0"/>
              <a:t>	print(“Please Check before you enter ”,e)</a:t>
            </a:r>
          </a:p>
          <a:p>
            <a:pPr>
              <a:buNone/>
            </a:pPr>
            <a:r>
              <a:rPr lang="en-US" dirty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PermissionError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fname</a:t>
            </a:r>
            <a:r>
              <a:rPr lang="en-US" dirty="0"/>
              <a:t>=input(“Enter the filename”)</a:t>
            </a:r>
          </a:p>
          <a:p>
            <a:pPr>
              <a:buNone/>
            </a:pPr>
            <a:r>
              <a:rPr lang="en-US" dirty="0"/>
              <a:t>try: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fp</a:t>
            </a:r>
            <a:r>
              <a:rPr lang="en-US" dirty="0"/>
              <a:t>=open(</a:t>
            </a:r>
            <a:r>
              <a:rPr lang="en-US" dirty="0" err="1"/>
              <a:t>fname,’w</a:t>
            </a:r>
            <a:r>
              <a:rPr lang="en-US" dirty="0"/>
              <a:t>’)</a:t>
            </a:r>
          </a:p>
          <a:p>
            <a:pPr>
              <a:buNone/>
            </a:pPr>
            <a:r>
              <a:rPr lang="en-US" dirty="0"/>
              <a:t>	 </a:t>
            </a:r>
            <a:r>
              <a:rPr lang="en-US" dirty="0" err="1"/>
              <a:t>fp.write</a:t>
            </a:r>
            <a:r>
              <a:rPr lang="en-US" dirty="0"/>
              <a:t>(‘</a:t>
            </a:r>
            <a:r>
              <a:rPr lang="en-US" dirty="0" err="1"/>
              <a:t>piyush</a:t>
            </a:r>
            <a:r>
              <a:rPr lang="en-US" dirty="0"/>
              <a:t>’)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fp.close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except </a:t>
            </a:r>
            <a:r>
              <a:rPr lang="en-US" dirty="0" err="1"/>
              <a:t>PermissionError</a:t>
            </a:r>
            <a:r>
              <a:rPr lang="en-US" dirty="0"/>
              <a:t> as e:</a:t>
            </a:r>
          </a:p>
          <a:p>
            <a:pPr>
              <a:buNone/>
            </a:pPr>
            <a:r>
              <a:rPr lang="en-US" dirty="0"/>
              <a:t>	print(“Please Check the Permission of file ”,e)</a:t>
            </a:r>
          </a:p>
          <a:p>
            <a:pPr>
              <a:buNone/>
            </a:pPr>
            <a:r>
              <a:rPr lang="en-US" dirty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IndexError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L=[1,2,3,4]</a:t>
            </a:r>
          </a:p>
          <a:p>
            <a:pPr>
              <a:buNone/>
            </a:pPr>
            <a:r>
              <a:rPr lang="en-US" dirty="0"/>
              <a:t>try:</a:t>
            </a:r>
          </a:p>
          <a:p>
            <a:pPr>
              <a:buNone/>
            </a:pPr>
            <a:r>
              <a:rPr lang="en-US" dirty="0"/>
              <a:t>	 print(L[9])</a:t>
            </a:r>
          </a:p>
          <a:p>
            <a:pPr>
              <a:buNone/>
            </a:pPr>
            <a:r>
              <a:rPr lang="en-US" dirty="0"/>
              <a:t>except </a:t>
            </a:r>
            <a:r>
              <a:rPr lang="en-US" dirty="0" err="1"/>
              <a:t>IndexError</a:t>
            </a:r>
            <a:r>
              <a:rPr lang="en-US" dirty="0"/>
              <a:t> as e:</a:t>
            </a:r>
          </a:p>
          <a:p>
            <a:pPr>
              <a:buNone/>
            </a:pPr>
            <a:r>
              <a:rPr lang="en-US" dirty="0"/>
              <a:t>	print(“Please Check the index ”,e)</a:t>
            </a:r>
          </a:p>
          <a:p>
            <a:pPr>
              <a:buNone/>
            </a:pPr>
            <a:r>
              <a:rPr lang="en-US" dirty="0"/>
              <a:t>print(“Bye”)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8.NameError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try:</a:t>
            </a:r>
          </a:p>
          <a:p>
            <a:pPr>
              <a:buNone/>
            </a:pPr>
            <a:r>
              <a:rPr lang="en-US" dirty="0"/>
              <a:t>    print(a)</a:t>
            </a:r>
          </a:p>
          <a:p>
            <a:pPr>
              <a:buNone/>
            </a:pPr>
            <a:r>
              <a:rPr lang="en-US" dirty="0"/>
              <a:t>except </a:t>
            </a:r>
            <a:r>
              <a:rPr lang="en-US" dirty="0" err="1"/>
              <a:t>NameError</a:t>
            </a:r>
            <a:r>
              <a:rPr lang="en-US" dirty="0"/>
              <a:t> as e:</a:t>
            </a:r>
          </a:p>
          <a:p>
            <a:pPr>
              <a:buNone/>
            </a:pPr>
            <a:r>
              <a:rPr lang="en-US" dirty="0"/>
              <a:t>	print(“Please Check the variable a ”,e)</a:t>
            </a:r>
          </a:p>
          <a:p>
            <a:pPr>
              <a:buNone/>
            </a:pPr>
            <a:r>
              <a:rPr lang="en-US" dirty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KeyError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D={1:1,2:8,3:27,4:64}</a:t>
            </a:r>
          </a:p>
          <a:p>
            <a:pPr>
              <a:buNone/>
            </a:pPr>
            <a:r>
              <a:rPr lang="en-US" dirty="0"/>
              <a:t>try:</a:t>
            </a:r>
          </a:p>
          <a:p>
            <a:pPr>
              <a:buNone/>
            </a:pPr>
            <a:r>
              <a:rPr lang="en-US" dirty="0"/>
              <a:t>	 print(D[5])</a:t>
            </a:r>
          </a:p>
          <a:p>
            <a:pPr>
              <a:buNone/>
            </a:pPr>
            <a:r>
              <a:rPr lang="en-US" dirty="0"/>
              <a:t>except </a:t>
            </a:r>
            <a:r>
              <a:rPr lang="en-US" dirty="0" err="1"/>
              <a:t>KeyError</a:t>
            </a:r>
            <a:r>
              <a:rPr lang="en-US" dirty="0"/>
              <a:t> as e:</a:t>
            </a:r>
          </a:p>
          <a:p>
            <a:pPr>
              <a:buNone/>
            </a:pPr>
            <a:r>
              <a:rPr lang="en-US" dirty="0"/>
              <a:t>	print(“Please Check the key exists or not ”,e)</a:t>
            </a:r>
          </a:p>
          <a:p>
            <a:pPr>
              <a:buNone/>
            </a:pPr>
            <a:r>
              <a:rPr lang="en-US" dirty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Raising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can deliberately raise an exception using the </a:t>
            </a:r>
            <a:r>
              <a:rPr lang="en-US" dirty="0">
                <a:solidFill>
                  <a:srgbClr val="FF0000"/>
                </a:solidFill>
              </a:rPr>
              <a:t>raise</a:t>
            </a:r>
            <a:r>
              <a:rPr lang="en-US" dirty="0"/>
              <a:t> keyword</a:t>
            </a:r>
          </a:p>
          <a:p>
            <a:r>
              <a:rPr lang="en-US" dirty="0"/>
              <a:t>Syntax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raise [Exception [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]]</a:t>
            </a:r>
          </a:p>
          <a:p>
            <a:pPr>
              <a:buNone/>
            </a:pPr>
            <a:r>
              <a:rPr lang="en-US" dirty="0"/>
              <a:t>    Example:</a:t>
            </a:r>
          </a:p>
          <a:p>
            <a:pPr>
              <a:buNone/>
            </a:pPr>
            <a:r>
              <a:rPr lang="en-US" dirty="0"/>
              <a:t>     try:</a:t>
            </a:r>
          </a:p>
          <a:p>
            <a:pPr>
              <a:buNone/>
            </a:pPr>
            <a:r>
              <a:rPr lang="en-US" dirty="0"/>
              <a:t>            n=10</a:t>
            </a:r>
          </a:p>
          <a:p>
            <a:pPr>
              <a:buNone/>
            </a:pPr>
            <a:r>
              <a:rPr lang="en-US" dirty="0"/>
              <a:t>		  print(n)</a:t>
            </a:r>
          </a:p>
          <a:p>
            <a:pPr>
              <a:buNone/>
            </a:pPr>
            <a:r>
              <a:rPr lang="en-US" dirty="0"/>
              <a:t>            raise </a:t>
            </a:r>
            <a:r>
              <a:rPr lang="en-US" dirty="0" err="1"/>
              <a:t>ValueError</a:t>
            </a:r>
            <a:endParaRPr lang="en-US" dirty="0"/>
          </a:p>
          <a:p>
            <a:pPr>
              <a:buNone/>
            </a:pPr>
            <a:r>
              <a:rPr lang="en-US" dirty="0"/>
              <a:t>     except:</a:t>
            </a:r>
          </a:p>
          <a:p>
            <a:pPr>
              <a:buNone/>
            </a:pPr>
            <a:r>
              <a:rPr lang="en-US" dirty="0"/>
              <a:t>            print(“Exception Occurred”)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Re-raise an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try:</a:t>
            </a:r>
          </a:p>
          <a:p>
            <a:pPr>
              <a:buNone/>
            </a:pPr>
            <a:r>
              <a:rPr lang="en-US" dirty="0"/>
              <a:t>		raise </a:t>
            </a:r>
            <a:r>
              <a:rPr lang="en-US" dirty="0" err="1"/>
              <a:t>NameError</a:t>
            </a:r>
            <a:endParaRPr lang="en-US" dirty="0"/>
          </a:p>
          <a:p>
            <a:pPr>
              <a:buNone/>
            </a:pPr>
            <a:r>
              <a:rPr lang="en-US" dirty="0"/>
              <a:t>except:</a:t>
            </a:r>
          </a:p>
          <a:p>
            <a:pPr>
              <a:buNone/>
            </a:pPr>
            <a:r>
              <a:rPr lang="en-US" dirty="0"/>
              <a:t>		print(“Re-raising the exception”)</a:t>
            </a:r>
          </a:p>
          <a:p>
            <a:pPr>
              <a:buNone/>
            </a:pPr>
            <a:r>
              <a:rPr lang="en-US" dirty="0"/>
              <a:t>         raise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6600" y="1747837"/>
            <a:ext cx="79057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Handling Exceptions in Invoked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def fun(</a:t>
            </a:r>
            <a:r>
              <a:rPr lang="en-US" dirty="0" err="1">
                <a:solidFill>
                  <a:srgbClr val="0070C0"/>
                </a:solidFill>
              </a:rPr>
              <a:t>a,b</a:t>
            </a:r>
            <a:r>
              <a:rPr lang="en-US" dirty="0">
                <a:solidFill>
                  <a:srgbClr val="0070C0"/>
                </a:solidFill>
              </a:rPr>
              <a:t>):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		try: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			c=a/b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		except </a:t>
            </a:r>
            <a:r>
              <a:rPr lang="en-US" dirty="0" err="1">
                <a:solidFill>
                  <a:srgbClr val="0070C0"/>
                </a:solidFill>
              </a:rPr>
              <a:t>ZeroDivisionError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			print(“You can not divide a no. by zero”)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a=</a:t>
            </a:r>
            <a:r>
              <a:rPr lang="en-US" dirty="0" err="1"/>
              <a:t>int</a:t>
            </a:r>
            <a:r>
              <a:rPr lang="en-US" dirty="0"/>
              <a:t>(input(“Enter the Number”))</a:t>
            </a:r>
          </a:p>
          <a:p>
            <a:pPr>
              <a:buNone/>
            </a:pPr>
            <a:r>
              <a:rPr lang="en-US" dirty="0"/>
              <a:t>b=</a:t>
            </a:r>
            <a:r>
              <a:rPr lang="en-US" dirty="0" err="1"/>
              <a:t>int</a:t>
            </a:r>
            <a:r>
              <a:rPr lang="en-US" dirty="0"/>
              <a:t>(input(“Enter the Number”))</a:t>
            </a:r>
          </a:p>
          <a:p>
            <a:pPr>
              <a:buNone/>
            </a:pPr>
            <a:r>
              <a:rPr lang="en-US" dirty="0"/>
              <a:t>fun(</a:t>
            </a:r>
            <a:r>
              <a:rPr lang="en-US" dirty="0" err="1"/>
              <a:t>a,b</a:t>
            </a:r>
            <a:r>
              <a:rPr lang="en-US" dirty="0"/>
              <a:t>)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def fun(</a:t>
            </a:r>
            <a:r>
              <a:rPr lang="en-US" dirty="0" err="1">
                <a:solidFill>
                  <a:srgbClr val="0070C0"/>
                </a:solidFill>
              </a:rPr>
              <a:t>a,b</a:t>
            </a:r>
            <a:r>
              <a:rPr lang="en-US" dirty="0">
                <a:solidFill>
                  <a:srgbClr val="0070C0"/>
                </a:solidFill>
              </a:rPr>
              <a:t>):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		return a/b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a=</a:t>
            </a:r>
            <a:r>
              <a:rPr lang="en-US" dirty="0" err="1"/>
              <a:t>int</a:t>
            </a:r>
            <a:r>
              <a:rPr lang="en-US" dirty="0"/>
              <a:t>(input(“Enter the Number”))</a:t>
            </a:r>
          </a:p>
          <a:p>
            <a:pPr>
              <a:buNone/>
            </a:pPr>
            <a:r>
              <a:rPr lang="en-US" dirty="0"/>
              <a:t>b=</a:t>
            </a:r>
            <a:r>
              <a:rPr lang="en-US" dirty="0" err="1"/>
              <a:t>int</a:t>
            </a:r>
            <a:r>
              <a:rPr lang="en-US" dirty="0"/>
              <a:t>(input(“Enter the Number”))</a:t>
            </a:r>
          </a:p>
          <a:p>
            <a:pPr>
              <a:buNone/>
            </a:pPr>
            <a:r>
              <a:rPr lang="en-US" dirty="0"/>
              <a:t>try:</a:t>
            </a:r>
          </a:p>
          <a:p>
            <a:pPr>
              <a:buNone/>
            </a:pPr>
            <a:r>
              <a:rPr lang="en-US" dirty="0"/>
              <a:t>		fun(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except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	print(“You can not divide a no bye Zero”)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AutoNum type="arabicPeriod"/>
            </a:pPr>
            <a:r>
              <a:rPr lang="en-US" dirty="0"/>
              <a:t>WAP that prompts the user to enter a number. If the number is positive or zero, print it, otherwise raise an exception </a:t>
            </a:r>
            <a:r>
              <a:rPr lang="en-US" dirty="0" err="1"/>
              <a:t>ValueError</a:t>
            </a:r>
            <a:r>
              <a:rPr lang="en-US" dirty="0"/>
              <a:t> with some message.</a:t>
            </a:r>
          </a:p>
          <a:p>
            <a:pPr marL="514350" indent="-514350" algn="just">
              <a:buAutoNum type="arabicPeriod"/>
            </a:pPr>
            <a:r>
              <a:rPr lang="en-US" dirty="0"/>
              <a:t>WAP which infinitely print natural numbers. Raise the </a:t>
            </a:r>
            <a:r>
              <a:rPr lang="en-US" dirty="0" err="1"/>
              <a:t>StopIteration</a:t>
            </a:r>
            <a:r>
              <a:rPr lang="en-US" dirty="0"/>
              <a:t> exception after displaying first 20 numbers to exit from the program.</a:t>
            </a:r>
          </a:p>
          <a:p>
            <a:pPr marL="514350" indent="-514350" algn="just">
              <a:buAutoNum type="arabicPeriod"/>
            </a:pPr>
            <a:r>
              <a:rPr lang="en-US" dirty="0"/>
              <a:t>WAP that prompts the user to enter his name. The program then greets the person with his name. But if the person’s name is “</a:t>
            </a:r>
            <a:r>
              <a:rPr lang="en-US" dirty="0" err="1"/>
              <a:t>Rahul</a:t>
            </a:r>
            <a:r>
              <a:rPr lang="en-US" dirty="0"/>
              <a:t>”, an exception is thrown explicitly and he is asked to quit the program.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Tricky Questions (Code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1. What will be the output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def fun():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try: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print("Hello")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return 1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finally: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print("DONE")</a:t>
            </a:r>
          </a:p>
          <a:p>
            <a:pPr>
              <a:buNone/>
            </a:pPr>
            <a:r>
              <a:rPr lang="en-US" dirty="0"/>
              <a:t>fun()</a:t>
            </a:r>
          </a:p>
          <a:p>
            <a:pPr>
              <a:buNone/>
            </a:pPr>
            <a:r>
              <a:rPr lang="en-US" dirty="0"/>
              <a:t>print("Hi")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2. What will be the output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def fun():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for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in range(5):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try: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    if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==0: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        print("Hello")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        break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finally: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    print("DONE")</a:t>
            </a:r>
          </a:p>
          <a:p>
            <a:pPr>
              <a:buNone/>
            </a:pPr>
            <a:r>
              <a:rPr lang="en-US" dirty="0"/>
              <a:t>fun()</a:t>
            </a:r>
          </a:p>
          <a:p>
            <a:pPr>
              <a:buNone/>
            </a:pPr>
            <a:r>
              <a:rPr lang="en-US" dirty="0"/>
              <a:t>print("Hi")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3. What will be the output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def fun():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for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in range(5):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try: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    if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==0: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        print("Hello")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        continue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finally: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    print("</a:t>
            </a:r>
            <a:r>
              <a:rPr lang="en-US">
                <a:solidFill>
                  <a:srgbClr val="0070C0"/>
                </a:solidFill>
              </a:rPr>
              <a:t>DONE")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fun()</a:t>
            </a:r>
          </a:p>
          <a:p>
            <a:pPr>
              <a:buNone/>
            </a:pPr>
            <a:r>
              <a:rPr lang="en-US" dirty="0"/>
              <a:t>print("Hi")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an Exception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2775" y="2202068"/>
            <a:ext cx="8153400" cy="329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2775" y="1913870"/>
            <a:ext cx="8153400" cy="386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2775" y="2050627"/>
            <a:ext cx="8153400" cy="359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2775" y="1752600"/>
            <a:ext cx="8153400" cy="3909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except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try:</a:t>
            </a:r>
          </a:p>
          <a:p>
            <a:pPr>
              <a:buNone/>
            </a:pPr>
            <a:r>
              <a:rPr lang="en-US" dirty="0"/>
              <a:t>	statement(s)</a:t>
            </a:r>
          </a:p>
          <a:p>
            <a:pPr>
              <a:buNone/>
            </a:pPr>
            <a:r>
              <a:rPr lang="en-US" dirty="0"/>
              <a:t>except Exception1:</a:t>
            </a:r>
          </a:p>
          <a:p>
            <a:pPr>
              <a:buNone/>
            </a:pPr>
            <a:r>
              <a:rPr lang="en-US" dirty="0"/>
              <a:t>	statement</a:t>
            </a:r>
          </a:p>
          <a:p>
            <a:pPr>
              <a:buNone/>
            </a:pPr>
            <a:r>
              <a:rPr lang="en-US" dirty="0"/>
              <a:t>except Exception2:</a:t>
            </a:r>
          </a:p>
          <a:p>
            <a:pPr>
              <a:buNone/>
            </a:pPr>
            <a:r>
              <a:rPr lang="en-US" dirty="0"/>
              <a:t>	statement</a:t>
            </a:r>
          </a:p>
          <a:p>
            <a:pPr>
              <a:buNone/>
            </a:pPr>
            <a:r>
              <a:rPr lang="en-US" dirty="0"/>
              <a:t>except Exception3:</a:t>
            </a:r>
          </a:p>
          <a:p>
            <a:pPr>
              <a:buNone/>
            </a:pPr>
            <a:r>
              <a:rPr lang="en-US" dirty="0"/>
              <a:t>	statement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Multiple Exceptions in a Single except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try:</a:t>
            </a:r>
          </a:p>
          <a:p>
            <a:pPr>
              <a:buNone/>
            </a:pPr>
            <a:r>
              <a:rPr lang="en-US" dirty="0"/>
              <a:t>    n=</a:t>
            </a:r>
            <a:r>
              <a:rPr lang="en-US" dirty="0" err="1"/>
              <a:t>int</a:t>
            </a:r>
            <a:r>
              <a:rPr lang="en-US" dirty="0"/>
              <a:t>(input(‘Enter the number’))</a:t>
            </a:r>
          </a:p>
          <a:p>
            <a:pPr>
              <a:buNone/>
            </a:pPr>
            <a:r>
              <a:rPr lang="en-US" dirty="0"/>
              <a:t>	 print(n**2)</a:t>
            </a:r>
          </a:p>
          <a:p>
            <a:pPr>
              <a:buNone/>
            </a:pPr>
            <a:r>
              <a:rPr lang="en-US" dirty="0"/>
              <a:t>except (</a:t>
            </a:r>
            <a:r>
              <a:rPr lang="en-US" dirty="0" err="1"/>
              <a:t>KeyboardInterrupt</a:t>
            </a:r>
            <a:r>
              <a:rPr lang="en-US" dirty="0"/>
              <a:t>, </a:t>
            </a:r>
            <a:r>
              <a:rPr lang="en-US" dirty="0" err="1"/>
              <a:t>ValueError,TypeError</a:t>
            </a:r>
            <a:r>
              <a:rPr lang="en-US" dirty="0"/>
              <a:t>):</a:t>
            </a:r>
          </a:p>
          <a:p>
            <a:pPr>
              <a:buNone/>
            </a:pPr>
            <a:r>
              <a:rPr lang="en-US" dirty="0"/>
              <a:t>	print(“Please Check before you enter”)</a:t>
            </a:r>
          </a:p>
          <a:p>
            <a:pPr>
              <a:buNone/>
            </a:pPr>
            <a:r>
              <a:rPr lang="en-US" dirty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ZeroDivisionError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a=</a:t>
            </a:r>
            <a:r>
              <a:rPr lang="en-US" dirty="0" err="1"/>
              <a:t>int</a:t>
            </a:r>
            <a:r>
              <a:rPr lang="en-US" dirty="0"/>
              <a:t>(input(‘Enter the number’))</a:t>
            </a:r>
          </a:p>
          <a:p>
            <a:pPr>
              <a:buNone/>
            </a:pPr>
            <a:r>
              <a:rPr lang="en-US" dirty="0"/>
              <a:t> b=</a:t>
            </a:r>
            <a:r>
              <a:rPr lang="en-US" dirty="0" err="1"/>
              <a:t>int</a:t>
            </a:r>
            <a:r>
              <a:rPr lang="en-US" dirty="0"/>
              <a:t>(input(‘Enter the number’))</a:t>
            </a:r>
          </a:p>
          <a:p>
            <a:pPr>
              <a:buNone/>
            </a:pPr>
            <a:r>
              <a:rPr lang="en-US" dirty="0"/>
              <a:t>try:</a:t>
            </a:r>
          </a:p>
          <a:p>
            <a:pPr>
              <a:buNone/>
            </a:pPr>
            <a:r>
              <a:rPr lang="en-US" dirty="0"/>
              <a:t>    c=a/b</a:t>
            </a:r>
          </a:p>
          <a:p>
            <a:pPr>
              <a:buNone/>
            </a:pPr>
            <a:r>
              <a:rPr lang="en-US" dirty="0"/>
              <a:t>	 print(c)</a:t>
            </a:r>
          </a:p>
          <a:p>
            <a:pPr>
              <a:buNone/>
            </a:pPr>
            <a:r>
              <a:rPr lang="en-US" dirty="0"/>
              <a:t>except </a:t>
            </a:r>
            <a:r>
              <a:rPr lang="en-US" dirty="0" err="1"/>
              <a:t>ZeroDivisionError</a:t>
            </a:r>
            <a:r>
              <a:rPr lang="en-US" dirty="0"/>
              <a:t> as e:</a:t>
            </a:r>
          </a:p>
          <a:p>
            <a:pPr>
              <a:buNone/>
            </a:pPr>
            <a:r>
              <a:rPr lang="en-US" dirty="0"/>
              <a:t>	print(“Please Check Denominator ”,e)</a:t>
            </a:r>
          </a:p>
          <a:p>
            <a:pPr>
              <a:buNone/>
            </a:pPr>
            <a:r>
              <a:rPr lang="en-US" dirty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177</TotalTime>
  <Words>933</Words>
  <Application>Microsoft Office PowerPoint</Application>
  <PresentationFormat>On-screen Show (4:3)</PresentationFormat>
  <Paragraphs>164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Times New Roman</vt:lpstr>
      <vt:lpstr>Tw Cen MT</vt:lpstr>
      <vt:lpstr>Wingdings</vt:lpstr>
      <vt:lpstr>Wingdings 2</vt:lpstr>
      <vt:lpstr>Median</vt:lpstr>
      <vt:lpstr>Exceptional Handling</vt:lpstr>
      <vt:lpstr>PowerPoint Presentation</vt:lpstr>
      <vt:lpstr>Handling an Exception</vt:lpstr>
      <vt:lpstr>PowerPoint Presentation</vt:lpstr>
      <vt:lpstr>PowerPoint Presentation</vt:lpstr>
      <vt:lpstr>PowerPoint Presentation</vt:lpstr>
      <vt:lpstr>Multiple except blocks</vt:lpstr>
      <vt:lpstr>Multiple Exceptions in a Single except block</vt:lpstr>
      <vt:lpstr>1. ZeroDivisionError</vt:lpstr>
      <vt:lpstr>2. ValueError</vt:lpstr>
      <vt:lpstr>3.KeyboardInterrupt</vt:lpstr>
      <vt:lpstr>4. TypeError</vt:lpstr>
      <vt:lpstr>5. FileNotFoundError</vt:lpstr>
      <vt:lpstr>6. PermissionError</vt:lpstr>
      <vt:lpstr>7. IndexError</vt:lpstr>
      <vt:lpstr>8.NameError</vt:lpstr>
      <vt:lpstr>9. KeyError</vt:lpstr>
      <vt:lpstr>Raising Exceptions</vt:lpstr>
      <vt:lpstr>Re-raise an Exception</vt:lpstr>
      <vt:lpstr>Handling Exceptions in Invoked Functions</vt:lpstr>
      <vt:lpstr>PowerPoint Presentation</vt:lpstr>
      <vt:lpstr>Programs</vt:lpstr>
      <vt:lpstr>Tricky Questions (Code 1)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Handling</dc:title>
  <dc:creator>Piyush</dc:creator>
  <cp:lastModifiedBy>vibhudixit88@gmail.com</cp:lastModifiedBy>
  <cp:revision>36</cp:revision>
  <dcterms:created xsi:type="dcterms:W3CDTF">2020-04-28T05:52:33Z</dcterms:created>
  <dcterms:modified xsi:type="dcterms:W3CDTF">2023-05-14T10:40:37Z</dcterms:modified>
</cp:coreProperties>
</file>