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70" r:id="rId11"/>
    <p:sldId id="269" r:id="rId12"/>
    <p:sldId id="265" r:id="rId13"/>
    <p:sldId id="266" r:id="rId14"/>
    <p:sldId id="267" r:id="rId15"/>
    <p:sldId id="268" r:id="rId16"/>
    <p:sldId id="271" r:id="rId17"/>
    <p:sldId id="272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3660" y="2133600"/>
            <a:ext cx="12212955" cy="1470025"/>
          </a:xfrm>
        </p:spPr>
        <p:txBody>
          <a:bodyPr/>
          <a:lstStyle/>
          <a:p>
            <a:r>
              <a:rPr lang="en-IN" altLang="en-US" sz="66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Introduction to Programming in JAVA</a:t>
            </a:r>
            <a:endParaRPr lang="en-IN" altLang="en-US" sz="66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45560"/>
            <a:ext cx="11676380" cy="1198880"/>
          </a:xfrm>
        </p:spPr>
        <p:txBody>
          <a:bodyPr/>
          <a:lstStyle/>
          <a:p>
            <a:r>
              <a:rPr lang="en-I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of java and its implementation</a:t>
            </a:r>
            <a:endParaRPr lang="en-I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Switch- case Conditional statement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Switch case is used as a replacement for if-else lader as it is faster than the lader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Syntex:-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switch(variable){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case (condition):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	code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	break;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default: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	code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	break;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}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Loops in Java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Loops are used for repeting a code for a perticular number of times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320" y="189865"/>
            <a:ext cx="6229350" cy="6426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For Loops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8025" y="773430"/>
            <a:ext cx="5286375" cy="57035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55105" y="1242695"/>
            <a:ext cx="51352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Syntex</a:t>
            </a:r>
            <a:endParaRPr lang="en-IN" altLang="en-US" sz="3600"/>
          </a:p>
          <a:p>
            <a:endParaRPr lang="en-IN" altLang="en-US" sz="3600"/>
          </a:p>
          <a:p>
            <a:r>
              <a:rPr lang="en-IN" altLang="en-US" sz="3600"/>
              <a:t>for(start;end,increment){</a:t>
            </a:r>
            <a:endParaRPr lang="en-IN" altLang="en-US" sz="3600"/>
          </a:p>
          <a:p>
            <a:r>
              <a:rPr lang="en-IN" altLang="en-US" sz="3600"/>
              <a:t>	code</a:t>
            </a:r>
            <a:endParaRPr lang="en-IN" altLang="en-US" sz="3600"/>
          </a:p>
          <a:p>
            <a:r>
              <a:rPr lang="en-IN" altLang="en-US" sz="3600"/>
              <a:t>}</a:t>
            </a:r>
            <a:endParaRPr lang="en-IN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While loop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Syntex:-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start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while(condition){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code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increment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}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Do-While Loop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Syntex:-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r>
              <a:rPr lang="en-IN" altLang="en-US"/>
              <a:t>start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do{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code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increment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}while(condition);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6403"/>
          <a:stretch>
            <a:fillRect/>
          </a:stretch>
        </p:blipFill>
        <p:spPr>
          <a:xfrm>
            <a:off x="6542405" y="703580"/>
            <a:ext cx="5039995" cy="5317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ARRAYS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Arrays are contineou memory allocation for storing same type of data</a:t>
            </a:r>
            <a:endParaRPr lang="en-IN" altLang="en-US"/>
          </a:p>
          <a:p>
            <a:r>
              <a:rPr lang="en-IN" altLang="en-US"/>
              <a:t>Elements of an array: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Index of an array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length of an array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elements in an array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1848" r="409"/>
          <a:stretch>
            <a:fillRect/>
          </a:stretch>
        </p:blipFill>
        <p:spPr>
          <a:xfrm>
            <a:off x="6970395" y="1426845"/>
            <a:ext cx="4639310" cy="3575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Functions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These are a group of code that can be used again and again instead of typing it.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Types of functions:-</a:t>
            </a:r>
            <a:endParaRPr lang="en-IN" altLang="en-US"/>
          </a:p>
          <a:p>
            <a:pPr marL="0" indent="0">
              <a:buNone/>
            </a:pPr>
            <a:r>
              <a:rPr lang="en-IN" altLang="en-US" sz="2400"/>
              <a:t>1.Static function:- these functions can be called directly .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2.Non static funuctions:- these functions need the instances of the class the they belong to.</a:t>
            </a: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06795" y="1117600"/>
            <a:ext cx="5384800" cy="793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95" y="2684780"/>
            <a:ext cx="4814570" cy="58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795" y="4203700"/>
            <a:ext cx="4872355" cy="809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795" y="5947410"/>
            <a:ext cx="4711700" cy="8731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06795" y="247015"/>
            <a:ext cx="31184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/>
              <a:t>Static Function</a:t>
            </a:r>
            <a:endParaRPr lang="en-IN" altLang="en-US" sz="3200" b="1"/>
          </a:p>
        </p:txBody>
      </p:sp>
      <p:sp>
        <p:nvSpPr>
          <p:cNvPr id="10" name="Text Box 9"/>
          <p:cNvSpPr txBox="1"/>
          <p:nvPr/>
        </p:nvSpPr>
        <p:spPr>
          <a:xfrm>
            <a:off x="6106795" y="2005965"/>
            <a:ext cx="3684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/>
              <a:t>Static Function Call</a:t>
            </a:r>
            <a:endParaRPr lang="en-IN" alt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6106795" y="3444875"/>
            <a:ext cx="40214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/>
              <a:t>Non Static Function</a:t>
            </a:r>
            <a:endParaRPr lang="en-IN" altLang="en-US" sz="3200" b="1"/>
          </a:p>
        </p:txBody>
      </p:sp>
      <p:sp>
        <p:nvSpPr>
          <p:cNvPr id="12" name="Text Box 11"/>
          <p:cNvSpPr txBox="1"/>
          <p:nvPr/>
        </p:nvSpPr>
        <p:spPr>
          <a:xfrm>
            <a:off x="6106795" y="5245735"/>
            <a:ext cx="45408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/>
              <a:t>Non Stat Function Call</a:t>
            </a:r>
            <a:endParaRPr lang="en-IN" altLang="en-US" sz="3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Strings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340340" cy="4953000"/>
          </a:xfrm>
        </p:spPr>
        <p:txBody>
          <a:bodyPr/>
          <a:p>
            <a:r>
              <a:rPr lang="en-IN" altLang="en-US"/>
              <a:t>These represents the sequence of charcters.</a:t>
            </a:r>
            <a:endParaRPr lang="en-IN" altLang="en-US"/>
          </a:p>
          <a:p>
            <a:r>
              <a:rPr lang="en-IN" altLang="en-US"/>
              <a:t>These are also a data type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47795" y="3695700"/>
            <a:ext cx="5033010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Recursion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It is the process by which a functions is called againg and agin by itself until a condition is matched.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6500" y="190500"/>
            <a:ext cx="5206365" cy="57823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920" y="173990"/>
            <a:ext cx="10972800" cy="582613"/>
          </a:xfrm>
        </p:spPr>
        <p:txBody>
          <a:bodyPr/>
          <a:p>
            <a:r>
              <a:rPr lang="en-IN" altLang="en-US"/>
              <a:t>Ploblem Solving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Q1: Make a calculator using switch case and functions.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JAVA JDK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9880"/>
          </a:xfrm>
        </p:spPr>
        <p:txBody>
          <a:bodyPr/>
          <a:p>
            <a:r>
              <a:rPr lang="en-IN" altLang="en-US"/>
              <a:t>JDK :- Java Development Kit</a:t>
            </a:r>
            <a:endParaRPr lang="en-IN" altLang="en-US"/>
          </a:p>
          <a:p>
            <a:r>
              <a:rPr lang="en-IN" altLang="en-US"/>
              <a:t>A development environment for building applications </a:t>
            </a:r>
            <a:endParaRPr lang="en-IN" altLang="en-US"/>
          </a:p>
          <a:p>
            <a:r>
              <a:rPr lang="en-IN" altLang="en-US"/>
              <a:t>Includes tools useful for developing ,testing and monitoring program.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61720" y="4300855"/>
            <a:ext cx="859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3200">
                <a:sym typeface="+mn-ea"/>
              </a:rPr>
              <a:t>Java JRE(Jave Runtime Environment)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838200" y="5210175"/>
            <a:ext cx="90373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800">
                <a:sym typeface="+mn-ea"/>
              </a:rPr>
              <a:t>Part of JDK</a:t>
            </a:r>
            <a:endParaRPr lang="en-I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800">
                <a:sym typeface="+mn-ea"/>
              </a:rPr>
              <a:t>An environment used to compile and run Java Programs</a:t>
            </a:r>
            <a:endParaRPr lang="en-I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30" y="233045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IN" altLang="en-US"/>
              <a:t>Q2.Take user input for an array and display it usings loops.</a:t>
            </a: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291570" cy="4953000"/>
          </a:xfrm>
        </p:spPr>
        <p:txBody>
          <a:bodyPr/>
          <a:p>
            <a:pPr marL="0" indent="0">
              <a:buNone/>
            </a:pPr>
            <a:r>
              <a:rPr lang="en-IN" altLang="en-US"/>
              <a:t>Q3. Print the following pattern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1.                   2.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8390" y="1712595"/>
            <a:ext cx="1273810" cy="211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90" y="1778635"/>
            <a:ext cx="107632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Execution of a JAVA Program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019" t="1761"/>
          <a:stretch>
            <a:fillRect/>
          </a:stretch>
        </p:blipFill>
        <p:spPr>
          <a:xfrm>
            <a:off x="180975" y="1478915"/>
            <a:ext cx="11883390" cy="5378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93675"/>
            <a:ext cx="10515600" cy="1325563"/>
          </a:xfrm>
        </p:spPr>
        <p:txBody>
          <a:bodyPr/>
          <a:p>
            <a:r>
              <a:rPr lang="en-US"/>
              <a:t>Types of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8110"/>
            <a:ext cx="11753215" cy="53409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IN" altLang="en-US" sz="2500"/>
              <a:t>1.   I</a:t>
            </a:r>
            <a:r>
              <a:rPr lang="en-US" sz="2500"/>
              <a:t>ntegres :- int</a:t>
            </a:r>
            <a:endParaRPr lang="en-US" sz="2500"/>
          </a:p>
          <a:p>
            <a:pPr marL="0" indent="0">
              <a:buNone/>
            </a:pPr>
            <a:r>
              <a:rPr lang="en-US" sz="2500"/>
              <a:t>      for storing integer types </a:t>
            </a:r>
            <a:r>
              <a:rPr lang="en-IN" sz="2500"/>
              <a:t>variables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2.  String :- String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      Storing multiple characters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3.  Characters :- char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      Storing single characters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4.  Float :- float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      Storing decimal values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5.   Boolean :- boolean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       used to store a value in terms of True or False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6.  Final :- final</a:t>
            </a:r>
            <a:endParaRPr lang="en-IN" sz="2500"/>
          </a:p>
          <a:p>
            <a:pPr marL="0" indent="0">
              <a:buNone/>
            </a:pPr>
            <a:r>
              <a:rPr lang="en-IN" sz="2500"/>
              <a:t>       suggests that the variable cannot be channges after a fixed value</a:t>
            </a:r>
            <a:endParaRPr lang="en-IN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Variables In Java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71905" y="1635760"/>
            <a:ext cx="4140835" cy="1003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71905" y="1172210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Variables in C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2150" y="1635760"/>
            <a:ext cx="2978785" cy="8267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477250" y="1172210"/>
            <a:ext cx="240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Variables in Python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949065" y="4286250"/>
            <a:ext cx="1575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Variabls in Java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065" y="4778375"/>
            <a:ext cx="429450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Displaying Output on The terminal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Java 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Python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9370" y="1858010"/>
            <a:ext cx="5216525" cy="581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2812"/>
          <a:stretch>
            <a:fillRect/>
          </a:stretch>
        </p:blipFill>
        <p:spPr>
          <a:xfrm>
            <a:off x="609600" y="1858010"/>
            <a:ext cx="5390515" cy="1610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580" y="4850765"/>
            <a:ext cx="2800350" cy="10668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824095" y="3993515"/>
            <a:ext cx="1373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/>
              <a:t>C</a:t>
            </a:r>
            <a:endParaRPr lang="en-I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Conditional Statements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Conditional statements are executable block of code with certain conditions. 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Syntex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r>
              <a:rPr lang="en-IN" altLang="en-US" sz="3000"/>
              <a:t>if(condition)</a:t>
            </a:r>
            <a:endParaRPr lang="en-IN" altLang="en-US" sz="3000"/>
          </a:p>
          <a:p>
            <a:pPr marL="0" indent="0">
              <a:buNone/>
            </a:pPr>
            <a:r>
              <a:rPr lang="en-IN" altLang="en-US" sz="3000"/>
              <a:t>{</a:t>
            </a:r>
            <a:endParaRPr lang="en-IN" altLang="en-US" sz="3000"/>
          </a:p>
          <a:p>
            <a:pPr marL="0" indent="0">
              <a:buNone/>
            </a:pPr>
            <a:r>
              <a:rPr lang="en-IN" altLang="en-US" sz="3000"/>
              <a:t>	executable code</a:t>
            </a:r>
            <a:endParaRPr lang="en-IN" altLang="en-US" sz="3000"/>
          </a:p>
          <a:p>
            <a:pPr marL="0" indent="0">
              <a:buNone/>
            </a:pPr>
            <a:r>
              <a:rPr lang="en-IN" altLang="en-US" sz="3000"/>
              <a:t>}</a:t>
            </a:r>
            <a:endParaRPr lang="en-IN" altLang="en-US" sz="3000"/>
          </a:p>
          <a:p>
            <a:pPr marL="0" indent="0">
              <a:buNone/>
            </a:pPr>
            <a:r>
              <a:rPr lang="en-IN" altLang="en-US" sz="3000"/>
              <a:t>else</a:t>
            </a:r>
            <a:endParaRPr lang="en-IN" altLang="en-US" sz="3000"/>
          </a:p>
          <a:p>
            <a:pPr marL="0" indent="0">
              <a:buNone/>
            </a:pPr>
            <a:r>
              <a:rPr lang="en-IN" altLang="en-US" sz="3000"/>
              <a:t>{</a:t>
            </a:r>
            <a:endParaRPr lang="en-IN" altLang="en-US" sz="3000"/>
          </a:p>
          <a:p>
            <a:pPr marL="0" indent="0">
              <a:buNone/>
            </a:pPr>
            <a:r>
              <a:rPr lang="en-IN" altLang="en-US" sz="3000"/>
              <a:t>	executable code</a:t>
            </a:r>
            <a:endParaRPr lang="en-IN" altLang="en-US" sz="3000"/>
          </a:p>
          <a:p>
            <a:pPr marL="0" indent="0">
              <a:buNone/>
            </a:pPr>
            <a:r>
              <a:rPr lang="en-IN" altLang="en-US" sz="3000"/>
              <a:t>}</a:t>
            </a:r>
            <a:endParaRPr lang="en-IN" altLang="en-US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Multiple conditional statements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A lader of if else statements with else if 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IN" altLang="en-US" sz="2600"/>
              <a:t>if(condition)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{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	code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}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else if(condition)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{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	code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}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else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{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	code</a:t>
            </a:r>
            <a:endParaRPr lang="en-IN" altLang="en-US" sz="2600"/>
          </a:p>
          <a:p>
            <a:pPr marL="0" indent="0">
              <a:buNone/>
            </a:pPr>
            <a:r>
              <a:rPr lang="en-IN" altLang="en-US" sz="2600"/>
              <a:t>}</a:t>
            </a:r>
            <a:endParaRPr lang="en-IN" altLang="en-US" sz="2600"/>
          </a:p>
          <a:p>
            <a:pPr marL="0" indent="0">
              <a:buNone/>
            </a:pPr>
            <a:endParaRPr lang="en-IN" altLang="en-US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Switch Case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14989" r="3853" b="769"/>
          <a:stretch>
            <a:fillRect/>
          </a:stretch>
        </p:blipFill>
        <p:spPr>
          <a:xfrm>
            <a:off x="3569970" y="647700"/>
            <a:ext cx="6596380" cy="5383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WPS Presentation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Introduction to Programming in JAVA</vt:lpstr>
      <vt:lpstr>JAVA JDK</vt:lpstr>
      <vt:lpstr>Execution of a JAVA Program</vt:lpstr>
      <vt:lpstr>Types of Variables</vt:lpstr>
      <vt:lpstr>Variables In Java</vt:lpstr>
      <vt:lpstr>Displaying Output on The terminal</vt:lpstr>
      <vt:lpstr>Conditional Statements</vt:lpstr>
      <vt:lpstr>Multiple conditional statements</vt:lpstr>
      <vt:lpstr>Switch Case</vt:lpstr>
      <vt:lpstr>Switch- case Conditional statement</vt:lpstr>
      <vt:lpstr>Loops in Java</vt:lpstr>
      <vt:lpstr>For Loops</vt:lpstr>
      <vt:lpstr>While loop</vt:lpstr>
      <vt:lpstr>Do-While Loop</vt:lpstr>
      <vt:lpstr>ARRAYS</vt:lpstr>
      <vt:lpstr>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JAVA</dc:title>
  <dc:creator/>
  <cp:lastModifiedBy>vibhu</cp:lastModifiedBy>
  <cp:revision>7</cp:revision>
  <dcterms:created xsi:type="dcterms:W3CDTF">2022-11-21T18:38:00Z</dcterms:created>
  <dcterms:modified xsi:type="dcterms:W3CDTF">2022-11-27T04:48:17Z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F75554B235044FDEAAD68F04764D11EF</vt:lpwstr>
  </property>
  <property fmtid="{D5CDD505-2E9C-101B-9397-08002B2CF9AE}" pid="3" name="KSOProductBuildVer">
    <vt:lpwstr>1033-11.2.0.11417</vt:lpwstr>
  </property>
</Properties>
</file>