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  <p:sldMasterId id="214748366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  <p:embeddedFont>
      <p:font typeface="Proxima Nova"/>
      <p:regular r:id="rId66"/>
      <p:bold r:id="rId67"/>
      <p:italic r:id="rId68"/>
      <p:boldItalic r:id="rId69"/>
    </p:embeddedFont>
    <p:embeddedFont>
      <p:font typeface="Proxima Nova Semibold"/>
      <p:regular r:id="rId70"/>
      <p:bold r:id="rId71"/>
      <p:boldItalic r:id="rId72"/>
    </p:embeddedFont>
    <p:embeddedFont>
      <p:font typeface="Fira Sans Extra Condensed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E1EEB1-6A22-4C61-BEA4-29F4A1E2890B}">
  <a:tblStyle styleId="{7CE1EEB1-6A22-4C61-BEA4-29F4A1E289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font" Target="fonts/FiraSansExtraCondensed-regular.fntdata"/><Relationship Id="rId72" Type="http://schemas.openxmlformats.org/officeDocument/2006/relationships/font" Target="fonts/ProximaNovaSemibold-boldItalic.fntdata"/><Relationship Id="rId31" Type="http://schemas.openxmlformats.org/officeDocument/2006/relationships/slide" Target="slides/slide23.xml"/><Relationship Id="rId75" Type="http://schemas.openxmlformats.org/officeDocument/2006/relationships/font" Target="fonts/FiraSansExtraCondensed-italic.fntdata"/><Relationship Id="rId30" Type="http://schemas.openxmlformats.org/officeDocument/2006/relationships/slide" Target="slides/slide22.xml"/><Relationship Id="rId74" Type="http://schemas.openxmlformats.org/officeDocument/2006/relationships/font" Target="fonts/FiraSansExtraCondensed-bold.fntdata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76" Type="http://schemas.openxmlformats.org/officeDocument/2006/relationships/font" Target="fonts/FiraSansExtraCondensed-boldItalic.fntdata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71" Type="http://schemas.openxmlformats.org/officeDocument/2006/relationships/font" Target="fonts/ProximaNovaSemibold-bold.fntdata"/><Relationship Id="rId70" Type="http://schemas.openxmlformats.org/officeDocument/2006/relationships/font" Target="fonts/ProximaNovaSemibold-regular.fntdata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Roboto-regular.fntdata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4.xml"/><Relationship Id="rId66" Type="http://schemas.openxmlformats.org/officeDocument/2006/relationships/font" Target="fonts/ProximaNova-regular.fntdata"/><Relationship Id="rId21" Type="http://schemas.openxmlformats.org/officeDocument/2006/relationships/slide" Target="slides/slide13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6.xml"/><Relationship Id="rId68" Type="http://schemas.openxmlformats.org/officeDocument/2006/relationships/font" Target="fonts/ProximaNova-italic.fntdata"/><Relationship Id="rId23" Type="http://schemas.openxmlformats.org/officeDocument/2006/relationships/slide" Target="slides/slide15.xml"/><Relationship Id="rId67" Type="http://schemas.openxmlformats.org/officeDocument/2006/relationships/font" Target="fonts/ProximaNova-bold.fntdata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font" Target="fonts/ProximaNova-bold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5c5ccbddc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5c5ccbddc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680b1c2c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680b1c2c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66db5c4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66db5c4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5c5ccbddc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5c5ccbddc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5ccbddc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5ccbddc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5c5ccbddc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5c5ccbddc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680b1c2cf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680b1c2cf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ff34e5e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ff34e5e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fff34e5e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fff34e5e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ff34e5e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ff34e5e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a5a2fcf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a5a2fcf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680b1c2c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680b1c2c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680b1c2c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680b1c2c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680b1c2c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680b1c2c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680b1c2c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680b1c2c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4a5a2fcf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4a5a2fcf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e4a5a2fcff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e4a5a2fcff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e4a5a2fcff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e4a5a2fcff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e4a5a2fcff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e4a5a2fcff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e4a5a2fcff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e4a5a2fcff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e4a5a2fcff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e4a5a2fcff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c67eb86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c67eb86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e4a5a2fcff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e4a5a2fcff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e4a5a2fcff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e4a5a2fcff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e4b6bc674c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e4b6bc674c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e4a5a2fcff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e4a5a2fcff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e4b6bc6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e4b6bc6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e4b6bc67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e4b6bc67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e4b6bc674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e4b6bc674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e4b6bc674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e4b6bc674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e4b6bc674c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e4b6bc674c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e4b6bc674c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e4b6bc674c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4a5a2f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4a5a2f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4b6bc674c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4b6bc674c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e4b6bc674c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e4b6bc674c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e4b6bc674c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Google Shape;2739;ge4b6bc674c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e4b6bc674c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e4b6bc674c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ge4b6bc674c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5" name="Google Shape;2875;ge4b6bc674c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e4b6bc674c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e4b6bc674c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ge4b6bc674c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8" name="Google Shape;3138;ge4b6bc674c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ge4b6bc674c_0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3" name="Google Shape;3223;ge4b6bc674c_0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7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e4b6bc674c_0_1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e4b6bc674c_0_1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4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ge4b6bc674c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6" name="Google Shape;3426;ge4b6bc674c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5c5ccbddc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5c5ccbddc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5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ge4b6bc674c_0_2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7" name="Google Shape;3467;ge4b6bc674c_0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ge4f255c6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6" name="Google Shape;3576;ge4f255c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109945c70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109945c70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8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e3ddd5359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e3ddd5359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4a5a2fcf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4a5a2fcf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5c5ccbddc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5c5ccbddc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5c5ccbddc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5c5ccbddc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5c5ccbddc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5c5ccbddc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mKUjwFz25EZhU_Oj-c0DQwtkBChJ5WuUGfcO5FzGWqA/copy" TargetMode="External"/><Relationship Id="rId5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mKUjwFz25EZhU_Oj-c0DQwtkBChJ5WuUGfcO5FzGWqA/copy" TargetMode="External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Retail Data </a:t>
            </a:r>
            <a:endParaRPr/>
          </a:p>
        </p:txBody>
      </p:sp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4772100" y="3484800"/>
            <a:ext cx="39147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2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Vibhu Krovvidi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 Xiong Toh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 Song Ng</a:t>
            </a:r>
            <a:endParaRPr/>
          </a:p>
        </p:txBody>
      </p:sp>
      <p:grpSp>
        <p:nvGrpSpPr>
          <p:cNvPr id="64" name="Google Shape;64;p17"/>
          <p:cNvGrpSpPr/>
          <p:nvPr/>
        </p:nvGrpSpPr>
        <p:grpSpPr>
          <a:xfrm>
            <a:off x="255286" y="542492"/>
            <a:ext cx="4379881" cy="4235912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rect b="b" l="l" r="r" t="t"/>
              <a:pathLst>
                <a:path extrusionOk="0" h="2169" w="1645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rect b="b" l="l" r="r" t="t"/>
              <a:pathLst>
                <a:path extrusionOk="0" h="1193" w="2169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rect b="b" l="l" r="r" t="t"/>
              <a:pathLst>
                <a:path extrusionOk="0" h="2108" w="1705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rect b="b" l="l" r="r" t="t"/>
              <a:pathLst>
                <a:path extrusionOk="0" h="1102" w="2234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rect b="b" l="l" r="r" t="t"/>
              <a:pathLst>
                <a:path extrusionOk="0" h="1193" w="2169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rect b="b" l="l" r="r" t="t"/>
              <a:pathLst>
                <a:path extrusionOk="0" h="2108" w="1701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rect b="b" l="l" r="r" t="t"/>
              <a:pathLst>
                <a:path extrusionOk="0" h="1462" w="1987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rect b="b" l="l" r="r" t="t"/>
              <a:pathLst>
                <a:path extrusionOk="0" h="1922" w="1792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rect b="b" l="l" r="r" t="t"/>
              <a:pathLst>
                <a:path extrusionOk="0" h="2507" w="1349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rect b="b" l="l" r="r" t="t"/>
              <a:pathLst>
                <a:path extrusionOk="0" h="9184" w="3708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rect b="b" l="l" r="r" t="t"/>
              <a:pathLst>
                <a:path extrusionOk="0" h="2169" w="1648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rect b="b" l="l" r="r" t="t"/>
              <a:pathLst>
                <a:path extrusionOk="0" h="1194" w="2169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rect b="b" l="l" r="r" t="t"/>
              <a:pathLst>
                <a:path extrusionOk="0" h="2112" w="170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rect b="b" l="l" r="r" t="t"/>
              <a:pathLst>
                <a:path extrusionOk="0" h="1102" w="2234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rect b="b" l="l" r="r" t="t"/>
              <a:pathLst>
                <a:path extrusionOk="0" h="1193" w="2168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rect b="b" l="l" r="r" t="t"/>
              <a:pathLst>
                <a:path extrusionOk="0" h="2113" w="170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rect b="b" l="l" r="r" t="t"/>
              <a:pathLst>
                <a:path extrusionOk="0" h="1462" w="1987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rect b="b" l="l" r="r" t="t"/>
              <a:pathLst>
                <a:path extrusionOk="0" h="1922" w="1791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rect b="b" l="l" r="r" t="t"/>
              <a:pathLst>
                <a:path extrusionOk="0" h="2508" w="135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rect b="b" l="l" r="r" t="t"/>
              <a:pathLst>
                <a:path extrusionOk="0" h="9180" w="3708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rect b="b" l="l" r="r" t="t"/>
              <a:pathLst>
                <a:path extrusionOk="0" h="5156" w="4336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rect b="b" l="l" r="r" t="t"/>
              <a:pathLst>
                <a:path extrusionOk="0" h="2668" w="2195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rect b="b" l="l" r="r" t="t"/>
              <a:pathLst>
                <a:path extrusionOk="0" h="5165" w="4714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rect b="b" l="l" r="r" t="t"/>
              <a:pathLst>
                <a:path extrusionOk="0" h="2707" w="2295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rect b="b" l="l" r="r" t="t"/>
              <a:pathLst>
                <a:path extrusionOk="0" h="2954" w="18771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rect b="b" l="l" r="r" t="t"/>
              <a:pathLst>
                <a:path extrusionOk="0" h="16854" w="9817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rect b="b" l="l" r="r" t="t"/>
              <a:pathLst>
                <a:path extrusionOk="0" h="13246" w="8343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rect b="b" l="l" r="r" t="t"/>
              <a:pathLst>
                <a:path extrusionOk="0" h="599" w="2867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rect b="b" l="l" r="r" t="t"/>
              <a:pathLst>
                <a:path extrusionOk="0" h="1051" w="105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rect b="b" l="l" r="r" t="t"/>
              <a:pathLst>
                <a:path extrusionOk="0" h="942" w="938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rect b="b" l="l" r="r" t="t"/>
              <a:pathLst>
                <a:path extrusionOk="0" h="422" w="2403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rect b="b" l="l" r="r" t="t"/>
              <a:pathLst>
                <a:path extrusionOk="0" h="1605" w="11981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rect b="b" l="l" r="r" t="t"/>
              <a:pathLst>
                <a:path extrusionOk="0" h="1527" w="1709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rect b="b" l="l" r="r" t="t"/>
              <a:pathLst>
                <a:path extrusionOk="0" h="1527" w="1713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rect b="b" l="l" r="r" t="t"/>
              <a:pathLst>
                <a:path extrusionOk="0" h="1527" w="1713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rect b="b" l="l" r="r" t="t"/>
              <a:pathLst>
                <a:path extrusionOk="0" h="1527" w="1709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rect b="b" l="l" r="r" t="t"/>
              <a:pathLst>
                <a:path extrusionOk="0" h="1527" w="1713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rect b="b" l="l" r="r" t="t"/>
              <a:pathLst>
                <a:path extrusionOk="0" h="1605" w="3604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rect b="b" l="l" r="r" t="t"/>
              <a:pathLst>
                <a:path extrusionOk="0" h="1605" w="2047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rect b="b" l="l" r="r" t="t"/>
              <a:pathLst>
                <a:path extrusionOk="0" h="1605" w="216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rect b="b" l="l" r="r" t="t"/>
              <a:pathLst>
                <a:path extrusionOk="0" h="1605" w="3713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rect b="b" l="l" r="r" t="t"/>
              <a:pathLst>
                <a:path extrusionOk="0" h="1605" w="4511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rect b="b" l="l" r="r" t="t"/>
              <a:pathLst>
                <a:path extrusionOk="0" h="1605" w="4398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rect b="b" l="l" r="r" t="t"/>
              <a:pathLst>
                <a:path extrusionOk="0" h="218" w="8378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161647" y="2210035"/>
              <a:ext cx="904710" cy="783456"/>
            </a:xfrm>
            <a:custGeom>
              <a:rect b="b" l="l" r="r" t="t"/>
              <a:pathLst>
                <a:path extrusionOk="0" h="4420" w="5104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417602" y="2425398"/>
              <a:ext cx="212351" cy="221566"/>
            </a:xfrm>
            <a:custGeom>
              <a:rect b="b" l="l" r="r" t="t"/>
              <a:pathLst>
                <a:path extrusionOk="0" h="1250" w="1198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545934" y="2519875"/>
              <a:ext cx="221569" cy="220502"/>
            </a:xfrm>
            <a:custGeom>
              <a:rect b="b" l="l" r="r" t="t"/>
              <a:pathLst>
                <a:path extrusionOk="0" h="1244" w="125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741977" y="2662741"/>
              <a:ext cx="113089" cy="121772"/>
            </a:xfrm>
            <a:custGeom>
              <a:rect b="b" l="l" r="r" t="t"/>
              <a:pathLst>
                <a:path extrusionOk="0" h="687" w="638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rect b="b" l="l" r="r" t="t"/>
              <a:pathLst>
                <a:path extrusionOk="0" h="1068" w="1072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3534" y="2284659"/>
              <a:ext cx="772477" cy="703692"/>
            </a:xfrm>
            <a:custGeom>
              <a:rect b="b" l="l" r="r" t="t"/>
              <a:pathLst>
                <a:path extrusionOk="0" h="3970" w="4358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541925" y="2328618"/>
              <a:ext cx="674987" cy="615598"/>
            </a:xfrm>
            <a:custGeom>
              <a:rect b="b" l="l" r="r" t="t"/>
              <a:pathLst>
                <a:path extrusionOk="0" h="3473" w="3808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185180" y="2930749"/>
              <a:ext cx="472030" cy="445081"/>
            </a:xfrm>
            <a:custGeom>
              <a:rect b="b" l="l" r="r" t="t"/>
              <a:pathLst>
                <a:path extrusionOk="0" h="2511" w="2663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77250" y="2849389"/>
              <a:ext cx="1252129" cy="1024874"/>
            </a:xfrm>
            <a:custGeom>
              <a:rect b="b" l="l" r="r" t="t"/>
              <a:pathLst>
                <a:path extrusionOk="0" h="5782" w="7064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rect b="b" l="l" r="r" t="t"/>
              <a:pathLst>
                <a:path extrusionOk="0" h="4328" w="7784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rect b="b" l="l" r="r" t="t"/>
              <a:pathLst>
                <a:path extrusionOk="0" h="1280" w="8369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rect b="b" l="l" r="r" t="t"/>
              <a:pathLst>
                <a:path extrusionOk="0" h="278" w="7784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rect b="b" l="l" r="r" t="t"/>
              <a:pathLst>
                <a:path extrusionOk="0" h="2810" w="2871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rect b="b" l="l" r="r" t="t"/>
              <a:pathLst>
                <a:path extrusionOk="0" h="2810" w="2867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rect b="b" l="l" r="r" t="t"/>
              <a:pathLst>
                <a:path extrusionOk="0" h="5833" w="6422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rect b="b" l="l" r="r" t="t"/>
              <a:pathLst>
                <a:path extrusionOk="0" h="404" w="404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rect b="b" l="l" r="r" t="t"/>
              <a:pathLst>
                <a:path extrusionOk="0" h="404" w="405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rect b="b" l="l" r="r" t="t"/>
              <a:pathLst>
                <a:path extrusionOk="0" h="2217" w="2975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rect b="b" l="l" r="r" t="t"/>
              <a:pathLst>
                <a:path extrusionOk="0" h="1999" w="2962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rect b="b" l="l" r="r" t="t"/>
              <a:pathLst>
                <a:path extrusionOk="0" h="2154" w="3226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rect b="b" l="l" r="r" t="t"/>
              <a:pathLst>
                <a:path extrusionOk="0" h="816" w="3032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rect b="b" l="l" r="r" t="t"/>
              <a:pathLst>
                <a:path extrusionOk="0" h="399" w="409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rect b="b" l="l" r="r" t="t"/>
              <a:pathLst>
                <a:path extrusionOk="0" h="647" w="2073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Daily GMV</a:t>
            </a:r>
            <a:endParaRPr/>
          </a:p>
        </p:txBody>
      </p:sp>
      <p:pic>
        <p:nvPicPr>
          <p:cNvPr id="723" name="Google Shape;7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491" y="1131300"/>
            <a:ext cx="4231509" cy="3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31309"/>
            <a:ext cx="4101150" cy="3200741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26"/>
          <p:cNvSpPr txBox="1"/>
          <p:nvPr/>
        </p:nvSpPr>
        <p:spPr>
          <a:xfrm>
            <a:off x="5822550" y="4332050"/>
            <a:ext cx="16494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Strong presence of cycle every 7 days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731" name="Google Shape;731;p27"/>
          <p:cNvGrpSpPr/>
          <p:nvPr/>
        </p:nvGrpSpPr>
        <p:grpSpPr>
          <a:xfrm>
            <a:off x="2157263" y="1266400"/>
            <a:ext cx="6105750" cy="409500"/>
            <a:chOff x="1533450" y="1057275"/>
            <a:chExt cx="6105750" cy="409500"/>
          </a:xfrm>
        </p:grpSpPr>
        <p:sp>
          <p:nvSpPr>
            <p:cNvPr id="732" name="Google Shape;732;p27"/>
            <p:cNvSpPr/>
            <p:nvPr/>
          </p:nvSpPr>
          <p:spPr>
            <a:xfrm>
              <a:off x="1533450" y="1057275"/>
              <a:ext cx="1143000" cy="409500"/>
            </a:xfrm>
            <a:prstGeom prst="rect">
              <a:avLst/>
            </a:prstGeom>
            <a:solidFill>
              <a:srgbClr val="04A6D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Training</a:t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2676513" y="1057275"/>
              <a:ext cx="1143000" cy="409500"/>
            </a:xfrm>
            <a:prstGeom prst="rect">
              <a:avLst/>
            </a:prstGeom>
            <a:solidFill>
              <a:srgbClr val="FBB03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Validation</a:t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6105600" y="1057275"/>
              <a:ext cx="1533600" cy="409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Test</a:t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4962525" y="1057275"/>
              <a:ext cx="1143000" cy="4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3819525" y="1057275"/>
              <a:ext cx="1143000" cy="4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2157237" y="1825975"/>
            <a:ext cx="6105566" cy="409563"/>
            <a:chOff x="1533424" y="1616838"/>
            <a:chExt cx="6105566" cy="409563"/>
          </a:xfrm>
        </p:grpSpPr>
        <p:sp>
          <p:nvSpPr>
            <p:cNvPr id="738" name="Google Shape;738;p27"/>
            <p:cNvSpPr/>
            <p:nvPr/>
          </p:nvSpPr>
          <p:spPr>
            <a:xfrm>
              <a:off x="1533424" y="1616900"/>
              <a:ext cx="2286000" cy="409500"/>
            </a:xfrm>
            <a:prstGeom prst="rect">
              <a:avLst/>
            </a:prstGeom>
            <a:solidFill>
              <a:srgbClr val="04A6D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Training</a:t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826601" y="1616875"/>
              <a:ext cx="1143000" cy="409500"/>
            </a:xfrm>
            <a:prstGeom prst="rect">
              <a:avLst/>
            </a:prstGeom>
            <a:solidFill>
              <a:srgbClr val="FBB03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Validation</a:t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6112598" y="1616882"/>
              <a:ext cx="1526392" cy="409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Test</a:t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4962525" y="1616838"/>
              <a:ext cx="1143000" cy="4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27"/>
          <p:cNvGrpSpPr/>
          <p:nvPr/>
        </p:nvGrpSpPr>
        <p:grpSpPr>
          <a:xfrm>
            <a:off x="2157363" y="2385613"/>
            <a:ext cx="6105573" cy="409550"/>
            <a:chOff x="1533550" y="2176475"/>
            <a:chExt cx="6105573" cy="409550"/>
          </a:xfrm>
        </p:grpSpPr>
        <p:sp>
          <p:nvSpPr>
            <p:cNvPr id="743" name="Google Shape;743;p27"/>
            <p:cNvSpPr/>
            <p:nvPr/>
          </p:nvSpPr>
          <p:spPr>
            <a:xfrm>
              <a:off x="1533550" y="2176525"/>
              <a:ext cx="3436200" cy="409500"/>
            </a:xfrm>
            <a:prstGeom prst="rect">
              <a:avLst/>
            </a:prstGeom>
            <a:solidFill>
              <a:srgbClr val="04A6D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Training</a:t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4969726" y="2176475"/>
              <a:ext cx="1143000" cy="409500"/>
            </a:xfrm>
            <a:prstGeom prst="rect">
              <a:avLst/>
            </a:prstGeom>
            <a:solidFill>
              <a:srgbClr val="FBB03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Validation</a:t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6112723" y="2176507"/>
              <a:ext cx="1526400" cy="409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Test</a:t>
              </a:r>
              <a:endParaRPr/>
            </a:p>
          </p:txBody>
        </p:sp>
      </p:grpSp>
      <p:sp>
        <p:nvSpPr>
          <p:cNvPr id="746" name="Google Shape;746;p27"/>
          <p:cNvSpPr txBox="1"/>
          <p:nvPr/>
        </p:nvSpPr>
        <p:spPr>
          <a:xfrm>
            <a:off x="676275" y="3235525"/>
            <a:ext cx="758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is trained with 3-fold cross validation on 75% of the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Remaining 25% is used to test the resulting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is evaluated with error metric MAPE during validation as well as on the test data (split into 4 time periods)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27"/>
          <p:cNvSpPr txBox="1"/>
          <p:nvPr/>
        </p:nvSpPr>
        <p:spPr>
          <a:xfrm>
            <a:off x="880988" y="1271063"/>
            <a:ext cx="10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Iteration 1</a:t>
            </a:r>
            <a:endParaRPr/>
          </a:p>
        </p:txBody>
      </p:sp>
      <p:sp>
        <p:nvSpPr>
          <p:cNvPr id="748" name="Google Shape;748;p27"/>
          <p:cNvSpPr txBox="1"/>
          <p:nvPr/>
        </p:nvSpPr>
        <p:spPr>
          <a:xfrm>
            <a:off x="880988" y="1830663"/>
            <a:ext cx="10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Iteration 2</a:t>
            </a:r>
            <a:endParaRPr/>
          </a:p>
        </p:txBody>
      </p:sp>
      <p:sp>
        <p:nvSpPr>
          <p:cNvPr id="749" name="Google Shape;749;p27"/>
          <p:cNvSpPr txBox="1"/>
          <p:nvPr/>
        </p:nvSpPr>
        <p:spPr>
          <a:xfrm>
            <a:off x="880988" y="2390263"/>
            <a:ext cx="10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Iteration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Metrics</a:t>
            </a:r>
            <a:endParaRPr/>
          </a:p>
        </p:txBody>
      </p:sp>
      <p:graphicFrame>
        <p:nvGraphicFramePr>
          <p:cNvPr id="755" name="Google Shape;755;p28"/>
          <p:cNvGraphicFramePr/>
          <p:nvPr/>
        </p:nvGraphicFramePr>
        <p:xfrm>
          <a:off x="952500" y="266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{7CE1EEB1-6A22-4C61-BEA4-29F4A1E2890B}</a:tableStyleId>
              </a:tblPr>
              <a:tblGrid>
                <a:gridCol w="1489800"/>
                <a:gridCol w="2859400"/>
                <a:gridCol w="288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Advantages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Disadvantages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Easy to interpret and explain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 no upper bound, penalizes over-forecasting more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Upper bound it by 100%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pic>
        <p:nvPicPr>
          <p:cNvPr id="756" name="Google Shape;756;p28"/>
          <p:cNvPicPr preferRelativeResize="0"/>
          <p:nvPr/>
        </p:nvPicPr>
        <p:blipFill rotWithShape="1">
          <a:blip r:embed="rId3">
            <a:alphaModFix/>
          </a:blip>
          <a:srcRect b="0" l="24834" r="0" t="0"/>
          <a:stretch/>
        </p:blipFill>
        <p:spPr>
          <a:xfrm>
            <a:off x="5761784" y="1224538"/>
            <a:ext cx="1959575" cy="8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28"/>
          <p:cNvSpPr txBox="1"/>
          <p:nvPr/>
        </p:nvSpPr>
        <p:spPr>
          <a:xfrm>
            <a:off x="952500" y="1521025"/>
            <a:ext cx="36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Mean Absolute Percentage Error (MAPE):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Facebook Prophet</a:t>
            </a:r>
            <a:endParaRPr/>
          </a:p>
        </p:txBody>
      </p:sp>
      <p:pic>
        <p:nvPicPr>
          <p:cNvPr id="763" name="Google Shape;7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863" y="1074075"/>
            <a:ext cx="6388275" cy="38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29"/>
          <p:cNvSpPr/>
          <p:nvPr/>
        </p:nvSpPr>
        <p:spPr>
          <a:xfrm>
            <a:off x="2210925" y="1136175"/>
            <a:ext cx="3439200" cy="340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9"/>
          <p:cNvSpPr txBox="1"/>
          <p:nvPr/>
        </p:nvSpPr>
        <p:spPr>
          <a:xfrm>
            <a:off x="3105825" y="4697850"/>
            <a:ext cx="164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Training data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29"/>
          <p:cNvSpPr/>
          <p:nvPr/>
        </p:nvSpPr>
        <p:spPr>
          <a:xfrm>
            <a:off x="5650125" y="1136175"/>
            <a:ext cx="1649400" cy="3408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9"/>
          <p:cNvSpPr txBox="1"/>
          <p:nvPr/>
        </p:nvSpPr>
        <p:spPr>
          <a:xfrm>
            <a:off x="5650125" y="4697850"/>
            <a:ext cx="164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 year forecast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Facebook Prophet Trends</a:t>
            </a:r>
            <a:endParaRPr/>
          </a:p>
        </p:txBody>
      </p:sp>
      <p:pic>
        <p:nvPicPr>
          <p:cNvPr id="773" name="Google Shape;7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800" y="967175"/>
            <a:ext cx="4160400" cy="41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Facebook Prophet Evaluation</a:t>
            </a:r>
            <a:endParaRPr/>
          </a:p>
        </p:txBody>
      </p:sp>
      <p:pic>
        <p:nvPicPr>
          <p:cNvPr id="779" name="Google Shape;7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63" y="1120150"/>
            <a:ext cx="8384275" cy="25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Auto ARIMA</a:t>
            </a:r>
            <a:endParaRPr/>
          </a:p>
        </p:txBody>
      </p:sp>
      <p:sp>
        <p:nvSpPr>
          <p:cNvPr id="785" name="Google Shape;785;p32"/>
          <p:cNvSpPr txBox="1"/>
          <p:nvPr/>
        </p:nvSpPr>
        <p:spPr>
          <a:xfrm>
            <a:off x="919200" y="1276275"/>
            <a:ext cx="730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Grid Search for ARIMA hyperparameters for every iteration of training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model was chosen based on lowest MAPE on test 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86" name="Google Shape;786;p32"/>
          <p:cNvGraphicFramePr/>
          <p:nvPr/>
        </p:nvGraphicFramePr>
        <p:xfrm>
          <a:off x="952500" y="268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{7CE1EEB1-6A22-4C61-BEA4-29F4A1E2890B}</a:tableStyleId>
              </a:tblPr>
              <a:tblGrid>
                <a:gridCol w="1489800"/>
                <a:gridCol w="2859400"/>
                <a:gridCol w="288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Iteration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Model</a:t>
                      </a:r>
                      <a:endParaRPr b="1"/>
                    </a:p>
                  </a:txBody>
                  <a:tcPr marT="91425" marB="91425" marR="91425" marL="91425"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MAPE</a:t>
                      </a:r>
                      <a:endParaRPr b="1"/>
                    </a:p>
                  </a:txBody>
                  <a:tcPr marT="91425" marB="91425" marR="91425" marL="91425"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ARIMA(1,0,1)</a:t>
                      </a:r>
                      <a:endParaRPr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18.4%</a:t>
                      </a:r>
                      <a:endParaRPr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ARIMA(5,0,6)</a:t>
                      </a:r>
                      <a:endParaRPr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31.8%</a:t>
                      </a:r>
                      <a:endParaRPr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ARIMA(14,0,0)</a:t>
                      </a:r>
                      <a:endParaRPr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45.4%</a:t>
                      </a:r>
                      <a:endParaRPr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Auto ARIMA</a:t>
            </a:r>
            <a:endParaRPr/>
          </a:p>
        </p:txBody>
      </p:sp>
      <p:pic>
        <p:nvPicPr>
          <p:cNvPr id="792" name="Google Shape;7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615" y="983100"/>
            <a:ext cx="4988775" cy="37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Auto ARIMA</a:t>
            </a:r>
            <a:endParaRPr/>
          </a:p>
        </p:txBody>
      </p:sp>
      <p:pic>
        <p:nvPicPr>
          <p:cNvPr id="798" name="Google Shape;7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938" y="983100"/>
            <a:ext cx="5222125" cy="38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Auto ARIMA</a:t>
            </a:r>
            <a:endParaRPr/>
          </a:p>
        </p:txBody>
      </p:sp>
      <p:pic>
        <p:nvPicPr>
          <p:cNvPr id="804" name="Google Shape;8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175" y="983100"/>
            <a:ext cx="5033650" cy="4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2294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2400"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4405425" y="1340375"/>
            <a:ext cx="4385300" cy="3424400"/>
            <a:chOff x="4405425" y="1340375"/>
            <a:chExt cx="4385300" cy="3424400"/>
          </a:xfrm>
        </p:grpSpPr>
        <p:sp>
          <p:nvSpPr>
            <p:cNvPr id="142" name="Google Shape;142;p18"/>
            <p:cNvSpPr/>
            <p:nvPr/>
          </p:nvSpPr>
          <p:spPr>
            <a:xfrm>
              <a:off x="4645985" y="1480243"/>
              <a:ext cx="617773" cy="617603"/>
            </a:xfrm>
            <a:custGeom>
              <a:rect b="b" l="l" r="r" t="t"/>
              <a:pathLst>
                <a:path extrusionOk="0" h="3469" w="3470">
                  <a:moveTo>
                    <a:pt x="0" y="1735"/>
                  </a:moveTo>
                  <a:cubicBezTo>
                    <a:pt x="0" y="2693"/>
                    <a:pt x="777" y="3469"/>
                    <a:pt x="1735" y="3469"/>
                  </a:cubicBezTo>
                  <a:lnTo>
                    <a:pt x="1735" y="3469"/>
                  </a:lnTo>
                  <a:cubicBezTo>
                    <a:pt x="2693" y="3469"/>
                    <a:pt x="3469" y="2693"/>
                    <a:pt x="3469" y="1735"/>
                  </a:cubicBezTo>
                  <a:lnTo>
                    <a:pt x="3469" y="1735"/>
                  </a:lnTo>
                  <a:cubicBezTo>
                    <a:pt x="3469" y="777"/>
                    <a:pt x="2693" y="0"/>
                    <a:pt x="1735" y="0"/>
                  </a:cubicBezTo>
                  <a:lnTo>
                    <a:pt x="1735" y="0"/>
                  </a:lnTo>
                  <a:cubicBezTo>
                    <a:pt x="777" y="0"/>
                    <a:pt x="0" y="777"/>
                    <a:pt x="0" y="17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308174" y="1682369"/>
              <a:ext cx="308886" cy="308891"/>
            </a:xfrm>
            <a:custGeom>
              <a:rect b="b" l="l" r="r" t="t"/>
              <a:pathLst>
                <a:path extrusionOk="0" h="1735" w="1735">
                  <a:moveTo>
                    <a:pt x="1" y="868"/>
                  </a:moveTo>
                  <a:cubicBezTo>
                    <a:pt x="1" y="1345"/>
                    <a:pt x="391" y="1735"/>
                    <a:pt x="868" y="1735"/>
                  </a:cubicBezTo>
                  <a:lnTo>
                    <a:pt x="868" y="1735"/>
                  </a:lnTo>
                  <a:cubicBezTo>
                    <a:pt x="1349" y="1735"/>
                    <a:pt x="1735" y="1345"/>
                    <a:pt x="1735" y="868"/>
                  </a:cubicBezTo>
                  <a:lnTo>
                    <a:pt x="1735" y="868"/>
                  </a:lnTo>
                  <a:cubicBezTo>
                    <a:pt x="1735" y="387"/>
                    <a:pt x="1349" y="1"/>
                    <a:pt x="868" y="1"/>
                  </a:cubicBezTo>
                  <a:lnTo>
                    <a:pt x="868" y="1"/>
                  </a:lnTo>
                  <a:cubicBezTo>
                    <a:pt x="391" y="1"/>
                    <a:pt x="1" y="387"/>
                    <a:pt x="1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368760" y="2408017"/>
              <a:ext cx="179991" cy="179993"/>
            </a:xfrm>
            <a:custGeom>
              <a:rect b="b" l="l" r="r" t="t"/>
              <a:pathLst>
                <a:path extrusionOk="0" h="1011" w="1011">
                  <a:moveTo>
                    <a:pt x="0" y="507"/>
                  </a:moveTo>
                  <a:cubicBezTo>
                    <a:pt x="0" y="785"/>
                    <a:pt x="226" y="1010"/>
                    <a:pt x="508" y="1010"/>
                  </a:cubicBezTo>
                  <a:lnTo>
                    <a:pt x="508" y="1010"/>
                  </a:lnTo>
                  <a:cubicBezTo>
                    <a:pt x="785" y="1010"/>
                    <a:pt x="1011" y="785"/>
                    <a:pt x="1011" y="507"/>
                  </a:cubicBezTo>
                  <a:lnTo>
                    <a:pt x="1011" y="507"/>
                  </a:lnTo>
                  <a:cubicBezTo>
                    <a:pt x="1011" y="226"/>
                    <a:pt x="785" y="0"/>
                    <a:pt x="508" y="0"/>
                  </a:cubicBezTo>
                  <a:lnTo>
                    <a:pt x="508" y="0"/>
                  </a:lnTo>
                  <a:cubicBezTo>
                    <a:pt x="226" y="0"/>
                    <a:pt x="0" y="226"/>
                    <a:pt x="0" y="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405425" y="4273588"/>
              <a:ext cx="841560" cy="440993"/>
            </a:xfrm>
            <a:custGeom>
              <a:rect b="b" l="l" r="r" t="t"/>
              <a:pathLst>
                <a:path extrusionOk="0" h="2477" w="4727">
                  <a:moveTo>
                    <a:pt x="2480" y="1"/>
                  </a:moveTo>
                  <a:cubicBezTo>
                    <a:pt x="1917" y="1"/>
                    <a:pt x="1462" y="447"/>
                    <a:pt x="1444" y="1002"/>
                  </a:cubicBezTo>
                  <a:cubicBezTo>
                    <a:pt x="1318" y="950"/>
                    <a:pt x="1184" y="920"/>
                    <a:pt x="1037" y="920"/>
                  </a:cubicBezTo>
                  <a:cubicBezTo>
                    <a:pt x="464" y="920"/>
                    <a:pt x="0" y="1384"/>
                    <a:pt x="0" y="1960"/>
                  </a:cubicBezTo>
                  <a:cubicBezTo>
                    <a:pt x="0" y="2147"/>
                    <a:pt x="52" y="2325"/>
                    <a:pt x="139" y="2476"/>
                  </a:cubicBezTo>
                  <a:lnTo>
                    <a:pt x="4588" y="2476"/>
                  </a:lnTo>
                  <a:cubicBezTo>
                    <a:pt x="4674" y="2325"/>
                    <a:pt x="4726" y="2147"/>
                    <a:pt x="4726" y="1960"/>
                  </a:cubicBezTo>
                  <a:cubicBezTo>
                    <a:pt x="4726" y="1384"/>
                    <a:pt x="4262" y="920"/>
                    <a:pt x="3690" y="920"/>
                  </a:cubicBezTo>
                  <a:cubicBezTo>
                    <a:pt x="3629" y="920"/>
                    <a:pt x="3569" y="928"/>
                    <a:pt x="3512" y="937"/>
                  </a:cubicBezTo>
                  <a:cubicBezTo>
                    <a:pt x="3460" y="413"/>
                    <a:pt x="3018" y="1"/>
                    <a:pt x="2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951095" y="4057460"/>
              <a:ext cx="706433" cy="664071"/>
            </a:xfrm>
            <a:custGeom>
              <a:rect b="b" l="l" r="r" t="t"/>
              <a:pathLst>
                <a:path extrusionOk="0" h="3730" w="3968">
                  <a:moveTo>
                    <a:pt x="1" y="1"/>
                  </a:moveTo>
                  <a:lnTo>
                    <a:pt x="1" y="3729"/>
                  </a:lnTo>
                  <a:lnTo>
                    <a:pt x="3968" y="3729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951095" y="4057460"/>
              <a:ext cx="706433" cy="132280"/>
            </a:xfrm>
            <a:custGeom>
              <a:rect b="b" l="l" r="r" t="t"/>
              <a:pathLst>
                <a:path extrusionOk="0" h="743" w="3968">
                  <a:moveTo>
                    <a:pt x="1" y="1"/>
                  </a:moveTo>
                  <a:lnTo>
                    <a:pt x="1" y="742"/>
                  </a:lnTo>
                  <a:lnTo>
                    <a:pt x="3968" y="742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777879" y="2558452"/>
              <a:ext cx="344493" cy="348414"/>
            </a:xfrm>
            <a:custGeom>
              <a:rect b="b" l="l" r="r" t="t"/>
              <a:pathLst>
                <a:path extrusionOk="0" h="1957" w="1935">
                  <a:moveTo>
                    <a:pt x="0" y="1956"/>
                  </a:moveTo>
                  <a:lnTo>
                    <a:pt x="269" y="1470"/>
                  </a:lnTo>
                  <a:cubicBezTo>
                    <a:pt x="269" y="1462"/>
                    <a:pt x="269" y="1449"/>
                    <a:pt x="269" y="1440"/>
                  </a:cubicBezTo>
                  <a:lnTo>
                    <a:pt x="269" y="226"/>
                  </a:lnTo>
                  <a:cubicBezTo>
                    <a:pt x="269" y="105"/>
                    <a:pt x="369" y="1"/>
                    <a:pt x="490" y="1"/>
                  </a:cubicBezTo>
                  <a:lnTo>
                    <a:pt x="1713" y="1"/>
                  </a:lnTo>
                  <a:cubicBezTo>
                    <a:pt x="1834" y="1"/>
                    <a:pt x="1934" y="105"/>
                    <a:pt x="1934" y="226"/>
                  </a:cubicBezTo>
                  <a:lnTo>
                    <a:pt x="1934" y="1440"/>
                  </a:lnTo>
                  <a:cubicBezTo>
                    <a:pt x="1934" y="1566"/>
                    <a:pt x="1834" y="1666"/>
                    <a:pt x="1713" y="1666"/>
                  </a:cubicBezTo>
                  <a:lnTo>
                    <a:pt x="616" y="16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909801" y="2653342"/>
              <a:ext cx="144562" cy="125337"/>
            </a:xfrm>
            <a:custGeom>
              <a:rect b="b" l="l" r="r" t="t"/>
              <a:pathLst>
                <a:path extrusionOk="0" h="704" w="812">
                  <a:moveTo>
                    <a:pt x="1" y="209"/>
                  </a:moveTo>
                  <a:cubicBezTo>
                    <a:pt x="1" y="92"/>
                    <a:pt x="92" y="1"/>
                    <a:pt x="209" y="1"/>
                  </a:cubicBezTo>
                  <a:cubicBezTo>
                    <a:pt x="300" y="1"/>
                    <a:pt x="378" y="62"/>
                    <a:pt x="404" y="144"/>
                  </a:cubicBezTo>
                  <a:cubicBezTo>
                    <a:pt x="430" y="62"/>
                    <a:pt x="512" y="1"/>
                    <a:pt x="603" y="1"/>
                  </a:cubicBezTo>
                  <a:cubicBezTo>
                    <a:pt x="716" y="1"/>
                    <a:pt x="811" y="92"/>
                    <a:pt x="811" y="209"/>
                  </a:cubicBezTo>
                  <a:cubicBezTo>
                    <a:pt x="811" y="317"/>
                    <a:pt x="443" y="647"/>
                    <a:pt x="408" y="699"/>
                  </a:cubicBezTo>
                  <a:cubicBezTo>
                    <a:pt x="408" y="703"/>
                    <a:pt x="404" y="703"/>
                    <a:pt x="404" y="703"/>
                  </a:cubicBezTo>
                  <a:cubicBezTo>
                    <a:pt x="404" y="703"/>
                    <a:pt x="404" y="703"/>
                    <a:pt x="404" y="699"/>
                  </a:cubicBezTo>
                  <a:cubicBezTo>
                    <a:pt x="365" y="647"/>
                    <a:pt x="1" y="317"/>
                    <a:pt x="1" y="2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855857" y="4642643"/>
              <a:ext cx="256367" cy="98097"/>
            </a:xfrm>
            <a:custGeom>
              <a:rect b="b" l="l" r="r" t="t"/>
              <a:pathLst>
                <a:path extrusionOk="0" h="551" w="1440">
                  <a:moveTo>
                    <a:pt x="26" y="169"/>
                  </a:moveTo>
                  <a:cubicBezTo>
                    <a:pt x="26" y="169"/>
                    <a:pt x="5" y="156"/>
                    <a:pt x="5" y="230"/>
                  </a:cubicBezTo>
                  <a:cubicBezTo>
                    <a:pt x="0" y="304"/>
                    <a:pt x="35" y="464"/>
                    <a:pt x="96" y="507"/>
                  </a:cubicBezTo>
                  <a:cubicBezTo>
                    <a:pt x="161" y="551"/>
                    <a:pt x="1409" y="451"/>
                    <a:pt x="1427" y="330"/>
                  </a:cubicBezTo>
                  <a:cubicBezTo>
                    <a:pt x="1440" y="217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5848914" y="4619499"/>
              <a:ext cx="78868" cy="64093"/>
            </a:xfrm>
            <a:custGeom>
              <a:rect b="b" l="l" r="r" t="t"/>
              <a:pathLst>
                <a:path extrusionOk="0" h="360" w="443">
                  <a:moveTo>
                    <a:pt x="373" y="0"/>
                  </a:moveTo>
                  <a:lnTo>
                    <a:pt x="442" y="199"/>
                  </a:lnTo>
                  <a:cubicBezTo>
                    <a:pt x="442" y="199"/>
                    <a:pt x="317" y="360"/>
                    <a:pt x="78" y="325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895914" y="4640329"/>
              <a:ext cx="163790" cy="64983"/>
            </a:xfrm>
            <a:custGeom>
              <a:rect b="b" l="l" r="r" t="t"/>
              <a:pathLst>
                <a:path extrusionOk="0" h="365" w="920">
                  <a:moveTo>
                    <a:pt x="1" y="195"/>
                  </a:moveTo>
                  <a:cubicBezTo>
                    <a:pt x="1" y="195"/>
                    <a:pt x="699" y="364"/>
                    <a:pt x="811" y="230"/>
                  </a:cubicBezTo>
                  <a:cubicBezTo>
                    <a:pt x="920" y="91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626551" y="3973430"/>
              <a:ext cx="306572" cy="665495"/>
            </a:xfrm>
            <a:custGeom>
              <a:rect b="b" l="l" r="r" t="t"/>
              <a:pathLst>
                <a:path extrusionOk="0" h="3738" w="1722">
                  <a:moveTo>
                    <a:pt x="1245" y="65"/>
                  </a:moveTo>
                  <a:cubicBezTo>
                    <a:pt x="1245" y="65"/>
                    <a:pt x="1496" y="1838"/>
                    <a:pt x="1600" y="2584"/>
                  </a:cubicBezTo>
                  <a:cubicBezTo>
                    <a:pt x="1700" y="3330"/>
                    <a:pt x="1722" y="3607"/>
                    <a:pt x="1722" y="3607"/>
                  </a:cubicBezTo>
                  <a:lnTo>
                    <a:pt x="1201" y="3737"/>
                  </a:lnTo>
                  <a:cubicBezTo>
                    <a:pt x="1201" y="3737"/>
                    <a:pt x="213" y="551"/>
                    <a:pt x="105" y="278"/>
                  </a:cubicBezTo>
                  <a:cubicBezTo>
                    <a:pt x="0" y="0"/>
                    <a:pt x="1245" y="65"/>
                    <a:pt x="1245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5608036" y="4644067"/>
              <a:ext cx="254052" cy="120708"/>
            </a:xfrm>
            <a:custGeom>
              <a:rect b="b" l="l" r="r" t="t"/>
              <a:pathLst>
                <a:path extrusionOk="0" h="678" w="1427">
                  <a:moveTo>
                    <a:pt x="61" y="83"/>
                  </a:moveTo>
                  <a:cubicBezTo>
                    <a:pt x="61" y="83"/>
                    <a:pt x="44" y="66"/>
                    <a:pt x="26" y="135"/>
                  </a:cubicBezTo>
                  <a:cubicBezTo>
                    <a:pt x="5" y="205"/>
                    <a:pt x="0" y="369"/>
                    <a:pt x="52" y="426"/>
                  </a:cubicBezTo>
                  <a:cubicBezTo>
                    <a:pt x="100" y="486"/>
                    <a:pt x="1340" y="677"/>
                    <a:pt x="1384" y="560"/>
                  </a:cubicBezTo>
                  <a:cubicBezTo>
                    <a:pt x="1427" y="456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615691" y="4619499"/>
              <a:ext cx="72815" cy="60354"/>
            </a:xfrm>
            <a:custGeom>
              <a:rect b="b" l="l" r="r" t="t"/>
              <a:pathLst>
                <a:path extrusionOk="0" h="339" w="409">
                  <a:moveTo>
                    <a:pt x="387" y="0"/>
                  </a:moveTo>
                  <a:lnTo>
                    <a:pt x="408" y="208"/>
                  </a:lnTo>
                  <a:cubicBezTo>
                    <a:pt x="408" y="208"/>
                    <a:pt x="248" y="338"/>
                    <a:pt x="22" y="243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5652010" y="4639438"/>
              <a:ext cx="27239" cy="29554"/>
            </a:xfrm>
            <a:custGeom>
              <a:rect b="b" l="l" r="r" t="t"/>
              <a:pathLst>
                <a:path extrusionOk="0" h="166" w="153">
                  <a:moveTo>
                    <a:pt x="152" y="1"/>
                  </a:moveTo>
                  <a:lnTo>
                    <a:pt x="1" y="166"/>
                  </a:lnTo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5553914" y="3923938"/>
              <a:ext cx="212571" cy="696473"/>
            </a:xfrm>
            <a:custGeom>
              <a:rect b="b" l="l" r="r" t="t"/>
              <a:pathLst>
                <a:path extrusionOk="0" h="3912" w="1194">
                  <a:moveTo>
                    <a:pt x="1193" y="352"/>
                  </a:moveTo>
                  <a:cubicBezTo>
                    <a:pt x="1193" y="352"/>
                    <a:pt x="1028" y="2134"/>
                    <a:pt x="955" y="2888"/>
                  </a:cubicBezTo>
                  <a:cubicBezTo>
                    <a:pt x="881" y="3634"/>
                    <a:pt x="833" y="3907"/>
                    <a:pt x="833" y="3907"/>
                  </a:cubicBezTo>
                  <a:lnTo>
                    <a:pt x="300" y="3911"/>
                  </a:lnTo>
                  <a:cubicBezTo>
                    <a:pt x="300" y="3911"/>
                    <a:pt x="75" y="586"/>
                    <a:pt x="40" y="291"/>
                  </a:cubicBezTo>
                  <a:cubicBezTo>
                    <a:pt x="1" y="1"/>
                    <a:pt x="1193" y="352"/>
                    <a:pt x="1193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5141768" y="3839018"/>
              <a:ext cx="799900" cy="272750"/>
            </a:xfrm>
            <a:custGeom>
              <a:rect b="b" l="l" r="r" t="t"/>
              <a:pathLst>
                <a:path extrusionOk="0" h="1532" w="4493">
                  <a:moveTo>
                    <a:pt x="811" y="1223"/>
                  </a:moveTo>
                  <a:cubicBezTo>
                    <a:pt x="1" y="768"/>
                    <a:pt x="504" y="1"/>
                    <a:pt x="504" y="1"/>
                  </a:cubicBezTo>
                  <a:cubicBezTo>
                    <a:pt x="504" y="1"/>
                    <a:pt x="3105" y="139"/>
                    <a:pt x="3543" y="317"/>
                  </a:cubicBezTo>
                  <a:cubicBezTo>
                    <a:pt x="3777" y="413"/>
                    <a:pt x="4492" y="1059"/>
                    <a:pt x="3200" y="1297"/>
                  </a:cubicBezTo>
                  <a:cubicBezTo>
                    <a:pt x="2819" y="1366"/>
                    <a:pt x="1362" y="1531"/>
                    <a:pt x="811" y="1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270664" y="3862162"/>
              <a:ext cx="11750" cy="19584"/>
            </a:xfrm>
            <a:custGeom>
              <a:rect b="b" l="l" r="r" t="t"/>
              <a:pathLst>
                <a:path extrusionOk="0" h="110" w="66">
                  <a:moveTo>
                    <a:pt x="22" y="109"/>
                  </a:moveTo>
                  <a:cubicBezTo>
                    <a:pt x="18" y="109"/>
                    <a:pt x="18" y="109"/>
                    <a:pt x="14" y="105"/>
                  </a:cubicBezTo>
                  <a:cubicBezTo>
                    <a:pt x="5" y="105"/>
                    <a:pt x="1" y="96"/>
                    <a:pt x="5" y="83"/>
                  </a:cubicBezTo>
                  <a:cubicBezTo>
                    <a:pt x="14" y="44"/>
                    <a:pt x="27" y="14"/>
                    <a:pt x="27" y="14"/>
                  </a:cubicBezTo>
                  <a:cubicBezTo>
                    <a:pt x="35" y="5"/>
                    <a:pt x="44" y="1"/>
                    <a:pt x="53" y="5"/>
                  </a:cubicBezTo>
                  <a:cubicBezTo>
                    <a:pt x="61" y="9"/>
                    <a:pt x="66" y="22"/>
                    <a:pt x="61" y="31"/>
                  </a:cubicBezTo>
                  <a:cubicBezTo>
                    <a:pt x="61" y="31"/>
                    <a:pt x="48" y="57"/>
                    <a:pt x="40" y="96"/>
                  </a:cubicBezTo>
                  <a:cubicBezTo>
                    <a:pt x="35" y="100"/>
                    <a:pt x="27" y="109"/>
                    <a:pt x="22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268349" y="3900082"/>
              <a:ext cx="613856" cy="687037"/>
            </a:xfrm>
            <a:custGeom>
              <a:rect b="b" l="l" r="r" t="t"/>
              <a:pathLst>
                <a:path extrusionOk="0" h="3859" w="3448">
                  <a:moveTo>
                    <a:pt x="66" y="174"/>
                  </a:moveTo>
                  <a:cubicBezTo>
                    <a:pt x="61" y="174"/>
                    <a:pt x="53" y="169"/>
                    <a:pt x="53" y="165"/>
                  </a:cubicBezTo>
                  <a:cubicBezTo>
                    <a:pt x="22" y="122"/>
                    <a:pt x="5" y="74"/>
                    <a:pt x="1" y="22"/>
                  </a:cubicBezTo>
                  <a:cubicBezTo>
                    <a:pt x="1" y="13"/>
                    <a:pt x="9" y="4"/>
                    <a:pt x="18" y="0"/>
                  </a:cubicBezTo>
                  <a:cubicBezTo>
                    <a:pt x="27" y="0"/>
                    <a:pt x="35" y="9"/>
                    <a:pt x="35" y="17"/>
                  </a:cubicBezTo>
                  <a:cubicBezTo>
                    <a:pt x="40" y="65"/>
                    <a:pt x="57" y="109"/>
                    <a:pt x="83" y="143"/>
                  </a:cubicBezTo>
                  <a:cubicBezTo>
                    <a:pt x="87" y="152"/>
                    <a:pt x="83" y="165"/>
                    <a:pt x="74" y="169"/>
                  </a:cubicBezTo>
                  <a:cubicBezTo>
                    <a:pt x="74" y="174"/>
                    <a:pt x="70" y="174"/>
                    <a:pt x="66" y="174"/>
                  </a:cubicBezTo>
                  <a:close/>
                  <a:moveTo>
                    <a:pt x="304" y="325"/>
                  </a:moveTo>
                  <a:cubicBezTo>
                    <a:pt x="304" y="325"/>
                    <a:pt x="300" y="325"/>
                    <a:pt x="300" y="325"/>
                  </a:cubicBezTo>
                  <a:cubicBezTo>
                    <a:pt x="248" y="312"/>
                    <a:pt x="200" y="291"/>
                    <a:pt x="161" y="269"/>
                  </a:cubicBezTo>
                  <a:cubicBezTo>
                    <a:pt x="152" y="265"/>
                    <a:pt x="152" y="252"/>
                    <a:pt x="157" y="243"/>
                  </a:cubicBezTo>
                  <a:cubicBezTo>
                    <a:pt x="161" y="234"/>
                    <a:pt x="174" y="234"/>
                    <a:pt x="178" y="239"/>
                  </a:cubicBezTo>
                  <a:cubicBezTo>
                    <a:pt x="218" y="260"/>
                    <a:pt x="261" y="278"/>
                    <a:pt x="309" y="291"/>
                  </a:cubicBezTo>
                  <a:cubicBezTo>
                    <a:pt x="317" y="295"/>
                    <a:pt x="326" y="304"/>
                    <a:pt x="322" y="312"/>
                  </a:cubicBezTo>
                  <a:cubicBezTo>
                    <a:pt x="317" y="321"/>
                    <a:pt x="313" y="325"/>
                    <a:pt x="304" y="325"/>
                  </a:cubicBezTo>
                  <a:close/>
                  <a:moveTo>
                    <a:pt x="590" y="377"/>
                  </a:moveTo>
                  <a:cubicBezTo>
                    <a:pt x="590" y="377"/>
                    <a:pt x="590" y="377"/>
                    <a:pt x="586" y="377"/>
                  </a:cubicBezTo>
                  <a:cubicBezTo>
                    <a:pt x="534" y="369"/>
                    <a:pt x="486" y="364"/>
                    <a:pt x="443" y="356"/>
                  </a:cubicBezTo>
                  <a:cubicBezTo>
                    <a:pt x="434" y="356"/>
                    <a:pt x="426" y="347"/>
                    <a:pt x="430" y="338"/>
                  </a:cubicBezTo>
                  <a:cubicBezTo>
                    <a:pt x="430" y="325"/>
                    <a:pt x="439" y="321"/>
                    <a:pt x="447" y="321"/>
                  </a:cubicBezTo>
                  <a:cubicBezTo>
                    <a:pt x="491" y="330"/>
                    <a:pt x="538" y="334"/>
                    <a:pt x="590" y="338"/>
                  </a:cubicBezTo>
                  <a:cubicBezTo>
                    <a:pt x="603" y="343"/>
                    <a:pt x="608" y="351"/>
                    <a:pt x="608" y="360"/>
                  </a:cubicBezTo>
                  <a:cubicBezTo>
                    <a:pt x="608" y="369"/>
                    <a:pt x="599" y="377"/>
                    <a:pt x="590" y="377"/>
                  </a:cubicBezTo>
                  <a:close/>
                  <a:moveTo>
                    <a:pt x="881" y="399"/>
                  </a:moveTo>
                  <a:lnTo>
                    <a:pt x="877" y="399"/>
                  </a:lnTo>
                  <a:cubicBezTo>
                    <a:pt x="829" y="395"/>
                    <a:pt x="781" y="395"/>
                    <a:pt x="733" y="390"/>
                  </a:cubicBezTo>
                  <a:cubicBezTo>
                    <a:pt x="725" y="390"/>
                    <a:pt x="716" y="382"/>
                    <a:pt x="716" y="369"/>
                  </a:cubicBezTo>
                  <a:cubicBezTo>
                    <a:pt x="716" y="360"/>
                    <a:pt x="725" y="351"/>
                    <a:pt x="738" y="356"/>
                  </a:cubicBezTo>
                  <a:cubicBezTo>
                    <a:pt x="781" y="356"/>
                    <a:pt x="829" y="360"/>
                    <a:pt x="881" y="364"/>
                  </a:cubicBezTo>
                  <a:cubicBezTo>
                    <a:pt x="890" y="364"/>
                    <a:pt x="898" y="373"/>
                    <a:pt x="898" y="382"/>
                  </a:cubicBezTo>
                  <a:cubicBezTo>
                    <a:pt x="898" y="390"/>
                    <a:pt x="890" y="399"/>
                    <a:pt x="881" y="399"/>
                  </a:cubicBezTo>
                  <a:close/>
                  <a:moveTo>
                    <a:pt x="1167" y="412"/>
                  </a:moveTo>
                  <a:lnTo>
                    <a:pt x="1167" y="412"/>
                  </a:lnTo>
                  <a:cubicBezTo>
                    <a:pt x="1119" y="412"/>
                    <a:pt x="1072" y="408"/>
                    <a:pt x="1024" y="408"/>
                  </a:cubicBezTo>
                  <a:cubicBezTo>
                    <a:pt x="1015" y="408"/>
                    <a:pt x="1007" y="399"/>
                    <a:pt x="1007" y="386"/>
                  </a:cubicBezTo>
                  <a:cubicBezTo>
                    <a:pt x="1007" y="377"/>
                    <a:pt x="1015" y="373"/>
                    <a:pt x="1024" y="369"/>
                  </a:cubicBezTo>
                  <a:cubicBezTo>
                    <a:pt x="1072" y="373"/>
                    <a:pt x="1119" y="373"/>
                    <a:pt x="1171" y="377"/>
                  </a:cubicBezTo>
                  <a:cubicBezTo>
                    <a:pt x="1180" y="377"/>
                    <a:pt x="1189" y="386"/>
                    <a:pt x="1189" y="395"/>
                  </a:cubicBezTo>
                  <a:cubicBezTo>
                    <a:pt x="1189" y="403"/>
                    <a:pt x="1180" y="412"/>
                    <a:pt x="1167" y="412"/>
                  </a:cubicBezTo>
                  <a:close/>
                  <a:moveTo>
                    <a:pt x="2186" y="421"/>
                  </a:moveTo>
                  <a:cubicBezTo>
                    <a:pt x="2173" y="421"/>
                    <a:pt x="2164" y="412"/>
                    <a:pt x="2164" y="399"/>
                  </a:cubicBezTo>
                  <a:cubicBezTo>
                    <a:pt x="2164" y="390"/>
                    <a:pt x="2173" y="382"/>
                    <a:pt x="2182" y="382"/>
                  </a:cubicBezTo>
                  <a:cubicBezTo>
                    <a:pt x="2238" y="382"/>
                    <a:pt x="2281" y="382"/>
                    <a:pt x="2299" y="382"/>
                  </a:cubicBezTo>
                  <a:cubicBezTo>
                    <a:pt x="2303" y="382"/>
                    <a:pt x="2307" y="382"/>
                    <a:pt x="2307" y="382"/>
                  </a:cubicBezTo>
                  <a:cubicBezTo>
                    <a:pt x="2307" y="382"/>
                    <a:pt x="2316" y="382"/>
                    <a:pt x="2329" y="382"/>
                  </a:cubicBezTo>
                  <a:cubicBezTo>
                    <a:pt x="2338" y="382"/>
                    <a:pt x="2346" y="386"/>
                    <a:pt x="2346" y="399"/>
                  </a:cubicBezTo>
                  <a:cubicBezTo>
                    <a:pt x="2346" y="408"/>
                    <a:pt x="2338" y="416"/>
                    <a:pt x="2329" y="416"/>
                  </a:cubicBezTo>
                  <a:cubicBezTo>
                    <a:pt x="2307" y="416"/>
                    <a:pt x="2312" y="416"/>
                    <a:pt x="2312" y="416"/>
                  </a:cubicBezTo>
                  <a:lnTo>
                    <a:pt x="2312" y="416"/>
                  </a:lnTo>
                  <a:lnTo>
                    <a:pt x="2299" y="416"/>
                  </a:lnTo>
                  <a:cubicBezTo>
                    <a:pt x="2281" y="416"/>
                    <a:pt x="2242" y="416"/>
                    <a:pt x="2186" y="421"/>
                  </a:cubicBezTo>
                  <a:close/>
                  <a:moveTo>
                    <a:pt x="1458" y="421"/>
                  </a:moveTo>
                  <a:lnTo>
                    <a:pt x="1458" y="421"/>
                  </a:lnTo>
                  <a:cubicBezTo>
                    <a:pt x="1410" y="421"/>
                    <a:pt x="1362" y="416"/>
                    <a:pt x="1314" y="416"/>
                  </a:cubicBezTo>
                  <a:cubicBezTo>
                    <a:pt x="1301" y="416"/>
                    <a:pt x="1297" y="408"/>
                    <a:pt x="1297" y="399"/>
                  </a:cubicBezTo>
                  <a:cubicBezTo>
                    <a:pt x="1297" y="390"/>
                    <a:pt x="1306" y="382"/>
                    <a:pt x="1314" y="382"/>
                  </a:cubicBezTo>
                  <a:lnTo>
                    <a:pt x="1314" y="382"/>
                  </a:lnTo>
                  <a:cubicBezTo>
                    <a:pt x="1362" y="382"/>
                    <a:pt x="1410" y="382"/>
                    <a:pt x="1458" y="382"/>
                  </a:cubicBezTo>
                  <a:cubicBezTo>
                    <a:pt x="1471" y="382"/>
                    <a:pt x="1479" y="390"/>
                    <a:pt x="1475" y="403"/>
                  </a:cubicBezTo>
                  <a:cubicBezTo>
                    <a:pt x="1475" y="412"/>
                    <a:pt x="1471" y="421"/>
                    <a:pt x="1458" y="421"/>
                  </a:cubicBezTo>
                  <a:close/>
                  <a:moveTo>
                    <a:pt x="1895" y="421"/>
                  </a:moveTo>
                  <a:cubicBezTo>
                    <a:pt x="1882" y="421"/>
                    <a:pt x="1878" y="412"/>
                    <a:pt x="1878" y="403"/>
                  </a:cubicBezTo>
                  <a:cubicBezTo>
                    <a:pt x="1874" y="395"/>
                    <a:pt x="1882" y="386"/>
                    <a:pt x="1895" y="386"/>
                  </a:cubicBezTo>
                  <a:cubicBezTo>
                    <a:pt x="1947" y="386"/>
                    <a:pt x="1995" y="386"/>
                    <a:pt x="2039" y="386"/>
                  </a:cubicBezTo>
                  <a:lnTo>
                    <a:pt x="2039" y="386"/>
                  </a:lnTo>
                  <a:cubicBezTo>
                    <a:pt x="2047" y="386"/>
                    <a:pt x="2056" y="390"/>
                    <a:pt x="2056" y="403"/>
                  </a:cubicBezTo>
                  <a:cubicBezTo>
                    <a:pt x="2056" y="412"/>
                    <a:pt x="2047" y="421"/>
                    <a:pt x="2039" y="421"/>
                  </a:cubicBezTo>
                  <a:cubicBezTo>
                    <a:pt x="1995" y="421"/>
                    <a:pt x="1947" y="421"/>
                    <a:pt x="1895" y="421"/>
                  </a:cubicBezTo>
                  <a:close/>
                  <a:moveTo>
                    <a:pt x="1748" y="421"/>
                  </a:moveTo>
                  <a:lnTo>
                    <a:pt x="1748" y="421"/>
                  </a:lnTo>
                  <a:cubicBezTo>
                    <a:pt x="1700" y="421"/>
                    <a:pt x="1653" y="421"/>
                    <a:pt x="1605" y="421"/>
                  </a:cubicBezTo>
                  <a:cubicBezTo>
                    <a:pt x="1592" y="421"/>
                    <a:pt x="1588" y="412"/>
                    <a:pt x="1588" y="403"/>
                  </a:cubicBezTo>
                  <a:cubicBezTo>
                    <a:pt x="1588" y="395"/>
                    <a:pt x="1592" y="386"/>
                    <a:pt x="1605" y="386"/>
                  </a:cubicBezTo>
                  <a:lnTo>
                    <a:pt x="1605" y="386"/>
                  </a:lnTo>
                  <a:cubicBezTo>
                    <a:pt x="1653" y="386"/>
                    <a:pt x="1700" y="386"/>
                    <a:pt x="1748" y="386"/>
                  </a:cubicBezTo>
                  <a:cubicBezTo>
                    <a:pt x="1761" y="386"/>
                    <a:pt x="1765" y="395"/>
                    <a:pt x="1765" y="403"/>
                  </a:cubicBezTo>
                  <a:cubicBezTo>
                    <a:pt x="1765" y="412"/>
                    <a:pt x="1761" y="421"/>
                    <a:pt x="1748" y="421"/>
                  </a:cubicBezTo>
                  <a:close/>
                  <a:moveTo>
                    <a:pt x="2602" y="503"/>
                  </a:moveTo>
                  <a:cubicBezTo>
                    <a:pt x="2598" y="503"/>
                    <a:pt x="2593" y="503"/>
                    <a:pt x="2589" y="499"/>
                  </a:cubicBezTo>
                  <a:cubicBezTo>
                    <a:pt x="2554" y="473"/>
                    <a:pt x="2511" y="451"/>
                    <a:pt x="2468" y="438"/>
                  </a:cubicBezTo>
                  <a:cubicBezTo>
                    <a:pt x="2459" y="434"/>
                    <a:pt x="2450" y="425"/>
                    <a:pt x="2455" y="416"/>
                  </a:cubicBezTo>
                  <a:cubicBezTo>
                    <a:pt x="2459" y="403"/>
                    <a:pt x="2468" y="399"/>
                    <a:pt x="2476" y="403"/>
                  </a:cubicBezTo>
                  <a:cubicBezTo>
                    <a:pt x="2528" y="416"/>
                    <a:pt x="2572" y="442"/>
                    <a:pt x="2611" y="468"/>
                  </a:cubicBezTo>
                  <a:cubicBezTo>
                    <a:pt x="2619" y="477"/>
                    <a:pt x="2619" y="486"/>
                    <a:pt x="2615" y="494"/>
                  </a:cubicBezTo>
                  <a:cubicBezTo>
                    <a:pt x="2611" y="499"/>
                    <a:pt x="2606" y="503"/>
                    <a:pt x="2602" y="503"/>
                  </a:cubicBezTo>
                  <a:close/>
                  <a:moveTo>
                    <a:pt x="2763" y="737"/>
                  </a:moveTo>
                  <a:cubicBezTo>
                    <a:pt x="2754" y="737"/>
                    <a:pt x="2750" y="733"/>
                    <a:pt x="2745" y="724"/>
                  </a:cubicBezTo>
                  <a:cubicBezTo>
                    <a:pt x="2732" y="677"/>
                    <a:pt x="2711" y="633"/>
                    <a:pt x="2685" y="598"/>
                  </a:cubicBezTo>
                  <a:cubicBezTo>
                    <a:pt x="2680" y="590"/>
                    <a:pt x="2685" y="577"/>
                    <a:pt x="2689" y="572"/>
                  </a:cubicBezTo>
                  <a:cubicBezTo>
                    <a:pt x="2698" y="568"/>
                    <a:pt x="2711" y="568"/>
                    <a:pt x="2715" y="577"/>
                  </a:cubicBezTo>
                  <a:cubicBezTo>
                    <a:pt x="2741" y="616"/>
                    <a:pt x="2763" y="664"/>
                    <a:pt x="2780" y="711"/>
                  </a:cubicBezTo>
                  <a:cubicBezTo>
                    <a:pt x="2784" y="724"/>
                    <a:pt x="2776" y="733"/>
                    <a:pt x="2767" y="737"/>
                  </a:cubicBezTo>
                  <a:cubicBezTo>
                    <a:pt x="2767" y="737"/>
                    <a:pt x="2763" y="737"/>
                    <a:pt x="2763" y="737"/>
                  </a:cubicBezTo>
                  <a:close/>
                  <a:moveTo>
                    <a:pt x="2810" y="1023"/>
                  </a:moveTo>
                  <a:cubicBezTo>
                    <a:pt x="2802" y="1023"/>
                    <a:pt x="2793" y="1015"/>
                    <a:pt x="2793" y="1006"/>
                  </a:cubicBezTo>
                  <a:cubicBezTo>
                    <a:pt x="2784" y="950"/>
                    <a:pt x="2776" y="906"/>
                    <a:pt x="2776" y="872"/>
                  </a:cubicBezTo>
                  <a:lnTo>
                    <a:pt x="2771" y="863"/>
                  </a:lnTo>
                  <a:cubicBezTo>
                    <a:pt x="2771" y="854"/>
                    <a:pt x="2780" y="841"/>
                    <a:pt x="2789" y="841"/>
                  </a:cubicBezTo>
                  <a:cubicBezTo>
                    <a:pt x="2802" y="841"/>
                    <a:pt x="2806" y="850"/>
                    <a:pt x="2810" y="859"/>
                  </a:cubicBezTo>
                  <a:lnTo>
                    <a:pt x="2810" y="867"/>
                  </a:lnTo>
                  <a:cubicBezTo>
                    <a:pt x="2815" y="902"/>
                    <a:pt x="2819" y="945"/>
                    <a:pt x="2828" y="1002"/>
                  </a:cubicBezTo>
                  <a:cubicBezTo>
                    <a:pt x="2828" y="1010"/>
                    <a:pt x="2823" y="1019"/>
                    <a:pt x="2815" y="1023"/>
                  </a:cubicBezTo>
                  <a:cubicBezTo>
                    <a:pt x="2810" y="1023"/>
                    <a:pt x="2810" y="1023"/>
                    <a:pt x="2810" y="1023"/>
                  </a:cubicBezTo>
                  <a:close/>
                  <a:moveTo>
                    <a:pt x="2862" y="1310"/>
                  </a:moveTo>
                  <a:cubicBezTo>
                    <a:pt x="2854" y="1310"/>
                    <a:pt x="2845" y="1301"/>
                    <a:pt x="2845" y="1292"/>
                  </a:cubicBezTo>
                  <a:cubicBezTo>
                    <a:pt x="2832" y="1244"/>
                    <a:pt x="2823" y="1197"/>
                    <a:pt x="2819" y="1149"/>
                  </a:cubicBezTo>
                  <a:cubicBezTo>
                    <a:pt x="2815" y="1140"/>
                    <a:pt x="2823" y="1132"/>
                    <a:pt x="2832" y="1132"/>
                  </a:cubicBezTo>
                  <a:cubicBezTo>
                    <a:pt x="2841" y="1127"/>
                    <a:pt x="2849" y="1136"/>
                    <a:pt x="2854" y="1145"/>
                  </a:cubicBezTo>
                  <a:cubicBezTo>
                    <a:pt x="2862" y="1188"/>
                    <a:pt x="2871" y="1236"/>
                    <a:pt x="2880" y="1288"/>
                  </a:cubicBezTo>
                  <a:cubicBezTo>
                    <a:pt x="2880" y="1297"/>
                    <a:pt x="2875" y="1305"/>
                    <a:pt x="2867" y="1310"/>
                  </a:cubicBezTo>
                  <a:cubicBezTo>
                    <a:pt x="2862" y="1310"/>
                    <a:pt x="2862" y="1310"/>
                    <a:pt x="2862" y="1310"/>
                  </a:cubicBezTo>
                  <a:close/>
                  <a:moveTo>
                    <a:pt x="2919" y="1591"/>
                  </a:moveTo>
                  <a:cubicBezTo>
                    <a:pt x="2910" y="1591"/>
                    <a:pt x="2901" y="1587"/>
                    <a:pt x="2901" y="1578"/>
                  </a:cubicBezTo>
                  <a:lnTo>
                    <a:pt x="2871" y="1435"/>
                  </a:lnTo>
                  <a:cubicBezTo>
                    <a:pt x="2871" y="1427"/>
                    <a:pt x="2875" y="1418"/>
                    <a:pt x="2884" y="1414"/>
                  </a:cubicBezTo>
                  <a:cubicBezTo>
                    <a:pt x="2897" y="1414"/>
                    <a:pt x="2906" y="1418"/>
                    <a:pt x="2906" y="1431"/>
                  </a:cubicBezTo>
                  <a:lnTo>
                    <a:pt x="2936" y="1570"/>
                  </a:lnTo>
                  <a:cubicBezTo>
                    <a:pt x="2940" y="1583"/>
                    <a:pt x="2932" y="1591"/>
                    <a:pt x="2923" y="1591"/>
                  </a:cubicBezTo>
                  <a:cubicBezTo>
                    <a:pt x="2923" y="1591"/>
                    <a:pt x="2919" y="1591"/>
                    <a:pt x="2919" y="1591"/>
                  </a:cubicBezTo>
                  <a:close/>
                  <a:moveTo>
                    <a:pt x="2979" y="1878"/>
                  </a:moveTo>
                  <a:cubicBezTo>
                    <a:pt x="2971" y="1878"/>
                    <a:pt x="2962" y="1873"/>
                    <a:pt x="2962" y="1864"/>
                  </a:cubicBezTo>
                  <a:lnTo>
                    <a:pt x="2932" y="1721"/>
                  </a:lnTo>
                  <a:cubicBezTo>
                    <a:pt x="2927" y="1713"/>
                    <a:pt x="2936" y="1700"/>
                    <a:pt x="2945" y="1700"/>
                  </a:cubicBezTo>
                  <a:cubicBezTo>
                    <a:pt x="2953" y="1700"/>
                    <a:pt x="2962" y="1704"/>
                    <a:pt x="2966" y="1713"/>
                  </a:cubicBezTo>
                  <a:lnTo>
                    <a:pt x="2997" y="1856"/>
                  </a:lnTo>
                  <a:cubicBezTo>
                    <a:pt x="2997" y="1864"/>
                    <a:pt x="2992" y="1873"/>
                    <a:pt x="2984" y="1878"/>
                  </a:cubicBezTo>
                  <a:cubicBezTo>
                    <a:pt x="2979" y="1878"/>
                    <a:pt x="2979" y="1878"/>
                    <a:pt x="2979" y="1878"/>
                  </a:cubicBezTo>
                  <a:close/>
                  <a:moveTo>
                    <a:pt x="3040" y="2159"/>
                  </a:moveTo>
                  <a:cubicBezTo>
                    <a:pt x="3031" y="2159"/>
                    <a:pt x="3023" y="2155"/>
                    <a:pt x="3023" y="2146"/>
                  </a:cubicBezTo>
                  <a:lnTo>
                    <a:pt x="2992" y="2003"/>
                  </a:lnTo>
                  <a:cubicBezTo>
                    <a:pt x="2988" y="1995"/>
                    <a:pt x="2997" y="1986"/>
                    <a:pt x="3005" y="1982"/>
                  </a:cubicBezTo>
                  <a:cubicBezTo>
                    <a:pt x="3014" y="1982"/>
                    <a:pt x="3027" y="1986"/>
                    <a:pt x="3027" y="1999"/>
                  </a:cubicBezTo>
                  <a:lnTo>
                    <a:pt x="3057" y="2138"/>
                  </a:lnTo>
                  <a:cubicBezTo>
                    <a:pt x="3062" y="2151"/>
                    <a:pt x="3053" y="2159"/>
                    <a:pt x="3044" y="2159"/>
                  </a:cubicBezTo>
                  <a:cubicBezTo>
                    <a:pt x="3044" y="2159"/>
                    <a:pt x="3040" y="2159"/>
                    <a:pt x="3040" y="2159"/>
                  </a:cubicBezTo>
                  <a:close/>
                  <a:moveTo>
                    <a:pt x="3105" y="2445"/>
                  </a:moveTo>
                  <a:cubicBezTo>
                    <a:pt x="3096" y="2445"/>
                    <a:pt x="3088" y="2437"/>
                    <a:pt x="3088" y="2432"/>
                  </a:cubicBezTo>
                  <a:lnTo>
                    <a:pt x="3053" y="2289"/>
                  </a:lnTo>
                  <a:cubicBezTo>
                    <a:pt x="3053" y="2281"/>
                    <a:pt x="3057" y="2268"/>
                    <a:pt x="3066" y="2268"/>
                  </a:cubicBezTo>
                  <a:cubicBezTo>
                    <a:pt x="3079" y="2263"/>
                    <a:pt x="3088" y="2272"/>
                    <a:pt x="3088" y="2281"/>
                  </a:cubicBezTo>
                  <a:lnTo>
                    <a:pt x="3122" y="2424"/>
                  </a:lnTo>
                  <a:cubicBezTo>
                    <a:pt x="3122" y="2432"/>
                    <a:pt x="3118" y="2441"/>
                    <a:pt x="3105" y="2445"/>
                  </a:cubicBezTo>
                  <a:cubicBezTo>
                    <a:pt x="3105" y="2445"/>
                    <a:pt x="3105" y="2445"/>
                    <a:pt x="3105" y="2445"/>
                  </a:cubicBezTo>
                  <a:close/>
                  <a:moveTo>
                    <a:pt x="3166" y="2727"/>
                  </a:moveTo>
                  <a:cubicBezTo>
                    <a:pt x="3157" y="2727"/>
                    <a:pt x="3153" y="2723"/>
                    <a:pt x="3148" y="2714"/>
                  </a:cubicBezTo>
                  <a:lnTo>
                    <a:pt x="3118" y="2571"/>
                  </a:lnTo>
                  <a:cubicBezTo>
                    <a:pt x="3114" y="2563"/>
                    <a:pt x="3122" y="2554"/>
                    <a:pt x="3131" y="2550"/>
                  </a:cubicBezTo>
                  <a:cubicBezTo>
                    <a:pt x="3140" y="2550"/>
                    <a:pt x="3153" y="2554"/>
                    <a:pt x="3153" y="2563"/>
                  </a:cubicBezTo>
                  <a:lnTo>
                    <a:pt x="3183" y="2706"/>
                  </a:lnTo>
                  <a:cubicBezTo>
                    <a:pt x="3187" y="2714"/>
                    <a:pt x="3179" y="2727"/>
                    <a:pt x="3170" y="2727"/>
                  </a:cubicBezTo>
                  <a:cubicBezTo>
                    <a:pt x="3170" y="2727"/>
                    <a:pt x="3170" y="2727"/>
                    <a:pt x="3166" y="2727"/>
                  </a:cubicBezTo>
                  <a:close/>
                  <a:moveTo>
                    <a:pt x="3231" y="3009"/>
                  </a:moveTo>
                  <a:cubicBezTo>
                    <a:pt x="3222" y="3009"/>
                    <a:pt x="3218" y="3005"/>
                    <a:pt x="3213" y="2996"/>
                  </a:cubicBezTo>
                  <a:lnTo>
                    <a:pt x="3183" y="2857"/>
                  </a:lnTo>
                  <a:cubicBezTo>
                    <a:pt x="3179" y="2844"/>
                    <a:pt x="3187" y="2836"/>
                    <a:pt x="3196" y="2836"/>
                  </a:cubicBezTo>
                  <a:cubicBezTo>
                    <a:pt x="3205" y="2831"/>
                    <a:pt x="3213" y="2840"/>
                    <a:pt x="3218" y="2849"/>
                  </a:cubicBezTo>
                  <a:lnTo>
                    <a:pt x="3248" y="2987"/>
                  </a:lnTo>
                  <a:cubicBezTo>
                    <a:pt x="3253" y="3000"/>
                    <a:pt x="3244" y="3009"/>
                    <a:pt x="3235" y="3009"/>
                  </a:cubicBezTo>
                  <a:cubicBezTo>
                    <a:pt x="3235" y="3009"/>
                    <a:pt x="3235" y="3009"/>
                    <a:pt x="3231" y="3009"/>
                  </a:cubicBezTo>
                  <a:close/>
                  <a:moveTo>
                    <a:pt x="3296" y="3295"/>
                  </a:moveTo>
                  <a:cubicBezTo>
                    <a:pt x="3287" y="3295"/>
                    <a:pt x="3283" y="3287"/>
                    <a:pt x="3279" y="3282"/>
                  </a:cubicBezTo>
                  <a:lnTo>
                    <a:pt x="3248" y="3139"/>
                  </a:lnTo>
                  <a:cubicBezTo>
                    <a:pt x="3244" y="3131"/>
                    <a:pt x="3253" y="3118"/>
                    <a:pt x="3261" y="3118"/>
                  </a:cubicBezTo>
                  <a:cubicBezTo>
                    <a:pt x="3270" y="3113"/>
                    <a:pt x="3279" y="3122"/>
                    <a:pt x="3283" y="3131"/>
                  </a:cubicBezTo>
                  <a:lnTo>
                    <a:pt x="3313" y="3274"/>
                  </a:lnTo>
                  <a:cubicBezTo>
                    <a:pt x="3318" y="3282"/>
                    <a:pt x="3309" y="3291"/>
                    <a:pt x="3300" y="3295"/>
                  </a:cubicBezTo>
                  <a:cubicBezTo>
                    <a:pt x="3300" y="3295"/>
                    <a:pt x="3300" y="3295"/>
                    <a:pt x="3296" y="3295"/>
                  </a:cubicBezTo>
                  <a:close/>
                  <a:moveTo>
                    <a:pt x="3365" y="3577"/>
                  </a:moveTo>
                  <a:cubicBezTo>
                    <a:pt x="3357" y="3577"/>
                    <a:pt x="3348" y="3573"/>
                    <a:pt x="3344" y="3564"/>
                  </a:cubicBezTo>
                  <a:lnTo>
                    <a:pt x="3313" y="3421"/>
                  </a:lnTo>
                  <a:cubicBezTo>
                    <a:pt x="3309" y="3412"/>
                    <a:pt x="3318" y="3404"/>
                    <a:pt x="3326" y="3399"/>
                  </a:cubicBezTo>
                  <a:cubicBezTo>
                    <a:pt x="3335" y="3399"/>
                    <a:pt x="3344" y="3404"/>
                    <a:pt x="3348" y="3412"/>
                  </a:cubicBezTo>
                  <a:lnTo>
                    <a:pt x="3383" y="3555"/>
                  </a:lnTo>
                  <a:cubicBezTo>
                    <a:pt x="3383" y="3564"/>
                    <a:pt x="3378" y="3573"/>
                    <a:pt x="3365" y="3577"/>
                  </a:cubicBezTo>
                  <a:cubicBezTo>
                    <a:pt x="3365" y="3577"/>
                    <a:pt x="3365" y="3577"/>
                    <a:pt x="3365" y="3577"/>
                  </a:cubicBezTo>
                  <a:close/>
                  <a:moveTo>
                    <a:pt x="3430" y="3859"/>
                  </a:moveTo>
                  <a:cubicBezTo>
                    <a:pt x="3422" y="3859"/>
                    <a:pt x="3413" y="3855"/>
                    <a:pt x="3413" y="3846"/>
                  </a:cubicBezTo>
                  <a:lnTo>
                    <a:pt x="3378" y="3703"/>
                  </a:lnTo>
                  <a:cubicBezTo>
                    <a:pt x="3378" y="3694"/>
                    <a:pt x="3383" y="3685"/>
                    <a:pt x="3391" y="3681"/>
                  </a:cubicBezTo>
                  <a:cubicBezTo>
                    <a:pt x="3404" y="3681"/>
                    <a:pt x="3413" y="3685"/>
                    <a:pt x="3413" y="3699"/>
                  </a:cubicBezTo>
                  <a:lnTo>
                    <a:pt x="3448" y="3837"/>
                  </a:lnTo>
                  <a:cubicBezTo>
                    <a:pt x="3448" y="3846"/>
                    <a:pt x="3443" y="3859"/>
                    <a:pt x="3435" y="3859"/>
                  </a:cubicBezTo>
                  <a:cubicBezTo>
                    <a:pt x="3430" y="3859"/>
                    <a:pt x="3430" y="3859"/>
                    <a:pt x="3430" y="385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881316" y="4604723"/>
              <a:ext cx="10148" cy="19584"/>
            </a:xfrm>
            <a:custGeom>
              <a:rect b="b" l="l" r="r" t="t"/>
              <a:pathLst>
                <a:path extrusionOk="0" h="110" w="57">
                  <a:moveTo>
                    <a:pt x="35" y="109"/>
                  </a:moveTo>
                  <a:cubicBezTo>
                    <a:pt x="26" y="109"/>
                    <a:pt x="18" y="100"/>
                    <a:pt x="18" y="96"/>
                  </a:cubicBezTo>
                  <a:lnTo>
                    <a:pt x="0" y="22"/>
                  </a:lnTo>
                  <a:cubicBezTo>
                    <a:pt x="0" y="14"/>
                    <a:pt x="5" y="5"/>
                    <a:pt x="13" y="1"/>
                  </a:cubicBezTo>
                  <a:cubicBezTo>
                    <a:pt x="26" y="1"/>
                    <a:pt x="35" y="5"/>
                    <a:pt x="35" y="14"/>
                  </a:cubicBezTo>
                  <a:lnTo>
                    <a:pt x="52" y="87"/>
                  </a:lnTo>
                  <a:cubicBezTo>
                    <a:pt x="57" y="96"/>
                    <a:pt x="48" y="105"/>
                    <a:pt x="39" y="109"/>
                  </a:cubicBezTo>
                  <a:cubicBezTo>
                    <a:pt x="39" y="109"/>
                    <a:pt x="35" y="109"/>
                    <a:pt x="35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5648093" y="4111581"/>
              <a:ext cx="11038" cy="493335"/>
            </a:xfrm>
            <a:custGeom>
              <a:rect b="b" l="l" r="r" t="t"/>
              <a:pathLst>
                <a:path extrusionOk="0" h="2771" w="62">
                  <a:moveTo>
                    <a:pt x="44" y="178"/>
                  </a:moveTo>
                  <a:lnTo>
                    <a:pt x="44" y="178"/>
                  </a:lnTo>
                  <a:cubicBezTo>
                    <a:pt x="31" y="178"/>
                    <a:pt x="27" y="174"/>
                    <a:pt x="27" y="161"/>
                  </a:cubicBezTo>
                  <a:lnTo>
                    <a:pt x="27" y="17"/>
                  </a:lnTo>
                  <a:cubicBezTo>
                    <a:pt x="27" y="9"/>
                    <a:pt x="36" y="0"/>
                    <a:pt x="44" y="0"/>
                  </a:cubicBezTo>
                  <a:lnTo>
                    <a:pt x="44" y="0"/>
                  </a:lnTo>
                  <a:cubicBezTo>
                    <a:pt x="53" y="0"/>
                    <a:pt x="62" y="9"/>
                    <a:pt x="62" y="17"/>
                  </a:cubicBezTo>
                  <a:lnTo>
                    <a:pt x="62" y="161"/>
                  </a:lnTo>
                  <a:cubicBezTo>
                    <a:pt x="62" y="174"/>
                    <a:pt x="53" y="178"/>
                    <a:pt x="44" y="178"/>
                  </a:cubicBezTo>
                  <a:close/>
                  <a:moveTo>
                    <a:pt x="40" y="468"/>
                  </a:moveTo>
                  <a:lnTo>
                    <a:pt x="40" y="468"/>
                  </a:lnTo>
                  <a:cubicBezTo>
                    <a:pt x="31" y="468"/>
                    <a:pt x="23" y="460"/>
                    <a:pt x="23" y="451"/>
                  </a:cubicBezTo>
                  <a:lnTo>
                    <a:pt x="23" y="308"/>
                  </a:lnTo>
                  <a:cubicBezTo>
                    <a:pt x="23" y="295"/>
                    <a:pt x="31" y="286"/>
                    <a:pt x="40" y="286"/>
                  </a:cubicBezTo>
                  <a:cubicBezTo>
                    <a:pt x="49" y="291"/>
                    <a:pt x="62" y="295"/>
                    <a:pt x="62" y="308"/>
                  </a:cubicBezTo>
                  <a:lnTo>
                    <a:pt x="57" y="451"/>
                  </a:lnTo>
                  <a:cubicBezTo>
                    <a:pt x="57" y="460"/>
                    <a:pt x="49" y="468"/>
                    <a:pt x="40" y="468"/>
                  </a:cubicBezTo>
                  <a:close/>
                  <a:moveTo>
                    <a:pt x="40" y="759"/>
                  </a:moveTo>
                  <a:lnTo>
                    <a:pt x="40" y="759"/>
                  </a:lnTo>
                  <a:cubicBezTo>
                    <a:pt x="27" y="759"/>
                    <a:pt x="18" y="750"/>
                    <a:pt x="18" y="742"/>
                  </a:cubicBezTo>
                  <a:lnTo>
                    <a:pt x="23" y="594"/>
                  </a:lnTo>
                  <a:cubicBezTo>
                    <a:pt x="23" y="585"/>
                    <a:pt x="27" y="577"/>
                    <a:pt x="40" y="577"/>
                  </a:cubicBezTo>
                  <a:cubicBezTo>
                    <a:pt x="49" y="577"/>
                    <a:pt x="57" y="585"/>
                    <a:pt x="57" y="594"/>
                  </a:cubicBezTo>
                  <a:lnTo>
                    <a:pt x="57" y="742"/>
                  </a:lnTo>
                  <a:cubicBezTo>
                    <a:pt x="57" y="750"/>
                    <a:pt x="49" y="759"/>
                    <a:pt x="40" y="759"/>
                  </a:cubicBezTo>
                  <a:close/>
                  <a:moveTo>
                    <a:pt x="36" y="1045"/>
                  </a:moveTo>
                  <a:lnTo>
                    <a:pt x="36" y="1045"/>
                  </a:lnTo>
                  <a:cubicBezTo>
                    <a:pt x="27" y="1045"/>
                    <a:pt x="18" y="1041"/>
                    <a:pt x="18" y="1028"/>
                  </a:cubicBezTo>
                  <a:lnTo>
                    <a:pt x="18" y="885"/>
                  </a:lnTo>
                  <a:cubicBezTo>
                    <a:pt x="18" y="876"/>
                    <a:pt x="27" y="867"/>
                    <a:pt x="36" y="867"/>
                  </a:cubicBezTo>
                  <a:cubicBezTo>
                    <a:pt x="49" y="867"/>
                    <a:pt x="57" y="876"/>
                    <a:pt x="53" y="885"/>
                  </a:cubicBezTo>
                  <a:lnTo>
                    <a:pt x="53" y="1028"/>
                  </a:lnTo>
                  <a:cubicBezTo>
                    <a:pt x="53" y="1041"/>
                    <a:pt x="44" y="1045"/>
                    <a:pt x="36" y="1045"/>
                  </a:cubicBezTo>
                  <a:close/>
                  <a:moveTo>
                    <a:pt x="31" y="1336"/>
                  </a:moveTo>
                  <a:lnTo>
                    <a:pt x="31" y="1336"/>
                  </a:lnTo>
                  <a:cubicBezTo>
                    <a:pt x="23" y="1336"/>
                    <a:pt x="14" y="1327"/>
                    <a:pt x="14" y="1318"/>
                  </a:cubicBezTo>
                  <a:lnTo>
                    <a:pt x="18" y="1175"/>
                  </a:lnTo>
                  <a:cubicBezTo>
                    <a:pt x="18" y="1162"/>
                    <a:pt x="23" y="1153"/>
                    <a:pt x="36" y="1153"/>
                  </a:cubicBezTo>
                  <a:lnTo>
                    <a:pt x="36" y="1153"/>
                  </a:lnTo>
                  <a:cubicBezTo>
                    <a:pt x="44" y="1153"/>
                    <a:pt x="53" y="1162"/>
                    <a:pt x="53" y="1175"/>
                  </a:cubicBezTo>
                  <a:lnTo>
                    <a:pt x="53" y="1318"/>
                  </a:lnTo>
                  <a:cubicBezTo>
                    <a:pt x="53" y="1327"/>
                    <a:pt x="44" y="1336"/>
                    <a:pt x="31" y="1336"/>
                  </a:cubicBezTo>
                  <a:close/>
                  <a:moveTo>
                    <a:pt x="31" y="1626"/>
                  </a:moveTo>
                  <a:lnTo>
                    <a:pt x="31" y="1626"/>
                  </a:lnTo>
                  <a:cubicBezTo>
                    <a:pt x="23" y="1626"/>
                    <a:pt x="14" y="1617"/>
                    <a:pt x="14" y="1609"/>
                  </a:cubicBezTo>
                  <a:lnTo>
                    <a:pt x="14" y="1461"/>
                  </a:lnTo>
                  <a:cubicBezTo>
                    <a:pt x="14" y="1453"/>
                    <a:pt x="23" y="1444"/>
                    <a:pt x="31" y="1444"/>
                  </a:cubicBezTo>
                  <a:lnTo>
                    <a:pt x="31" y="1444"/>
                  </a:lnTo>
                  <a:cubicBezTo>
                    <a:pt x="40" y="1444"/>
                    <a:pt x="49" y="1453"/>
                    <a:pt x="49" y="1461"/>
                  </a:cubicBezTo>
                  <a:lnTo>
                    <a:pt x="49" y="1609"/>
                  </a:lnTo>
                  <a:cubicBezTo>
                    <a:pt x="49" y="1617"/>
                    <a:pt x="40" y="1626"/>
                    <a:pt x="31" y="1626"/>
                  </a:cubicBezTo>
                  <a:close/>
                  <a:moveTo>
                    <a:pt x="27" y="1912"/>
                  </a:moveTo>
                  <a:lnTo>
                    <a:pt x="27" y="1912"/>
                  </a:lnTo>
                  <a:cubicBezTo>
                    <a:pt x="18" y="1912"/>
                    <a:pt x="10" y="1908"/>
                    <a:pt x="10" y="1895"/>
                  </a:cubicBezTo>
                  <a:lnTo>
                    <a:pt x="10" y="1752"/>
                  </a:lnTo>
                  <a:cubicBezTo>
                    <a:pt x="10" y="1743"/>
                    <a:pt x="18" y="1734"/>
                    <a:pt x="31" y="1734"/>
                  </a:cubicBezTo>
                  <a:cubicBezTo>
                    <a:pt x="40" y="1734"/>
                    <a:pt x="49" y="1743"/>
                    <a:pt x="49" y="1752"/>
                  </a:cubicBezTo>
                  <a:lnTo>
                    <a:pt x="44" y="1895"/>
                  </a:lnTo>
                  <a:cubicBezTo>
                    <a:pt x="44" y="1908"/>
                    <a:pt x="40" y="1912"/>
                    <a:pt x="27" y="1912"/>
                  </a:cubicBezTo>
                  <a:close/>
                  <a:moveTo>
                    <a:pt x="27" y="2203"/>
                  </a:moveTo>
                  <a:lnTo>
                    <a:pt x="27" y="2203"/>
                  </a:lnTo>
                  <a:cubicBezTo>
                    <a:pt x="14" y="2203"/>
                    <a:pt x="10" y="2194"/>
                    <a:pt x="10" y="2185"/>
                  </a:cubicBezTo>
                  <a:lnTo>
                    <a:pt x="10" y="2042"/>
                  </a:lnTo>
                  <a:cubicBezTo>
                    <a:pt x="10" y="2029"/>
                    <a:pt x="18" y="2021"/>
                    <a:pt x="27" y="2021"/>
                  </a:cubicBezTo>
                  <a:lnTo>
                    <a:pt x="27" y="2021"/>
                  </a:lnTo>
                  <a:cubicBezTo>
                    <a:pt x="36" y="2021"/>
                    <a:pt x="44" y="2029"/>
                    <a:pt x="44" y="2042"/>
                  </a:cubicBezTo>
                  <a:lnTo>
                    <a:pt x="44" y="2185"/>
                  </a:lnTo>
                  <a:cubicBezTo>
                    <a:pt x="44" y="2194"/>
                    <a:pt x="36" y="2203"/>
                    <a:pt x="27" y="2203"/>
                  </a:cubicBezTo>
                  <a:close/>
                  <a:moveTo>
                    <a:pt x="23" y="2493"/>
                  </a:moveTo>
                  <a:lnTo>
                    <a:pt x="23" y="2493"/>
                  </a:lnTo>
                  <a:cubicBezTo>
                    <a:pt x="14" y="2493"/>
                    <a:pt x="5" y="2484"/>
                    <a:pt x="5" y="2476"/>
                  </a:cubicBezTo>
                  <a:lnTo>
                    <a:pt x="5" y="2328"/>
                  </a:lnTo>
                  <a:cubicBezTo>
                    <a:pt x="5" y="2320"/>
                    <a:pt x="14" y="2311"/>
                    <a:pt x="23" y="2311"/>
                  </a:cubicBezTo>
                  <a:cubicBezTo>
                    <a:pt x="36" y="2311"/>
                    <a:pt x="44" y="2320"/>
                    <a:pt x="44" y="2328"/>
                  </a:cubicBezTo>
                  <a:lnTo>
                    <a:pt x="40" y="2476"/>
                  </a:lnTo>
                  <a:cubicBezTo>
                    <a:pt x="40" y="2484"/>
                    <a:pt x="31" y="2493"/>
                    <a:pt x="23" y="2493"/>
                  </a:cubicBezTo>
                  <a:close/>
                  <a:moveTo>
                    <a:pt x="23" y="2771"/>
                  </a:moveTo>
                  <a:lnTo>
                    <a:pt x="18" y="2771"/>
                  </a:lnTo>
                  <a:cubicBezTo>
                    <a:pt x="10" y="2771"/>
                    <a:pt x="1" y="2762"/>
                    <a:pt x="1" y="2753"/>
                  </a:cubicBezTo>
                  <a:lnTo>
                    <a:pt x="5" y="2619"/>
                  </a:lnTo>
                  <a:cubicBezTo>
                    <a:pt x="5" y="2610"/>
                    <a:pt x="14" y="2602"/>
                    <a:pt x="23" y="2602"/>
                  </a:cubicBezTo>
                  <a:lnTo>
                    <a:pt x="23" y="2602"/>
                  </a:lnTo>
                  <a:cubicBezTo>
                    <a:pt x="31" y="2602"/>
                    <a:pt x="40" y="2610"/>
                    <a:pt x="40" y="2619"/>
                  </a:cubicBezTo>
                  <a:lnTo>
                    <a:pt x="40" y="2753"/>
                  </a:lnTo>
                  <a:cubicBezTo>
                    <a:pt x="40" y="2762"/>
                    <a:pt x="31" y="2771"/>
                    <a:pt x="23" y="2771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5172746" y="2790781"/>
              <a:ext cx="502586" cy="479626"/>
            </a:xfrm>
            <a:custGeom>
              <a:rect b="b" l="l" r="r" t="t"/>
              <a:pathLst>
                <a:path extrusionOk="0" h="2694" w="2823">
                  <a:moveTo>
                    <a:pt x="243" y="2351"/>
                  </a:moveTo>
                  <a:cubicBezTo>
                    <a:pt x="239" y="2481"/>
                    <a:pt x="213" y="2593"/>
                    <a:pt x="178" y="2693"/>
                  </a:cubicBezTo>
                  <a:lnTo>
                    <a:pt x="2645" y="2693"/>
                  </a:lnTo>
                  <a:cubicBezTo>
                    <a:pt x="2610" y="2593"/>
                    <a:pt x="2584" y="2481"/>
                    <a:pt x="2580" y="2351"/>
                  </a:cubicBezTo>
                  <a:cubicBezTo>
                    <a:pt x="2562" y="1874"/>
                    <a:pt x="2823" y="1445"/>
                    <a:pt x="2580" y="725"/>
                  </a:cubicBezTo>
                  <a:cubicBezTo>
                    <a:pt x="2333" y="1"/>
                    <a:pt x="1492" y="74"/>
                    <a:pt x="1492" y="74"/>
                  </a:cubicBezTo>
                  <a:lnTo>
                    <a:pt x="1414" y="74"/>
                  </a:lnTo>
                  <a:lnTo>
                    <a:pt x="1331" y="74"/>
                  </a:lnTo>
                  <a:cubicBezTo>
                    <a:pt x="1331" y="74"/>
                    <a:pt x="490" y="1"/>
                    <a:pt x="243" y="725"/>
                  </a:cubicBezTo>
                  <a:cubicBezTo>
                    <a:pt x="0" y="1445"/>
                    <a:pt x="260" y="1874"/>
                    <a:pt x="243" y="2351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5062366" y="3283210"/>
              <a:ext cx="215419" cy="376188"/>
            </a:xfrm>
            <a:custGeom>
              <a:rect b="b" l="l" r="r" t="t"/>
              <a:pathLst>
                <a:path extrusionOk="0" h="2113" w="1210">
                  <a:moveTo>
                    <a:pt x="1097" y="1"/>
                  </a:moveTo>
                  <a:cubicBezTo>
                    <a:pt x="1097" y="1"/>
                    <a:pt x="863" y="57"/>
                    <a:pt x="650" y="391"/>
                  </a:cubicBezTo>
                  <a:cubicBezTo>
                    <a:pt x="330" y="898"/>
                    <a:pt x="0" y="1774"/>
                    <a:pt x="217" y="1952"/>
                  </a:cubicBezTo>
                  <a:cubicBezTo>
                    <a:pt x="416" y="2112"/>
                    <a:pt x="928" y="1410"/>
                    <a:pt x="1071" y="1219"/>
                  </a:cubicBezTo>
                  <a:cubicBezTo>
                    <a:pt x="1210" y="1028"/>
                    <a:pt x="1097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571717" y="3283210"/>
              <a:ext cx="204025" cy="385446"/>
            </a:xfrm>
            <a:custGeom>
              <a:rect b="b" l="l" r="r" t="t"/>
              <a:pathLst>
                <a:path extrusionOk="0" h="2165" w="1146">
                  <a:moveTo>
                    <a:pt x="79" y="1"/>
                  </a:moveTo>
                  <a:cubicBezTo>
                    <a:pt x="79" y="1"/>
                    <a:pt x="443" y="1"/>
                    <a:pt x="742" y="777"/>
                  </a:cubicBezTo>
                  <a:cubicBezTo>
                    <a:pt x="881" y="1133"/>
                    <a:pt x="1145" y="1952"/>
                    <a:pt x="976" y="2017"/>
                  </a:cubicBezTo>
                  <a:cubicBezTo>
                    <a:pt x="595" y="2164"/>
                    <a:pt x="1" y="1154"/>
                    <a:pt x="1" y="11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317842" y="3263983"/>
              <a:ext cx="212393" cy="602292"/>
            </a:xfrm>
            <a:custGeom>
              <a:rect b="b" l="l" r="r" t="t"/>
              <a:pathLst>
                <a:path extrusionOk="0" h="3383" w="1193">
                  <a:moveTo>
                    <a:pt x="0" y="70"/>
                  </a:moveTo>
                  <a:lnTo>
                    <a:pt x="195" y="3365"/>
                  </a:lnTo>
                  <a:lnTo>
                    <a:pt x="945" y="3382"/>
                  </a:lnTo>
                  <a:lnTo>
                    <a:pt x="1193" y="83"/>
                  </a:lnTo>
                  <a:cubicBezTo>
                    <a:pt x="971" y="18"/>
                    <a:pt x="724" y="1"/>
                    <a:pt x="477" y="9"/>
                  </a:cubicBezTo>
                  <a:cubicBezTo>
                    <a:pt x="291" y="18"/>
                    <a:pt x="135" y="40"/>
                    <a:pt x="0" y="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480742" y="3272528"/>
              <a:ext cx="170733" cy="597663"/>
            </a:xfrm>
            <a:custGeom>
              <a:rect b="b" l="l" r="r" t="t"/>
              <a:pathLst>
                <a:path extrusionOk="0" h="3357" w="959">
                  <a:moveTo>
                    <a:pt x="780" y="2125"/>
                  </a:moveTo>
                  <a:cubicBezTo>
                    <a:pt x="793" y="2311"/>
                    <a:pt x="824" y="2857"/>
                    <a:pt x="889" y="3356"/>
                  </a:cubicBezTo>
                  <a:lnTo>
                    <a:pt x="0" y="3356"/>
                  </a:lnTo>
                  <a:lnTo>
                    <a:pt x="269" y="0"/>
                  </a:lnTo>
                  <a:cubicBezTo>
                    <a:pt x="481" y="65"/>
                    <a:pt x="594" y="0"/>
                    <a:pt x="715" y="156"/>
                  </a:cubicBezTo>
                  <a:cubicBezTo>
                    <a:pt x="958" y="477"/>
                    <a:pt x="759" y="1717"/>
                    <a:pt x="780" y="2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516171" y="3726325"/>
              <a:ext cx="84387" cy="38812"/>
            </a:xfrm>
            <a:custGeom>
              <a:rect b="b" l="l" r="r" t="t"/>
              <a:pathLst>
                <a:path extrusionOk="0" h="218" w="474">
                  <a:moveTo>
                    <a:pt x="473" y="5"/>
                  </a:moveTo>
                  <a:cubicBezTo>
                    <a:pt x="473" y="122"/>
                    <a:pt x="369" y="217"/>
                    <a:pt x="235" y="217"/>
                  </a:cubicBezTo>
                  <a:cubicBezTo>
                    <a:pt x="170" y="217"/>
                    <a:pt x="113" y="191"/>
                    <a:pt x="70" y="152"/>
                  </a:cubicBezTo>
                  <a:cubicBezTo>
                    <a:pt x="35" y="122"/>
                    <a:pt x="9" y="79"/>
                    <a:pt x="0" y="35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5171856" y="3270926"/>
              <a:ext cx="216309" cy="593035"/>
            </a:xfrm>
            <a:custGeom>
              <a:rect b="b" l="l" r="r" t="t"/>
              <a:pathLst>
                <a:path extrusionOk="0" h="3331" w="1215">
                  <a:moveTo>
                    <a:pt x="257" y="3326"/>
                  </a:moveTo>
                  <a:cubicBezTo>
                    <a:pt x="378" y="2680"/>
                    <a:pt x="495" y="1904"/>
                    <a:pt x="460" y="1384"/>
                  </a:cubicBezTo>
                  <a:cubicBezTo>
                    <a:pt x="404" y="469"/>
                    <a:pt x="1" y="40"/>
                    <a:pt x="846" y="1"/>
                  </a:cubicBezTo>
                  <a:lnTo>
                    <a:pt x="1215" y="33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254463" y="3722409"/>
              <a:ext cx="84387" cy="38099"/>
            </a:xfrm>
            <a:custGeom>
              <a:rect b="b" l="l" r="r" t="t"/>
              <a:pathLst>
                <a:path extrusionOk="0" h="214" w="474">
                  <a:moveTo>
                    <a:pt x="473" y="5"/>
                  </a:moveTo>
                  <a:cubicBezTo>
                    <a:pt x="473" y="122"/>
                    <a:pt x="369" y="213"/>
                    <a:pt x="239" y="213"/>
                  </a:cubicBezTo>
                  <a:cubicBezTo>
                    <a:pt x="170" y="213"/>
                    <a:pt x="113" y="192"/>
                    <a:pt x="70" y="153"/>
                  </a:cubicBezTo>
                  <a:cubicBezTo>
                    <a:pt x="35" y="122"/>
                    <a:pt x="9" y="79"/>
                    <a:pt x="1" y="31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378017" y="3169093"/>
              <a:ext cx="91153" cy="124446"/>
            </a:xfrm>
            <a:custGeom>
              <a:rect b="b" l="l" r="r" t="t"/>
              <a:pathLst>
                <a:path extrusionOk="0" h="699" w="512">
                  <a:moveTo>
                    <a:pt x="48" y="351"/>
                  </a:moveTo>
                  <a:cubicBezTo>
                    <a:pt x="44" y="447"/>
                    <a:pt x="0" y="581"/>
                    <a:pt x="0" y="581"/>
                  </a:cubicBezTo>
                  <a:cubicBezTo>
                    <a:pt x="13" y="594"/>
                    <a:pt x="109" y="698"/>
                    <a:pt x="261" y="694"/>
                  </a:cubicBezTo>
                  <a:cubicBezTo>
                    <a:pt x="408" y="694"/>
                    <a:pt x="495" y="599"/>
                    <a:pt x="512" y="581"/>
                  </a:cubicBezTo>
                  <a:cubicBezTo>
                    <a:pt x="508" y="568"/>
                    <a:pt x="499" y="551"/>
                    <a:pt x="495" y="534"/>
                  </a:cubicBezTo>
                  <a:cubicBezTo>
                    <a:pt x="490" y="516"/>
                    <a:pt x="486" y="499"/>
                    <a:pt x="482" y="477"/>
                  </a:cubicBezTo>
                  <a:cubicBezTo>
                    <a:pt x="469" y="438"/>
                    <a:pt x="464" y="390"/>
                    <a:pt x="460" y="343"/>
                  </a:cubicBezTo>
                  <a:cubicBezTo>
                    <a:pt x="451" y="226"/>
                    <a:pt x="473" y="126"/>
                    <a:pt x="490" y="52"/>
                  </a:cubicBezTo>
                  <a:cubicBezTo>
                    <a:pt x="499" y="35"/>
                    <a:pt x="503" y="13"/>
                    <a:pt x="512" y="0"/>
                  </a:cubicBezTo>
                  <a:lnTo>
                    <a:pt x="0" y="0"/>
                  </a:lnTo>
                  <a:cubicBezTo>
                    <a:pt x="9" y="22"/>
                    <a:pt x="18" y="48"/>
                    <a:pt x="26" y="78"/>
                  </a:cubicBezTo>
                  <a:cubicBezTo>
                    <a:pt x="39" y="135"/>
                    <a:pt x="52" y="204"/>
                    <a:pt x="52" y="282"/>
                  </a:cubicBezTo>
                  <a:cubicBezTo>
                    <a:pt x="52" y="304"/>
                    <a:pt x="52" y="325"/>
                    <a:pt x="48" y="35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382646" y="3164464"/>
              <a:ext cx="82785" cy="89730"/>
            </a:xfrm>
            <a:custGeom>
              <a:rect b="b" l="l" r="r" t="t"/>
              <a:pathLst>
                <a:path extrusionOk="0" h="504" w="465">
                  <a:moveTo>
                    <a:pt x="0" y="104"/>
                  </a:moveTo>
                  <a:cubicBezTo>
                    <a:pt x="13" y="161"/>
                    <a:pt x="26" y="230"/>
                    <a:pt x="26" y="308"/>
                  </a:cubicBezTo>
                  <a:cubicBezTo>
                    <a:pt x="143" y="382"/>
                    <a:pt x="300" y="464"/>
                    <a:pt x="456" y="503"/>
                  </a:cubicBezTo>
                  <a:cubicBezTo>
                    <a:pt x="443" y="464"/>
                    <a:pt x="438" y="416"/>
                    <a:pt x="434" y="369"/>
                  </a:cubicBezTo>
                  <a:cubicBezTo>
                    <a:pt x="425" y="252"/>
                    <a:pt x="447" y="152"/>
                    <a:pt x="464" y="78"/>
                  </a:cubicBezTo>
                  <a:cubicBezTo>
                    <a:pt x="451" y="57"/>
                    <a:pt x="438" y="39"/>
                    <a:pt x="430" y="26"/>
                  </a:cubicBezTo>
                  <a:cubicBezTo>
                    <a:pt x="421" y="9"/>
                    <a:pt x="417" y="0"/>
                    <a:pt x="417" y="0"/>
                  </a:cubicBezTo>
                  <a:lnTo>
                    <a:pt x="326" y="26"/>
                  </a:ln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213515" y="2857186"/>
              <a:ext cx="413926" cy="365328"/>
            </a:xfrm>
            <a:custGeom>
              <a:rect b="b" l="l" r="r" t="t"/>
              <a:pathLst>
                <a:path extrusionOk="0" h="2052" w="2325">
                  <a:moveTo>
                    <a:pt x="669" y="1809"/>
                  </a:moveTo>
                  <a:cubicBezTo>
                    <a:pt x="959" y="2051"/>
                    <a:pt x="1349" y="2043"/>
                    <a:pt x="1644" y="1800"/>
                  </a:cubicBezTo>
                  <a:cubicBezTo>
                    <a:pt x="1974" y="1527"/>
                    <a:pt x="2325" y="517"/>
                    <a:pt x="1991" y="243"/>
                  </a:cubicBezTo>
                  <a:cubicBezTo>
                    <a:pt x="1700" y="1"/>
                    <a:pt x="625" y="1"/>
                    <a:pt x="335" y="243"/>
                  </a:cubicBezTo>
                  <a:cubicBezTo>
                    <a:pt x="1" y="517"/>
                    <a:pt x="335" y="1535"/>
                    <a:pt x="669" y="180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556228" y="2989996"/>
              <a:ext cx="79046" cy="92044"/>
            </a:xfrm>
            <a:custGeom>
              <a:rect b="b" l="l" r="r" t="t"/>
              <a:pathLst>
                <a:path extrusionOk="0" h="517" w="444">
                  <a:moveTo>
                    <a:pt x="62" y="70"/>
                  </a:moveTo>
                  <a:cubicBezTo>
                    <a:pt x="88" y="13"/>
                    <a:pt x="252" y="0"/>
                    <a:pt x="348" y="70"/>
                  </a:cubicBezTo>
                  <a:cubicBezTo>
                    <a:pt x="443" y="139"/>
                    <a:pt x="339" y="438"/>
                    <a:pt x="239" y="477"/>
                  </a:cubicBezTo>
                  <a:cubicBezTo>
                    <a:pt x="153" y="512"/>
                    <a:pt x="62" y="516"/>
                    <a:pt x="31" y="477"/>
                  </a:cubicBezTo>
                  <a:cubicBezTo>
                    <a:pt x="1" y="443"/>
                    <a:pt x="18" y="169"/>
                    <a:pt x="6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5205148" y="2989996"/>
              <a:ext cx="79581" cy="92044"/>
            </a:xfrm>
            <a:custGeom>
              <a:rect b="b" l="l" r="r" t="t"/>
              <a:pathLst>
                <a:path extrusionOk="0" h="517" w="447">
                  <a:moveTo>
                    <a:pt x="382" y="70"/>
                  </a:moveTo>
                  <a:cubicBezTo>
                    <a:pt x="356" y="13"/>
                    <a:pt x="195" y="0"/>
                    <a:pt x="96" y="70"/>
                  </a:cubicBezTo>
                  <a:cubicBezTo>
                    <a:pt x="0" y="139"/>
                    <a:pt x="104" y="438"/>
                    <a:pt x="208" y="477"/>
                  </a:cubicBezTo>
                  <a:cubicBezTo>
                    <a:pt x="291" y="512"/>
                    <a:pt x="382" y="516"/>
                    <a:pt x="412" y="477"/>
                  </a:cubicBezTo>
                  <a:cubicBezTo>
                    <a:pt x="447" y="443"/>
                    <a:pt x="425" y="169"/>
                    <a:pt x="38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408105" y="3007798"/>
              <a:ext cx="65872" cy="86525"/>
            </a:xfrm>
            <a:custGeom>
              <a:rect b="b" l="l" r="r" t="t"/>
              <a:pathLst>
                <a:path extrusionOk="0" h="486" w="370">
                  <a:moveTo>
                    <a:pt x="161" y="486"/>
                  </a:moveTo>
                  <a:cubicBezTo>
                    <a:pt x="144" y="486"/>
                    <a:pt x="126" y="477"/>
                    <a:pt x="122" y="460"/>
                  </a:cubicBezTo>
                  <a:cubicBezTo>
                    <a:pt x="113" y="438"/>
                    <a:pt x="122" y="412"/>
                    <a:pt x="144" y="403"/>
                  </a:cubicBezTo>
                  <a:cubicBezTo>
                    <a:pt x="148" y="399"/>
                    <a:pt x="274" y="347"/>
                    <a:pt x="248" y="234"/>
                  </a:cubicBezTo>
                  <a:cubicBezTo>
                    <a:pt x="243" y="217"/>
                    <a:pt x="235" y="204"/>
                    <a:pt x="217" y="195"/>
                  </a:cubicBezTo>
                  <a:cubicBezTo>
                    <a:pt x="178" y="169"/>
                    <a:pt x="100" y="182"/>
                    <a:pt x="79" y="187"/>
                  </a:cubicBezTo>
                  <a:cubicBezTo>
                    <a:pt x="57" y="195"/>
                    <a:pt x="31" y="182"/>
                    <a:pt x="26" y="160"/>
                  </a:cubicBezTo>
                  <a:cubicBezTo>
                    <a:pt x="22" y="147"/>
                    <a:pt x="13" y="126"/>
                    <a:pt x="5" y="52"/>
                  </a:cubicBezTo>
                  <a:cubicBezTo>
                    <a:pt x="0" y="30"/>
                    <a:pt x="18" y="9"/>
                    <a:pt x="44" y="4"/>
                  </a:cubicBezTo>
                  <a:cubicBezTo>
                    <a:pt x="70" y="0"/>
                    <a:pt x="92" y="17"/>
                    <a:pt x="92" y="43"/>
                  </a:cubicBezTo>
                  <a:cubicBezTo>
                    <a:pt x="96" y="65"/>
                    <a:pt x="96" y="82"/>
                    <a:pt x="100" y="95"/>
                  </a:cubicBezTo>
                  <a:cubicBezTo>
                    <a:pt x="144" y="87"/>
                    <a:pt x="209" y="87"/>
                    <a:pt x="261" y="117"/>
                  </a:cubicBezTo>
                  <a:cubicBezTo>
                    <a:pt x="300" y="139"/>
                    <a:pt x="321" y="169"/>
                    <a:pt x="334" y="213"/>
                  </a:cubicBezTo>
                  <a:cubicBezTo>
                    <a:pt x="369" y="360"/>
                    <a:pt x="248" y="455"/>
                    <a:pt x="178" y="486"/>
                  </a:cubicBezTo>
                  <a:cubicBezTo>
                    <a:pt x="174" y="486"/>
                    <a:pt x="165" y="486"/>
                    <a:pt x="161" y="486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5489110" y="2949049"/>
              <a:ext cx="51095" cy="37209"/>
            </a:xfrm>
            <a:custGeom>
              <a:rect b="b" l="l" r="r" t="t"/>
              <a:pathLst>
                <a:path extrusionOk="0" h="209" w="287">
                  <a:moveTo>
                    <a:pt x="235" y="209"/>
                  </a:moveTo>
                  <a:cubicBezTo>
                    <a:pt x="218" y="209"/>
                    <a:pt x="200" y="196"/>
                    <a:pt x="196" y="178"/>
                  </a:cubicBezTo>
                  <a:cubicBezTo>
                    <a:pt x="192" y="170"/>
                    <a:pt x="157" y="92"/>
                    <a:pt x="57" y="113"/>
                  </a:cubicBezTo>
                  <a:cubicBezTo>
                    <a:pt x="31" y="118"/>
                    <a:pt x="9" y="100"/>
                    <a:pt x="5" y="74"/>
                  </a:cubicBezTo>
                  <a:cubicBezTo>
                    <a:pt x="1" y="53"/>
                    <a:pt x="18" y="31"/>
                    <a:pt x="40" y="27"/>
                  </a:cubicBezTo>
                  <a:cubicBezTo>
                    <a:pt x="183" y="1"/>
                    <a:pt x="257" y="96"/>
                    <a:pt x="278" y="152"/>
                  </a:cubicBezTo>
                  <a:cubicBezTo>
                    <a:pt x="287" y="174"/>
                    <a:pt x="274" y="200"/>
                    <a:pt x="248" y="209"/>
                  </a:cubicBezTo>
                  <a:cubicBezTo>
                    <a:pt x="244" y="209"/>
                    <a:pt x="239" y="209"/>
                    <a:pt x="235" y="2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5296122" y="2946022"/>
              <a:ext cx="51095" cy="37921"/>
            </a:xfrm>
            <a:custGeom>
              <a:rect b="b" l="l" r="r" t="t"/>
              <a:pathLst>
                <a:path extrusionOk="0" h="213" w="287">
                  <a:moveTo>
                    <a:pt x="48" y="213"/>
                  </a:moveTo>
                  <a:cubicBezTo>
                    <a:pt x="44" y="213"/>
                    <a:pt x="40" y="208"/>
                    <a:pt x="35" y="208"/>
                  </a:cubicBezTo>
                  <a:cubicBezTo>
                    <a:pt x="14" y="200"/>
                    <a:pt x="1" y="178"/>
                    <a:pt x="9" y="152"/>
                  </a:cubicBezTo>
                  <a:cubicBezTo>
                    <a:pt x="27" y="100"/>
                    <a:pt x="101" y="0"/>
                    <a:pt x="244" y="26"/>
                  </a:cubicBezTo>
                  <a:cubicBezTo>
                    <a:pt x="270" y="31"/>
                    <a:pt x="287" y="52"/>
                    <a:pt x="283" y="78"/>
                  </a:cubicBezTo>
                  <a:cubicBezTo>
                    <a:pt x="278" y="100"/>
                    <a:pt x="252" y="117"/>
                    <a:pt x="231" y="113"/>
                  </a:cubicBezTo>
                  <a:cubicBezTo>
                    <a:pt x="122" y="96"/>
                    <a:pt x="92" y="178"/>
                    <a:pt x="92" y="182"/>
                  </a:cubicBezTo>
                  <a:cubicBezTo>
                    <a:pt x="88" y="200"/>
                    <a:pt x="70" y="213"/>
                    <a:pt x="48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5497655" y="2991598"/>
              <a:ext cx="17091" cy="34895"/>
            </a:xfrm>
            <a:custGeom>
              <a:rect b="b" l="l" r="r" t="t"/>
              <a:pathLst>
                <a:path extrusionOk="0" h="196" w="96">
                  <a:moveTo>
                    <a:pt x="0" y="100"/>
                  </a:moveTo>
                  <a:cubicBezTo>
                    <a:pt x="0" y="152"/>
                    <a:pt x="22" y="195"/>
                    <a:pt x="48" y="195"/>
                  </a:cubicBezTo>
                  <a:cubicBezTo>
                    <a:pt x="74" y="195"/>
                    <a:pt x="96" y="152"/>
                    <a:pt x="96" y="100"/>
                  </a:cubicBezTo>
                  <a:cubicBezTo>
                    <a:pt x="96" y="43"/>
                    <a:pt x="74" y="0"/>
                    <a:pt x="48" y="0"/>
                  </a:cubicBezTo>
                  <a:cubicBezTo>
                    <a:pt x="22" y="0"/>
                    <a:pt x="0" y="43"/>
                    <a:pt x="0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5323896" y="2991598"/>
              <a:ext cx="16379" cy="34895"/>
            </a:xfrm>
            <a:custGeom>
              <a:rect b="b" l="l" r="r" t="t"/>
              <a:pathLst>
                <a:path extrusionOk="0" h="196" w="92">
                  <a:moveTo>
                    <a:pt x="1" y="100"/>
                  </a:moveTo>
                  <a:cubicBezTo>
                    <a:pt x="1" y="152"/>
                    <a:pt x="23" y="195"/>
                    <a:pt x="44" y="195"/>
                  </a:cubicBezTo>
                  <a:cubicBezTo>
                    <a:pt x="70" y="195"/>
                    <a:pt x="92" y="152"/>
                    <a:pt x="92" y="100"/>
                  </a:cubicBezTo>
                  <a:cubicBezTo>
                    <a:pt x="92" y="43"/>
                    <a:pt x="70" y="0"/>
                    <a:pt x="44" y="0"/>
                  </a:cubicBezTo>
                  <a:cubicBezTo>
                    <a:pt x="23" y="0"/>
                    <a:pt x="1" y="43"/>
                    <a:pt x="1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587206" y="3006908"/>
              <a:ext cx="21720" cy="42728"/>
            </a:xfrm>
            <a:custGeom>
              <a:rect b="b" l="l" r="r" t="t"/>
              <a:pathLst>
                <a:path extrusionOk="0" h="240" w="122">
                  <a:moveTo>
                    <a:pt x="18" y="109"/>
                  </a:moveTo>
                  <a:cubicBezTo>
                    <a:pt x="0" y="170"/>
                    <a:pt x="9" y="226"/>
                    <a:pt x="35" y="235"/>
                  </a:cubicBezTo>
                  <a:cubicBezTo>
                    <a:pt x="61" y="239"/>
                    <a:pt x="52" y="183"/>
                    <a:pt x="70" y="122"/>
                  </a:cubicBezTo>
                  <a:cubicBezTo>
                    <a:pt x="87" y="57"/>
                    <a:pt x="122" y="14"/>
                    <a:pt x="96" y="9"/>
                  </a:cubicBezTo>
                  <a:cubicBezTo>
                    <a:pt x="65" y="1"/>
                    <a:pt x="31" y="44"/>
                    <a:pt x="18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5233633" y="3006908"/>
              <a:ext cx="21720" cy="42728"/>
            </a:xfrm>
            <a:custGeom>
              <a:rect b="b" l="l" r="r" t="t"/>
              <a:pathLst>
                <a:path extrusionOk="0" h="240" w="122">
                  <a:moveTo>
                    <a:pt x="105" y="109"/>
                  </a:moveTo>
                  <a:cubicBezTo>
                    <a:pt x="122" y="170"/>
                    <a:pt x="113" y="226"/>
                    <a:pt x="87" y="235"/>
                  </a:cubicBezTo>
                  <a:cubicBezTo>
                    <a:pt x="61" y="239"/>
                    <a:pt x="66" y="183"/>
                    <a:pt x="53" y="122"/>
                  </a:cubicBezTo>
                  <a:cubicBezTo>
                    <a:pt x="35" y="57"/>
                    <a:pt x="1" y="14"/>
                    <a:pt x="27" y="9"/>
                  </a:cubicBezTo>
                  <a:cubicBezTo>
                    <a:pt x="53" y="1"/>
                    <a:pt x="87" y="44"/>
                    <a:pt x="105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5488398" y="3059427"/>
              <a:ext cx="66584" cy="21008"/>
            </a:xfrm>
            <a:custGeom>
              <a:rect b="b" l="l" r="r" t="t"/>
              <a:pathLst>
                <a:path extrusionOk="0" h="118" w="374">
                  <a:moveTo>
                    <a:pt x="0" y="57"/>
                  </a:moveTo>
                  <a:cubicBezTo>
                    <a:pt x="0" y="92"/>
                    <a:pt x="83" y="118"/>
                    <a:pt x="187" y="118"/>
                  </a:cubicBezTo>
                  <a:cubicBezTo>
                    <a:pt x="291" y="118"/>
                    <a:pt x="373" y="92"/>
                    <a:pt x="373" y="57"/>
                  </a:cubicBezTo>
                  <a:cubicBezTo>
                    <a:pt x="373" y="27"/>
                    <a:pt x="291" y="1"/>
                    <a:pt x="187" y="1"/>
                  </a:cubicBezTo>
                  <a:cubicBezTo>
                    <a:pt x="83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5283126" y="3059427"/>
              <a:ext cx="67296" cy="21008"/>
            </a:xfrm>
            <a:custGeom>
              <a:rect b="b" l="l" r="r" t="t"/>
              <a:pathLst>
                <a:path extrusionOk="0" h="118" w="378">
                  <a:moveTo>
                    <a:pt x="0" y="57"/>
                  </a:moveTo>
                  <a:cubicBezTo>
                    <a:pt x="0" y="92"/>
                    <a:pt x="87" y="118"/>
                    <a:pt x="187" y="118"/>
                  </a:cubicBezTo>
                  <a:cubicBezTo>
                    <a:pt x="291" y="118"/>
                    <a:pt x="377" y="92"/>
                    <a:pt x="377" y="57"/>
                  </a:cubicBezTo>
                  <a:cubicBezTo>
                    <a:pt x="377" y="27"/>
                    <a:pt x="291" y="1"/>
                    <a:pt x="187" y="1"/>
                  </a:cubicBezTo>
                  <a:cubicBezTo>
                    <a:pt x="87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5385673" y="3118889"/>
              <a:ext cx="76554" cy="40236"/>
            </a:xfrm>
            <a:custGeom>
              <a:rect b="b" l="l" r="r" t="t"/>
              <a:pathLst>
                <a:path extrusionOk="0" h="226" w="430">
                  <a:moveTo>
                    <a:pt x="1" y="26"/>
                  </a:moveTo>
                  <a:cubicBezTo>
                    <a:pt x="5" y="57"/>
                    <a:pt x="18" y="109"/>
                    <a:pt x="53" y="152"/>
                  </a:cubicBezTo>
                  <a:cubicBezTo>
                    <a:pt x="79" y="183"/>
                    <a:pt x="118" y="213"/>
                    <a:pt x="183" y="217"/>
                  </a:cubicBezTo>
                  <a:cubicBezTo>
                    <a:pt x="257" y="226"/>
                    <a:pt x="309" y="209"/>
                    <a:pt x="343" y="183"/>
                  </a:cubicBezTo>
                  <a:cubicBezTo>
                    <a:pt x="395" y="148"/>
                    <a:pt x="417" y="100"/>
                    <a:pt x="430" y="70"/>
                  </a:cubicBezTo>
                  <a:cubicBezTo>
                    <a:pt x="430" y="57"/>
                    <a:pt x="421" y="44"/>
                    <a:pt x="408" y="39"/>
                  </a:cubicBezTo>
                  <a:lnTo>
                    <a:pt x="27" y="0"/>
                  </a:lnTo>
                  <a:cubicBezTo>
                    <a:pt x="14" y="0"/>
                    <a:pt x="1" y="13"/>
                    <a:pt x="1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225087" y="2843299"/>
              <a:ext cx="397725" cy="150796"/>
            </a:xfrm>
            <a:custGeom>
              <a:rect b="b" l="l" r="r" t="t"/>
              <a:pathLst>
                <a:path extrusionOk="0" h="847" w="2234">
                  <a:moveTo>
                    <a:pt x="1479" y="282"/>
                  </a:moveTo>
                  <a:cubicBezTo>
                    <a:pt x="1479" y="282"/>
                    <a:pt x="1943" y="495"/>
                    <a:pt x="2060" y="833"/>
                  </a:cubicBezTo>
                  <a:cubicBezTo>
                    <a:pt x="2060" y="833"/>
                    <a:pt x="2234" y="677"/>
                    <a:pt x="2078" y="339"/>
                  </a:cubicBezTo>
                  <a:cubicBezTo>
                    <a:pt x="1922" y="1"/>
                    <a:pt x="1120" y="27"/>
                    <a:pt x="794" y="57"/>
                  </a:cubicBezTo>
                  <a:cubicBezTo>
                    <a:pt x="469" y="92"/>
                    <a:pt x="1" y="170"/>
                    <a:pt x="114" y="846"/>
                  </a:cubicBezTo>
                  <a:cubicBezTo>
                    <a:pt x="114" y="846"/>
                    <a:pt x="673" y="386"/>
                    <a:pt x="1479" y="282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5421992" y="3250809"/>
              <a:ext cx="92043" cy="82074"/>
            </a:xfrm>
            <a:custGeom>
              <a:rect b="b" l="l" r="r" t="t"/>
              <a:pathLst>
                <a:path extrusionOk="0" h="461" w="517">
                  <a:moveTo>
                    <a:pt x="230" y="1"/>
                  </a:moveTo>
                  <a:cubicBezTo>
                    <a:pt x="230" y="1"/>
                    <a:pt x="382" y="44"/>
                    <a:pt x="451" y="105"/>
                  </a:cubicBezTo>
                  <a:cubicBezTo>
                    <a:pt x="516" y="166"/>
                    <a:pt x="243" y="460"/>
                    <a:pt x="243" y="460"/>
                  </a:cubicBezTo>
                  <a:lnTo>
                    <a:pt x="1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5331729" y="3250809"/>
              <a:ext cx="92043" cy="82074"/>
            </a:xfrm>
            <a:custGeom>
              <a:rect b="b" l="l" r="r" t="t"/>
              <a:pathLst>
                <a:path extrusionOk="0" h="461" w="517">
                  <a:moveTo>
                    <a:pt x="286" y="1"/>
                  </a:moveTo>
                  <a:cubicBezTo>
                    <a:pt x="286" y="1"/>
                    <a:pt x="135" y="44"/>
                    <a:pt x="65" y="105"/>
                  </a:cubicBezTo>
                  <a:cubicBezTo>
                    <a:pt x="0" y="166"/>
                    <a:pt x="273" y="460"/>
                    <a:pt x="273" y="460"/>
                  </a:cubicBezTo>
                  <a:lnTo>
                    <a:pt x="516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5627263" y="3427592"/>
              <a:ext cx="30266" cy="179281"/>
            </a:xfrm>
            <a:custGeom>
              <a:rect b="b" l="l" r="r" t="t"/>
              <a:pathLst>
                <a:path extrusionOk="0" h="1007" w="170">
                  <a:moveTo>
                    <a:pt x="40" y="1"/>
                  </a:moveTo>
                  <a:lnTo>
                    <a:pt x="170" y="1007"/>
                  </a:lnTo>
                  <a:lnTo>
                    <a:pt x="1" y="751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5781617" y="3144347"/>
              <a:ext cx="120706" cy="173050"/>
            </a:xfrm>
            <a:custGeom>
              <a:rect b="b" l="l" r="r" t="t"/>
              <a:pathLst>
                <a:path extrusionOk="0" h="972" w="678">
                  <a:moveTo>
                    <a:pt x="677" y="764"/>
                  </a:moveTo>
                  <a:cubicBezTo>
                    <a:pt x="677" y="764"/>
                    <a:pt x="404" y="0"/>
                    <a:pt x="205" y="87"/>
                  </a:cubicBezTo>
                  <a:cubicBezTo>
                    <a:pt x="1" y="178"/>
                    <a:pt x="296" y="972"/>
                    <a:pt x="296" y="97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5758473" y="3191347"/>
              <a:ext cx="146165" cy="157739"/>
            </a:xfrm>
            <a:custGeom>
              <a:rect b="b" l="l" r="r" t="t"/>
              <a:pathLst>
                <a:path extrusionOk="0" h="886" w="821">
                  <a:moveTo>
                    <a:pt x="573" y="885"/>
                  </a:moveTo>
                  <a:cubicBezTo>
                    <a:pt x="573" y="885"/>
                    <a:pt x="820" y="543"/>
                    <a:pt x="803" y="482"/>
                  </a:cubicBezTo>
                  <a:cubicBezTo>
                    <a:pt x="790" y="426"/>
                    <a:pt x="742" y="426"/>
                    <a:pt x="729" y="378"/>
                  </a:cubicBezTo>
                  <a:cubicBezTo>
                    <a:pt x="712" y="330"/>
                    <a:pt x="643" y="322"/>
                    <a:pt x="604" y="261"/>
                  </a:cubicBezTo>
                  <a:cubicBezTo>
                    <a:pt x="565" y="200"/>
                    <a:pt x="426" y="122"/>
                    <a:pt x="391" y="92"/>
                  </a:cubicBezTo>
                  <a:cubicBezTo>
                    <a:pt x="356" y="62"/>
                    <a:pt x="400" y="1"/>
                    <a:pt x="400" y="1"/>
                  </a:cubicBezTo>
                  <a:lnTo>
                    <a:pt x="326" y="105"/>
                  </a:lnTo>
                  <a:cubicBezTo>
                    <a:pt x="326" y="105"/>
                    <a:pt x="265" y="300"/>
                    <a:pt x="252" y="352"/>
                  </a:cubicBezTo>
                  <a:cubicBezTo>
                    <a:pt x="235" y="400"/>
                    <a:pt x="213" y="374"/>
                    <a:pt x="196" y="317"/>
                  </a:cubicBezTo>
                  <a:cubicBezTo>
                    <a:pt x="183" y="261"/>
                    <a:pt x="83" y="179"/>
                    <a:pt x="40" y="179"/>
                  </a:cubicBezTo>
                  <a:cubicBezTo>
                    <a:pt x="1" y="183"/>
                    <a:pt x="1" y="248"/>
                    <a:pt x="57" y="317"/>
                  </a:cubicBezTo>
                  <a:cubicBezTo>
                    <a:pt x="118" y="387"/>
                    <a:pt x="148" y="595"/>
                    <a:pt x="174" y="643"/>
                  </a:cubicBezTo>
                  <a:cubicBezTo>
                    <a:pt x="196" y="695"/>
                    <a:pt x="265" y="868"/>
                    <a:pt x="265" y="868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5697586" y="3323445"/>
              <a:ext cx="163790" cy="340581"/>
            </a:xfrm>
            <a:custGeom>
              <a:rect b="b" l="l" r="r" t="t"/>
              <a:pathLst>
                <a:path extrusionOk="0" h="1913" w="920">
                  <a:moveTo>
                    <a:pt x="156" y="1847"/>
                  </a:moveTo>
                  <a:cubicBezTo>
                    <a:pt x="156" y="1847"/>
                    <a:pt x="469" y="1912"/>
                    <a:pt x="560" y="1743"/>
                  </a:cubicBezTo>
                  <a:cubicBezTo>
                    <a:pt x="724" y="1435"/>
                    <a:pt x="920" y="156"/>
                    <a:pt x="920" y="156"/>
                  </a:cubicBezTo>
                  <a:cubicBezTo>
                    <a:pt x="881" y="117"/>
                    <a:pt x="798" y="52"/>
                    <a:pt x="677" y="22"/>
                  </a:cubicBezTo>
                  <a:cubicBezTo>
                    <a:pt x="577" y="0"/>
                    <a:pt x="490" y="5"/>
                    <a:pt x="443" y="13"/>
                  </a:cubicBezTo>
                  <a:cubicBezTo>
                    <a:pt x="295" y="547"/>
                    <a:pt x="148" y="1076"/>
                    <a:pt x="0" y="16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5763102" y="3323445"/>
              <a:ext cx="98274" cy="68009"/>
            </a:xfrm>
            <a:custGeom>
              <a:rect b="b" l="l" r="r" t="t"/>
              <a:pathLst>
                <a:path extrusionOk="0" h="382" w="552">
                  <a:moveTo>
                    <a:pt x="504" y="373"/>
                  </a:moveTo>
                  <a:cubicBezTo>
                    <a:pt x="504" y="373"/>
                    <a:pt x="504" y="373"/>
                    <a:pt x="504" y="378"/>
                  </a:cubicBezTo>
                  <a:cubicBezTo>
                    <a:pt x="508" y="378"/>
                    <a:pt x="513" y="378"/>
                    <a:pt x="517" y="382"/>
                  </a:cubicBezTo>
                  <a:cubicBezTo>
                    <a:pt x="539" y="243"/>
                    <a:pt x="552" y="156"/>
                    <a:pt x="552" y="156"/>
                  </a:cubicBezTo>
                  <a:cubicBezTo>
                    <a:pt x="513" y="117"/>
                    <a:pt x="430" y="52"/>
                    <a:pt x="309" y="22"/>
                  </a:cubicBezTo>
                  <a:cubicBezTo>
                    <a:pt x="209" y="0"/>
                    <a:pt x="122" y="5"/>
                    <a:pt x="75" y="13"/>
                  </a:cubicBezTo>
                  <a:cubicBezTo>
                    <a:pt x="49" y="104"/>
                    <a:pt x="27" y="191"/>
                    <a:pt x="1" y="278"/>
                  </a:cubicBezTo>
                  <a:cubicBezTo>
                    <a:pt x="5" y="278"/>
                    <a:pt x="10" y="282"/>
                    <a:pt x="14" y="282"/>
                  </a:cubicBezTo>
                  <a:lnTo>
                    <a:pt x="27" y="230"/>
                  </a:lnTo>
                  <a:cubicBezTo>
                    <a:pt x="75" y="221"/>
                    <a:pt x="161" y="217"/>
                    <a:pt x="261" y="239"/>
                  </a:cubicBezTo>
                  <a:cubicBezTo>
                    <a:pt x="382" y="269"/>
                    <a:pt x="465" y="334"/>
                    <a:pt x="504" y="373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4847658" y="3259354"/>
              <a:ext cx="94357" cy="160766"/>
            </a:xfrm>
            <a:custGeom>
              <a:rect b="b" l="l" r="r" t="t"/>
              <a:pathLst>
                <a:path extrusionOk="0" h="903" w="530">
                  <a:moveTo>
                    <a:pt x="296" y="217"/>
                  </a:moveTo>
                  <a:cubicBezTo>
                    <a:pt x="313" y="278"/>
                    <a:pt x="309" y="313"/>
                    <a:pt x="270" y="274"/>
                  </a:cubicBezTo>
                  <a:cubicBezTo>
                    <a:pt x="239" y="252"/>
                    <a:pt x="152" y="178"/>
                    <a:pt x="105" y="135"/>
                  </a:cubicBezTo>
                  <a:lnTo>
                    <a:pt x="1" y="759"/>
                  </a:lnTo>
                  <a:cubicBezTo>
                    <a:pt x="57" y="820"/>
                    <a:pt x="278" y="902"/>
                    <a:pt x="278" y="902"/>
                  </a:cubicBezTo>
                  <a:lnTo>
                    <a:pt x="530" y="720"/>
                  </a:lnTo>
                  <a:cubicBezTo>
                    <a:pt x="530" y="720"/>
                    <a:pt x="495" y="534"/>
                    <a:pt x="491" y="482"/>
                  </a:cubicBezTo>
                  <a:cubicBezTo>
                    <a:pt x="482" y="430"/>
                    <a:pt x="400" y="235"/>
                    <a:pt x="413" y="144"/>
                  </a:cubicBezTo>
                  <a:cubicBezTo>
                    <a:pt x="426" y="57"/>
                    <a:pt x="391" y="1"/>
                    <a:pt x="352" y="18"/>
                  </a:cubicBezTo>
                  <a:cubicBezTo>
                    <a:pt x="317" y="40"/>
                    <a:pt x="278" y="161"/>
                    <a:pt x="296" y="217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4891632" y="3363501"/>
              <a:ext cx="289659" cy="284322"/>
            </a:xfrm>
            <a:custGeom>
              <a:rect b="b" l="l" r="r" t="t"/>
              <a:pathLst>
                <a:path extrusionOk="0" h="1597" w="1627">
                  <a:moveTo>
                    <a:pt x="1627" y="1254"/>
                  </a:moveTo>
                  <a:cubicBezTo>
                    <a:pt x="1627" y="1254"/>
                    <a:pt x="1319" y="1596"/>
                    <a:pt x="1154" y="1505"/>
                  </a:cubicBezTo>
                  <a:cubicBezTo>
                    <a:pt x="846" y="1341"/>
                    <a:pt x="1" y="382"/>
                    <a:pt x="1" y="382"/>
                  </a:cubicBezTo>
                  <a:cubicBezTo>
                    <a:pt x="14" y="326"/>
                    <a:pt x="53" y="231"/>
                    <a:pt x="144" y="140"/>
                  </a:cubicBezTo>
                  <a:cubicBezTo>
                    <a:pt x="218" y="62"/>
                    <a:pt x="296" y="23"/>
                    <a:pt x="343" y="1"/>
                  </a:cubicBezTo>
                  <a:cubicBezTo>
                    <a:pt x="751" y="361"/>
                    <a:pt x="1154" y="721"/>
                    <a:pt x="1562" y="10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891632" y="3363501"/>
              <a:ext cx="88304" cy="92044"/>
            </a:xfrm>
            <a:custGeom>
              <a:rect b="b" l="l" r="r" t="t"/>
              <a:pathLst>
                <a:path extrusionOk="0" h="517" w="496">
                  <a:moveTo>
                    <a:pt x="131" y="512"/>
                  </a:moveTo>
                  <a:cubicBezTo>
                    <a:pt x="118" y="499"/>
                    <a:pt x="109" y="486"/>
                    <a:pt x="109" y="486"/>
                  </a:cubicBezTo>
                  <a:cubicBezTo>
                    <a:pt x="122" y="434"/>
                    <a:pt x="161" y="339"/>
                    <a:pt x="252" y="244"/>
                  </a:cubicBezTo>
                  <a:cubicBezTo>
                    <a:pt x="326" y="170"/>
                    <a:pt x="404" y="131"/>
                    <a:pt x="452" y="109"/>
                  </a:cubicBezTo>
                  <a:lnTo>
                    <a:pt x="491" y="144"/>
                  </a:lnTo>
                  <a:cubicBezTo>
                    <a:pt x="491" y="144"/>
                    <a:pt x="495" y="140"/>
                    <a:pt x="495" y="140"/>
                  </a:cubicBezTo>
                  <a:lnTo>
                    <a:pt x="343" y="1"/>
                  </a:lnTo>
                  <a:cubicBezTo>
                    <a:pt x="296" y="23"/>
                    <a:pt x="218" y="62"/>
                    <a:pt x="144" y="140"/>
                  </a:cubicBezTo>
                  <a:cubicBezTo>
                    <a:pt x="53" y="231"/>
                    <a:pt x="14" y="326"/>
                    <a:pt x="1" y="378"/>
                  </a:cubicBezTo>
                  <a:cubicBezTo>
                    <a:pt x="1" y="378"/>
                    <a:pt x="49" y="434"/>
                    <a:pt x="122" y="517"/>
                  </a:cubicBezTo>
                  <a:cubicBezTo>
                    <a:pt x="127" y="517"/>
                    <a:pt x="127" y="517"/>
                    <a:pt x="131" y="512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4796029" y="3239237"/>
              <a:ext cx="95781" cy="165395"/>
            </a:xfrm>
            <a:custGeom>
              <a:rect b="b" l="l" r="r" t="t"/>
              <a:pathLst>
                <a:path extrusionOk="0" h="929" w="538">
                  <a:moveTo>
                    <a:pt x="373" y="929"/>
                  </a:moveTo>
                  <a:cubicBezTo>
                    <a:pt x="373" y="929"/>
                    <a:pt x="109" y="786"/>
                    <a:pt x="78" y="694"/>
                  </a:cubicBezTo>
                  <a:cubicBezTo>
                    <a:pt x="44" y="603"/>
                    <a:pt x="109" y="599"/>
                    <a:pt x="109" y="599"/>
                  </a:cubicBezTo>
                  <a:cubicBezTo>
                    <a:pt x="109" y="599"/>
                    <a:pt x="9" y="482"/>
                    <a:pt x="9" y="434"/>
                  </a:cubicBezTo>
                  <a:cubicBezTo>
                    <a:pt x="0" y="339"/>
                    <a:pt x="48" y="326"/>
                    <a:pt x="48" y="326"/>
                  </a:cubicBezTo>
                  <a:cubicBezTo>
                    <a:pt x="48" y="326"/>
                    <a:pt x="9" y="278"/>
                    <a:pt x="31" y="192"/>
                  </a:cubicBezTo>
                  <a:cubicBezTo>
                    <a:pt x="52" y="105"/>
                    <a:pt x="87" y="87"/>
                    <a:pt x="117" y="109"/>
                  </a:cubicBezTo>
                  <a:cubicBezTo>
                    <a:pt x="143" y="131"/>
                    <a:pt x="161" y="244"/>
                    <a:pt x="286" y="361"/>
                  </a:cubicBezTo>
                  <a:cubicBezTo>
                    <a:pt x="286" y="361"/>
                    <a:pt x="195" y="209"/>
                    <a:pt x="200" y="109"/>
                  </a:cubicBezTo>
                  <a:cubicBezTo>
                    <a:pt x="204" y="9"/>
                    <a:pt x="265" y="1"/>
                    <a:pt x="295" y="40"/>
                  </a:cubicBezTo>
                  <a:cubicBezTo>
                    <a:pt x="325" y="83"/>
                    <a:pt x="273" y="96"/>
                    <a:pt x="538" y="369"/>
                  </a:cubicBezTo>
                  <a:lnTo>
                    <a:pt x="503" y="907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5792477" y="3054086"/>
              <a:ext cx="124445" cy="232514"/>
            </a:xfrm>
            <a:custGeom>
              <a:rect b="b" l="l" r="r" t="t"/>
              <a:pathLst>
                <a:path extrusionOk="0" h="1306" w="699">
                  <a:moveTo>
                    <a:pt x="699" y="1227"/>
                  </a:moveTo>
                  <a:cubicBezTo>
                    <a:pt x="699" y="1271"/>
                    <a:pt x="660" y="1305"/>
                    <a:pt x="616" y="1305"/>
                  </a:cubicBezTo>
                  <a:lnTo>
                    <a:pt x="83" y="1305"/>
                  </a:lnTo>
                  <a:cubicBezTo>
                    <a:pt x="40" y="1305"/>
                    <a:pt x="1" y="1271"/>
                    <a:pt x="1" y="1227"/>
                  </a:cubicBezTo>
                  <a:lnTo>
                    <a:pt x="1" y="78"/>
                  </a:lnTo>
                  <a:cubicBezTo>
                    <a:pt x="1" y="35"/>
                    <a:pt x="40" y="0"/>
                    <a:pt x="83" y="0"/>
                  </a:cubicBezTo>
                  <a:lnTo>
                    <a:pt x="616" y="0"/>
                  </a:lnTo>
                  <a:cubicBezTo>
                    <a:pt x="660" y="0"/>
                    <a:pt x="699" y="35"/>
                    <a:pt x="699" y="78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5798709" y="3068685"/>
              <a:ext cx="112160" cy="203138"/>
            </a:xfrm>
            <a:custGeom>
              <a:rect b="b" l="l" r="r" t="t"/>
              <a:pathLst>
                <a:path extrusionOk="0" h="1141" w="630">
                  <a:moveTo>
                    <a:pt x="629" y="1141"/>
                  </a:moveTo>
                  <a:lnTo>
                    <a:pt x="0" y="114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749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5798709" y="3074025"/>
              <a:ext cx="112160" cy="192456"/>
            </a:xfrm>
            <a:custGeom>
              <a:rect b="b" l="l" r="r" t="t"/>
              <a:pathLst>
                <a:path extrusionOk="0" h="1081" w="630">
                  <a:moveTo>
                    <a:pt x="629" y="1081"/>
                  </a:moveTo>
                  <a:lnTo>
                    <a:pt x="0" y="108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6216195" y="1340375"/>
              <a:ext cx="1733146" cy="3266230"/>
            </a:xfrm>
            <a:custGeom>
              <a:rect b="b" l="l" r="r" t="t"/>
              <a:pathLst>
                <a:path extrusionOk="0" h="18346" w="9735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301117" y="1626112"/>
              <a:ext cx="1563303" cy="2695628"/>
            </a:xfrm>
            <a:custGeom>
              <a:rect b="b" l="l" r="r" t="t"/>
              <a:pathLst>
                <a:path extrusionOk="0" h="15141" w="8781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651663" y="2394843"/>
              <a:ext cx="1035971" cy="774452"/>
            </a:xfrm>
            <a:custGeom>
              <a:rect b="b" l="l" r="r" t="t"/>
              <a:pathLst>
                <a:path extrusionOk="0" h="4350" w="5819">
                  <a:moveTo>
                    <a:pt x="165" y="2021"/>
                  </a:moveTo>
                  <a:lnTo>
                    <a:pt x="438" y="3625"/>
                  </a:lnTo>
                  <a:cubicBezTo>
                    <a:pt x="443" y="3634"/>
                    <a:pt x="508" y="4232"/>
                    <a:pt x="863" y="4206"/>
                  </a:cubicBezTo>
                  <a:cubicBezTo>
                    <a:pt x="1288" y="4171"/>
                    <a:pt x="3551" y="4171"/>
                    <a:pt x="3647" y="4171"/>
                  </a:cubicBezTo>
                  <a:cubicBezTo>
                    <a:pt x="3668" y="4171"/>
                    <a:pt x="4128" y="4193"/>
                    <a:pt x="4254" y="3760"/>
                  </a:cubicBezTo>
                  <a:cubicBezTo>
                    <a:pt x="4345" y="3434"/>
                    <a:pt x="4488" y="2138"/>
                    <a:pt x="4570" y="1297"/>
                  </a:cubicBezTo>
                  <a:close/>
                  <a:moveTo>
                    <a:pt x="833" y="4349"/>
                  </a:moveTo>
                  <a:cubicBezTo>
                    <a:pt x="378" y="4349"/>
                    <a:pt x="299" y="3673"/>
                    <a:pt x="295" y="3643"/>
                  </a:cubicBezTo>
                  <a:lnTo>
                    <a:pt x="0" y="1904"/>
                  </a:lnTo>
                  <a:lnTo>
                    <a:pt x="4588" y="1149"/>
                  </a:lnTo>
                  <a:cubicBezTo>
                    <a:pt x="4622" y="807"/>
                    <a:pt x="4644" y="573"/>
                    <a:pt x="4644" y="564"/>
                  </a:cubicBezTo>
                  <a:lnTo>
                    <a:pt x="4644" y="555"/>
                  </a:lnTo>
                  <a:cubicBezTo>
                    <a:pt x="4683" y="365"/>
                    <a:pt x="4865" y="1"/>
                    <a:pt x="5251" y="1"/>
                  </a:cubicBezTo>
                  <a:lnTo>
                    <a:pt x="5819" y="1"/>
                  </a:lnTo>
                  <a:lnTo>
                    <a:pt x="5819" y="148"/>
                  </a:lnTo>
                  <a:lnTo>
                    <a:pt x="5251" y="148"/>
                  </a:lnTo>
                  <a:cubicBezTo>
                    <a:pt x="4900" y="148"/>
                    <a:pt x="4796" y="542"/>
                    <a:pt x="4787" y="586"/>
                  </a:cubicBezTo>
                  <a:cubicBezTo>
                    <a:pt x="4770" y="751"/>
                    <a:pt x="4531" y="3304"/>
                    <a:pt x="4392" y="3799"/>
                  </a:cubicBezTo>
                  <a:cubicBezTo>
                    <a:pt x="4236" y="4345"/>
                    <a:pt x="3647" y="4315"/>
                    <a:pt x="3642" y="4315"/>
                  </a:cubicBezTo>
                  <a:cubicBezTo>
                    <a:pt x="3621" y="4315"/>
                    <a:pt x="1292" y="4315"/>
                    <a:pt x="872" y="4349"/>
                  </a:cubicBezTo>
                  <a:cubicBezTo>
                    <a:pt x="859" y="4349"/>
                    <a:pt x="846" y="4349"/>
                    <a:pt x="833" y="4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7256084" y="2636429"/>
              <a:ext cx="25637" cy="507400"/>
            </a:xfrm>
            <a:custGeom>
              <a:rect b="b" l="l" r="r" t="t"/>
              <a:pathLst>
                <a:path extrusionOk="0" h="2850" w="144">
                  <a:moveTo>
                    <a:pt x="143" y="2849"/>
                  </a:moveTo>
                  <a:lnTo>
                    <a:pt x="0" y="2849"/>
                  </a:lnTo>
                  <a:lnTo>
                    <a:pt x="0" y="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7052949" y="2674349"/>
              <a:ext cx="25637" cy="469478"/>
            </a:xfrm>
            <a:custGeom>
              <a:rect b="b" l="l" r="r" t="t"/>
              <a:pathLst>
                <a:path extrusionOk="0" h="2637" w="144">
                  <a:moveTo>
                    <a:pt x="144" y="2636"/>
                  </a:moveTo>
                  <a:lnTo>
                    <a:pt x="1" y="2636"/>
                  </a:lnTo>
                  <a:lnTo>
                    <a:pt x="1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6849991" y="2699807"/>
              <a:ext cx="26527" cy="456304"/>
            </a:xfrm>
            <a:custGeom>
              <a:rect b="b" l="l" r="r" t="t"/>
              <a:pathLst>
                <a:path extrusionOk="0" h="2563" w="149">
                  <a:moveTo>
                    <a:pt x="148" y="2563"/>
                  </a:moveTo>
                  <a:lnTo>
                    <a:pt x="1" y="2563"/>
                  </a:lnTo>
                  <a:lnTo>
                    <a:pt x="1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6771301" y="3142745"/>
              <a:ext cx="599079" cy="154534"/>
            </a:xfrm>
            <a:custGeom>
              <a:rect b="b" l="l" r="r" t="t"/>
              <a:pathLst>
                <a:path extrusionOk="0" h="868" w="3365">
                  <a:moveTo>
                    <a:pt x="2927" y="868"/>
                  </a:moveTo>
                  <a:lnTo>
                    <a:pt x="0" y="868"/>
                  </a:lnTo>
                  <a:lnTo>
                    <a:pt x="0" y="725"/>
                  </a:lnTo>
                  <a:lnTo>
                    <a:pt x="2927" y="725"/>
                  </a:lnTo>
                  <a:cubicBezTo>
                    <a:pt x="3139" y="725"/>
                    <a:pt x="3209" y="473"/>
                    <a:pt x="3222" y="426"/>
                  </a:cubicBezTo>
                  <a:lnTo>
                    <a:pt x="3204" y="9"/>
                  </a:lnTo>
                  <a:lnTo>
                    <a:pt x="3348" y="1"/>
                  </a:lnTo>
                  <a:lnTo>
                    <a:pt x="3365" y="439"/>
                  </a:lnTo>
                  <a:lnTo>
                    <a:pt x="3365" y="447"/>
                  </a:lnTo>
                  <a:cubicBezTo>
                    <a:pt x="3335" y="595"/>
                    <a:pt x="3209" y="868"/>
                    <a:pt x="2927" y="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6829874" y="3297096"/>
              <a:ext cx="92043" cy="92044"/>
            </a:xfrm>
            <a:custGeom>
              <a:rect b="b" l="l" r="r" t="t"/>
              <a:pathLst>
                <a:path extrusionOk="0" h="517" w="517">
                  <a:moveTo>
                    <a:pt x="517" y="261"/>
                  </a:moveTo>
                  <a:cubicBezTo>
                    <a:pt x="517" y="404"/>
                    <a:pt x="400" y="517"/>
                    <a:pt x="257" y="517"/>
                  </a:cubicBezTo>
                  <a:cubicBezTo>
                    <a:pt x="114" y="517"/>
                    <a:pt x="1" y="404"/>
                    <a:pt x="1" y="261"/>
                  </a:cubicBezTo>
                  <a:cubicBezTo>
                    <a:pt x="1" y="118"/>
                    <a:pt x="114" y="1"/>
                    <a:pt x="257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7178818" y="3297096"/>
              <a:ext cx="92043" cy="92044"/>
            </a:xfrm>
            <a:custGeom>
              <a:rect b="b" l="l" r="r" t="t"/>
              <a:pathLst>
                <a:path extrusionOk="0" h="517" w="517">
                  <a:moveTo>
                    <a:pt x="517" y="261"/>
                  </a:moveTo>
                  <a:cubicBezTo>
                    <a:pt x="517" y="404"/>
                    <a:pt x="400" y="517"/>
                    <a:pt x="256" y="517"/>
                  </a:cubicBezTo>
                  <a:cubicBezTo>
                    <a:pt x="113" y="517"/>
                    <a:pt x="1" y="404"/>
                    <a:pt x="1" y="261"/>
                  </a:cubicBezTo>
                  <a:cubicBezTo>
                    <a:pt x="1" y="118"/>
                    <a:pt x="113" y="1"/>
                    <a:pt x="256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6446391" y="2532282"/>
              <a:ext cx="402175" cy="402359"/>
            </a:xfrm>
            <a:custGeom>
              <a:rect b="b" l="l" r="r" t="t"/>
              <a:pathLst>
                <a:path extrusionOk="0" h="2260" w="2259">
                  <a:moveTo>
                    <a:pt x="2259" y="1128"/>
                  </a:moveTo>
                  <a:cubicBezTo>
                    <a:pt x="2259" y="1752"/>
                    <a:pt x="1756" y="2259"/>
                    <a:pt x="1132" y="2259"/>
                  </a:cubicBezTo>
                  <a:cubicBezTo>
                    <a:pt x="507" y="2259"/>
                    <a:pt x="0" y="1752"/>
                    <a:pt x="0" y="1128"/>
                  </a:cubicBezTo>
                  <a:cubicBezTo>
                    <a:pt x="0" y="503"/>
                    <a:pt x="507" y="0"/>
                    <a:pt x="1132" y="0"/>
                  </a:cubicBezTo>
                  <a:cubicBezTo>
                    <a:pt x="1756" y="0"/>
                    <a:pt x="2259" y="503"/>
                    <a:pt x="2259" y="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6551253" y="2681292"/>
              <a:ext cx="188536" cy="145989"/>
            </a:xfrm>
            <a:custGeom>
              <a:rect b="b" l="l" r="r" t="t"/>
              <a:pathLst>
                <a:path extrusionOk="0" h="820" w="1059">
                  <a:moveTo>
                    <a:pt x="473" y="820"/>
                  </a:moveTo>
                  <a:cubicBezTo>
                    <a:pt x="443" y="820"/>
                    <a:pt x="413" y="807"/>
                    <a:pt x="391" y="785"/>
                  </a:cubicBezTo>
                  <a:lnTo>
                    <a:pt x="53" y="473"/>
                  </a:lnTo>
                  <a:cubicBezTo>
                    <a:pt x="5" y="429"/>
                    <a:pt x="1" y="356"/>
                    <a:pt x="44" y="308"/>
                  </a:cubicBezTo>
                  <a:cubicBezTo>
                    <a:pt x="87" y="260"/>
                    <a:pt x="165" y="256"/>
                    <a:pt x="213" y="299"/>
                  </a:cubicBezTo>
                  <a:lnTo>
                    <a:pt x="460" y="525"/>
                  </a:lnTo>
                  <a:lnTo>
                    <a:pt x="833" y="56"/>
                  </a:lnTo>
                  <a:cubicBezTo>
                    <a:pt x="872" y="4"/>
                    <a:pt x="950" y="0"/>
                    <a:pt x="998" y="39"/>
                  </a:cubicBezTo>
                  <a:cubicBezTo>
                    <a:pt x="1050" y="82"/>
                    <a:pt x="1059" y="156"/>
                    <a:pt x="1020" y="208"/>
                  </a:cubicBezTo>
                  <a:lnTo>
                    <a:pt x="564" y="772"/>
                  </a:lnTo>
                  <a:cubicBezTo>
                    <a:pt x="543" y="798"/>
                    <a:pt x="512" y="815"/>
                    <a:pt x="482" y="815"/>
                  </a:cubicBezTo>
                  <a:cubicBezTo>
                    <a:pt x="478" y="815"/>
                    <a:pt x="473" y="820"/>
                    <a:pt x="473" y="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6694035" y="1880694"/>
              <a:ext cx="758953" cy="270435"/>
            </a:xfrm>
            <a:custGeom>
              <a:rect b="b" l="l" r="r" t="t"/>
              <a:pathLst>
                <a:path extrusionOk="0" h="1519" w="4263">
                  <a:moveTo>
                    <a:pt x="4263" y="760"/>
                  </a:moveTo>
                  <a:cubicBezTo>
                    <a:pt x="4263" y="1176"/>
                    <a:pt x="3968" y="1518"/>
                    <a:pt x="3604" y="1518"/>
                  </a:cubicBezTo>
                  <a:lnTo>
                    <a:pt x="660" y="1518"/>
                  </a:lnTo>
                  <a:cubicBezTo>
                    <a:pt x="296" y="1518"/>
                    <a:pt x="1" y="1176"/>
                    <a:pt x="1" y="760"/>
                  </a:cubicBezTo>
                  <a:cubicBezTo>
                    <a:pt x="1" y="339"/>
                    <a:pt x="296" y="1"/>
                    <a:pt x="660" y="1"/>
                  </a:cubicBezTo>
                  <a:lnTo>
                    <a:pt x="3604" y="1"/>
                  </a:lnTo>
                  <a:cubicBezTo>
                    <a:pt x="3968" y="1"/>
                    <a:pt x="4263" y="339"/>
                    <a:pt x="4263" y="7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866904" y="1946387"/>
              <a:ext cx="127649" cy="149905"/>
            </a:xfrm>
            <a:custGeom>
              <a:rect b="b" l="l" r="r" t="t"/>
              <a:pathLst>
                <a:path extrusionOk="0" h="842" w="717">
                  <a:moveTo>
                    <a:pt x="482" y="581"/>
                  </a:moveTo>
                  <a:cubicBezTo>
                    <a:pt x="482" y="560"/>
                    <a:pt x="474" y="542"/>
                    <a:pt x="465" y="529"/>
                  </a:cubicBezTo>
                  <a:cubicBezTo>
                    <a:pt x="452" y="516"/>
                    <a:pt x="439" y="508"/>
                    <a:pt x="422" y="508"/>
                  </a:cubicBezTo>
                  <a:lnTo>
                    <a:pt x="231" y="508"/>
                  </a:lnTo>
                  <a:lnTo>
                    <a:pt x="231" y="651"/>
                  </a:lnTo>
                  <a:lnTo>
                    <a:pt x="413" y="651"/>
                  </a:lnTo>
                  <a:cubicBezTo>
                    <a:pt x="430" y="651"/>
                    <a:pt x="448" y="642"/>
                    <a:pt x="461" y="629"/>
                  </a:cubicBezTo>
                  <a:cubicBezTo>
                    <a:pt x="474" y="620"/>
                    <a:pt x="482" y="603"/>
                    <a:pt x="482" y="581"/>
                  </a:cubicBezTo>
                  <a:close/>
                  <a:moveTo>
                    <a:pt x="231" y="200"/>
                  </a:moveTo>
                  <a:lnTo>
                    <a:pt x="231" y="330"/>
                  </a:lnTo>
                  <a:lnTo>
                    <a:pt x="387" y="330"/>
                  </a:lnTo>
                  <a:cubicBezTo>
                    <a:pt x="404" y="330"/>
                    <a:pt x="417" y="321"/>
                    <a:pt x="430" y="313"/>
                  </a:cubicBezTo>
                  <a:cubicBezTo>
                    <a:pt x="443" y="304"/>
                    <a:pt x="452" y="287"/>
                    <a:pt x="452" y="261"/>
                  </a:cubicBezTo>
                  <a:cubicBezTo>
                    <a:pt x="452" y="239"/>
                    <a:pt x="448" y="222"/>
                    <a:pt x="435" y="213"/>
                  </a:cubicBezTo>
                  <a:cubicBezTo>
                    <a:pt x="422" y="204"/>
                    <a:pt x="409" y="200"/>
                    <a:pt x="396" y="200"/>
                  </a:cubicBezTo>
                  <a:close/>
                  <a:moveTo>
                    <a:pt x="716" y="629"/>
                  </a:moveTo>
                  <a:cubicBezTo>
                    <a:pt x="716" y="664"/>
                    <a:pt x="708" y="699"/>
                    <a:pt x="690" y="725"/>
                  </a:cubicBezTo>
                  <a:cubicBezTo>
                    <a:pt x="677" y="751"/>
                    <a:pt x="656" y="777"/>
                    <a:pt x="625" y="794"/>
                  </a:cubicBezTo>
                  <a:cubicBezTo>
                    <a:pt x="599" y="811"/>
                    <a:pt x="565" y="824"/>
                    <a:pt x="530" y="829"/>
                  </a:cubicBezTo>
                  <a:cubicBezTo>
                    <a:pt x="495" y="837"/>
                    <a:pt x="456" y="842"/>
                    <a:pt x="413" y="842"/>
                  </a:cubicBezTo>
                  <a:lnTo>
                    <a:pt x="1" y="842"/>
                  </a:lnTo>
                  <a:lnTo>
                    <a:pt x="1" y="0"/>
                  </a:lnTo>
                  <a:lnTo>
                    <a:pt x="487" y="0"/>
                  </a:lnTo>
                  <a:cubicBezTo>
                    <a:pt x="517" y="0"/>
                    <a:pt x="543" y="9"/>
                    <a:pt x="569" y="22"/>
                  </a:cubicBezTo>
                  <a:cubicBezTo>
                    <a:pt x="591" y="35"/>
                    <a:pt x="612" y="48"/>
                    <a:pt x="630" y="70"/>
                  </a:cubicBezTo>
                  <a:cubicBezTo>
                    <a:pt x="643" y="92"/>
                    <a:pt x="656" y="113"/>
                    <a:pt x="664" y="139"/>
                  </a:cubicBezTo>
                  <a:cubicBezTo>
                    <a:pt x="677" y="165"/>
                    <a:pt x="682" y="191"/>
                    <a:pt x="682" y="217"/>
                  </a:cubicBezTo>
                  <a:cubicBezTo>
                    <a:pt x="682" y="256"/>
                    <a:pt x="669" y="295"/>
                    <a:pt x="651" y="330"/>
                  </a:cubicBezTo>
                  <a:cubicBezTo>
                    <a:pt x="630" y="365"/>
                    <a:pt x="599" y="395"/>
                    <a:pt x="560" y="412"/>
                  </a:cubicBezTo>
                  <a:cubicBezTo>
                    <a:pt x="608" y="425"/>
                    <a:pt x="647" y="451"/>
                    <a:pt x="673" y="486"/>
                  </a:cubicBezTo>
                  <a:cubicBezTo>
                    <a:pt x="703" y="521"/>
                    <a:pt x="716" y="568"/>
                    <a:pt x="716" y="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7010577" y="1946387"/>
              <a:ext cx="135305" cy="151508"/>
            </a:xfrm>
            <a:custGeom>
              <a:rect b="b" l="l" r="r" t="t"/>
              <a:pathLst>
                <a:path extrusionOk="0" h="851" w="760">
                  <a:moveTo>
                    <a:pt x="378" y="646"/>
                  </a:moveTo>
                  <a:cubicBezTo>
                    <a:pt x="404" y="646"/>
                    <a:pt x="425" y="638"/>
                    <a:pt x="447" y="629"/>
                  </a:cubicBezTo>
                  <a:cubicBezTo>
                    <a:pt x="464" y="616"/>
                    <a:pt x="482" y="599"/>
                    <a:pt x="490" y="581"/>
                  </a:cubicBezTo>
                  <a:cubicBezTo>
                    <a:pt x="503" y="560"/>
                    <a:pt x="512" y="538"/>
                    <a:pt x="516" y="512"/>
                  </a:cubicBezTo>
                  <a:cubicBezTo>
                    <a:pt x="525" y="490"/>
                    <a:pt x="525" y="460"/>
                    <a:pt x="525" y="434"/>
                  </a:cubicBezTo>
                  <a:lnTo>
                    <a:pt x="525" y="0"/>
                  </a:lnTo>
                  <a:lnTo>
                    <a:pt x="759" y="0"/>
                  </a:lnTo>
                  <a:lnTo>
                    <a:pt x="759" y="434"/>
                  </a:lnTo>
                  <a:cubicBezTo>
                    <a:pt x="759" y="495"/>
                    <a:pt x="751" y="547"/>
                    <a:pt x="733" y="599"/>
                  </a:cubicBezTo>
                  <a:cubicBezTo>
                    <a:pt x="720" y="651"/>
                    <a:pt x="698" y="694"/>
                    <a:pt x="664" y="729"/>
                  </a:cubicBezTo>
                  <a:cubicBezTo>
                    <a:pt x="633" y="768"/>
                    <a:pt x="594" y="798"/>
                    <a:pt x="547" y="820"/>
                  </a:cubicBezTo>
                  <a:cubicBezTo>
                    <a:pt x="499" y="837"/>
                    <a:pt x="443" y="850"/>
                    <a:pt x="378" y="850"/>
                  </a:cubicBezTo>
                  <a:cubicBezTo>
                    <a:pt x="308" y="850"/>
                    <a:pt x="252" y="837"/>
                    <a:pt x="204" y="816"/>
                  </a:cubicBezTo>
                  <a:cubicBezTo>
                    <a:pt x="157" y="794"/>
                    <a:pt x="118" y="764"/>
                    <a:pt x="87" y="725"/>
                  </a:cubicBezTo>
                  <a:cubicBezTo>
                    <a:pt x="57" y="690"/>
                    <a:pt x="35" y="642"/>
                    <a:pt x="18" y="594"/>
                  </a:cubicBezTo>
                  <a:cubicBezTo>
                    <a:pt x="5" y="542"/>
                    <a:pt x="0" y="490"/>
                    <a:pt x="0" y="434"/>
                  </a:cubicBezTo>
                  <a:lnTo>
                    <a:pt x="0" y="0"/>
                  </a:lnTo>
                  <a:lnTo>
                    <a:pt x="230" y="0"/>
                  </a:lnTo>
                  <a:lnTo>
                    <a:pt x="230" y="434"/>
                  </a:lnTo>
                  <a:cubicBezTo>
                    <a:pt x="230" y="460"/>
                    <a:pt x="230" y="490"/>
                    <a:pt x="239" y="516"/>
                  </a:cubicBezTo>
                  <a:cubicBezTo>
                    <a:pt x="243" y="538"/>
                    <a:pt x="252" y="564"/>
                    <a:pt x="265" y="581"/>
                  </a:cubicBezTo>
                  <a:cubicBezTo>
                    <a:pt x="274" y="603"/>
                    <a:pt x="291" y="616"/>
                    <a:pt x="308" y="629"/>
                  </a:cubicBezTo>
                  <a:cubicBezTo>
                    <a:pt x="326" y="638"/>
                    <a:pt x="352" y="646"/>
                    <a:pt x="378" y="6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7154961" y="1946387"/>
              <a:ext cx="143672" cy="149905"/>
            </a:xfrm>
            <a:custGeom>
              <a:rect b="b" l="l" r="r" t="t"/>
              <a:pathLst>
                <a:path extrusionOk="0" h="842" w="807">
                  <a:moveTo>
                    <a:pt x="252" y="0"/>
                  </a:moveTo>
                  <a:lnTo>
                    <a:pt x="399" y="365"/>
                  </a:lnTo>
                  <a:lnTo>
                    <a:pt x="555" y="0"/>
                  </a:lnTo>
                  <a:lnTo>
                    <a:pt x="807" y="0"/>
                  </a:lnTo>
                  <a:lnTo>
                    <a:pt x="516" y="564"/>
                  </a:lnTo>
                  <a:lnTo>
                    <a:pt x="516" y="842"/>
                  </a:lnTo>
                  <a:lnTo>
                    <a:pt x="286" y="842"/>
                  </a:lnTo>
                  <a:lnTo>
                    <a:pt x="286" y="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8187016" y="3747155"/>
              <a:ext cx="228594" cy="566863"/>
            </a:xfrm>
            <a:custGeom>
              <a:rect b="b" l="l" r="r" t="t"/>
              <a:pathLst>
                <a:path extrusionOk="0" h="3184" w="1284">
                  <a:moveTo>
                    <a:pt x="1283" y="1"/>
                  </a:moveTo>
                  <a:lnTo>
                    <a:pt x="91" y="35"/>
                  </a:lnTo>
                  <a:cubicBezTo>
                    <a:pt x="91" y="35"/>
                    <a:pt x="0" y="2099"/>
                    <a:pt x="174" y="2550"/>
                  </a:cubicBezTo>
                  <a:cubicBezTo>
                    <a:pt x="347" y="3001"/>
                    <a:pt x="1266" y="3183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8071117" y="4627866"/>
              <a:ext cx="261174" cy="119105"/>
            </a:xfrm>
            <a:custGeom>
              <a:rect b="b" l="l" r="r" t="t"/>
              <a:pathLst>
                <a:path extrusionOk="0" h="669" w="1467">
                  <a:moveTo>
                    <a:pt x="1414" y="96"/>
                  </a:moveTo>
                  <a:cubicBezTo>
                    <a:pt x="1414" y="96"/>
                    <a:pt x="1436" y="74"/>
                    <a:pt x="1453" y="148"/>
                  </a:cubicBezTo>
                  <a:cubicBezTo>
                    <a:pt x="1466" y="222"/>
                    <a:pt x="1466" y="391"/>
                    <a:pt x="1414" y="447"/>
                  </a:cubicBezTo>
                  <a:cubicBezTo>
                    <a:pt x="1362" y="508"/>
                    <a:pt x="83" y="668"/>
                    <a:pt x="40" y="547"/>
                  </a:cubicBezTo>
                  <a:cubicBezTo>
                    <a:pt x="1" y="434"/>
                    <a:pt x="101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8251820" y="4602408"/>
              <a:ext cx="74952" cy="62668"/>
            </a:xfrm>
            <a:custGeom>
              <a:rect b="b" l="l" r="r" t="t"/>
              <a:pathLst>
                <a:path extrusionOk="0" h="352" w="421">
                  <a:moveTo>
                    <a:pt x="26" y="1"/>
                  </a:moveTo>
                  <a:lnTo>
                    <a:pt x="0" y="213"/>
                  </a:lnTo>
                  <a:cubicBezTo>
                    <a:pt x="0" y="213"/>
                    <a:pt x="161" y="352"/>
                    <a:pt x="395" y="261"/>
                  </a:cubicBezTo>
                  <a:lnTo>
                    <a:pt x="421" y="18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8202327" y="3991945"/>
              <a:ext cx="198684" cy="613687"/>
            </a:xfrm>
            <a:custGeom>
              <a:rect b="b" l="l" r="r" t="t"/>
              <a:pathLst>
                <a:path extrusionOk="0" h="3447" w="1116">
                  <a:moveTo>
                    <a:pt x="1" y="451"/>
                  </a:moveTo>
                  <a:cubicBezTo>
                    <a:pt x="1" y="451"/>
                    <a:pt x="57" y="1600"/>
                    <a:pt x="109" y="2372"/>
                  </a:cubicBezTo>
                  <a:cubicBezTo>
                    <a:pt x="166" y="3143"/>
                    <a:pt x="205" y="3425"/>
                    <a:pt x="205" y="3425"/>
                  </a:cubicBezTo>
                  <a:lnTo>
                    <a:pt x="751" y="3447"/>
                  </a:lnTo>
                  <a:cubicBezTo>
                    <a:pt x="751" y="3447"/>
                    <a:pt x="1020" y="598"/>
                    <a:pt x="1067" y="299"/>
                  </a:cubicBezTo>
                  <a:cubicBezTo>
                    <a:pt x="1115" y="0"/>
                    <a:pt x="1" y="451"/>
                    <a:pt x="1" y="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8403148" y="3762643"/>
              <a:ext cx="244795" cy="572204"/>
            </a:xfrm>
            <a:custGeom>
              <a:rect b="b" l="l" r="r" t="t"/>
              <a:pathLst>
                <a:path extrusionOk="0" h="3214" w="1375">
                  <a:moveTo>
                    <a:pt x="0" y="35"/>
                  </a:moveTo>
                  <a:lnTo>
                    <a:pt x="1179" y="0"/>
                  </a:lnTo>
                  <a:cubicBezTo>
                    <a:pt x="1179" y="0"/>
                    <a:pt x="1375" y="2069"/>
                    <a:pt x="1223" y="2528"/>
                  </a:cubicBezTo>
                  <a:cubicBezTo>
                    <a:pt x="1071" y="2988"/>
                    <a:pt x="165" y="3213"/>
                    <a:pt x="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8528127" y="4640329"/>
              <a:ext cx="262598" cy="111984"/>
            </a:xfrm>
            <a:custGeom>
              <a:rect b="b" l="l" r="r" t="t"/>
              <a:pathLst>
                <a:path extrusionOk="0" h="629" w="1475">
                  <a:moveTo>
                    <a:pt x="48" y="117"/>
                  </a:moveTo>
                  <a:cubicBezTo>
                    <a:pt x="48" y="117"/>
                    <a:pt x="26" y="100"/>
                    <a:pt x="13" y="174"/>
                  </a:cubicBezTo>
                  <a:cubicBezTo>
                    <a:pt x="0" y="247"/>
                    <a:pt x="9" y="412"/>
                    <a:pt x="65" y="468"/>
                  </a:cubicBezTo>
                  <a:cubicBezTo>
                    <a:pt x="122" y="525"/>
                    <a:pt x="1405" y="629"/>
                    <a:pt x="1444" y="503"/>
                  </a:cubicBezTo>
                  <a:cubicBezTo>
                    <a:pt x="1475" y="390"/>
                    <a:pt x="447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8530441" y="4615582"/>
              <a:ext cx="77444" cy="63380"/>
            </a:xfrm>
            <a:custGeom>
              <a:rect b="b" l="l" r="r" t="t"/>
              <a:pathLst>
                <a:path extrusionOk="0" h="356" w="435">
                  <a:moveTo>
                    <a:pt x="395" y="0"/>
                  </a:moveTo>
                  <a:lnTo>
                    <a:pt x="434" y="213"/>
                  </a:lnTo>
                  <a:cubicBezTo>
                    <a:pt x="434" y="213"/>
                    <a:pt x="282" y="356"/>
                    <a:pt x="39" y="278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8428607" y="4011885"/>
              <a:ext cx="201533" cy="610838"/>
            </a:xfrm>
            <a:custGeom>
              <a:rect b="b" l="l" r="r" t="t"/>
              <a:pathLst>
                <a:path extrusionOk="0" h="3431" w="1132">
                  <a:moveTo>
                    <a:pt x="1132" y="400"/>
                  </a:moveTo>
                  <a:cubicBezTo>
                    <a:pt x="1132" y="400"/>
                    <a:pt x="1132" y="1553"/>
                    <a:pt x="1114" y="2329"/>
                  </a:cubicBezTo>
                  <a:cubicBezTo>
                    <a:pt x="1097" y="3101"/>
                    <a:pt x="1071" y="3383"/>
                    <a:pt x="1071" y="3383"/>
                  </a:cubicBezTo>
                  <a:lnTo>
                    <a:pt x="525" y="3430"/>
                  </a:lnTo>
                  <a:cubicBezTo>
                    <a:pt x="525" y="3430"/>
                    <a:pt x="126" y="595"/>
                    <a:pt x="65" y="300"/>
                  </a:cubicBezTo>
                  <a:cubicBezTo>
                    <a:pt x="0" y="1"/>
                    <a:pt x="1132" y="400"/>
                    <a:pt x="1132" y="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8360598" y="3042514"/>
              <a:ext cx="93645" cy="155959"/>
            </a:xfrm>
            <a:custGeom>
              <a:rect b="b" l="l" r="r" t="t"/>
              <a:pathLst>
                <a:path extrusionOk="0" h="876" w="526">
                  <a:moveTo>
                    <a:pt x="473" y="360"/>
                  </a:moveTo>
                  <a:cubicBezTo>
                    <a:pt x="482" y="460"/>
                    <a:pt x="525" y="599"/>
                    <a:pt x="525" y="599"/>
                  </a:cubicBezTo>
                  <a:cubicBezTo>
                    <a:pt x="512" y="612"/>
                    <a:pt x="417" y="876"/>
                    <a:pt x="256" y="872"/>
                  </a:cubicBezTo>
                  <a:cubicBezTo>
                    <a:pt x="109" y="872"/>
                    <a:pt x="14" y="616"/>
                    <a:pt x="1" y="599"/>
                  </a:cubicBezTo>
                  <a:cubicBezTo>
                    <a:pt x="5" y="585"/>
                    <a:pt x="9" y="568"/>
                    <a:pt x="14" y="551"/>
                  </a:cubicBezTo>
                  <a:cubicBezTo>
                    <a:pt x="22" y="533"/>
                    <a:pt x="27" y="512"/>
                    <a:pt x="31" y="494"/>
                  </a:cubicBezTo>
                  <a:cubicBezTo>
                    <a:pt x="40" y="451"/>
                    <a:pt x="48" y="403"/>
                    <a:pt x="53" y="351"/>
                  </a:cubicBezTo>
                  <a:cubicBezTo>
                    <a:pt x="57" y="230"/>
                    <a:pt x="40" y="130"/>
                    <a:pt x="18" y="57"/>
                  </a:cubicBezTo>
                  <a:cubicBezTo>
                    <a:pt x="14" y="35"/>
                    <a:pt x="5" y="18"/>
                    <a:pt x="1" y="0"/>
                  </a:cubicBezTo>
                  <a:lnTo>
                    <a:pt x="525" y="0"/>
                  </a:lnTo>
                  <a:cubicBezTo>
                    <a:pt x="517" y="22"/>
                    <a:pt x="508" y="52"/>
                    <a:pt x="499" y="83"/>
                  </a:cubicBezTo>
                  <a:cubicBezTo>
                    <a:pt x="482" y="139"/>
                    <a:pt x="473" y="208"/>
                    <a:pt x="469" y="291"/>
                  </a:cubicBezTo>
                  <a:cubicBezTo>
                    <a:pt x="469" y="312"/>
                    <a:pt x="473" y="338"/>
                    <a:pt x="473" y="360"/>
                  </a:cubicBez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8363625" y="3038598"/>
              <a:ext cx="85990" cy="92044"/>
            </a:xfrm>
            <a:custGeom>
              <a:rect b="b" l="l" r="r" t="t"/>
              <a:pathLst>
                <a:path extrusionOk="0" h="517" w="483">
                  <a:moveTo>
                    <a:pt x="482" y="105"/>
                  </a:moveTo>
                  <a:cubicBezTo>
                    <a:pt x="465" y="161"/>
                    <a:pt x="456" y="230"/>
                    <a:pt x="452" y="313"/>
                  </a:cubicBezTo>
                  <a:cubicBezTo>
                    <a:pt x="330" y="391"/>
                    <a:pt x="174" y="473"/>
                    <a:pt x="14" y="516"/>
                  </a:cubicBezTo>
                  <a:cubicBezTo>
                    <a:pt x="23" y="473"/>
                    <a:pt x="31" y="425"/>
                    <a:pt x="36" y="373"/>
                  </a:cubicBezTo>
                  <a:cubicBezTo>
                    <a:pt x="40" y="252"/>
                    <a:pt x="23" y="152"/>
                    <a:pt x="1" y="79"/>
                  </a:cubicBezTo>
                  <a:cubicBezTo>
                    <a:pt x="14" y="53"/>
                    <a:pt x="27" y="35"/>
                    <a:pt x="36" y="22"/>
                  </a:cubicBezTo>
                  <a:cubicBezTo>
                    <a:pt x="44" y="5"/>
                    <a:pt x="53" y="0"/>
                    <a:pt x="53" y="0"/>
                  </a:cubicBezTo>
                  <a:lnTo>
                    <a:pt x="144" y="22"/>
                  </a:ln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8229388" y="2723663"/>
              <a:ext cx="420157" cy="388472"/>
            </a:xfrm>
            <a:custGeom>
              <a:rect b="b" l="l" r="r" t="t"/>
              <a:pathLst>
                <a:path extrusionOk="0" h="2182" w="2360">
                  <a:moveTo>
                    <a:pt x="1557" y="1982"/>
                  </a:moveTo>
                  <a:cubicBezTo>
                    <a:pt x="1219" y="2181"/>
                    <a:pt x="642" y="2090"/>
                    <a:pt x="382" y="1800"/>
                  </a:cubicBezTo>
                  <a:cubicBezTo>
                    <a:pt x="92" y="1470"/>
                    <a:pt x="1" y="425"/>
                    <a:pt x="382" y="200"/>
                  </a:cubicBezTo>
                  <a:cubicBezTo>
                    <a:pt x="716" y="1"/>
                    <a:pt x="1804" y="165"/>
                    <a:pt x="2064" y="460"/>
                  </a:cubicBezTo>
                  <a:cubicBezTo>
                    <a:pt x="2359" y="790"/>
                    <a:pt x="1934" y="1756"/>
                    <a:pt x="1557" y="198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8244877" y="2723663"/>
              <a:ext cx="382236" cy="254056"/>
            </a:xfrm>
            <a:custGeom>
              <a:rect b="b" l="l" r="r" t="t"/>
              <a:pathLst>
                <a:path extrusionOk="0" h="1427" w="2147">
                  <a:moveTo>
                    <a:pt x="1977" y="460"/>
                  </a:moveTo>
                  <a:cubicBezTo>
                    <a:pt x="1717" y="165"/>
                    <a:pt x="629" y="1"/>
                    <a:pt x="295" y="200"/>
                  </a:cubicBezTo>
                  <a:cubicBezTo>
                    <a:pt x="57" y="343"/>
                    <a:pt x="0" y="807"/>
                    <a:pt x="70" y="1215"/>
                  </a:cubicBezTo>
                  <a:cubicBezTo>
                    <a:pt x="78" y="1223"/>
                    <a:pt x="91" y="1215"/>
                    <a:pt x="91" y="1202"/>
                  </a:cubicBezTo>
                  <a:cubicBezTo>
                    <a:pt x="87" y="1093"/>
                    <a:pt x="87" y="738"/>
                    <a:pt x="217" y="430"/>
                  </a:cubicBezTo>
                  <a:cubicBezTo>
                    <a:pt x="217" y="430"/>
                    <a:pt x="577" y="629"/>
                    <a:pt x="1102" y="616"/>
                  </a:cubicBezTo>
                  <a:cubicBezTo>
                    <a:pt x="1626" y="603"/>
                    <a:pt x="1787" y="573"/>
                    <a:pt x="1787" y="573"/>
                  </a:cubicBezTo>
                  <a:cubicBezTo>
                    <a:pt x="1787" y="573"/>
                    <a:pt x="1865" y="703"/>
                    <a:pt x="1930" y="781"/>
                  </a:cubicBezTo>
                  <a:cubicBezTo>
                    <a:pt x="2012" y="876"/>
                    <a:pt x="2003" y="1054"/>
                    <a:pt x="1873" y="1405"/>
                  </a:cubicBezTo>
                  <a:cubicBezTo>
                    <a:pt x="1869" y="1418"/>
                    <a:pt x="1882" y="1427"/>
                    <a:pt x="1891" y="1418"/>
                  </a:cubicBezTo>
                  <a:cubicBezTo>
                    <a:pt x="1899" y="1410"/>
                    <a:pt x="1912" y="1397"/>
                    <a:pt x="1925" y="1388"/>
                  </a:cubicBezTo>
                  <a:cubicBezTo>
                    <a:pt x="2081" y="1041"/>
                    <a:pt x="2146" y="647"/>
                    <a:pt x="1977" y="460"/>
                  </a:cubicBez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8196986" y="2846326"/>
              <a:ext cx="75842" cy="98987"/>
            </a:xfrm>
            <a:custGeom>
              <a:rect b="b" l="l" r="r" t="t"/>
              <a:pathLst>
                <a:path extrusionOk="0" h="556" w="426">
                  <a:moveTo>
                    <a:pt x="395" y="101"/>
                  </a:moveTo>
                  <a:cubicBezTo>
                    <a:pt x="378" y="40"/>
                    <a:pt x="217" y="1"/>
                    <a:pt x="109" y="57"/>
                  </a:cubicBezTo>
                  <a:cubicBezTo>
                    <a:pt x="0" y="109"/>
                    <a:pt x="57" y="434"/>
                    <a:pt x="157" y="491"/>
                  </a:cubicBezTo>
                  <a:cubicBezTo>
                    <a:pt x="239" y="539"/>
                    <a:pt x="326" y="556"/>
                    <a:pt x="365" y="521"/>
                  </a:cubicBezTo>
                  <a:cubicBezTo>
                    <a:pt x="404" y="487"/>
                    <a:pt x="425" y="209"/>
                    <a:pt x="395" y="10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8565870" y="2908102"/>
              <a:ext cx="89728" cy="92044"/>
            </a:xfrm>
            <a:custGeom>
              <a:rect b="b" l="l" r="r" t="t"/>
              <a:pathLst>
                <a:path extrusionOk="0" h="517" w="504">
                  <a:moveTo>
                    <a:pt x="127" y="53"/>
                  </a:moveTo>
                  <a:cubicBezTo>
                    <a:pt x="161" y="1"/>
                    <a:pt x="326" y="14"/>
                    <a:pt x="413" y="96"/>
                  </a:cubicBezTo>
                  <a:cubicBezTo>
                    <a:pt x="504" y="183"/>
                    <a:pt x="352" y="473"/>
                    <a:pt x="239" y="495"/>
                  </a:cubicBezTo>
                  <a:cubicBezTo>
                    <a:pt x="148" y="517"/>
                    <a:pt x="57" y="508"/>
                    <a:pt x="31" y="465"/>
                  </a:cubicBezTo>
                  <a:cubicBezTo>
                    <a:pt x="1" y="421"/>
                    <a:pt x="66" y="148"/>
                    <a:pt x="127" y="53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366829" y="2891901"/>
              <a:ext cx="74952" cy="85101"/>
            </a:xfrm>
            <a:custGeom>
              <a:rect b="b" l="l" r="r" t="t"/>
              <a:pathLst>
                <a:path extrusionOk="0" h="478" w="421">
                  <a:moveTo>
                    <a:pt x="195" y="478"/>
                  </a:moveTo>
                  <a:cubicBezTo>
                    <a:pt x="187" y="478"/>
                    <a:pt x="178" y="473"/>
                    <a:pt x="174" y="469"/>
                  </a:cubicBezTo>
                  <a:cubicBezTo>
                    <a:pt x="104" y="430"/>
                    <a:pt x="0" y="317"/>
                    <a:pt x="57" y="174"/>
                  </a:cubicBezTo>
                  <a:cubicBezTo>
                    <a:pt x="74" y="131"/>
                    <a:pt x="104" y="100"/>
                    <a:pt x="143" y="87"/>
                  </a:cubicBezTo>
                  <a:cubicBezTo>
                    <a:pt x="204" y="61"/>
                    <a:pt x="269" y="74"/>
                    <a:pt x="312" y="87"/>
                  </a:cubicBezTo>
                  <a:cubicBezTo>
                    <a:pt x="317" y="79"/>
                    <a:pt x="321" y="61"/>
                    <a:pt x="330" y="35"/>
                  </a:cubicBezTo>
                  <a:cubicBezTo>
                    <a:pt x="334" y="14"/>
                    <a:pt x="360" y="1"/>
                    <a:pt x="382" y="5"/>
                  </a:cubicBezTo>
                  <a:cubicBezTo>
                    <a:pt x="408" y="14"/>
                    <a:pt x="421" y="35"/>
                    <a:pt x="412" y="61"/>
                  </a:cubicBezTo>
                  <a:cubicBezTo>
                    <a:pt x="395" y="131"/>
                    <a:pt x="382" y="157"/>
                    <a:pt x="378" y="165"/>
                  </a:cubicBezTo>
                  <a:cubicBezTo>
                    <a:pt x="364" y="187"/>
                    <a:pt x="343" y="196"/>
                    <a:pt x="321" y="187"/>
                  </a:cubicBezTo>
                  <a:cubicBezTo>
                    <a:pt x="295" y="174"/>
                    <a:pt x="221" y="152"/>
                    <a:pt x="174" y="170"/>
                  </a:cubicBezTo>
                  <a:cubicBezTo>
                    <a:pt x="161" y="174"/>
                    <a:pt x="148" y="187"/>
                    <a:pt x="139" y="204"/>
                  </a:cubicBezTo>
                  <a:cubicBezTo>
                    <a:pt x="96" y="317"/>
                    <a:pt x="213" y="391"/>
                    <a:pt x="217" y="395"/>
                  </a:cubicBezTo>
                  <a:cubicBezTo>
                    <a:pt x="239" y="408"/>
                    <a:pt x="243" y="434"/>
                    <a:pt x="234" y="456"/>
                  </a:cubicBezTo>
                  <a:cubicBezTo>
                    <a:pt x="226" y="469"/>
                    <a:pt x="208" y="478"/>
                    <a:pt x="195" y="47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8313598" y="2815527"/>
              <a:ext cx="54834" cy="36497"/>
            </a:xfrm>
            <a:custGeom>
              <a:rect b="b" l="l" r="r" t="t"/>
              <a:pathLst>
                <a:path extrusionOk="0" h="205" w="308">
                  <a:moveTo>
                    <a:pt x="52" y="204"/>
                  </a:moveTo>
                  <a:cubicBezTo>
                    <a:pt x="43" y="204"/>
                    <a:pt x="39" y="204"/>
                    <a:pt x="30" y="200"/>
                  </a:cubicBezTo>
                  <a:cubicBezTo>
                    <a:pt x="9" y="187"/>
                    <a:pt x="0" y="161"/>
                    <a:pt x="13" y="139"/>
                  </a:cubicBezTo>
                  <a:cubicBezTo>
                    <a:pt x="39" y="87"/>
                    <a:pt x="130" y="0"/>
                    <a:pt x="269" y="48"/>
                  </a:cubicBezTo>
                  <a:cubicBezTo>
                    <a:pt x="295" y="57"/>
                    <a:pt x="308" y="83"/>
                    <a:pt x="299" y="105"/>
                  </a:cubicBezTo>
                  <a:cubicBezTo>
                    <a:pt x="291" y="131"/>
                    <a:pt x="265" y="144"/>
                    <a:pt x="243" y="135"/>
                  </a:cubicBezTo>
                  <a:cubicBezTo>
                    <a:pt x="135" y="96"/>
                    <a:pt x="91" y="178"/>
                    <a:pt x="91" y="183"/>
                  </a:cubicBezTo>
                  <a:cubicBezTo>
                    <a:pt x="83" y="196"/>
                    <a:pt x="70" y="204"/>
                    <a:pt x="52" y="20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513528" y="2846326"/>
              <a:ext cx="47891" cy="38099"/>
            </a:xfrm>
            <a:custGeom>
              <a:rect b="b" l="l" r="r" t="t"/>
              <a:pathLst>
                <a:path extrusionOk="0" h="214" w="269">
                  <a:moveTo>
                    <a:pt x="221" y="213"/>
                  </a:moveTo>
                  <a:cubicBezTo>
                    <a:pt x="200" y="213"/>
                    <a:pt x="182" y="200"/>
                    <a:pt x="178" y="179"/>
                  </a:cubicBezTo>
                  <a:cubicBezTo>
                    <a:pt x="174" y="170"/>
                    <a:pt x="152" y="83"/>
                    <a:pt x="48" y="88"/>
                  </a:cubicBezTo>
                  <a:cubicBezTo>
                    <a:pt x="22" y="88"/>
                    <a:pt x="0" y="70"/>
                    <a:pt x="0" y="44"/>
                  </a:cubicBezTo>
                  <a:cubicBezTo>
                    <a:pt x="0" y="18"/>
                    <a:pt x="22" y="1"/>
                    <a:pt x="43" y="1"/>
                  </a:cubicBezTo>
                  <a:cubicBezTo>
                    <a:pt x="48" y="1"/>
                    <a:pt x="48" y="1"/>
                    <a:pt x="52" y="1"/>
                  </a:cubicBezTo>
                  <a:cubicBezTo>
                    <a:pt x="195" y="1"/>
                    <a:pt x="252" y="105"/>
                    <a:pt x="265" y="161"/>
                  </a:cubicBezTo>
                  <a:cubicBezTo>
                    <a:pt x="269" y="187"/>
                    <a:pt x="252" y="209"/>
                    <a:pt x="230" y="213"/>
                  </a:cubicBezTo>
                  <a:cubicBezTo>
                    <a:pt x="226" y="213"/>
                    <a:pt x="221" y="213"/>
                    <a:pt x="221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333537" y="2860212"/>
              <a:ext cx="19584" cy="37387"/>
            </a:xfrm>
            <a:custGeom>
              <a:rect b="b" l="l" r="r" t="t"/>
              <a:pathLst>
                <a:path extrusionOk="0" h="210" w="110">
                  <a:moveTo>
                    <a:pt x="101" y="114"/>
                  </a:moveTo>
                  <a:cubicBezTo>
                    <a:pt x="96" y="170"/>
                    <a:pt x="66" y="209"/>
                    <a:pt x="40" y="205"/>
                  </a:cubicBezTo>
                  <a:cubicBezTo>
                    <a:pt x="14" y="200"/>
                    <a:pt x="1" y="153"/>
                    <a:pt x="10" y="101"/>
                  </a:cubicBezTo>
                  <a:cubicBezTo>
                    <a:pt x="18" y="44"/>
                    <a:pt x="44" y="1"/>
                    <a:pt x="70" y="5"/>
                  </a:cubicBezTo>
                  <a:cubicBezTo>
                    <a:pt x="96" y="10"/>
                    <a:pt x="109" y="57"/>
                    <a:pt x="101" y="11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510324" y="2887273"/>
              <a:ext cx="19584" cy="38099"/>
            </a:xfrm>
            <a:custGeom>
              <a:rect b="b" l="l" r="r" t="t"/>
              <a:pathLst>
                <a:path extrusionOk="0" h="214" w="110">
                  <a:moveTo>
                    <a:pt x="100" y="113"/>
                  </a:moveTo>
                  <a:cubicBezTo>
                    <a:pt x="92" y="170"/>
                    <a:pt x="66" y="213"/>
                    <a:pt x="40" y="209"/>
                  </a:cubicBezTo>
                  <a:cubicBezTo>
                    <a:pt x="14" y="204"/>
                    <a:pt x="1" y="157"/>
                    <a:pt x="5" y="100"/>
                  </a:cubicBezTo>
                  <a:cubicBezTo>
                    <a:pt x="14" y="44"/>
                    <a:pt x="44" y="1"/>
                    <a:pt x="70" y="5"/>
                  </a:cubicBezTo>
                  <a:cubicBezTo>
                    <a:pt x="96" y="9"/>
                    <a:pt x="109" y="57"/>
                    <a:pt x="100" y="1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8224759" y="2864129"/>
              <a:ext cx="17091" cy="43441"/>
            </a:xfrm>
            <a:custGeom>
              <a:rect b="b" l="l" r="r" t="t"/>
              <a:pathLst>
                <a:path extrusionOk="0" h="244" w="96">
                  <a:moveTo>
                    <a:pt x="92" y="118"/>
                  </a:moveTo>
                  <a:cubicBezTo>
                    <a:pt x="96" y="183"/>
                    <a:pt x="83" y="239"/>
                    <a:pt x="53" y="243"/>
                  </a:cubicBezTo>
                  <a:cubicBezTo>
                    <a:pt x="27" y="243"/>
                    <a:pt x="40" y="187"/>
                    <a:pt x="35" y="122"/>
                  </a:cubicBezTo>
                  <a:cubicBezTo>
                    <a:pt x="27" y="57"/>
                    <a:pt x="1" y="5"/>
                    <a:pt x="27" y="5"/>
                  </a:cubicBezTo>
                  <a:cubicBezTo>
                    <a:pt x="57" y="1"/>
                    <a:pt x="83" y="53"/>
                    <a:pt x="92" y="11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0764" y="2926617"/>
              <a:ext cx="26349" cy="43441"/>
            </a:xfrm>
            <a:custGeom>
              <a:rect b="b" l="l" r="r" t="t"/>
              <a:pathLst>
                <a:path extrusionOk="0" h="244" w="148">
                  <a:moveTo>
                    <a:pt x="26" y="105"/>
                  </a:moveTo>
                  <a:cubicBezTo>
                    <a:pt x="0" y="166"/>
                    <a:pt x="0" y="222"/>
                    <a:pt x="26" y="235"/>
                  </a:cubicBezTo>
                  <a:cubicBezTo>
                    <a:pt x="52" y="244"/>
                    <a:pt x="52" y="187"/>
                    <a:pt x="82" y="127"/>
                  </a:cubicBezTo>
                  <a:cubicBezTo>
                    <a:pt x="108" y="66"/>
                    <a:pt x="147" y="27"/>
                    <a:pt x="121" y="14"/>
                  </a:cubicBezTo>
                  <a:cubicBezTo>
                    <a:pt x="95" y="1"/>
                    <a:pt x="52" y="44"/>
                    <a:pt x="26" y="105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283510" y="2925193"/>
              <a:ext cx="68721" cy="27061"/>
            </a:xfrm>
            <a:custGeom>
              <a:rect b="b" l="l" r="r" t="t"/>
              <a:pathLst>
                <a:path extrusionOk="0" h="152" w="386">
                  <a:moveTo>
                    <a:pt x="382" y="104"/>
                  </a:moveTo>
                  <a:cubicBezTo>
                    <a:pt x="377" y="135"/>
                    <a:pt x="291" y="152"/>
                    <a:pt x="186" y="135"/>
                  </a:cubicBezTo>
                  <a:cubicBezTo>
                    <a:pt x="78" y="117"/>
                    <a:pt x="0" y="78"/>
                    <a:pt x="4" y="48"/>
                  </a:cubicBezTo>
                  <a:cubicBezTo>
                    <a:pt x="9" y="13"/>
                    <a:pt x="100" y="0"/>
                    <a:pt x="204" y="17"/>
                  </a:cubicBezTo>
                  <a:cubicBezTo>
                    <a:pt x="308" y="30"/>
                    <a:pt x="386" y="70"/>
                    <a:pt x="382" y="104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8491808" y="2956704"/>
              <a:ext cx="68899" cy="27239"/>
            </a:xfrm>
            <a:custGeom>
              <a:rect b="b" l="l" r="r" t="t"/>
              <a:pathLst>
                <a:path extrusionOk="0" h="153" w="387">
                  <a:moveTo>
                    <a:pt x="382" y="105"/>
                  </a:moveTo>
                  <a:cubicBezTo>
                    <a:pt x="378" y="140"/>
                    <a:pt x="287" y="153"/>
                    <a:pt x="183" y="135"/>
                  </a:cubicBezTo>
                  <a:cubicBezTo>
                    <a:pt x="79" y="122"/>
                    <a:pt x="1" y="83"/>
                    <a:pt x="5" y="49"/>
                  </a:cubicBezTo>
                  <a:cubicBezTo>
                    <a:pt x="9" y="18"/>
                    <a:pt x="96" y="1"/>
                    <a:pt x="204" y="18"/>
                  </a:cubicBezTo>
                  <a:cubicBezTo>
                    <a:pt x="309" y="36"/>
                    <a:pt x="387" y="75"/>
                    <a:pt x="382" y="105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8369144" y="3005484"/>
              <a:ext cx="78868" cy="39524"/>
            </a:xfrm>
            <a:custGeom>
              <a:rect b="b" l="l" r="r" t="t"/>
              <a:pathLst>
                <a:path extrusionOk="0" h="222" w="443">
                  <a:moveTo>
                    <a:pt x="438" y="48"/>
                  </a:moveTo>
                  <a:cubicBezTo>
                    <a:pt x="430" y="78"/>
                    <a:pt x="412" y="130"/>
                    <a:pt x="369" y="169"/>
                  </a:cubicBezTo>
                  <a:cubicBezTo>
                    <a:pt x="338" y="200"/>
                    <a:pt x="291" y="221"/>
                    <a:pt x="226" y="217"/>
                  </a:cubicBezTo>
                  <a:cubicBezTo>
                    <a:pt x="152" y="213"/>
                    <a:pt x="100" y="186"/>
                    <a:pt x="65" y="156"/>
                  </a:cubicBezTo>
                  <a:cubicBezTo>
                    <a:pt x="22" y="113"/>
                    <a:pt x="5" y="56"/>
                    <a:pt x="0" y="26"/>
                  </a:cubicBezTo>
                  <a:cubicBezTo>
                    <a:pt x="0" y="13"/>
                    <a:pt x="9" y="0"/>
                    <a:pt x="22" y="0"/>
                  </a:cubicBezTo>
                  <a:lnTo>
                    <a:pt x="421" y="22"/>
                  </a:lnTo>
                  <a:cubicBezTo>
                    <a:pt x="434" y="22"/>
                    <a:pt x="443" y="35"/>
                    <a:pt x="43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8230100" y="2631088"/>
              <a:ext cx="419445" cy="332747"/>
            </a:xfrm>
            <a:custGeom>
              <a:rect b="b" l="l" r="r" t="t"/>
              <a:pathLst>
                <a:path extrusionOk="0" h="1869" w="2356">
                  <a:moveTo>
                    <a:pt x="322" y="876"/>
                  </a:moveTo>
                  <a:cubicBezTo>
                    <a:pt x="322" y="876"/>
                    <a:pt x="682" y="1071"/>
                    <a:pt x="1211" y="1058"/>
                  </a:cubicBezTo>
                  <a:cubicBezTo>
                    <a:pt x="1735" y="1045"/>
                    <a:pt x="1891" y="1015"/>
                    <a:pt x="1891" y="1015"/>
                  </a:cubicBezTo>
                  <a:cubicBezTo>
                    <a:pt x="1891" y="1015"/>
                    <a:pt x="1969" y="1149"/>
                    <a:pt x="2034" y="1223"/>
                  </a:cubicBezTo>
                  <a:cubicBezTo>
                    <a:pt x="2121" y="1318"/>
                    <a:pt x="2108" y="1500"/>
                    <a:pt x="1978" y="1852"/>
                  </a:cubicBezTo>
                  <a:cubicBezTo>
                    <a:pt x="1974" y="1860"/>
                    <a:pt x="1987" y="1869"/>
                    <a:pt x="1995" y="1860"/>
                  </a:cubicBezTo>
                  <a:cubicBezTo>
                    <a:pt x="2034" y="1826"/>
                    <a:pt x="2091" y="1774"/>
                    <a:pt x="2104" y="1748"/>
                  </a:cubicBezTo>
                  <a:cubicBezTo>
                    <a:pt x="2130" y="1713"/>
                    <a:pt x="2173" y="1561"/>
                    <a:pt x="2173" y="1561"/>
                  </a:cubicBezTo>
                  <a:cubicBezTo>
                    <a:pt x="2173" y="1561"/>
                    <a:pt x="2355" y="1045"/>
                    <a:pt x="2325" y="919"/>
                  </a:cubicBezTo>
                  <a:cubicBezTo>
                    <a:pt x="2277" y="737"/>
                    <a:pt x="2078" y="772"/>
                    <a:pt x="2078" y="772"/>
                  </a:cubicBezTo>
                  <a:cubicBezTo>
                    <a:pt x="2078" y="772"/>
                    <a:pt x="2108" y="655"/>
                    <a:pt x="2026" y="529"/>
                  </a:cubicBezTo>
                  <a:cubicBezTo>
                    <a:pt x="1835" y="252"/>
                    <a:pt x="898" y="0"/>
                    <a:pt x="378" y="390"/>
                  </a:cubicBezTo>
                  <a:cubicBezTo>
                    <a:pt x="1" y="672"/>
                    <a:pt x="96" y="1245"/>
                    <a:pt x="96" y="1245"/>
                  </a:cubicBezTo>
                  <a:lnTo>
                    <a:pt x="114" y="1587"/>
                  </a:lnTo>
                  <a:cubicBezTo>
                    <a:pt x="114" y="1600"/>
                    <a:pt x="118" y="1613"/>
                    <a:pt x="131" y="1622"/>
                  </a:cubicBezTo>
                  <a:lnTo>
                    <a:pt x="174" y="1656"/>
                  </a:lnTo>
                  <a:cubicBezTo>
                    <a:pt x="183" y="1665"/>
                    <a:pt x="196" y="1661"/>
                    <a:pt x="196" y="1648"/>
                  </a:cubicBezTo>
                  <a:cubicBezTo>
                    <a:pt x="192" y="1535"/>
                    <a:pt x="192" y="1180"/>
                    <a:pt x="322" y="876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8167611" y="3143635"/>
              <a:ext cx="506502" cy="642350"/>
            </a:xfrm>
            <a:custGeom>
              <a:rect b="b" l="l" r="r" t="t"/>
              <a:pathLst>
                <a:path extrusionOk="0" h="3608" w="2845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8167611" y="3143635"/>
              <a:ext cx="506502" cy="642350"/>
            </a:xfrm>
            <a:custGeom>
              <a:rect b="b" l="l" r="r" t="t"/>
              <a:pathLst>
                <a:path extrusionOk="0" h="3608" w="2845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8252532" y="3143635"/>
              <a:ext cx="307462" cy="137443"/>
            </a:xfrm>
            <a:custGeom>
              <a:rect b="b" l="l" r="r" t="t"/>
              <a:pathLst>
                <a:path extrusionOk="0" h="772" w="1727">
                  <a:moveTo>
                    <a:pt x="157" y="386"/>
                  </a:moveTo>
                  <a:cubicBezTo>
                    <a:pt x="417" y="681"/>
                    <a:pt x="993" y="772"/>
                    <a:pt x="1327" y="568"/>
                  </a:cubicBezTo>
                  <a:cubicBezTo>
                    <a:pt x="1466" y="486"/>
                    <a:pt x="1613" y="299"/>
                    <a:pt x="1726" y="87"/>
                  </a:cubicBezTo>
                  <a:cubicBezTo>
                    <a:pt x="1657" y="70"/>
                    <a:pt x="1574" y="57"/>
                    <a:pt x="1475" y="52"/>
                  </a:cubicBezTo>
                  <a:cubicBezTo>
                    <a:pt x="1210" y="0"/>
                    <a:pt x="1102" y="96"/>
                    <a:pt x="963" y="135"/>
                  </a:cubicBezTo>
                  <a:cubicBezTo>
                    <a:pt x="976" y="182"/>
                    <a:pt x="959" y="239"/>
                    <a:pt x="915" y="265"/>
                  </a:cubicBezTo>
                  <a:cubicBezTo>
                    <a:pt x="915" y="291"/>
                    <a:pt x="898" y="317"/>
                    <a:pt x="863" y="317"/>
                  </a:cubicBezTo>
                  <a:cubicBezTo>
                    <a:pt x="833" y="317"/>
                    <a:pt x="816" y="299"/>
                    <a:pt x="811" y="273"/>
                  </a:cubicBezTo>
                  <a:cubicBezTo>
                    <a:pt x="811" y="273"/>
                    <a:pt x="811" y="273"/>
                    <a:pt x="811" y="273"/>
                  </a:cubicBezTo>
                  <a:cubicBezTo>
                    <a:pt x="755" y="247"/>
                    <a:pt x="733" y="178"/>
                    <a:pt x="755" y="122"/>
                  </a:cubicBezTo>
                  <a:cubicBezTo>
                    <a:pt x="621" y="83"/>
                    <a:pt x="417" y="17"/>
                    <a:pt x="252" y="65"/>
                  </a:cubicBezTo>
                  <a:cubicBezTo>
                    <a:pt x="152" y="96"/>
                    <a:pt x="70" y="96"/>
                    <a:pt x="1" y="104"/>
                  </a:cubicBezTo>
                  <a:cubicBezTo>
                    <a:pt x="44" y="221"/>
                    <a:pt x="96" y="317"/>
                    <a:pt x="157" y="386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8346712" y="3155919"/>
              <a:ext cx="102903" cy="49672"/>
            </a:xfrm>
            <a:custGeom>
              <a:rect b="b" l="l" r="r" t="t"/>
              <a:pathLst>
                <a:path extrusionOk="0" h="279" w="578">
                  <a:moveTo>
                    <a:pt x="1" y="1"/>
                  </a:moveTo>
                  <a:lnTo>
                    <a:pt x="334" y="278"/>
                  </a:lnTo>
                  <a:lnTo>
                    <a:pt x="577" y="40"/>
                  </a:lnTo>
                  <a:lnTo>
                    <a:pt x="443" y="27"/>
                  </a:lnTo>
                  <a:lnTo>
                    <a:pt x="334" y="235"/>
                  </a:lnTo>
                  <a:lnTo>
                    <a:pt x="235" y="35"/>
                  </a:lnTo>
                  <a:close/>
                </a:path>
              </a:pathLst>
            </a:custGeom>
            <a:solidFill>
              <a:srgbClr val="2A56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8200013" y="3502542"/>
              <a:ext cx="405558" cy="207055"/>
            </a:xfrm>
            <a:custGeom>
              <a:rect b="b" l="l" r="r" t="t"/>
              <a:pathLst>
                <a:path extrusionOk="0" h="1163" w="2278">
                  <a:moveTo>
                    <a:pt x="2247" y="187"/>
                  </a:moveTo>
                  <a:cubicBezTo>
                    <a:pt x="2047" y="312"/>
                    <a:pt x="1848" y="451"/>
                    <a:pt x="1653" y="586"/>
                  </a:cubicBezTo>
                  <a:cubicBezTo>
                    <a:pt x="1596" y="547"/>
                    <a:pt x="1523" y="490"/>
                    <a:pt x="1497" y="469"/>
                  </a:cubicBezTo>
                  <a:cubicBezTo>
                    <a:pt x="1445" y="429"/>
                    <a:pt x="1219" y="334"/>
                    <a:pt x="1158" y="247"/>
                  </a:cubicBezTo>
                  <a:cubicBezTo>
                    <a:pt x="1098" y="165"/>
                    <a:pt x="1024" y="143"/>
                    <a:pt x="1007" y="191"/>
                  </a:cubicBezTo>
                  <a:cubicBezTo>
                    <a:pt x="994" y="239"/>
                    <a:pt x="1059" y="369"/>
                    <a:pt x="1119" y="403"/>
                  </a:cubicBezTo>
                  <a:cubicBezTo>
                    <a:pt x="1180" y="438"/>
                    <a:pt x="1206" y="473"/>
                    <a:pt x="1141" y="473"/>
                  </a:cubicBezTo>
                  <a:cubicBezTo>
                    <a:pt x="1137" y="473"/>
                    <a:pt x="1124" y="477"/>
                    <a:pt x="1111" y="477"/>
                  </a:cubicBezTo>
                  <a:lnTo>
                    <a:pt x="1106" y="473"/>
                  </a:lnTo>
                  <a:cubicBezTo>
                    <a:pt x="1054" y="473"/>
                    <a:pt x="1011" y="469"/>
                    <a:pt x="972" y="469"/>
                  </a:cubicBezTo>
                  <a:cubicBezTo>
                    <a:pt x="673" y="321"/>
                    <a:pt x="335" y="161"/>
                    <a:pt x="5" y="0"/>
                  </a:cubicBezTo>
                  <a:cubicBezTo>
                    <a:pt x="9" y="78"/>
                    <a:pt x="9" y="148"/>
                    <a:pt x="9" y="200"/>
                  </a:cubicBezTo>
                  <a:cubicBezTo>
                    <a:pt x="1" y="291"/>
                    <a:pt x="9" y="451"/>
                    <a:pt x="18" y="646"/>
                  </a:cubicBezTo>
                  <a:cubicBezTo>
                    <a:pt x="252" y="742"/>
                    <a:pt x="491" y="828"/>
                    <a:pt x="668" y="889"/>
                  </a:cubicBezTo>
                  <a:cubicBezTo>
                    <a:pt x="677" y="911"/>
                    <a:pt x="690" y="932"/>
                    <a:pt x="721" y="958"/>
                  </a:cubicBezTo>
                  <a:cubicBezTo>
                    <a:pt x="760" y="993"/>
                    <a:pt x="937" y="1010"/>
                    <a:pt x="937" y="1010"/>
                  </a:cubicBezTo>
                  <a:cubicBezTo>
                    <a:pt x="937" y="1010"/>
                    <a:pt x="885" y="1067"/>
                    <a:pt x="985" y="1119"/>
                  </a:cubicBezTo>
                  <a:cubicBezTo>
                    <a:pt x="1072" y="1162"/>
                    <a:pt x="1323" y="1102"/>
                    <a:pt x="1401" y="1080"/>
                  </a:cubicBezTo>
                  <a:cubicBezTo>
                    <a:pt x="1510" y="1054"/>
                    <a:pt x="1653" y="993"/>
                    <a:pt x="1653" y="989"/>
                  </a:cubicBezTo>
                  <a:cubicBezTo>
                    <a:pt x="1696" y="989"/>
                    <a:pt x="1739" y="989"/>
                    <a:pt x="1774" y="989"/>
                  </a:cubicBezTo>
                  <a:cubicBezTo>
                    <a:pt x="1943" y="989"/>
                    <a:pt x="2117" y="967"/>
                    <a:pt x="2277" y="919"/>
                  </a:cubicBezTo>
                  <a:cubicBezTo>
                    <a:pt x="2260" y="659"/>
                    <a:pt x="2251" y="408"/>
                    <a:pt x="2247" y="187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8314310" y="3117287"/>
              <a:ext cx="74240" cy="80472"/>
            </a:xfrm>
            <a:custGeom>
              <a:rect b="b" l="l" r="r" t="t"/>
              <a:pathLst>
                <a:path extrusionOk="0" h="452" w="417">
                  <a:moveTo>
                    <a:pt x="300" y="1"/>
                  </a:moveTo>
                  <a:lnTo>
                    <a:pt x="417" y="252"/>
                  </a:lnTo>
                  <a:lnTo>
                    <a:pt x="157" y="452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8425402" y="3115862"/>
              <a:ext cx="74418" cy="80294"/>
            </a:xfrm>
            <a:custGeom>
              <a:rect b="b" l="l" r="r" t="t"/>
              <a:pathLst>
                <a:path extrusionOk="0" h="451" w="418">
                  <a:moveTo>
                    <a:pt x="118" y="0"/>
                  </a:moveTo>
                  <a:lnTo>
                    <a:pt x="1" y="252"/>
                  </a:lnTo>
                  <a:lnTo>
                    <a:pt x="261" y="451"/>
                  </a:lnTo>
                  <a:lnTo>
                    <a:pt x="417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8196986" y="3704784"/>
              <a:ext cx="420869" cy="81184"/>
            </a:xfrm>
            <a:custGeom>
              <a:rect b="b" l="l" r="r" t="t"/>
              <a:pathLst>
                <a:path extrusionOk="0" h="456" w="2364">
                  <a:moveTo>
                    <a:pt x="35" y="0"/>
                  </a:moveTo>
                  <a:cubicBezTo>
                    <a:pt x="31" y="148"/>
                    <a:pt x="22" y="304"/>
                    <a:pt x="0" y="455"/>
                  </a:cubicBezTo>
                  <a:lnTo>
                    <a:pt x="2363" y="434"/>
                  </a:lnTo>
                  <a:cubicBezTo>
                    <a:pt x="2342" y="291"/>
                    <a:pt x="2324" y="143"/>
                    <a:pt x="2311" y="0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8415432" y="3284100"/>
              <a:ext cx="150615" cy="145989"/>
            </a:xfrm>
            <a:custGeom>
              <a:rect b="b" l="l" r="r" t="t"/>
              <a:pathLst>
                <a:path extrusionOk="0" h="820" w="846">
                  <a:moveTo>
                    <a:pt x="846" y="820"/>
                  </a:moveTo>
                  <a:lnTo>
                    <a:pt x="0" y="820"/>
                  </a:lnTo>
                  <a:lnTo>
                    <a:pt x="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8058121" y="3162862"/>
              <a:ext cx="187646" cy="329721"/>
            </a:xfrm>
            <a:custGeom>
              <a:rect b="b" l="l" r="r" t="t"/>
              <a:pathLst>
                <a:path extrusionOk="0" h="1852" w="1054">
                  <a:moveTo>
                    <a:pt x="1054" y="1"/>
                  </a:moveTo>
                  <a:cubicBezTo>
                    <a:pt x="1054" y="1"/>
                    <a:pt x="754" y="57"/>
                    <a:pt x="581" y="144"/>
                  </a:cubicBezTo>
                  <a:cubicBezTo>
                    <a:pt x="408" y="230"/>
                    <a:pt x="43" y="1475"/>
                    <a:pt x="22" y="1553"/>
                  </a:cubicBezTo>
                  <a:cubicBezTo>
                    <a:pt x="0" y="1626"/>
                    <a:pt x="273" y="1735"/>
                    <a:pt x="421" y="1770"/>
                  </a:cubicBezTo>
                  <a:cubicBezTo>
                    <a:pt x="564" y="1804"/>
                    <a:pt x="650" y="1852"/>
                    <a:pt x="728" y="1574"/>
                  </a:cubicBezTo>
                  <a:cubicBezTo>
                    <a:pt x="806" y="1293"/>
                    <a:pt x="945" y="829"/>
                    <a:pt x="945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8064174" y="3355134"/>
              <a:ext cx="126759" cy="107355"/>
            </a:xfrm>
            <a:custGeom>
              <a:rect b="b" l="l" r="r" t="t"/>
              <a:pathLst>
                <a:path extrusionOk="0" h="603" w="712">
                  <a:moveTo>
                    <a:pt x="96" y="0"/>
                  </a:moveTo>
                  <a:lnTo>
                    <a:pt x="712" y="395"/>
                  </a:lnTo>
                  <a:lnTo>
                    <a:pt x="651" y="603"/>
                  </a:lnTo>
                  <a:lnTo>
                    <a:pt x="1" y="278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8030170" y="3404448"/>
              <a:ext cx="371554" cy="241772"/>
            </a:xfrm>
            <a:custGeom>
              <a:rect b="b" l="l" r="r" t="t"/>
              <a:pathLst>
                <a:path extrusionOk="0" h="1358" w="2087">
                  <a:moveTo>
                    <a:pt x="226" y="9"/>
                  </a:moveTo>
                  <a:cubicBezTo>
                    <a:pt x="226" y="9"/>
                    <a:pt x="1" y="491"/>
                    <a:pt x="174" y="629"/>
                  </a:cubicBezTo>
                  <a:cubicBezTo>
                    <a:pt x="487" y="881"/>
                    <a:pt x="1900" y="1358"/>
                    <a:pt x="1900" y="1358"/>
                  </a:cubicBezTo>
                  <a:cubicBezTo>
                    <a:pt x="1948" y="1314"/>
                    <a:pt x="1974" y="1323"/>
                    <a:pt x="2030" y="1189"/>
                  </a:cubicBezTo>
                  <a:cubicBezTo>
                    <a:pt x="2078" y="1076"/>
                    <a:pt x="2086" y="972"/>
                    <a:pt x="2086" y="911"/>
                  </a:cubicBezTo>
                  <a:cubicBezTo>
                    <a:pt x="1518" y="638"/>
                    <a:pt x="760" y="274"/>
                    <a:pt x="192" y="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8246301" y="3360475"/>
              <a:ext cx="359982" cy="231802"/>
            </a:xfrm>
            <a:custGeom>
              <a:rect b="b" l="l" r="r" t="t"/>
              <a:pathLst>
                <a:path extrusionOk="0" h="1302" w="2022">
                  <a:moveTo>
                    <a:pt x="2021" y="1301"/>
                  </a:moveTo>
                  <a:lnTo>
                    <a:pt x="1" y="1301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8246301" y="3360475"/>
              <a:ext cx="359982" cy="55725"/>
            </a:xfrm>
            <a:custGeom>
              <a:rect b="b" l="l" r="r" t="t"/>
              <a:pathLst>
                <a:path extrusionOk="0" h="313" w="2022">
                  <a:moveTo>
                    <a:pt x="2021" y="313"/>
                  </a:moveTo>
                  <a:lnTo>
                    <a:pt x="1" y="313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8246301" y="3414418"/>
              <a:ext cx="359982" cy="17982"/>
            </a:xfrm>
            <a:custGeom>
              <a:rect b="b" l="l" r="r" t="t"/>
              <a:pathLst>
                <a:path extrusionOk="0" h="101" w="2022">
                  <a:moveTo>
                    <a:pt x="2021" y="101"/>
                  </a:moveTo>
                  <a:lnTo>
                    <a:pt x="1" y="101"/>
                  </a:lnTo>
                  <a:lnTo>
                    <a:pt x="1" y="1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8572101" y="3162862"/>
              <a:ext cx="202423" cy="363013"/>
            </a:xfrm>
            <a:custGeom>
              <a:rect b="b" l="l" r="r" t="t"/>
              <a:pathLst>
                <a:path extrusionOk="0" h="2039" w="1137">
                  <a:moveTo>
                    <a:pt x="1" y="1"/>
                  </a:moveTo>
                  <a:cubicBezTo>
                    <a:pt x="1" y="1"/>
                    <a:pt x="300" y="57"/>
                    <a:pt x="473" y="144"/>
                  </a:cubicBezTo>
                  <a:cubicBezTo>
                    <a:pt x="647" y="230"/>
                    <a:pt x="1098" y="1770"/>
                    <a:pt x="1115" y="1848"/>
                  </a:cubicBezTo>
                  <a:cubicBezTo>
                    <a:pt x="1137" y="1921"/>
                    <a:pt x="785" y="1969"/>
                    <a:pt x="642" y="2004"/>
                  </a:cubicBezTo>
                  <a:cubicBezTo>
                    <a:pt x="495" y="2038"/>
                    <a:pt x="404" y="1852"/>
                    <a:pt x="326" y="1574"/>
                  </a:cubicBezTo>
                  <a:cubicBezTo>
                    <a:pt x="248" y="1293"/>
                    <a:pt x="109" y="829"/>
                    <a:pt x="109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8415432" y="3418334"/>
              <a:ext cx="374580" cy="230199"/>
            </a:xfrm>
            <a:custGeom>
              <a:rect b="b" l="l" r="r" t="t"/>
              <a:pathLst>
                <a:path extrusionOk="0" h="1293" w="2104">
                  <a:moveTo>
                    <a:pt x="1895" y="40"/>
                  </a:moveTo>
                  <a:cubicBezTo>
                    <a:pt x="2060" y="256"/>
                    <a:pt x="2103" y="621"/>
                    <a:pt x="1947" y="777"/>
                  </a:cubicBezTo>
                  <a:cubicBezTo>
                    <a:pt x="1787" y="937"/>
                    <a:pt x="1436" y="1085"/>
                    <a:pt x="1158" y="1180"/>
                  </a:cubicBezTo>
                  <a:cubicBezTo>
                    <a:pt x="967" y="1249"/>
                    <a:pt x="768" y="1280"/>
                    <a:pt x="564" y="1280"/>
                  </a:cubicBezTo>
                  <a:cubicBezTo>
                    <a:pt x="456" y="1280"/>
                    <a:pt x="313" y="1284"/>
                    <a:pt x="144" y="1293"/>
                  </a:cubicBezTo>
                  <a:cubicBezTo>
                    <a:pt x="87" y="1184"/>
                    <a:pt x="5" y="1228"/>
                    <a:pt x="0" y="1167"/>
                  </a:cubicBezTo>
                  <a:cubicBezTo>
                    <a:pt x="538" y="837"/>
                    <a:pt x="1032" y="417"/>
                    <a:pt x="1618" y="174"/>
                  </a:cubicBezTo>
                  <a:cubicBezTo>
                    <a:pt x="1665" y="157"/>
                    <a:pt x="1860" y="1"/>
                    <a:pt x="1895" y="4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8623908" y="3376675"/>
              <a:ext cx="126759" cy="106643"/>
            </a:xfrm>
            <a:custGeom>
              <a:rect b="b" l="l" r="r" t="t"/>
              <a:pathLst>
                <a:path extrusionOk="0" h="599" w="712">
                  <a:moveTo>
                    <a:pt x="616" y="1"/>
                  </a:moveTo>
                  <a:lnTo>
                    <a:pt x="0" y="395"/>
                  </a:lnTo>
                  <a:lnTo>
                    <a:pt x="61" y="599"/>
                  </a:lnTo>
                  <a:lnTo>
                    <a:pt x="711" y="274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8287249" y="3495599"/>
              <a:ext cx="219514" cy="181596"/>
            </a:xfrm>
            <a:custGeom>
              <a:rect b="b" l="l" r="r" t="t"/>
              <a:pathLst>
                <a:path extrusionOk="0" h="1020" w="1233">
                  <a:moveTo>
                    <a:pt x="1167" y="846"/>
                  </a:moveTo>
                  <a:lnTo>
                    <a:pt x="1232" y="490"/>
                  </a:lnTo>
                  <a:cubicBezTo>
                    <a:pt x="1232" y="490"/>
                    <a:pt x="1054" y="364"/>
                    <a:pt x="1007" y="325"/>
                  </a:cubicBezTo>
                  <a:cubicBezTo>
                    <a:pt x="955" y="286"/>
                    <a:pt x="729" y="191"/>
                    <a:pt x="668" y="104"/>
                  </a:cubicBezTo>
                  <a:cubicBezTo>
                    <a:pt x="608" y="22"/>
                    <a:pt x="534" y="0"/>
                    <a:pt x="517" y="48"/>
                  </a:cubicBezTo>
                  <a:cubicBezTo>
                    <a:pt x="504" y="96"/>
                    <a:pt x="569" y="226"/>
                    <a:pt x="629" y="260"/>
                  </a:cubicBezTo>
                  <a:cubicBezTo>
                    <a:pt x="690" y="295"/>
                    <a:pt x="716" y="330"/>
                    <a:pt x="651" y="330"/>
                  </a:cubicBezTo>
                  <a:cubicBezTo>
                    <a:pt x="647" y="330"/>
                    <a:pt x="634" y="334"/>
                    <a:pt x="621" y="334"/>
                  </a:cubicBezTo>
                  <a:lnTo>
                    <a:pt x="616" y="330"/>
                  </a:lnTo>
                  <a:cubicBezTo>
                    <a:pt x="178" y="312"/>
                    <a:pt x="213" y="260"/>
                    <a:pt x="152" y="252"/>
                  </a:cubicBezTo>
                  <a:cubicBezTo>
                    <a:pt x="92" y="243"/>
                    <a:pt x="48" y="299"/>
                    <a:pt x="126" y="386"/>
                  </a:cubicBezTo>
                  <a:cubicBezTo>
                    <a:pt x="204" y="477"/>
                    <a:pt x="404" y="525"/>
                    <a:pt x="404" y="525"/>
                  </a:cubicBezTo>
                  <a:cubicBezTo>
                    <a:pt x="204" y="534"/>
                    <a:pt x="96" y="451"/>
                    <a:pt x="57" y="455"/>
                  </a:cubicBezTo>
                  <a:cubicBezTo>
                    <a:pt x="14" y="455"/>
                    <a:pt x="1" y="499"/>
                    <a:pt x="53" y="590"/>
                  </a:cubicBezTo>
                  <a:cubicBezTo>
                    <a:pt x="105" y="677"/>
                    <a:pt x="174" y="690"/>
                    <a:pt x="174" y="690"/>
                  </a:cubicBezTo>
                  <a:cubicBezTo>
                    <a:pt x="174" y="690"/>
                    <a:pt x="144" y="737"/>
                    <a:pt x="231" y="815"/>
                  </a:cubicBezTo>
                  <a:cubicBezTo>
                    <a:pt x="270" y="850"/>
                    <a:pt x="447" y="867"/>
                    <a:pt x="447" y="867"/>
                  </a:cubicBezTo>
                  <a:cubicBezTo>
                    <a:pt x="447" y="867"/>
                    <a:pt x="395" y="924"/>
                    <a:pt x="495" y="976"/>
                  </a:cubicBezTo>
                  <a:cubicBezTo>
                    <a:pt x="582" y="1019"/>
                    <a:pt x="833" y="958"/>
                    <a:pt x="911" y="937"/>
                  </a:cubicBezTo>
                  <a:cubicBezTo>
                    <a:pt x="1024" y="911"/>
                    <a:pt x="1167" y="846"/>
                    <a:pt x="1167" y="846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8064174" y="3436849"/>
              <a:ext cx="6409" cy="2492"/>
            </a:xfrm>
            <a:custGeom>
              <a:rect b="b" l="l" r="r" t="t"/>
              <a:pathLst>
                <a:path extrusionOk="0" h="14" w="36">
                  <a:moveTo>
                    <a:pt x="1" y="1"/>
                  </a:moveTo>
                  <a:cubicBezTo>
                    <a:pt x="9" y="5"/>
                    <a:pt x="22" y="9"/>
                    <a:pt x="31" y="14"/>
                  </a:cubicBezTo>
                  <a:cubicBezTo>
                    <a:pt x="35" y="9"/>
                    <a:pt x="35" y="9"/>
                    <a:pt x="35" y="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8260188" y="2578569"/>
              <a:ext cx="392384" cy="228597"/>
            </a:xfrm>
            <a:custGeom>
              <a:rect b="b" l="l" r="r" t="t"/>
              <a:pathLst>
                <a:path extrusionOk="0" h="1284" w="2204">
                  <a:moveTo>
                    <a:pt x="2204" y="1284"/>
                  </a:moveTo>
                  <a:cubicBezTo>
                    <a:pt x="2199" y="716"/>
                    <a:pt x="2099" y="243"/>
                    <a:pt x="1263" y="130"/>
                  </a:cubicBezTo>
                  <a:cubicBezTo>
                    <a:pt x="348" y="0"/>
                    <a:pt x="192" y="382"/>
                    <a:pt x="1" y="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8388371" y="2595482"/>
              <a:ext cx="264200" cy="211684"/>
            </a:xfrm>
            <a:custGeom>
              <a:rect b="b" l="l" r="r" t="t"/>
              <a:pathLst>
                <a:path extrusionOk="0" h="1189" w="1484">
                  <a:moveTo>
                    <a:pt x="61" y="35"/>
                  </a:moveTo>
                  <a:cubicBezTo>
                    <a:pt x="859" y="144"/>
                    <a:pt x="985" y="577"/>
                    <a:pt x="998" y="1106"/>
                  </a:cubicBezTo>
                  <a:lnTo>
                    <a:pt x="1484" y="1189"/>
                  </a:lnTo>
                  <a:cubicBezTo>
                    <a:pt x="1479" y="621"/>
                    <a:pt x="1379" y="148"/>
                    <a:pt x="543" y="35"/>
                  </a:cubicBezTo>
                  <a:cubicBezTo>
                    <a:pt x="322" y="5"/>
                    <a:pt x="144" y="1"/>
                    <a:pt x="1" y="27"/>
                  </a:cubicBezTo>
                  <a:cubicBezTo>
                    <a:pt x="22" y="27"/>
                    <a:pt x="40" y="31"/>
                    <a:pt x="61" y="35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8387659" y="2671145"/>
              <a:ext cx="47179" cy="47357"/>
            </a:xfrm>
            <a:custGeom>
              <a:rect b="b" l="l" r="r" t="t"/>
              <a:pathLst>
                <a:path extrusionOk="0" h="266" w="265">
                  <a:moveTo>
                    <a:pt x="265" y="131"/>
                  </a:moveTo>
                  <a:cubicBezTo>
                    <a:pt x="265" y="204"/>
                    <a:pt x="208" y="265"/>
                    <a:pt x="135" y="265"/>
                  </a:cubicBezTo>
                  <a:cubicBezTo>
                    <a:pt x="61" y="265"/>
                    <a:pt x="0" y="204"/>
                    <a:pt x="0" y="131"/>
                  </a:cubicBezTo>
                  <a:cubicBezTo>
                    <a:pt x="0" y="57"/>
                    <a:pt x="61" y="1"/>
                    <a:pt x="135" y="1"/>
                  </a:cubicBezTo>
                  <a:cubicBezTo>
                    <a:pt x="208" y="1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8072719" y="2727580"/>
              <a:ext cx="501161" cy="85101"/>
            </a:xfrm>
            <a:custGeom>
              <a:rect b="b" l="l" r="r" t="t"/>
              <a:pathLst>
                <a:path extrusionOk="0" h="478" w="2815">
                  <a:moveTo>
                    <a:pt x="2814" y="360"/>
                  </a:moveTo>
                  <a:lnTo>
                    <a:pt x="1093" y="61"/>
                  </a:lnTo>
                  <a:cubicBezTo>
                    <a:pt x="1093" y="61"/>
                    <a:pt x="0" y="0"/>
                    <a:pt x="438" y="239"/>
                  </a:cubicBezTo>
                  <a:cubicBezTo>
                    <a:pt x="872" y="477"/>
                    <a:pt x="2814" y="360"/>
                    <a:pt x="2814" y="360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539680" y="4100009"/>
              <a:ext cx="885534" cy="621520"/>
            </a:xfrm>
            <a:custGeom>
              <a:rect b="b" l="l" r="r" t="t"/>
              <a:pathLst>
                <a:path extrusionOk="0" h="3491" w="4974">
                  <a:moveTo>
                    <a:pt x="4974" y="3490"/>
                  </a:moveTo>
                  <a:lnTo>
                    <a:pt x="1" y="3490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6539680" y="4100009"/>
              <a:ext cx="885534" cy="132814"/>
            </a:xfrm>
            <a:custGeom>
              <a:rect b="b" l="l" r="r" t="t"/>
              <a:pathLst>
                <a:path extrusionOk="0" h="746" w="4974">
                  <a:moveTo>
                    <a:pt x="4974" y="746"/>
                  </a:moveTo>
                  <a:lnTo>
                    <a:pt x="1" y="746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6791419" y="3785787"/>
              <a:ext cx="423183" cy="319039"/>
            </a:xfrm>
            <a:custGeom>
              <a:rect b="b" l="l" r="r" t="t"/>
              <a:pathLst>
                <a:path extrusionOk="0" h="1792" w="2377">
                  <a:moveTo>
                    <a:pt x="2376" y="1791"/>
                  </a:moveTo>
                  <a:lnTo>
                    <a:pt x="0" y="1791"/>
                  </a:lnTo>
                  <a:lnTo>
                    <a:pt x="113" y="157"/>
                  </a:lnTo>
                  <a:lnTo>
                    <a:pt x="126" y="0"/>
                  </a:lnTo>
                  <a:lnTo>
                    <a:pt x="2237" y="0"/>
                  </a:lnTo>
                  <a:lnTo>
                    <a:pt x="224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6811358" y="3824420"/>
              <a:ext cx="379209" cy="191566"/>
            </a:xfrm>
            <a:custGeom>
              <a:rect b="b" l="l" r="r" t="t"/>
              <a:pathLst>
                <a:path extrusionOk="0" h="1076" w="2130">
                  <a:moveTo>
                    <a:pt x="2130" y="18"/>
                  </a:moveTo>
                  <a:cubicBezTo>
                    <a:pt x="2125" y="603"/>
                    <a:pt x="1648" y="1075"/>
                    <a:pt x="1059" y="1075"/>
                  </a:cubicBezTo>
                  <a:cubicBezTo>
                    <a:pt x="764" y="1075"/>
                    <a:pt x="495" y="958"/>
                    <a:pt x="304" y="763"/>
                  </a:cubicBezTo>
                  <a:cubicBezTo>
                    <a:pt x="144" y="603"/>
                    <a:pt x="36" y="395"/>
                    <a:pt x="1" y="156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6890227" y="3585148"/>
              <a:ext cx="222363" cy="247113"/>
            </a:xfrm>
            <a:custGeom>
              <a:rect b="b" l="l" r="r" t="t"/>
              <a:pathLst>
                <a:path extrusionOk="0" h="1388" w="1249">
                  <a:moveTo>
                    <a:pt x="1249" y="1388"/>
                  </a:moveTo>
                  <a:lnTo>
                    <a:pt x="1062" y="1388"/>
                  </a:lnTo>
                  <a:lnTo>
                    <a:pt x="1062" y="585"/>
                  </a:lnTo>
                  <a:cubicBezTo>
                    <a:pt x="1062" y="360"/>
                    <a:pt x="867" y="174"/>
                    <a:pt x="624" y="174"/>
                  </a:cubicBezTo>
                  <a:cubicBezTo>
                    <a:pt x="382" y="174"/>
                    <a:pt x="187" y="360"/>
                    <a:pt x="187" y="585"/>
                  </a:cubicBezTo>
                  <a:lnTo>
                    <a:pt x="187" y="1388"/>
                  </a:lnTo>
                  <a:lnTo>
                    <a:pt x="0" y="1388"/>
                  </a:lnTo>
                  <a:lnTo>
                    <a:pt x="0" y="585"/>
                  </a:lnTo>
                  <a:cubicBezTo>
                    <a:pt x="0" y="260"/>
                    <a:pt x="282" y="0"/>
                    <a:pt x="624" y="0"/>
                  </a:cubicBezTo>
                  <a:cubicBezTo>
                    <a:pt x="971" y="0"/>
                    <a:pt x="1249" y="260"/>
                    <a:pt x="1249" y="5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6811358" y="3785787"/>
              <a:ext cx="379209" cy="191566"/>
            </a:xfrm>
            <a:custGeom>
              <a:rect b="b" l="l" r="r" t="t"/>
              <a:pathLst>
                <a:path extrusionOk="0" h="1076" w="2130">
                  <a:moveTo>
                    <a:pt x="2130" y="18"/>
                  </a:moveTo>
                  <a:cubicBezTo>
                    <a:pt x="2125" y="603"/>
                    <a:pt x="1648" y="1076"/>
                    <a:pt x="1059" y="1076"/>
                  </a:cubicBezTo>
                  <a:cubicBezTo>
                    <a:pt x="764" y="1076"/>
                    <a:pt x="495" y="959"/>
                    <a:pt x="304" y="764"/>
                  </a:cubicBezTo>
                  <a:cubicBezTo>
                    <a:pt x="144" y="603"/>
                    <a:pt x="36" y="395"/>
                    <a:pt x="1" y="157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6976573" y="3896165"/>
              <a:ext cx="47357" cy="47179"/>
            </a:xfrm>
            <a:custGeom>
              <a:rect b="b" l="l" r="r" t="t"/>
              <a:pathLst>
                <a:path extrusionOk="0" h="265" w="266">
                  <a:moveTo>
                    <a:pt x="265" y="131"/>
                  </a:moveTo>
                  <a:cubicBezTo>
                    <a:pt x="265" y="204"/>
                    <a:pt x="209" y="265"/>
                    <a:pt x="135" y="265"/>
                  </a:cubicBezTo>
                  <a:cubicBezTo>
                    <a:pt x="61" y="265"/>
                    <a:pt x="1" y="204"/>
                    <a:pt x="1" y="131"/>
                  </a:cubicBezTo>
                  <a:cubicBezTo>
                    <a:pt x="1" y="57"/>
                    <a:pt x="61" y="0"/>
                    <a:pt x="135" y="0"/>
                  </a:cubicBezTo>
                  <a:cubicBezTo>
                    <a:pt x="209" y="0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6116675" y="4290679"/>
              <a:ext cx="748093" cy="430845"/>
            </a:xfrm>
            <a:custGeom>
              <a:rect b="b" l="l" r="r" t="t"/>
              <a:pathLst>
                <a:path extrusionOk="0" h="2420" w="4202">
                  <a:moveTo>
                    <a:pt x="4202" y="2419"/>
                  </a:moveTo>
                  <a:lnTo>
                    <a:pt x="1" y="2419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116675" y="4290679"/>
              <a:ext cx="748093" cy="102726"/>
            </a:xfrm>
            <a:custGeom>
              <a:rect b="b" l="l" r="r" t="t"/>
              <a:pathLst>
                <a:path extrusionOk="0" h="577" w="4202">
                  <a:moveTo>
                    <a:pt x="4202" y="577"/>
                  </a:moveTo>
                  <a:lnTo>
                    <a:pt x="1" y="577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7415067" y="4502000"/>
              <a:ext cx="642341" cy="219517"/>
            </a:xfrm>
            <a:custGeom>
              <a:rect b="b" l="l" r="r" t="t"/>
              <a:pathLst>
                <a:path extrusionOk="0" h="1233" w="3608">
                  <a:moveTo>
                    <a:pt x="3608" y="1232"/>
                  </a:moveTo>
                  <a:lnTo>
                    <a:pt x="0" y="123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7415067" y="4502000"/>
              <a:ext cx="642341" cy="71214"/>
            </a:xfrm>
            <a:custGeom>
              <a:rect b="b" l="l" r="r" t="t"/>
              <a:pathLst>
                <a:path extrusionOk="0" h="400" w="3608">
                  <a:moveTo>
                    <a:pt x="3608" y="400"/>
                  </a:moveTo>
                  <a:lnTo>
                    <a:pt x="0" y="400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7415067" y="4563064"/>
              <a:ext cx="642341" cy="27239"/>
            </a:xfrm>
            <a:custGeom>
              <a:rect b="b" l="l" r="r" t="t"/>
              <a:pathLst>
                <a:path extrusionOk="0" h="153" w="3608">
                  <a:moveTo>
                    <a:pt x="3608" y="152"/>
                  </a:moveTo>
                  <a:lnTo>
                    <a:pt x="0" y="15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771301" y="1435442"/>
              <a:ext cx="630057" cy="92044"/>
            </a:xfrm>
            <a:custGeom>
              <a:rect b="b" l="l" r="r" t="t"/>
              <a:pathLst>
                <a:path extrusionOk="0" h="517" w="3539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18"/>
          <p:cNvGrpSpPr/>
          <p:nvPr/>
        </p:nvGrpSpPr>
        <p:grpSpPr>
          <a:xfrm>
            <a:off x="2384874" y="3177338"/>
            <a:ext cx="1980300" cy="668401"/>
            <a:chOff x="6698486" y="3766250"/>
            <a:chExt cx="1980300" cy="668401"/>
          </a:xfrm>
        </p:grpSpPr>
        <p:sp>
          <p:nvSpPr>
            <p:cNvPr id="279" name="Google Shape;279;p18"/>
            <p:cNvSpPr txBox="1"/>
            <p:nvPr/>
          </p:nvSpPr>
          <p:spPr>
            <a:xfrm>
              <a:off x="6698486" y="4086051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</p:grpSp>
      <p:grpSp>
        <p:nvGrpSpPr>
          <p:cNvPr id="281" name="Google Shape;281;p18"/>
          <p:cNvGrpSpPr/>
          <p:nvPr/>
        </p:nvGrpSpPr>
        <p:grpSpPr>
          <a:xfrm>
            <a:off x="329086" y="3173163"/>
            <a:ext cx="1980300" cy="668401"/>
            <a:chOff x="4642699" y="3766250"/>
            <a:chExt cx="1980300" cy="668401"/>
          </a:xfrm>
        </p:grpSpPr>
        <p:sp>
          <p:nvSpPr>
            <p:cNvPr id="282" name="Google Shape;282;p18"/>
            <p:cNvSpPr txBox="1"/>
            <p:nvPr/>
          </p:nvSpPr>
          <p:spPr>
            <a:xfrm>
              <a:off x="4642699" y="4086051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Architecture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</p:grpSp>
      <p:grpSp>
        <p:nvGrpSpPr>
          <p:cNvPr id="284" name="Google Shape;284;p18"/>
          <p:cNvGrpSpPr/>
          <p:nvPr/>
        </p:nvGrpSpPr>
        <p:grpSpPr>
          <a:xfrm>
            <a:off x="2384911" y="1983894"/>
            <a:ext cx="1980300" cy="758026"/>
            <a:chOff x="6698524" y="3766250"/>
            <a:chExt cx="1980300" cy="758026"/>
          </a:xfrm>
        </p:grpSpPr>
        <p:sp>
          <p:nvSpPr>
            <p:cNvPr id="285" name="Google Shape;285;p18"/>
            <p:cNvSpPr txBox="1"/>
            <p:nvPr/>
          </p:nvSpPr>
          <p:spPr>
            <a:xfrm>
              <a:off x="6698524" y="417567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Sources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grpSp>
        <p:nvGrpSpPr>
          <p:cNvPr id="287" name="Google Shape;287;p18"/>
          <p:cNvGrpSpPr/>
          <p:nvPr/>
        </p:nvGrpSpPr>
        <p:grpSpPr>
          <a:xfrm>
            <a:off x="329086" y="1983906"/>
            <a:ext cx="1980300" cy="892826"/>
            <a:chOff x="4642699" y="3766250"/>
            <a:chExt cx="1980300" cy="892826"/>
          </a:xfrm>
        </p:grpSpPr>
        <p:sp>
          <p:nvSpPr>
            <p:cNvPr id="288" name="Google Shape;288;p18"/>
            <p:cNvSpPr txBox="1"/>
            <p:nvPr/>
          </p:nvSpPr>
          <p:spPr>
            <a:xfrm>
              <a:off x="4642699" y="431047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Project Milestones and Timeline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290" name="Google Shape;290;p18"/>
          <p:cNvGrpSpPr/>
          <p:nvPr/>
        </p:nvGrpSpPr>
        <p:grpSpPr>
          <a:xfrm>
            <a:off x="2384899" y="840975"/>
            <a:ext cx="1980300" cy="846476"/>
            <a:chOff x="6698511" y="3766250"/>
            <a:chExt cx="1980300" cy="846476"/>
          </a:xfrm>
        </p:grpSpPr>
        <p:sp>
          <p:nvSpPr>
            <p:cNvPr id="291" name="Google Shape;291;p18"/>
            <p:cNvSpPr txBox="1"/>
            <p:nvPr/>
          </p:nvSpPr>
          <p:spPr>
            <a:xfrm>
              <a:off x="6698511" y="42641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Process and Change Management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293" name="Google Shape;293;p18"/>
          <p:cNvGrpSpPr/>
          <p:nvPr/>
        </p:nvGrpSpPr>
        <p:grpSpPr>
          <a:xfrm>
            <a:off x="329086" y="840975"/>
            <a:ext cx="1980300" cy="846476"/>
            <a:chOff x="4642699" y="3766250"/>
            <a:chExt cx="1980300" cy="846476"/>
          </a:xfrm>
        </p:grpSpPr>
        <p:sp>
          <p:nvSpPr>
            <p:cNvPr id="294" name="Google Shape;294;p18"/>
            <p:cNvSpPr txBox="1"/>
            <p:nvPr/>
          </p:nvSpPr>
          <p:spPr>
            <a:xfrm>
              <a:off x="4642699" y="42641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and Business Value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  <p:grpSp>
        <p:nvGrpSpPr>
          <p:cNvPr id="296" name="Google Shape;296;p18"/>
          <p:cNvGrpSpPr/>
          <p:nvPr/>
        </p:nvGrpSpPr>
        <p:grpSpPr>
          <a:xfrm>
            <a:off x="329086" y="4065988"/>
            <a:ext cx="1980300" cy="668401"/>
            <a:chOff x="4642699" y="3766250"/>
            <a:chExt cx="1980300" cy="668401"/>
          </a:xfrm>
        </p:grpSpPr>
        <p:sp>
          <p:nvSpPr>
            <p:cNvPr id="297" name="Google Shape;297;p18"/>
            <p:cNvSpPr txBox="1"/>
            <p:nvPr/>
          </p:nvSpPr>
          <p:spPr>
            <a:xfrm>
              <a:off x="4642699" y="4086051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endParaRPr/>
            </a:p>
          </p:txBody>
        </p:sp>
      </p:grpSp>
      <p:grpSp>
        <p:nvGrpSpPr>
          <p:cNvPr id="299" name="Google Shape;299;p18"/>
          <p:cNvGrpSpPr/>
          <p:nvPr/>
        </p:nvGrpSpPr>
        <p:grpSpPr>
          <a:xfrm>
            <a:off x="2384899" y="4065988"/>
            <a:ext cx="1980300" cy="784901"/>
            <a:chOff x="6698486" y="3649750"/>
            <a:chExt cx="1980300" cy="784901"/>
          </a:xfrm>
        </p:grpSpPr>
        <p:sp>
          <p:nvSpPr>
            <p:cNvPr id="300" name="Google Shape;300;p18"/>
            <p:cNvSpPr/>
            <p:nvPr/>
          </p:nvSpPr>
          <p:spPr>
            <a:xfrm>
              <a:off x="7528738" y="36497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</a:t>
              </a:r>
              <a:endParaRPr/>
            </a:p>
          </p:txBody>
        </p:sp>
        <p:sp>
          <p:nvSpPr>
            <p:cNvPr id="301" name="Google Shape;301;p18"/>
            <p:cNvSpPr txBox="1"/>
            <p:nvPr/>
          </p:nvSpPr>
          <p:spPr>
            <a:xfrm>
              <a:off x="6698486" y="4086051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Challenges and Future Steps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Auto ARIMA</a:t>
            </a:r>
            <a:endParaRPr/>
          </a:p>
        </p:txBody>
      </p:sp>
      <p:graphicFrame>
        <p:nvGraphicFramePr>
          <p:cNvPr id="810" name="Google Shape;810;p36"/>
          <p:cNvGraphicFramePr/>
          <p:nvPr/>
        </p:nvGraphicFramePr>
        <p:xfrm>
          <a:off x="4695825" y="153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{7CE1EEB1-6A22-4C61-BEA4-29F4A1E2890B}</a:tableStyleId>
              </a:tblPr>
              <a:tblGrid>
                <a:gridCol w="2765875"/>
                <a:gridCol w="1314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Period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MAPE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1/4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27.8%</a:t>
                      </a:r>
                      <a:endParaRPr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Second 1/4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29.1%</a:t>
                      </a:r>
                      <a:endParaRPr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Third 1/4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20.1%</a:t>
                      </a:r>
                      <a:endParaRPr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Fourth 1/4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18.0%</a:t>
                      </a:r>
                      <a:endParaRPr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23.7%</a:t>
                      </a:r>
                      <a:endParaRPr/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11" name="Google Shape;8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274350"/>
            <a:ext cx="4391025" cy="27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817" name="Google Shape;817;p37"/>
          <p:cNvSpPr txBox="1"/>
          <p:nvPr/>
        </p:nvSpPr>
        <p:spPr>
          <a:xfrm>
            <a:off x="919200" y="923850"/>
            <a:ext cx="73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all stakeholders to have a birds-eye view and enable smooth change management</a:t>
            </a:r>
            <a:endParaRPr/>
          </a:p>
        </p:txBody>
      </p:sp>
      <p:pic>
        <p:nvPicPr>
          <p:cNvPr id="818" name="Google Shape;818;p37"/>
          <p:cNvPicPr preferRelativeResize="0"/>
          <p:nvPr/>
        </p:nvPicPr>
        <p:blipFill rotWithShape="1">
          <a:blip r:embed="rId3">
            <a:alphaModFix/>
          </a:blip>
          <a:srcRect b="0" l="0" r="1671" t="2296"/>
          <a:stretch/>
        </p:blipFill>
        <p:spPr>
          <a:xfrm>
            <a:off x="876675" y="1276350"/>
            <a:ext cx="7267200" cy="36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37"/>
          <p:cNvSpPr txBox="1"/>
          <p:nvPr/>
        </p:nvSpPr>
        <p:spPr>
          <a:xfrm>
            <a:off x="6257775" y="3962400"/>
            <a:ext cx="18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825" name="Google Shape;825;p38"/>
          <p:cNvSpPr txBox="1"/>
          <p:nvPr/>
        </p:nvSpPr>
        <p:spPr>
          <a:xfrm>
            <a:off x="919200" y="923850"/>
            <a:ext cx="73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all stakeholders to have a birds-eye view and enable smooth change management</a:t>
            </a:r>
            <a:endParaRPr/>
          </a:p>
        </p:txBody>
      </p:sp>
      <p:pic>
        <p:nvPicPr>
          <p:cNvPr id="826" name="Google Shape;826;p38"/>
          <p:cNvPicPr preferRelativeResize="0"/>
          <p:nvPr/>
        </p:nvPicPr>
        <p:blipFill rotWithShape="1">
          <a:blip r:embed="rId3">
            <a:alphaModFix/>
          </a:blip>
          <a:srcRect b="6504" l="0" r="1584" t="39295"/>
          <a:stretch/>
        </p:blipFill>
        <p:spPr>
          <a:xfrm>
            <a:off x="142875" y="1257375"/>
            <a:ext cx="8858250" cy="3251723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38"/>
          <p:cNvSpPr txBox="1"/>
          <p:nvPr/>
        </p:nvSpPr>
        <p:spPr>
          <a:xfrm>
            <a:off x="3628950" y="4591050"/>
            <a:ext cx="18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Forecast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Limitations</a:t>
            </a:r>
            <a:endParaRPr/>
          </a:p>
        </p:txBody>
      </p:sp>
      <p:sp>
        <p:nvSpPr>
          <p:cNvPr id="833" name="Google Shape;833;p39"/>
          <p:cNvSpPr txBox="1"/>
          <p:nvPr/>
        </p:nvSpPr>
        <p:spPr>
          <a:xfrm>
            <a:off x="295275" y="983100"/>
            <a:ext cx="853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Insufficient data, model cannot capture seasonal differences when training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Huge spikes in sales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during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holiday season have to be treated like outliers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Lack of variables in dataset provided - omitted variable bias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40"/>
          <p:cNvGrpSpPr/>
          <p:nvPr/>
        </p:nvGrpSpPr>
        <p:grpSpPr>
          <a:xfrm>
            <a:off x="2687337" y="1155151"/>
            <a:ext cx="3769318" cy="3567834"/>
            <a:chOff x="2687337" y="1155151"/>
            <a:chExt cx="3769318" cy="3567834"/>
          </a:xfrm>
        </p:grpSpPr>
        <p:sp>
          <p:nvSpPr>
            <p:cNvPr id="839" name="Google Shape;839;p40"/>
            <p:cNvSpPr/>
            <p:nvPr/>
          </p:nvSpPr>
          <p:spPr>
            <a:xfrm>
              <a:off x="5570455" y="1877712"/>
              <a:ext cx="75328" cy="75453"/>
            </a:xfrm>
            <a:custGeom>
              <a:rect b="b" l="l" r="r" t="t"/>
              <a:pathLst>
                <a:path extrusionOk="0" h="604" w="603">
                  <a:moveTo>
                    <a:pt x="304" y="0"/>
                  </a:moveTo>
                  <a:cubicBezTo>
                    <a:pt x="135" y="0"/>
                    <a:pt x="0" y="135"/>
                    <a:pt x="0" y="300"/>
                  </a:cubicBezTo>
                  <a:cubicBezTo>
                    <a:pt x="0" y="469"/>
                    <a:pt x="135" y="603"/>
                    <a:pt x="304" y="603"/>
                  </a:cubicBezTo>
                  <a:cubicBezTo>
                    <a:pt x="469" y="603"/>
                    <a:pt x="603" y="469"/>
                    <a:pt x="603" y="300"/>
                  </a:cubicBezTo>
                  <a:cubicBezTo>
                    <a:pt x="603" y="135"/>
                    <a:pt x="469" y="0"/>
                    <a:pt x="304" y="0"/>
                  </a:cubicBezTo>
                  <a:close/>
                </a:path>
              </a:pathLst>
            </a:custGeom>
            <a:solidFill>
              <a:srgbClr val="FFD6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4212033" y="4120102"/>
              <a:ext cx="53717" cy="54216"/>
            </a:xfrm>
            <a:custGeom>
              <a:rect b="b" l="l" r="r" t="t"/>
              <a:pathLst>
                <a:path extrusionOk="0" h="434" w="430">
                  <a:moveTo>
                    <a:pt x="213" y="0"/>
                  </a:moveTo>
                  <a:cubicBezTo>
                    <a:pt x="96" y="0"/>
                    <a:pt x="0" y="100"/>
                    <a:pt x="0" y="217"/>
                  </a:cubicBezTo>
                  <a:cubicBezTo>
                    <a:pt x="0" y="334"/>
                    <a:pt x="96" y="434"/>
                    <a:pt x="213" y="434"/>
                  </a:cubicBezTo>
                  <a:cubicBezTo>
                    <a:pt x="334" y="434"/>
                    <a:pt x="430" y="334"/>
                    <a:pt x="430" y="217"/>
                  </a:cubicBezTo>
                  <a:cubicBezTo>
                    <a:pt x="430" y="100"/>
                    <a:pt x="334" y="0"/>
                    <a:pt x="213" y="0"/>
                  </a:cubicBezTo>
                  <a:close/>
                </a:path>
              </a:pathLst>
            </a:custGeom>
            <a:solidFill>
              <a:srgbClr val="FFD6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3229507" y="3293603"/>
              <a:ext cx="63461" cy="63461"/>
            </a:xfrm>
            <a:custGeom>
              <a:rect b="b" l="l" r="r" t="t"/>
              <a:pathLst>
                <a:path extrusionOk="0" h="508" w="508">
                  <a:moveTo>
                    <a:pt x="256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5"/>
                    <a:pt x="113" y="507"/>
                    <a:pt x="256" y="507"/>
                  </a:cubicBezTo>
                  <a:cubicBezTo>
                    <a:pt x="395" y="507"/>
                    <a:pt x="508" y="395"/>
                    <a:pt x="508" y="251"/>
                  </a:cubicBezTo>
                  <a:cubicBezTo>
                    <a:pt x="508" y="113"/>
                    <a:pt x="395" y="0"/>
                    <a:pt x="256" y="0"/>
                  </a:cubicBezTo>
                  <a:close/>
                </a:path>
              </a:pathLst>
            </a:custGeom>
            <a:solidFill>
              <a:srgbClr val="FFD6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4108596" y="1597632"/>
              <a:ext cx="72080" cy="72205"/>
            </a:xfrm>
            <a:custGeom>
              <a:rect b="b" l="l" r="r" t="t"/>
              <a:pathLst>
                <a:path extrusionOk="0" h="578" w="577">
                  <a:moveTo>
                    <a:pt x="291" y="1"/>
                  </a:moveTo>
                  <a:cubicBezTo>
                    <a:pt x="130" y="1"/>
                    <a:pt x="0" y="127"/>
                    <a:pt x="0" y="287"/>
                  </a:cubicBezTo>
                  <a:cubicBezTo>
                    <a:pt x="0" y="447"/>
                    <a:pt x="130" y="578"/>
                    <a:pt x="291" y="578"/>
                  </a:cubicBezTo>
                  <a:cubicBezTo>
                    <a:pt x="447" y="578"/>
                    <a:pt x="577" y="447"/>
                    <a:pt x="577" y="287"/>
                  </a:cubicBezTo>
                  <a:cubicBezTo>
                    <a:pt x="577" y="127"/>
                    <a:pt x="447" y="1"/>
                    <a:pt x="291" y="1"/>
                  </a:cubicBezTo>
                  <a:close/>
                </a:path>
              </a:pathLst>
            </a:custGeom>
            <a:solidFill>
              <a:srgbClr val="FFD6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3437505" y="1804007"/>
              <a:ext cx="2269467" cy="2269592"/>
            </a:xfrm>
            <a:custGeom>
              <a:rect b="b" l="l" r="r" t="t"/>
              <a:pathLst>
                <a:path extrusionOk="0" h="18168" w="18167">
                  <a:moveTo>
                    <a:pt x="9084" y="1"/>
                  </a:moveTo>
                  <a:cubicBezTo>
                    <a:pt x="4067" y="1"/>
                    <a:pt x="0" y="4068"/>
                    <a:pt x="0" y="9084"/>
                  </a:cubicBezTo>
                  <a:cubicBezTo>
                    <a:pt x="0" y="14101"/>
                    <a:pt x="4067" y="18167"/>
                    <a:pt x="9084" y="18167"/>
                  </a:cubicBezTo>
                  <a:cubicBezTo>
                    <a:pt x="14100" y="18167"/>
                    <a:pt x="18167" y="14101"/>
                    <a:pt x="18167" y="9084"/>
                  </a:cubicBezTo>
                  <a:cubicBezTo>
                    <a:pt x="18167" y="4068"/>
                    <a:pt x="14100" y="1"/>
                    <a:pt x="9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4" name="Google Shape;844;p40"/>
            <p:cNvGrpSpPr/>
            <p:nvPr/>
          </p:nvGrpSpPr>
          <p:grpSpPr>
            <a:xfrm>
              <a:off x="2810762" y="1155151"/>
              <a:ext cx="3522977" cy="3567834"/>
              <a:chOff x="2810762" y="1155151"/>
              <a:chExt cx="3522977" cy="3567834"/>
            </a:xfrm>
          </p:grpSpPr>
          <p:sp>
            <p:nvSpPr>
              <p:cNvPr id="845" name="Google Shape;845;p40"/>
              <p:cNvSpPr/>
              <p:nvPr/>
            </p:nvSpPr>
            <p:spPr>
              <a:xfrm>
                <a:off x="5627795" y="2251486"/>
                <a:ext cx="35353" cy="34728"/>
              </a:xfrm>
              <a:custGeom>
                <a:rect b="b" l="l" r="r" t="t"/>
                <a:pathLst>
                  <a:path extrusionOk="0" h="278" w="283">
                    <a:moveTo>
                      <a:pt x="144" y="0"/>
                    </a:moveTo>
                    <a:cubicBezTo>
                      <a:pt x="66" y="0"/>
                      <a:pt x="1" y="61"/>
                      <a:pt x="1" y="139"/>
                    </a:cubicBezTo>
                    <a:cubicBezTo>
                      <a:pt x="1" y="217"/>
                      <a:pt x="66" y="278"/>
                      <a:pt x="144" y="278"/>
                    </a:cubicBezTo>
                    <a:cubicBezTo>
                      <a:pt x="222" y="278"/>
                      <a:pt x="283" y="217"/>
                      <a:pt x="283" y="139"/>
                    </a:cubicBezTo>
                    <a:cubicBezTo>
                      <a:pt x="283" y="61"/>
                      <a:pt x="222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6297262" y="3283734"/>
                <a:ext cx="36477" cy="36477"/>
              </a:xfrm>
              <a:custGeom>
                <a:rect b="b" l="l" r="r" t="t"/>
                <a:pathLst>
                  <a:path extrusionOk="0" h="292" w="292">
                    <a:moveTo>
                      <a:pt x="144" y="1"/>
                    </a:moveTo>
                    <a:cubicBezTo>
                      <a:pt x="66" y="1"/>
                      <a:pt x="1" y="66"/>
                      <a:pt x="1" y="144"/>
                    </a:cubicBezTo>
                    <a:cubicBezTo>
                      <a:pt x="1" y="226"/>
                      <a:pt x="66" y="291"/>
                      <a:pt x="144" y="291"/>
                    </a:cubicBezTo>
                    <a:cubicBezTo>
                      <a:pt x="226" y="291"/>
                      <a:pt x="291" y="226"/>
                      <a:pt x="291" y="144"/>
                    </a:cubicBezTo>
                    <a:cubicBezTo>
                      <a:pt x="291" y="66"/>
                      <a:pt x="226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5663161" y="3618975"/>
                <a:ext cx="107308" cy="106809"/>
              </a:xfrm>
              <a:custGeom>
                <a:rect b="b" l="l" r="r" t="t"/>
                <a:pathLst>
                  <a:path extrusionOk="0" h="855" w="859">
                    <a:moveTo>
                      <a:pt x="429" y="0"/>
                    </a:moveTo>
                    <a:cubicBezTo>
                      <a:pt x="191" y="0"/>
                      <a:pt x="0" y="191"/>
                      <a:pt x="0" y="425"/>
                    </a:cubicBezTo>
                    <a:cubicBezTo>
                      <a:pt x="0" y="664"/>
                      <a:pt x="191" y="854"/>
                      <a:pt x="429" y="854"/>
                    </a:cubicBezTo>
                    <a:cubicBezTo>
                      <a:pt x="663" y="854"/>
                      <a:pt x="859" y="664"/>
                      <a:pt x="859" y="425"/>
                    </a:cubicBezTo>
                    <a:cubicBezTo>
                      <a:pt x="859" y="191"/>
                      <a:pt x="663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4604672" y="4272127"/>
                <a:ext cx="100313" cy="100313"/>
              </a:xfrm>
              <a:custGeom>
                <a:rect b="b" l="l" r="r" t="t"/>
                <a:pathLst>
                  <a:path extrusionOk="0" h="803" w="803">
                    <a:moveTo>
                      <a:pt x="399" y="0"/>
                    </a:moveTo>
                    <a:cubicBezTo>
                      <a:pt x="178" y="0"/>
                      <a:pt x="0" y="178"/>
                      <a:pt x="0" y="399"/>
                    </a:cubicBezTo>
                    <a:cubicBezTo>
                      <a:pt x="0" y="625"/>
                      <a:pt x="178" y="803"/>
                      <a:pt x="399" y="803"/>
                    </a:cubicBezTo>
                    <a:cubicBezTo>
                      <a:pt x="620" y="803"/>
                      <a:pt x="802" y="625"/>
                      <a:pt x="802" y="399"/>
                    </a:cubicBezTo>
                    <a:cubicBezTo>
                      <a:pt x="802" y="178"/>
                      <a:pt x="620" y="0"/>
                      <a:pt x="3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0"/>
              <p:cNvSpPr/>
              <p:nvPr/>
            </p:nvSpPr>
            <p:spPr>
              <a:xfrm>
                <a:off x="3166171" y="4186686"/>
                <a:ext cx="63461" cy="63461"/>
              </a:xfrm>
              <a:custGeom>
                <a:rect b="b" l="l" r="r" t="t"/>
                <a:pathLst>
                  <a:path extrusionOk="0" h="508" w="508">
                    <a:moveTo>
                      <a:pt x="256" y="1"/>
                    </a:moveTo>
                    <a:cubicBezTo>
                      <a:pt x="113" y="1"/>
                      <a:pt x="0" y="113"/>
                      <a:pt x="0" y="252"/>
                    </a:cubicBezTo>
                    <a:cubicBezTo>
                      <a:pt x="0" y="391"/>
                      <a:pt x="113" y="508"/>
                      <a:pt x="256" y="508"/>
                    </a:cubicBezTo>
                    <a:cubicBezTo>
                      <a:pt x="395" y="508"/>
                      <a:pt x="507" y="391"/>
                      <a:pt x="507" y="252"/>
                    </a:cubicBezTo>
                    <a:cubicBezTo>
                      <a:pt x="507" y="113"/>
                      <a:pt x="395" y="1"/>
                      <a:pt x="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3245247" y="1516931"/>
                <a:ext cx="70956" cy="71081"/>
              </a:xfrm>
              <a:custGeom>
                <a:rect b="b" l="l" r="r" t="t"/>
                <a:pathLst>
                  <a:path extrusionOk="0" h="569" w="568">
                    <a:moveTo>
                      <a:pt x="282" y="1"/>
                    </a:moveTo>
                    <a:cubicBezTo>
                      <a:pt x="126" y="1"/>
                      <a:pt x="0" y="127"/>
                      <a:pt x="0" y="283"/>
                    </a:cubicBezTo>
                    <a:cubicBezTo>
                      <a:pt x="0" y="439"/>
                      <a:pt x="126" y="569"/>
                      <a:pt x="282" y="569"/>
                    </a:cubicBezTo>
                    <a:cubicBezTo>
                      <a:pt x="442" y="569"/>
                      <a:pt x="568" y="439"/>
                      <a:pt x="568" y="283"/>
                    </a:cubicBezTo>
                    <a:cubicBezTo>
                      <a:pt x="568" y="127"/>
                      <a:pt x="442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5026037" y="1155151"/>
                <a:ext cx="57090" cy="56465"/>
              </a:xfrm>
              <a:custGeom>
                <a:rect b="b" l="l" r="r" t="t"/>
                <a:pathLst>
                  <a:path extrusionOk="0" h="452" w="457">
                    <a:moveTo>
                      <a:pt x="231" y="1"/>
                    </a:moveTo>
                    <a:cubicBezTo>
                      <a:pt x="105" y="1"/>
                      <a:pt x="1" y="100"/>
                      <a:pt x="1" y="226"/>
                    </a:cubicBezTo>
                    <a:cubicBezTo>
                      <a:pt x="1" y="352"/>
                      <a:pt x="105" y="452"/>
                      <a:pt x="231" y="452"/>
                    </a:cubicBezTo>
                    <a:cubicBezTo>
                      <a:pt x="356" y="452"/>
                      <a:pt x="456" y="352"/>
                      <a:pt x="456" y="226"/>
                    </a:cubicBezTo>
                    <a:cubicBezTo>
                      <a:pt x="456" y="100"/>
                      <a:pt x="356" y="1"/>
                      <a:pt x="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5814681" y="1592760"/>
                <a:ext cx="97065" cy="97065"/>
              </a:xfrm>
              <a:custGeom>
                <a:rect b="b" l="l" r="r" t="t"/>
                <a:pathLst>
                  <a:path extrusionOk="0" h="777" w="777">
                    <a:moveTo>
                      <a:pt x="387" y="1"/>
                    </a:moveTo>
                    <a:lnTo>
                      <a:pt x="352" y="157"/>
                    </a:lnTo>
                    <a:cubicBezTo>
                      <a:pt x="330" y="257"/>
                      <a:pt x="252" y="335"/>
                      <a:pt x="152" y="356"/>
                    </a:cubicBezTo>
                    <a:lnTo>
                      <a:pt x="1" y="391"/>
                    </a:lnTo>
                    <a:lnTo>
                      <a:pt x="152" y="426"/>
                    </a:lnTo>
                    <a:cubicBezTo>
                      <a:pt x="252" y="447"/>
                      <a:pt x="330" y="526"/>
                      <a:pt x="352" y="625"/>
                    </a:cubicBezTo>
                    <a:lnTo>
                      <a:pt x="387" y="777"/>
                    </a:lnTo>
                    <a:lnTo>
                      <a:pt x="421" y="625"/>
                    </a:lnTo>
                    <a:cubicBezTo>
                      <a:pt x="443" y="526"/>
                      <a:pt x="521" y="447"/>
                      <a:pt x="621" y="426"/>
                    </a:cubicBezTo>
                    <a:lnTo>
                      <a:pt x="777" y="391"/>
                    </a:lnTo>
                    <a:lnTo>
                      <a:pt x="621" y="356"/>
                    </a:lnTo>
                    <a:cubicBezTo>
                      <a:pt x="521" y="335"/>
                      <a:pt x="443" y="257"/>
                      <a:pt x="421" y="157"/>
                    </a:cubicBez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5786702" y="2309208"/>
                <a:ext cx="97564" cy="97065"/>
              </a:xfrm>
              <a:custGeom>
                <a:rect b="b" l="l" r="r" t="t"/>
                <a:pathLst>
                  <a:path extrusionOk="0" h="777" w="781">
                    <a:moveTo>
                      <a:pt x="391" y="0"/>
                    </a:moveTo>
                    <a:lnTo>
                      <a:pt x="356" y="156"/>
                    </a:lnTo>
                    <a:cubicBezTo>
                      <a:pt x="334" y="256"/>
                      <a:pt x="256" y="334"/>
                      <a:pt x="157" y="356"/>
                    </a:cubicBezTo>
                    <a:lnTo>
                      <a:pt x="1" y="391"/>
                    </a:lnTo>
                    <a:lnTo>
                      <a:pt x="157" y="425"/>
                    </a:lnTo>
                    <a:cubicBezTo>
                      <a:pt x="256" y="447"/>
                      <a:pt x="334" y="525"/>
                      <a:pt x="356" y="625"/>
                    </a:cubicBezTo>
                    <a:lnTo>
                      <a:pt x="391" y="776"/>
                    </a:lnTo>
                    <a:lnTo>
                      <a:pt x="425" y="625"/>
                    </a:lnTo>
                    <a:cubicBezTo>
                      <a:pt x="447" y="525"/>
                      <a:pt x="525" y="447"/>
                      <a:pt x="625" y="425"/>
                    </a:cubicBezTo>
                    <a:lnTo>
                      <a:pt x="781" y="391"/>
                    </a:lnTo>
                    <a:lnTo>
                      <a:pt x="625" y="356"/>
                    </a:lnTo>
                    <a:cubicBezTo>
                      <a:pt x="525" y="334"/>
                      <a:pt x="447" y="256"/>
                      <a:pt x="425" y="156"/>
                    </a:cubicBez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4562445" y="1511560"/>
                <a:ext cx="134417" cy="134417"/>
              </a:xfrm>
              <a:custGeom>
                <a:rect b="b" l="l" r="r" t="t"/>
                <a:pathLst>
                  <a:path extrusionOk="0" h="1076" w="1076">
                    <a:moveTo>
                      <a:pt x="538" y="1"/>
                    </a:moveTo>
                    <a:lnTo>
                      <a:pt x="490" y="213"/>
                    </a:lnTo>
                    <a:cubicBezTo>
                      <a:pt x="460" y="352"/>
                      <a:pt x="356" y="460"/>
                      <a:pt x="217" y="490"/>
                    </a:cubicBezTo>
                    <a:lnTo>
                      <a:pt x="0" y="538"/>
                    </a:lnTo>
                    <a:lnTo>
                      <a:pt x="217" y="586"/>
                    </a:lnTo>
                    <a:cubicBezTo>
                      <a:pt x="356" y="616"/>
                      <a:pt x="460" y="725"/>
                      <a:pt x="490" y="863"/>
                    </a:cubicBezTo>
                    <a:lnTo>
                      <a:pt x="538" y="1076"/>
                    </a:lnTo>
                    <a:lnTo>
                      <a:pt x="586" y="863"/>
                    </a:lnTo>
                    <a:cubicBezTo>
                      <a:pt x="616" y="725"/>
                      <a:pt x="725" y="616"/>
                      <a:pt x="863" y="586"/>
                    </a:cubicBezTo>
                    <a:lnTo>
                      <a:pt x="1076" y="538"/>
                    </a:lnTo>
                    <a:lnTo>
                      <a:pt x="863" y="490"/>
                    </a:lnTo>
                    <a:cubicBezTo>
                      <a:pt x="725" y="460"/>
                      <a:pt x="616" y="352"/>
                      <a:pt x="586" y="213"/>
                    </a:cubicBezTo>
                    <a:lnTo>
                      <a:pt x="5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2811387" y="2125187"/>
                <a:ext cx="134916" cy="134542"/>
              </a:xfrm>
              <a:custGeom>
                <a:rect b="b" l="l" r="r" t="t"/>
                <a:pathLst>
                  <a:path extrusionOk="0" h="1077" w="1080">
                    <a:moveTo>
                      <a:pt x="542" y="1"/>
                    </a:moveTo>
                    <a:lnTo>
                      <a:pt x="494" y="213"/>
                    </a:lnTo>
                    <a:cubicBezTo>
                      <a:pt x="464" y="352"/>
                      <a:pt x="356" y="460"/>
                      <a:pt x="217" y="491"/>
                    </a:cubicBezTo>
                    <a:lnTo>
                      <a:pt x="0" y="539"/>
                    </a:lnTo>
                    <a:lnTo>
                      <a:pt x="217" y="586"/>
                    </a:lnTo>
                    <a:cubicBezTo>
                      <a:pt x="356" y="617"/>
                      <a:pt x="464" y="725"/>
                      <a:pt x="494" y="864"/>
                    </a:cubicBezTo>
                    <a:lnTo>
                      <a:pt x="542" y="1076"/>
                    </a:lnTo>
                    <a:lnTo>
                      <a:pt x="585" y="864"/>
                    </a:lnTo>
                    <a:cubicBezTo>
                      <a:pt x="620" y="725"/>
                      <a:pt x="724" y="617"/>
                      <a:pt x="863" y="586"/>
                    </a:cubicBezTo>
                    <a:lnTo>
                      <a:pt x="1080" y="539"/>
                    </a:lnTo>
                    <a:lnTo>
                      <a:pt x="863" y="491"/>
                    </a:lnTo>
                    <a:cubicBezTo>
                      <a:pt x="724" y="460"/>
                      <a:pt x="620" y="352"/>
                      <a:pt x="585" y="213"/>
                    </a:cubicBezTo>
                    <a:lnTo>
                      <a:pt x="5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4007283" y="1168768"/>
                <a:ext cx="98189" cy="98064"/>
              </a:xfrm>
              <a:custGeom>
                <a:rect b="b" l="l" r="r" t="t"/>
                <a:pathLst>
                  <a:path extrusionOk="0" h="785" w="786">
                    <a:moveTo>
                      <a:pt x="391" y="0"/>
                    </a:moveTo>
                    <a:lnTo>
                      <a:pt x="356" y="156"/>
                    </a:lnTo>
                    <a:cubicBezTo>
                      <a:pt x="334" y="256"/>
                      <a:pt x="256" y="334"/>
                      <a:pt x="156" y="356"/>
                    </a:cubicBezTo>
                    <a:lnTo>
                      <a:pt x="0" y="390"/>
                    </a:lnTo>
                    <a:lnTo>
                      <a:pt x="156" y="425"/>
                    </a:lnTo>
                    <a:cubicBezTo>
                      <a:pt x="256" y="447"/>
                      <a:pt x="334" y="525"/>
                      <a:pt x="356" y="629"/>
                    </a:cubicBezTo>
                    <a:lnTo>
                      <a:pt x="391" y="785"/>
                    </a:lnTo>
                    <a:lnTo>
                      <a:pt x="425" y="629"/>
                    </a:lnTo>
                    <a:cubicBezTo>
                      <a:pt x="447" y="525"/>
                      <a:pt x="525" y="447"/>
                      <a:pt x="629" y="425"/>
                    </a:cubicBezTo>
                    <a:lnTo>
                      <a:pt x="785" y="390"/>
                    </a:lnTo>
                    <a:lnTo>
                      <a:pt x="629" y="356"/>
                    </a:lnTo>
                    <a:cubicBezTo>
                      <a:pt x="525" y="334"/>
                      <a:pt x="447" y="256"/>
                      <a:pt x="425" y="156"/>
                    </a:cubicBez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6145605" y="2027247"/>
                <a:ext cx="98189" cy="98064"/>
              </a:xfrm>
              <a:custGeom>
                <a:rect b="b" l="l" r="r" t="t"/>
                <a:pathLst>
                  <a:path extrusionOk="0" h="785" w="786">
                    <a:moveTo>
                      <a:pt x="391" y="0"/>
                    </a:moveTo>
                    <a:lnTo>
                      <a:pt x="356" y="156"/>
                    </a:lnTo>
                    <a:cubicBezTo>
                      <a:pt x="335" y="256"/>
                      <a:pt x="257" y="334"/>
                      <a:pt x="157" y="356"/>
                    </a:cubicBezTo>
                    <a:lnTo>
                      <a:pt x="1" y="390"/>
                    </a:lnTo>
                    <a:lnTo>
                      <a:pt x="157" y="425"/>
                    </a:lnTo>
                    <a:cubicBezTo>
                      <a:pt x="257" y="447"/>
                      <a:pt x="335" y="525"/>
                      <a:pt x="356" y="629"/>
                    </a:cubicBezTo>
                    <a:lnTo>
                      <a:pt x="391" y="785"/>
                    </a:lnTo>
                    <a:lnTo>
                      <a:pt x="426" y="629"/>
                    </a:lnTo>
                    <a:cubicBezTo>
                      <a:pt x="447" y="525"/>
                      <a:pt x="525" y="447"/>
                      <a:pt x="629" y="425"/>
                    </a:cubicBezTo>
                    <a:lnTo>
                      <a:pt x="786" y="390"/>
                    </a:lnTo>
                    <a:lnTo>
                      <a:pt x="629" y="356"/>
                    </a:lnTo>
                    <a:cubicBezTo>
                      <a:pt x="525" y="334"/>
                      <a:pt x="447" y="256"/>
                      <a:pt x="426" y="156"/>
                    </a:cubicBez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2810762" y="3714348"/>
                <a:ext cx="98189" cy="98189"/>
              </a:xfrm>
              <a:custGeom>
                <a:rect b="b" l="l" r="r" t="t"/>
                <a:pathLst>
                  <a:path extrusionOk="0" h="786" w="786">
                    <a:moveTo>
                      <a:pt x="391" y="1"/>
                    </a:moveTo>
                    <a:lnTo>
                      <a:pt x="356" y="157"/>
                    </a:lnTo>
                    <a:cubicBezTo>
                      <a:pt x="335" y="257"/>
                      <a:pt x="257" y="335"/>
                      <a:pt x="157" y="361"/>
                    </a:cubicBezTo>
                    <a:lnTo>
                      <a:pt x="1" y="391"/>
                    </a:lnTo>
                    <a:lnTo>
                      <a:pt x="157" y="426"/>
                    </a:lnTo>
                    <a:cubicBezTo>
                      <a:pt x="257" y="452"/>
                      <a:pt x="335" y="530"/>
                      <a:pt x="356" y="630"/>
                    </a:cubicBezTo>
                    <a:lnTo>
                      <a:pt x="391" y="786"/>
                    </a:lnTo>
                    <a:lnTo>
                      <a:pt x="426" y="630"/>
                    </a:lnTo>
                    <a:cubicBezTo>
                      <a:pt x="447" y="530"/>
                      <a:pt x="525" y="452"/>
                      <a:pt x="629" y="426"/>
                    </a:cubicBezTo>
                    <a:lnTo>
                      <a:pt x="786" y="391"/>
                    </a:lnTo>
                    <a:lnTo>
                      <a:pt x="629" y="361"/>
                    </a:lnTo>
                    <a:cubicBezTo>
                      <a:pt x="525" y="335"/>
                      <a:pt x="447" y="257"/>
                      <a:pt x="426" y="157"/>
                    </a:cubicBez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5913871" y="4026409"/>
                <a:ext cx="98064" cy="98064"/>
              </a:xfrm>
              <a:custGeom>
                <a:rect b="b" l="l" r="r" t="t"/>
                <a:pathLst>
                  <a:path extrusionOk="0" h="785" w="785">
                    <a:moveTo>
                      <a:pt x="390" y="0"/>
                    </a:moveTo>
                    <a:lnTo>
                      <a:pt x="356" y="156"/>
                    </a:lnTo>
                    <a:cubicBezTo>
                      <a:pt x="334" y="256"/>
                      <a:pt x="256" y="334"/>
                      <a:pt x="156" y="356"/>
                    </a:cubicBezTo>
                    <a:lnTo>
                      <a:pt x="0" y="390"/>
                    </a:lnTo>
                    <a:lnTo>
                      <a:pt x="156" y="425"/>
                    </a:lnTo>
                    <a:cubicBezTo>
                      <a:pt x="256" y="447"/>
                      <a:pt x="334" y="529"/>
                      <a:pt x="356" y="629"/>
                    </a:cubicBezTo>
                    <a:lnTo>
                      <a:pt x="390" y="785"/>
                    </a:lnTo>
                    <a:lnTo>
                      <a:pt x="425" y="629"/>
                    </a:lnTo>
                    <a:cubicBezTo>
                      <a:pt x="451" y="529"/>
                      <a:pt x="529" y="447"/>
                      <a:pt x="629" y="425"/>
                    </a:cubicBezTo>
                    <a:lnTo>
                      <a:pt x="785" y="390"/>
                    </a:lnTo>
                    <a:lnTo>
                      <a:pt x="629" y="356"/>
                    </a:lnTo>
                    <a:cubicBezTo>
                      <a:pt x="529" y="334"/>
                      <a:pt x="451" y="256"/>
                      <a:pt x="425" y="156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3459117" y="3852514"/>
                <a:ext cx="98189" cy="97564"/>
              </a:xfrm>
              <a:custGeom>
                <a:rect b="b" l="l" r="r" t="t"/>
                <a:pathLst>
                  <a:path extrusionOk="0" h="781" w="786">
                    <a:moveTo>
                      <a:pt x="395" y="0"/>
                    </a:moveTo>
                    <a:lnTo>
                      <a:pt x="360" y="157"/>
                    </a:lnTo>
                    <a:cubicBezTo>
                      <a:pt x="334" y="256"/>
                      <a:pt x="256" y="334"/>
                      <a:pt x="157" y="356"/>
                    </a:cubicBezTo>
                    <a:lnTo>
                      <a:pt x="1" y="391"/>
                    </a:lnTo>
                    <a:lnTo>
                      <a:pt x="157" y="425"/>
                    </a:lnTo>
                    <a:cubicBezTo>
                      <a:pt x="256" y="447"/>
                      <a:pt x="334" y="525"/>
                      <a:pt x="360" y="629"/>
                    </a:cubicBezTo>
                    <a:lnTo>
                      <a:pt x="395" y="781"/>
                    </a:lnTo>
                    <a:lnTo>
                      <a:pt x="426" y="629"/>
                    </a:lnTo>
                    <a:cubicBezTo>
                      <a:pt x="452" y="525"/>
                      <a:pt x="530" y="447"/>
                      <a:pt x="629" y="425"/>
                    </a:cubicBezTo>
                    <a:lnTo>
                      <a:pt x="785" y="391"/>
                    </a:lnTo>
                    <a:lnTo>
                      <a:pt x="629" y="356"/>
                    </a:lnTo>
                    <a:cubicBezTo>
                      <a:pt x="530" y="334"/>
                      <a:pt x="452" y="256"/>
                      <a:pt x="426" y="157"/>
                    </a:cubicBez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5819054" y="3384419"/>
                <a:ext cx="98189" cy="97564"/>
              </a:xfrm>
              <a:custGeom>
                <a:rect b="b" l="l" r="r" t="t"/>
                <a:pathLst>
                  <a:path extrusionOk="0" h="781" w="786">
                    <a:moveTo>
                      <a:pt x="391" y="0"/>
                    </a:moveTo>
                    <a:lnTo>
                      <a:pt x="356" y="156"/>
                    </a:lnTo>
                    <a:cubicBezTo>
                      <a:pt x="334" y="256"/>
                      <a:pt x="256" y="334"/>
                      <a:pt x="156" y="356"/>
                    </a:cubicBezTo>
                    <a:lnTo>
                      <a:pt x="0" y="390"/>
                    </a:lnTo>
                    <a:lnTo>
                      <a:pt x="156" y="425"/>
                    </a:lnTo>
                    <a:cubicBezTo>
                      <a:pt x="256" y="447"/>
                      <a:pt x="334" y="525"/>
                      <a:pt x="356" y="624"/>
                    </a:cubicBezTo>
                    <a:lnTo>
                      <a:pt x="391" y="781"/>
                    </a:lnTo>
                    <a:lnTo>
                      <a:pt x="425" y="624"/>
                    </a:lnTo>
                    <a:cubicBezTo>
                      <a:pt x="447" y="525"/>
                      <a:pt x="525" y="447"/>
                      <a:pt x="629" y="425"/>
                    </a:cubicBezTo>
                    <a:lnTo>
                      <a:pt x="785" y="390"/>
                    </a:lnTo>
                    <a:lnTo>
                      <a:pt x="629" y="356"/>
                    </a:lnTo>
                    <a:cubicBezTo>
                      <a:pt x="525" y="334"/>
                      <a:pt x="447" y="256"/>
                      <a:pt x="425" y="156"/>
                    </a:cubicBez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4059251" y="4624920"/>
                <a:ext cx="98189" cy="98064"/>
              </a:xfrm>
              <a:custGeom>
                <a:rect b="b" l="l" r="r" t="t"/>
                <a:pathLst>
                  <a:path extrusionOk="0" h="785" w="786">
                    <a:moveTo>
                      <a:pt x="395" y="0"/>
                    </a:moveTo>
                    <a:lnTo>
                      <a:pt x="360" y="156"/>
                    </a:lnTo>
                    <a:cubicBezTo>
                      <a:pt x="339" y="256"/>
                      <a:pt x="261" y="334"/>
                      <a:pt x="157" y="356"/>
                    </a:cubicBezTo>
                    <a:lnTo>
                      <a:pt x="1" y="390"/>
                    </a:lnTo>
                    <a:lnTo>
                      <a:pt x="157" y="425"/>
                    </a:lnTo>
                    <a:cubicBezTo>
                      <a:pt x="261" y="447"/>
                      <a:pt x="339" y="525"/>
                      <a:pt x="360" y="629"/>
                    </a:cubicBezTo>
                    <a:lnTo>
                      <a:pt x="395" y="785"/>
                    </a:lnTo>
                    <a:lnTo>
                      <a:pt x="430" y="629"/>
                    </a:lnTo>
                    <a:cubicBezTo>
                      <a:pt x="452" y="525"/>
                      <a:pt x="530" y="447"/>
                      <a:pt x="629" y="425"/>
                    </a:cubicBezTo>
                    <a:lnTo>
                      <a:pt x="785" y="390"/>
                    </a:lnTo>
                    <a:lnTo>
                      <a:pt x="629" y="356"/>
                    </a:lnTo>
                    <a:cubicBezTo>
                      <a:pt x="530" y="334"/>
                      <a:pt x="452" y="256"/>
                      <a:pt x="430" y="156"/>
                    </a:cubicBez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3316079" y="2143051"/>
                <a:ext cx="98189" cy="98189"/>
              </a:xfrm>
              <a:custGeom>
                <a:rect b="b" l="l" r="r" t="t"/>
                <a:pathLst>
                  <a:path extrusionOk="0" h="786" w="786">
                    <a:moveTo>
                      <a:pt x="391" y="1"/>
                    </a:moveTo>
                    <a:lnTo>
                      <a:pt x="357" y="157"/>
                    </a:lnTo>
                    <a:cubicBezTo>
                      <a:pt x="335" y="261"/>
                      <a:pt x="257" y="339"/>
                      <a:pt x="157" y="361"/>
                    </a:cubicBezTo>
                    <a:lnTo>
                      <a:pt x="1" y="396"/>
                    </a:lnTo>
                    <a:lnTo>
                      <a:pt x="157" y="430"/>
                    </a:lnTo>
                    <a:cubicBezTo>
                      <a:pt x="257" y="452"/>
                      <a:pt x="335" y="530"/>
                      <a:pt x="357" y="630"/>
                    </a:cubicBezTo>
                    <a:lnTo>
                      <a:pt x="391" y="786"/>
                    </a:lnTo>
                    <a:lnTo>
                      <a:pt x="426" y="630"/>
                    </a:lnTo>
                    <a:cubicBezTo>
                      <a:pt x="448" y="530"/>
                      <a:pt x="530" y="452"/>
                      <a:pt x="630" y="430"/>
                    </a:cubicBezTo>
                    <a:lnTo>
                      <a:pt x="786" y="396"/>
                    </a:lnTo>
                    <a:lnTo>
                      <a:pt x="630" y="361"/>
                    </a:lnTo>
                    <a:cubicBezTo>
                      <a:pt x="530" y="339"/>
                      <a:pt x="448" y="261"/>
                      <a:pt x="426" y="157"/>
                    </a:cubicBez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2997149" y="1364274"/>
                <a:ext cx="3150171" cy="3149671"/>
              </a:xfrm>
              <a:custGeom>
                <a:rect b="b" l="l" r="r" t="t"/>
                <a:pathLst>
                  <a:path extrusionOk="0" h="25213" w="25217">
                    <a:moveTo>
                      <a:pt x="12361" y="0"/>
                    </a:moveTo>
                    <a:cubicBezTo>
                      <a:pt x="12301" y="0"/>
                      <a:pt x="12253" y="52"/>
                      <a:pt x="12253" y="109"/>
                    </a:cubicBezTo>
                    <a:cubicBezTo>
                      <a:pt x="12257" y="169"/>
                      <a:pt x="12305" y="217"/>
                      <a:pt x="12361" y="217"/>
                    </a:cubicBezTo>
                    <a:lnTo>
                      <a:pt x="12366" y="217"/>
                    </a:lnTo>
                    <a:cubicBezTo>
                      <a:pt x="12422" y="217"/>
                      <a:pt x="12470" y="165"/>
                      <a:pt x="12470" y="104"/>
                    </a:cubicBezTo>
                    <a:cubicBezTo>
                      <a:pt x="12470" y="48"/>
                      <a:pt x="12422" y="0"/>
                      <a:pt x="12361" y="0"/>
                    </a:cubicBezTo>
                    <a:close/>
                    <a:moveTo>
                      <a:pt x="12869" y="0"/>
                    </a:moveTo>
                    <a:cubicBezTo>
                      <a:pt x="12812" y="0"/>
                      <a:pt x="12760" y="48"/>
                      <a:pt x="12760" y="109"/>
                    </a:cubicBezTo>
                    <a:cubicBezTo>
                      <a:pt x="12760" y="165"/>
                      <a:pt x="12808" y="217"/>
                      <a:pt x="12864" y="217"/>
                    </a:cubicBezTo>
                    <a:lnTo>
                      <a:pt x="12869" y="217"/>
                    </a:lnTo>
                    <a:cubicBezTo>
                      <a:pt x="12925" y="217"/>
                      <a:pt x="12977" y="169"/>
                      <a:pt x="12977" y="113"/>
                    </a:cubicBezTo>
                    <a:cubicBezTo>
                      <a:pt x="12977" y="52"/>
                      <a:pt x="12929" y="0"/>
                      <a:pt x="12869" y="0"/>
                    </a:cubicBezTo>
                    <a:close/>
                    <a:moveTo>
                      <a:pt x="11858" y="22"/>
                    </a:moveTo>
                    <a:cubicBezTo>
                      <a:pt x="11855" y="22"/>
                      <a:pt x="11853" y="22"/>
                      <a:pt x="11850" y="22"/>
                    </a:cubicBezTo>
                    <a:cubicBezTo>
                      <a:pt x="11789" y="22"/>
                      <a:pt x="11746" y="74"/>
                      <a:pt x="11750" y="135"/>
                    </a:cubicBezTo>
                    <a:cubicBezTo>
                      <a:pt x="11750" y="191"/>
                      <a:pt x="11802" y="234"/>
                      <a:pt x="11858" y="234"/>
                    </a:cubicBezTo>
                    <a:lnTo>
                      <a:pt x="11863" y="234"/>
                    </a:lnTo>
                    <a:cubicBezTo>
                      <a:pt x="11923" y="234"/>
                      <a:pt x="11967" y="182"/>
                      <a:pt x="11967" y="122"/>
                    </a:cubicBezTo>
                    <a:cubicBezTo>
                      <a:pt x="11963" y="64"/>
                      <a:pt x="11915" y="22"/>
                      <a:pt x="11858" y="22"/>
                    </a:cubicBezTo>
                    <a:close/>
                    <a:moveTo>
                      <a:pt x="13372" y="22"/>
                    </a:moveTo>
                    <a:cubicBezTo>
                      <a:pt x="13315" y="22"/>
                      <a:pt x="13267" y="64"/>
                      <a:pt x="13263" y="122"/>
                    </a:cubicBezTo>
                    <a:cubicBezTo>
                      <a:pt x="13263" y="182"/>
                      <a:pt x="13307" y="234"/>
                      <a:pt x="13367" y="239"/>
                    </a:cubicBezTo>
                    <a:lnTo>
                      <a:pt x="13372" y="239"/>
                    </a:lnTo>
                    <a:cubicBezTo>
                      <a:pt x="13428" y="239"/>
                      <a:pt x="13480" y="191"/>
                      <a:pt x="13480" y="135"/>
                    </a:cubicBezTo>
                    <a:cubicBezTo>
                      <a:pt x="13484" y="74"/>
                      <a:pt x="13441" y="26"/>
                      <a:pt x="13380" y="22"/>
                    </a:cubicBezTo>
                    <a:cubicBezTo>
                      <a:pt x="13377" y="22"/>
                      <a:pt x="13375" y="22"/>
                      <a:pt x="13372" y="22"/>
                    </a:cubicBezTo>
                    <a:close/>
                    <a:moveTo>
                      <a:pt x="11358" y="60"/>
                    </a:moveTo>
                    <a:cubicBezTo>
                      <a:pt x="11353" y="60"/>
                      <a:pt x="11348" y="60"/>
                      <a:pt x="11343" y="61"/>
                    </a:cubicBezTo>
                    <a:cubicBezTo>
                      <a:pt x="11282" y="65"/>
                      <a:pt x="11238" y="117"/>
                      <a:pt x="11247" y="178"/>
                    </a:cubicBezTo>
                    <a:cubicBezTo>
                      <a:pt x="11251" y="234"/>
                      <a:pt x="11299" y="278"/>
                      <a:pt x="11351" y="278"/>
                    </a:cubicBezTo>
                    <a:lnTo>
                      <a:pt x="11364" y="278"/>
                    </a:lnTo>
                    <a:cubicBezTo>
                      <a:pt x="11425" y="269"/>
                      <a:pt x="11468" y="217"/>
                      <a:pt x="11460" y="156"/>
                    </a:cubicBezTo>
                    <a:cubicBezTo>
                      <a:pt x="11456" y="101"/>
                      <a:pt x="11412" y="60"/>
                      <a:pt x="11358" y="60"/>
                    </a:cubicBezTo>
                    <a:close/>
                    <a:moveTo>
                      <a:pt x="13879" y="61"/>
                    </a:moveTo>
                    <a:cubicBezTo>
                      <a:pt x="13822" y="61"/>
                      <a:pt x="13775" y="103"/>
                      <a:pt x="13771" y="161"/>
                    </a:cubicBezTo>
                    <a:cubicBezTo>
                      <a:pt x="13762" y="217"/>
                      <a:pt x="13805" y="273"/>
                      <a:pt x="13866" y="278"/>
                    </a:cubicBezTo>
                    <a:lnTo>
                      <a:pt x="13879" y="278"/>
                    </a:lnTo>
                    <a:cubicBezTo>
                      <a:pt x="13931" y="278"/>
                      <a:pt x="13979" y="234"/>
                      <a:pt x="13987" y="182"/>
                    </a:cubicBezTo>
                    <a:cubicBezTo>
                      <a:pt x="13992" y="122"/>
                      <a:pt x="13948" y="70"/>
                      <a:pt x="13888" y="61"/>
                    </a:cubicBezTo>
                    <a:cubicBezTo>
                      <a:pt x="13885" y="61"/>
                      <a:pt x="13882" y="61"/>
                      <a:pt x="13879" y="61"/>
                    </a:cubicBezTo>
                    <a:close/>
                    <a:moveTo>
                      <a:pt x="10852" y="120"/>
                    </a:moveTo>
                    <a:cubicBezTo>
                      <a:pt x="10846" y="120"/>
                      <a:pt x="10841" y="121"/>
                      <a:pt x="10835" y="122"/>
                    </a:cubicBezTo>
                    <a:cubicBezTo>
                      <a:pt x="10775" y="130"/>
                      <a:pt x="10736" y="182"/>
                      <a:pt x="10744" y="243"/>
                    </a:cubicBezTo>
                    <a:cubicBezTo>
                      <a:pt x="10753" y="299"/>
                      <a:pt x="10796" y="338"/>
                      <a:pt x="10853" y="338"/>
                    </a:cubicBezTo>
                    <a:cubicBezTo>
                      <a:pt x="10857" y="338"/>
                      <a:pt x="10861" y="338"/>
                      <a:pt x="10866" y="334"/>
                    </a:cubicBezTo>
                    <a:cubicBezTo>
                      <a:pt x="10926" y="325"/>
                      <a:pt x="10965" y="273"/>
                      <a:pt x="10957" y="213"/>
                    </a:cubicBezTo>
                    <a:cubicBezTo>
                      <a:pt x="10949" y="158"/>
                      <a:pt x="10905" y="120"/>
                      <a:pt x="10852" y="120"/>
                    </a:cubicBezTo>
                    <a:close/>
                    <a:moveTo>
                      <a:pt x="14379" y="121"/>
                    </a:moveTo>
                    <a:cubicBezTo>
                      <a:pt x="14326" y="121"/>
                      <a:pt x="14281" y="162"/>
                      <a:pt x="14273" y="217"/>
                    </a:cubicBezTo>
                    <a:cubicBezTo>
                      <a:pt x="14265" y="273"/>
                      <a:pt x="14304" y="330"/>
                      <a:pt x="14365" y="338"/>
                    </a:cubicBezTo>
                    <a:lnTo>
                      <a:pt x="14378" y="338"/>
                    </a:lnTo>
                    <a:cubicBezTo>
                      <a:pt x="14434" y="338"/>
                      <a:pt x="14477" y="299"/>
                      <a:pt x="14486" y="247"/>
                    </a:cubicBezTo>
                    <a:cubicBezTo>
                      <a:pt x="14495" y="187"/>
                      <a:pt x="14456" y="130"/>
                      <a:pt x="14395" y="122"/>
                    </a:cubicBezTo>
                    <a:cubicBezTo>
                      <a:pt x="14390" y="121"/>
                      <a:pt x="14385" y="121"/>
                      <a:pt x="14379" y="121"/>
                    </a:cubicBezTo>
                    <a:close/>
                    <a:moveTo>
                      <a:pt x="10356" y="202"/>
                    </a:moveTo>
                    <a:cubicBezTo>
                      <a:pt x="10348" y="202"/>
                      <a:pt x="10340" y="202"/>
                      <a:pt x="10332" y="204"/>
                    </a:cubicBezTo>
                    <a:cubicBezTo>
                      <a:pt x="10272" y="213"/>
                      <a:pt x="10233" y="269"/>
                      <a:pt x="10246" y="330"/>
                    </a:cubicBezTo>
                    <a:cubicBezTo>
                      <a:pt x="10254" y="382"/>
                      <a:pt x="10302" y="416"/>
                      <a:pt x="10350" y="416"/>
                    </a:cubicBezTo>
                    <a:lnTo>
                      <a:pt x="10371" y="416"/>
                    </a:lnTo>
                    <a:cubicBezTo>
                      <a:pt x="10432" y="403"/>
                      <a:pt x="10471" y="347"/>
                      <a:pt x="10458" y="291"/>
                    </a:cubicBezTo>
                    <a:cubicBezTo>
                      <a:pt x="10450" y="238"/>
                      <a:pt x="10407" y="202"/>
                      <a:pt x="10356" y="202"/>
                    </a:cubicBezTo>
                    <a:close/>
                    <a:moveTo>
                      <a:pt x="14881" y="203"/>
                    </a:moveTo>
                    <a:cubicBezTo>
                      <a:pt x="14827" y="203"/>
                      <a:pt x="14780" y="240"/>
                      <a:pt x="14772" y="291"/>
                    </a:cubicBezTo>
                    <a:cubicBezTo>
                      <a:pt x="14759" y="351"/>
                      <a:pt x="14798" y="408"/>
                      <a:pt x="14859" y="416"/>
                    </a:cubicBezTo>
                    <a:cubicBezTo>
                      <a:pt x="14867" y="421"/>
                      <a:pt x="14872" y="421"/>
                      <a:pt x="14880" y="421"/>
                    </a:cubicBezTo>
                    <a:cubicBezTo>
                      <a:pt x="14928" y="421"/>
                      <a:pt x="14976" y="382"/>
                      <a:pt x="14985" y="330"/>
                    </a:cubicBezTo>
                    <a:cubicBezTo>
                      <a:pt x="14998" y="273"/>
                      <a:pt x="14958" y="217"/>
                      <a:pt x="14898" y="204"/>
                    </a:cubicBezTo>
                    <a:cubicBezTo>
                      <a:pt x="14892" y="203"/>
                      <a:pt x="14886" y="203"/>
                      <a:pt x="14881" y="203"/>
                    </a:cubicBezTo>
                    <a:close/>
                    <a:moveTo>
                      <a:pt x="9856" y="301"/>
                    </a:moveTo>
                    <a:cubicBezTo>
                      <a:pt x="9848" y="301"/>
                      <a:pt x="9841" y="302"/>
                      <a:pt x="9834" y="304"/>
                    </a:cubicBezTo>
                    <a:cubicBezTo>
                      <a:pt x="9773" y="317"/>
                      <a:pt x="9738" y="373"/>
                      <a:pt x="9751" y="434"/>
                    </a:cubicBezTo>
                    <a:cubicBezTo>
                      <a:pt x="9760" y="486"/>
                      <a:pt x="9808" y="516"/>
                      <a:pt x="9855" y="516"/>
                    </a:cubicBezTo>
                    <a:lnTo>
                      <a:pt x="9881" y="516"/>
                    </a:lnTo>
                    <a:cubicBezTo>
                      <a:pt x="9938" y="503"/>
                      <a:pt x="9977" y="442"/>
                      <a:pt x="9964" y="386"/>
                    </a:cubicBezTo>
                    <a:cubicBezTo>
                      <a:pt x="9952" y="337"/>
                      <a:pt x="9905" y="301"/>
                      <a:pt x="9856" y="301"/>
                    </a:cubicBezTo>
                    <a:close/>
                    <a:moveTo>
                      <a:pt x="15372" y="305"/>
                    </a:moveTo>
                    <a:cubicBezTo>
                      <a:pt x="15324" y="305"/>
                      <a:pt x="15278" y="338"/>
                      <a:pt x="15266" y="390"/>
                    </a:cubicBezTo>
                    <a:cubicBezTo>
                      <a:pt x="15253" y="447"/>
                      <a:pt x="15292" y="508"/>
                      <a:pt x="15349" y="521"/>
                    </a:cubicBezTo>
                    <a:lnTo>
                      <a:pt x="15375" y="521"/>
                    </a:lnTo>
                    <a:cubicBezTo>
                      <a:pt x="15422" y="521"/>
                      <a:pt x="15470" y="486"/>
                      <a:pt x="15479" y="438"/>
                    </a:cubicBezTo>
                    <a:cubicBezTo>
                      <a:pt x="15492" y="377"/>
                      <a:pt x="15457" y="321"/>
                      <a:pt x="15396" y="308"/>
                    </a:cubicBezTo>
                    <a:cubicBezTo>
                      <a:pt x="15388" y="306"/>
                      <a:pt x="15380" y="305"/>
                      <a:pt x="15372" y="305"/>
                    </a:cubicBezTo>
                    <a:close/>
                    <a:moveTo>
                      <a:pt x="9365" y="422"/>
                    </a:moveTo>
                    <a:cubicBezTo>
                      <a:pt x="9357" y="422"/>
                      <a:pt x="9348" y="423"/>
                      <a:pt x="9339" y="425"/>
                    </a:cubicBezTo>
                    <a:cubicBezTo>
                      <a:pt x="9279" y="442"/>
                      <a:pt x="9244" y="499"/>
                      <a:pt x="9261" y="560"/>
                    </a:cubicBezTo>
                    <a:cubicBezTo>
                      <a:pt x="9274" y="607"/>
                      <a:pt x="9318" y="638"/>
                      <a:pt x="9365" y="638"/>
                    </a:cubicBezTo>
                    <a:cubicBezTo>
                      <a:pt x="9374" y="638"/>
                      <a:pt x="9383" y="638"/>
                      <a:pt x="9391" y="633"/>
                    </a:cubicBezTo>
                    <a:cubicBezTo>
                      <a:pt x="9452" y="620"/>
                      <a:pt x="9487" y="560"/>
                      <a:pt x="9469" y="503"/>
                    </a:cubicBezTo>
                    <a:cubicBezTo>
                      <a:pt x="9458" y="452"/>
                      <a:pt x="9413" y="422"/>
                      <a:pt x="9365" y="422"/>
                    </a:cubicBezTo>
                    <a:close/>
                    <a:moveTo>
                      <a:pt x="15865" y="426"/>
                    </a:moveTo>
                    <a:cubicBezTo>
                      <a:pt x="15817" y="426"/>
                      <a:pt x="15772" y="456"/>
                      <a:pt x="15761" y="508"/>
                    </a:cubicBezTo>
                    <a:cubicBezTo>
                      <a:pt x="15743" y="564"/>
                      <a:pt x="15778" y="625"/>
                      <a:pt x="15839" y="638"/>
                    </a:cubicBezTo>
                    <a:cubicBezTo>
                      <a:pt x="15847" y="642"/>
                      <a:pt x="15856" y="642"/>
                      <a:pt x="15865" y="642"/>
                    </a:cubicBezTo>
                    <a:cubicBezTo>
                      <a:pt x="15912" y="642"/>
                      <a:pt x="15956" y="612"/>
                      <a:pt x="15969" y="564"/>
                    </a:cubicBezTo>
                    <a:cubicBezTo>
                      <a:pt x="15986" y="503"/>
                      <a:pt x="15951" y="447"/>
                      <a:pt x="15891" y="429"/>
                    </a:cubicBezTo>
                    <a:cubicBezTo>
                      <a:pt x="15882" y="427"/>
                      <a:pt x="15873" y="426"/>
                      <a:pt x="15865" y="426"/>
                    </a:cubicBezTo>
                    <a:close/>
                    <a:moveTo>
                      <a:pt x="8882" y="563"/>
                    </a:moveTo>
                    <a:cubicBezTo>
                      <a:pt x="8871" y="563"/>
                      <a:pt x="8860" y="565"/>
                      <a:pt x="8849" y="568"/>
                    </a:cubicBezTo>
                    <a:cubicBezTo>
                      <a:pt x="8789" y="586"/>
                      <a:pt x="8758" y="646"/>
                      <a:pt x="8776" y="703"/>
                    </a:cubicBezTo>
                    <a:cubicBezTo>
                      <a:pt x="8789" y="750"/>
                      <a:pt x="8832" y="781"/>
                      <a:pt x="8880" y="781"/>
                    </a:cubicBezTo>
                    <a:cubicBezTo>
                      <a:pt x="8888" y="781"/>
                      <a:pt x="8901" y="776"/>
                      <a:pt x="8910" y="776"/>
                    </a:cubicBezTo>
                    <a:cubicBezTo>
                      <a:pt x="8971" y="759"/>
                      <a:pt x="9001" y="698"/>
                      <a:pt x="8984" y="638"/>
                    </a:cubicBezTo>
                    <a:cubicBezTo>
                      <a:pt x="8970" y="592"/>
                      <a:pt x="8927" y="563"/>
                      <a:pt x="8882" y="563"/>
                    </a:cubicBezTo>
                    <a:close/>
                    <a:moveTo>
                      <a:pt x="16348" y="568"/>
                    </a:moveTo>
                    <a:cubicBezTo>
                      <a:pt x="16303" y="568"/>
                      <a:pt x="16260" y="596"/>
                      <a:pt x="16246" y="642"/>
                    </a:cubicBezTo>
                    <a:cubicBezTo>
                      <a:pt x="16229" y="703"/>
                      <a:pt x="16259" y="763"/>
                      <a:pt x="16316" y="781"/>
                    </a:cubicBezTo>
                    <a:cubicBezTo>
                      <a:pt x="16329" y="781"/>
                      <a:pt x="16337" y="785"/>
                      <a:pt x="16350" y="785"/>
                    </a:cubicBezTo>
                    <a:cubicBezTo>
                      <a:pt x="16398" y="785"/>
                      <a:pt x="16441" y="755"/>
                      <a:pt x="16454" y="707"/>
                    </a:cubicBezTo>
                    <a:cubicBezTo>
                      <a:pt x="16472" y="651"/>
                      <a:pt x="16441" y="590"/>
                      <a:pt x="16381" y="573"/>
                    </a:cubicBezTo>
                    <a:cubicBezTo>
                      <a:pt x="16370" y="569"/>
                      <a:pt x="16359" y="568"/>
                      <a:pt x="16348" y="568"/>
                    </a:cubicBezTo>
                    <a:close/>
                    <a:moveTo>
                      <a:pt x="8399" y="723"/>
                    </a:moveTo>
                    <a:cubicBezTo>
                      <a:pt x="8387" y="723"/>
                      <a:pt x="8375" y="725"/>
                      <a:pt x="8364" y="729"/>
                    </a:cubicBezTo>
                    <a:cubicBezTo>
                      <a:pt x="8308" y="750"/>
                      <a:pt x="8277" y="811"/>
                      <a:pt x="8299" y="867"/>
                    </a:cubicBezTo>
                    <a:cubicBezTo>
                      <a:pt x="8312" y="911"/>
                      <a:pt x="8355" y="941"/>
                      <a:pt x="8399" y="941"/>
                    </a:cubicBezTo>
                    <a:cubicBezTo>
                      <a:pt x="8412" y="941"/>
                      <a:pt x="8425" y="937"/>
                      <a:pt x="8438" y="932"/>
                    </a:cubicBezTo>
                    <a:cubicBezTo>
                      <a:pt x="8494" y="915"/>
                      <a:pt x="8524" y="850"/>
                      <a:pt x="8503" y="794"/>
                    </a:cubicBezTo>
                    <a:cubicBezTo>
                      <a:pt x="8485" y="749"/>
                      <a:pt x="8444" y="723"/>
                      <a:pt x="8399" y="723"/>
                    </a:cubicBezTo>
                    <a:close/>
                    <a:moveTo>
                      <a:pt x="16829" y="730"/>
                    </a:moveTo>
                    <a:cubicBezTo>
                      <a:pt x="16785" y="730"/>
                      <a:pt x="16744" y="758"/>
                      <a:pt x="16727" y="802"/>
                    </a:cubicBezTo>
                    <a:cubicBezTo>
                      <a:pt x="16710" y="859"/>
                      <a:pt x="16736" y="919"/>
                      <a:pt x="16793" y="941"/>
                    </a:cubicBezTo>
                    <a:cubicBezTo>
                      <a:pt x="16806" y="945"/>
                      <a:pt x="16819" y="945"/>
                      <a:pt x="16832" y="945"/>
                    </a:cubicBezTo>
                    <a:cubicBezTo>
                      <a:pt x="16875" y="945"/>
                      <a:pt x="16918" y="919"/>
                      <a:pt x="16931" y="876"/>
                    </a:cubicBezTo>
                    <a:cubicBezTo>
                      <a:pt x="16953" y="820"/>
                      <a:pt x="16923" y="755"/>
                      <a:pt x="16866" y="737"/>
                    </a:cubicBezTo>
                    <a:cubicBezTo>
                      <a:pt x="16854" y="733"/>
                      <a:pt x="16841" y="730"/>
                      <a:pt x="16829" y="730"/>
                    </a:cubicBezTo>
                    <a:close/>
                    <a:moveTo>
                      <a:pt x="7927" y="903"/>
                    </a:moveTo>
                    <a:cubicBezTo>
                      <a:pt x="7914" y="903"/>
                      <a:pt x="7900" y="906"/>
                      <a:pt x="7887" y="911"/>
                    </a:cubicBezTo>
                    <a:cubicBezTo>
                      <a:pt x="7831" y="932"/>
                      <a:pt x="7805" y="997"/>
                      <a:pt x="7826" y="1054"/>
                    </a:cubicBezTo>
                    <a:cubicBezTo>
                      <a:pt x="7844" y="1093"/>
                      <a:pt x="7883" y="1119"/>
                      <a:pt x="7926" y="1119"/>
                    </a:cubicBezTo>
                    <a:cubicBezTo>
                      <a:pt x="7939" y="1119"/>
                      <a:pt x="7956" y="1119"/>
                      <a:pt x="7969" y="1110"/>
                    </a:cubicBezTo>
                    <a:cubicBezTo>
                      <a:pt x="8026" y="1088"/>
                      <a:pt x="8052" y="1028"/>
                      <a:pt x="8030" y="971"/>
                    </a:cubicBezTo>
                    <a:cubicBezTo>
                      <a:pt x="8010" y="928"/>
                      <a:pt x="7970" y="903"/>
                      <a:pt x="7927" y="903"/>
                    </a:cubicBezTo>
                    <a:close/>
                    <a:moveTo>
                      <a:pt x="17303" y="910"/>
                    </a:moveTo>
                    <a:cubicBezTo>
                      <a:pt x="17261" y="910"/>
                      <a:pt x="17221" y="937"/>
                      <a:pt x="17204" y="976"/>
                    </a:cubicBezTo>
                    <a:cubicBezTo>
                      <a:pt x="17183" y="1032"/>
                      <a:pt x="17209" y="1097"/>
                      <a:pt x="17265" y="1119"/>
                    </a:cubicBezTo>
                    <a:cubicBezTo>
                      <a:pt x="17278" y="1123"/>
                      <a:pt x="17291" y="1128"/>
                      <a:pt x="17304" y="1128"/>
                    </a:cubicBezTo>
                    <a:cubicBezTo>
                      <a:pt x="17347" y="1128"/>
                      <a:pt x="17386" y="1101"/>
                      <a:pt x="17404" y="1058"/>
                    </a:cubicBezTo>
                    <a:cubicBezTo>
                      <a:pt x="17426" y="1002"/>
                      <a:pt x="17400" y="941"/>
                      <a:pt x="17343" y="919"/>
                    </a:cubicBezTo>
                    <a:cubicBezTo>
                      <a:pt x="17330" y="913"/>
                      <a:pt x="17316" y="910"/>
                      <a:pt x="17303" y="910"/>
                    </a:cubicBezTo>
                    <a:close/>
                    <a:moveTo>
                      <a:pt x="7463" y="1102"/>
                    </a:moveTo>
                    <a:cubicBezTo>
                      <a:pt x="7448" y="1102"/>
                      <a:pt x="7433" y="1105"/>
                      <a:pt x="7419" y="1110"/>
                    </a:cubicBezTo>
                    <a:cubicBezTo>
                      <a:pt x="7367" y="1136"/>
                      <a:pt x="7341" y="1201"/>
                      <a:pt x="7367" y="1253"/>
                    </a:cubicBezTo>
                    <a:cubicBezTo>
                      <a:pt x="7384" y="1297"/>
                      <a:pt x="7423" y="1318"/>
                      <a:pt x="7462" y="1318"/>
                    </a:cubicBezTo>
                    <a:cubicBezTo>
                      <a:pt x="7479" y="1318"/>
                      <a:pt x="7492" y="1314"/>
                      <a:pt x="7510" y="1310"/>
                    </a:cubicBezTo>
                    <a:cubicBezTo>
                      <a:pt x="7562" y="1284"/>
                      <a:pt x="7588" y="1219"/>
                      <a:pt x="7562" y="1167"/>
                    </a:cubicBezTo>
                    <a:cubicBezTo>
                      <a:pt x="7546" y="1125"/>
                      <a:pt x="7506" y="1102"/>
                      <a:pt x="7463" y="1102"/>
                    </a:cubicBezTo>
                    <a:close/>
                    <a:moveTo>
                      <a:pt x="17772" y="1111"/>
                    </a:moveTo>
                    <a:cubicBezTo>
                      <a:pt x="17729" y="1111"/>
                      <a:pt x="17689" y="1133"/>
                      <a:pt x="17673" y="1175"/>
                    </a:cubicBezTo>
                    <a:cubicBezTo>
                      <a:pt x="17647" y="1227"/>
                      <a:pt x="17673" y="1292"/>
                      <a:pt x="17725" y="1318"/>
                    </a:cubicBezTo>
                    <a:cubicBezTo>
                      <a:pt x="17738" y="1323"/>
                      <a:pt x="17755" y="1327"/>
                      <a:pt x="17768" y="1327"/>
                    </a:cubicBezTo>
                    <a:cubicBezTo>
                      <a:pt x="17811" y="1327"/>
                      <a:pt x="17850" y="1305"/>
                      <a:pt x="17868" y="1262"/>
                    </a:cubicBezTo>
                    <a:cubicBezTo>
                      <a:pt x="17894" y="1210"/>
                      <a:pt x="17868" y="1145"/>
                      <a:pt x="17816" y="1119"/>
                    </a:cubicBezTo>
                    <a:cubicBezTo>
                      <a:pt x="17801" y="1113"/>
                      <a:pt x="17786" y="1111"/>
                      <a:pt x="17772" y="1111"/>
                    </a:cubicBezTo>
                    <a:close/>
                    <a:moveTo>
                      <a:pt x="7009" y="1320"/>
                    </a:moveTo>
                    <a:cubicBezTo>
                      <a:pt x="6992" y="1320"/>
                      <a:pt x="6975" y="1324"/>
                      <a:pt x="6959" y="1331"/>
                    </a:cubicBezTo>
                    <a:cubicBezTo>
                      <a:pt x="6907" y="1357"/>
                      <a:pt x="6885" y="1422"/>
                      <a:pt x="6911" y="1474"/>
                    </a:cubicBezTo>
                    <a:cubicBezTo>
                      <a:pt x="6929" y="1513"/>
                      <a:pt x="6968" y="1535"/>
                      <a:pt x="7007" y="1535"/>
                    </a:cubicBezTo>
                    <a:cubicBezTo>
                      <a:pt x="7024" y="1535"/>
                      <a:pt x="7041" y="1531"/>
                      <a:pt x="7059" y="1522"/>
                    </a:cubicBezTo>
                    <a:cubicBezTo>
                      <a:pt x="7111" y="1496"/>
                      <a:pt x="7133" y="1431"/>
                      <a:pt x="7107" y="1379"/>
                    </a:cubicBezTo>
                    <a:cubicBezTo>
                      <a:pt x="7088" y="1342"/>
                      <a:pt x="7050" y="1320"/>
                      <a:pt x="7009" y="1320"/>
                    </a:cubicBezTo>
                    <a:close/>
                    <a:moveTo>
                      <a:pt x="18228" y="1329"/>
                    </a:moveTo>
                    <a:cubicBezTo>
                      <a:pt x="18189" y="1329"/>
                      <a:pt x="18151" y="1351"/>
                      <a:pt x="18132" y="1388"/>
                    </a:cubicBezTo>
                    <a:cubicBezTo>
                      <a:pt x="18102" y="1444"/>
                      <a:pt x="18124" y="1509"/>
                      <a:pt x="18180" y="1535"/>
                    </a:cubicBezTo>
                    <a:cubicBezTo>
                      <a:pt x="18193" y="1544"/>
                      <a:pt x="18210" y="1544"/>
                      <a:pt x="18228" y="1544"/>
                    </a:cubicBezTo>
                    <a:cubicBezTo>
                      <a:pt x="18267" y="1544"/>
                      <a:pt x="18306" y="1522"/>
                      <a:pt x="18323" y="1487"/>
                    </a:cubicBezTo>
                    <a:cubicBezTo>
                      <a:pt x="18349" y="1431"/>
                      <a:pt x="18327" y="1366"/>
                      <a:pt x="18275" y="1340"/>
                    </a:cubicBezTo>
                    <a:cubicBezTo>
                      <a:pt x="18260" y="1332"/>
                      <a:pt x="18244" y="1329"/>
                      <a:pt x="18228" y="1329"/>
                    </a:cubicBezTo>
                    <a:close/>
                    <a:moveTo>
                      <a:pt x="6564" y="1555"/>
                    </a:moveTo>
                    <a:cubicBezTo>
                      <a:pt x="6545" y="1555"/>
                      <a:pt x="6526" y="1560"/>
                      <a:pt x="6508" y="1570"/>
                    </a:cubicBezTo>
                    <a:cubicBezTo>
                      <a:pt x="6456" y="1596"/>
                      <a:pt x="6439" y="1661"/>
                      <a:pt x="6469" y="1717"/>
                    </a:cubicBezTo>
                    <a:cubicBezTo>
                      <a:pt x="6486" y="1752"/>
                      <a:pt x="6526" y="1769"/>
                      <a:pt x="6560" y="1769"/>
                    </a:cubicBezTo>
                    <a:cubicBezTo>
                      <a:pt x="6582" y="1769"/>
                      <a:pt x="6599" y="1765"/>
                      <a:pt x="6617" y="1756"/>
                    </a:cubicBezTo>
                    <a:cubicBezTo>
                      <a:pt x="6669" y="1730"/>
                      <a:pt x="6686" y="1661"/>
                      <a:pt x="6656" y="1609"/>
                    </a:cubicBezTo>
                    <a:cubicBezTo>
                      <a:pt x="6638" y="1574"/>
                      <a:pt x="6602" y="1555"/>
                      <a:pt x="6564" y="1555"/>
                    </a:cubicBezTo>
                    <a:close/>
                    <a:moveTo>
                      <a:pt x="18676" y="1566"/>
                    </a:moveTo>
                    <a:cubicBezTo>
                      <a:pt x="18637" y="1566"/>
                      <a:pt x="18600" y="1586"/>
                      <a:pt x="18579" y="1622"/>
                    </a:cubicBezTo>
                    <a:cubicBezTo>
                      <a:pt x="18548" y="1674"/>
                      <a:pt x="18570" y="1739"/>
                      <a:pt x="18622" y="1769"/>
                    </a:cubicBezTo>
                    <a:cubicBezTo>
                      <a:pt x="18640" y="1778"/>
                      <a:pt x="18657" y="1782"/>
                      <a:pt x="18674" y="1782"/>
                    </a:cubicBezTo>
                    <a:cubicBezTo>
                      <a:pt x="18713" y="1782"/>
                      <a:pt x="18748" y="1765"/>
                      <a:pt x="18770" y="1726"/>
                    </a:cubicBezTo>
                    <a:cubicBezTo>
                      <a:pt x="18800" y="1674"/>
                      <a:pt x="18778" y="1609"/>
                      <a:pt x="18726" y="1578"/>
                    </a:cubicBezTo>
                    <a:cubicBezTo>
                      <a:pt x="18710" y="1570"/>
                      <a:pt x="18693" y="1566"/>
                      <a:pt x="18676" y="1566"/>
                    </a:cubicBezTo>
                    <a:close/>
                    <a:moveTo>
                      <a:pt x="6128" y="1808"/>
                    </a:moveTo>
                    <a:cubicBezTo>
                      <a:pt x="6109" y="1808"/>
                      <a:pt x="6089" y="1813"/>
                      <a:pt x="6070" y="1826"/>
                    </a:cubicBezTo>
                    <a:lnTo>
                      <a:pt x="6070" y="1821"/>
                    </a:lnTo>
                    <a:cubicBezTo>
                      <a:pt x="6018" y="1856"/>
                      <a:pt x="6001" y="1921"/>
                      <a:pt x="6031" y="1973"/>
                    </a:cubicBezTo>
                    <a:cubicBezTo>
                      <a:pt x="6053" y="2008"/>
                      <a:pt x="6088" y="2025"/>
                      <a:pt x="6127" y="2025"/>
                    </a:cubicBezTo>
                    <a:cubicBezTo>
                      <a:pt x="6144" y="2025"/>
                      <a:pt x="6166" y="2021"/>
                      <a:pt x="6183" y="2008"/>
                    </a:cubicBezTo>
                    <a:cubicBezTo>
                      <a:pt x="6231" y="1977"/>
                      <a:pt x="6248" y="1912"/>
                      <a:pt x="6218" y="1860"/>
                    </a:cubicBezTo>
                    <a:cubicBezTo>
                      <a:pt x="6198" y="1827"/>
                      <a:pt x="6164" y="1808"/>
                      <a:pt x="6128" y="1808"/>
                    </a:cubicBezTo>
                    <a:close/>
                    <a:moveTo>
                      <a:pt x="19110" y="1821"/>
                    </a:moveTo>
                    <a:cubicBezTo>
                      <a:pt x="19075" y="1821"/>
                      <a:pt x="19041" y="1840"/>
                      <a:pt x="19021" y="1873"/>
                    </a:cubicBezTo>
                    <a:cubicBezTo>
                      <a:pt x="18986" y="1925"/>
                      <a:pt x="19004" y="1990"/>
                      <a:pt x="19056" y="2021"/>
                    </a:cubicBezTo>
                    <a:cubicBezTo>
                      <a:pt x="19073" y="2034"/>
                      <a:pt x="19090" y="2038"/>
                      <a:pt x="19112" y="2038"/>
                    </a:cubicBezTo>
                    <a:cubicBezTo>
                      <a:pt x="19147" y="2038"/>
                      <a:pt x="19186" y="2021"/>
                      <a:pt x="19203" y="1986"/>
                    </a:cubicBezTo>
                    <a:cubicBezTo>
                      <a:pt x="19234" y="1934"/>
                      <a:pt x="19221" y="1869"/>
                      <a:pt x="19168" y="1839"/>
                    </a:cubicBezTo>
                    <a:cubicBezTo>
                      <a:pt x="19150" y="1826"/>
                      <a:pt x="19130" y="1821"/>
                      <a:pt x="19110" y="1821"/>
                    </a:cubicBezTo>
                    <a:close/>
                    <a:moveTo>
                      <a:pt x="5701" y="2079"/>
                    </a:moveTo>
                    <a:cubicBezTo>
                      <a:pt x="5680" y="2079"/>
                      <a:pt x="5659" y="2086"/>
                      <a:pt x="5641" y="2099"/>
                    </a:cubicBezTo>
                    <a:cubicBezTo>
                      <a:pt x="5589" y="2129"/>
                      <a:pt x="5576" y="2198"/>
                      <a:pt x="5611" y="2246"/>
                    </a:cubicBezTo>
                    <a:cubicBezTo>
                      <a:pt x="5628" y="2276"/>
                      <a:pt x="5663" y="2294"/>
                      <a:pt x="5697" y="2294"/>
                    </a:cubicBezTo>
                    <a:cubicBezTo>
                      <a:pt x="5719" y="2294"/>
                      <a:pt x="5741" y="2289"/>
                      <a:pt x="5758" y="2276"/>
                    </a:cubicBezTo>
                    <a:cubicBezTo>
                      <a:pt x="5810" y="2246"/>
                      <a:pt x="5823" y="2177"/>
                      <a:pt x="5788" y="2129"/>
                    </a:cubicBezTo>
                    <a:cubicBezTo>
                      <a:pt x="5770" y="2097"/>
                      <a:pt x="5735" y="2079"/>
                      <a:pt x="5701" y="2079"/>
                    </a:cubicBezTo>
                    <a:close/>
                    <a:moveTo>
                      <a:pt x="19538" y="2092"/>
                    </a:moveTo>
                    <a:cubicBezTo>
                      <a:pt x="19503" y="2092"/>
                      <a:pt x="19469" y="2110"/>
                      <a:pt x="19450" y="2142"/>
                    </a:cubicBezTo>
                    <a:cubicBezTo>
                      <a:pt x="19416" y="2190"/>
                      <a:pt x="19429" y="2259"/>
                      <a:pt x="19476" y="2294"/>
                    </a:cubicBezTo>
                    <a:cubicBezTo>
                      <a:pt x="19498" y="2302"/>
                      <a:pt x="19520" y="2311"/>
                      <a:pt x="19537" y="2311"/>
                    </a:cubicBezTo>
                    <a:cubicBezTo>
                      <a:pt x="19572" y="2311"/>
                      <a:pt x="19606" y="2294"/>
                      <a:pt x="19628" y="2263"/>
                    </a:cubicBezTo>
                    <a:cubicBezTo>
                      <a:pt x="19663" y="2211"/>
                      <a:pt x="19650" y="2146"/>
                      <a:pt x="19598" y="2112"/>
                    </a:cubicBezTo>
                    <a:cubicBezTo>
                      <a:pt x="19580" y="2099"/>
                      <a:pt x="19559" y="2092"/>
                      <a:pt x="19538" y="2092"/>
                    </a:cubicBezTo>
                    <a:close/>
                    <a:moveTo>
                      <a:pt x="5285" y="2366"/>
                    </a:moveTo>
                    <a:cubicBezTo>
                      <a:pt x="5262" y="2366"/>
                      <a:pt x="5240" y="2374"/>
                      <a:pt x="5220" y="2389"/>
                    </a:cubicBezTo>
                    <a:cubicBezTo>
                      <a:pt x="5173" y="2424"/>
                      <a:pt x="5160" y="2489"/>
                      <a:pt x="5194" y="2537"/>
                    </a:cubicBezTo>
                    <a:cubicBezTo>
                      <a:pt x="5216" y="2567"/>
                      <a:pt x="5251" y="2584"/>
                      <a:pt x="5286" y="2584"/>
                    </a:cubicBezTo>
                    <a:cubicBezTo>
                      <a:pt x="5307" y="2584"/>
                      <a:pt x="5329" y="2576"/>
                      <a:pt x="5346" y="2563"/>
                    </a:cubicBezTo>
                    <a:cubicBezTo>
                      <a:pt x="5398" y="2528"/>
                      <a:pt x="5407" y="2459"/>
                      <a:pt x="5372" y="2411"/>
                    </a:cubicBezTo>
                    <a:cubicBezTo>
                      <a:pt x="5351" y="2382"/>
                      <a:pt x="5318" y="2366"/>
                      <a:pt x="5285" y="2366"/>
                    </a:cubicBezTo>
                    <a:close/>
                    <a:moveTo>
                      <a:pt x="19957" y="2383"/>
                    </a:moveTo>
                    <a:cubicBezTo>
                      <a:pt x="19922" y="2383"/>
                      <a:pt x="19888" y="2399"/>
                      <a:pt x="19867" y="2428"/>
                    </a:cubicBezTo>
                    <a:cubicBezTo>
                      <a:pt x="19832" y="2476"/>
                      <a:pt x="19841" y="2545"/>
                      <a:pt x="19888" y="2580"/>
                    </a:cubicBezTo>
                    <a:cubicBezTo>
                      <a:pt x="19910" y="2593"/>
                      <a:pt x="19932" y="2602"/>
                      <a:pt x="19953" y="2602"/>
                    </a:cubicBezTo>
                    <a:cubicBezTo>
                      <a:pt x="19988" y="2602"/>
                      <a:pt x="20018" y="2584"/>
                      <a:pt x="20040" y="2554"/>
                    </a:cubicBezTo>
                    <a:cubicBezTo>
                      <a:pt x="20075" y="2506"/>
                      <a:pt x="20066" y="2437"/>
                      <a:pt x="20018" y="2402"/>
                    </a:cubicBezTo>
                    <a:cubicBezTo>
                      <a:pt x="20000" y="2389"/>
                      <a:pt x="19978" y="2383"/>
                      <a:pt x="19957" y="2383"/>
                    </a:cubicBezTo>
                    <a:close/>
                    <a:moveTo>
                      <a:pt x="4878" y="2672"/>
                    </a:moveTo>
                    <a:cubicBezTo>
                      <a:pt x="4855" y="2672"/>
                      <a:pt x="4832" y="2679"/>
                      <a:pt x="4813" y="2693"/>
                    </a:cubicBezTo>
                    <a:cubicBezTo>
                      <a:pt x="4765" y="2732"/>
                      <a:pt x="4761" y="2801"/>
                      <a:pt x="4796" y="2844"/>
                    </a:cubicBezTo>
                    <a:cubicBezTo>
                      <a:pt x="4817" y="2875"/>
                      <a:pt x="4848" y="2888"/>
                      <a:pt x="4882" y="2888"/>
                    </a:cubicBezTo>
                    <a:cubicBezTo>
                      <a:pt x="4904" y="2888"/>
                      <a:pt x="4930" y="2879"/>
                      <a:pt x="4947" y="2866"/>
                    </a:cubicBezTo>
                    <a:cubicBezTo>
                      <a:pt x="4995" y="2827"/>
                      <a:pt x="5004" y="2758"/>
                      <a:pt x="4965" y="2714"/>
                    </a:cubicBezTo>
                    <a:cubicBezTo>
                      <a:pt x="4944" y="2686"/>
                      <a:pt x="4911" y="2672"/>
                      <a:pt x="4878" y="2672"/>
                    </a:cubicBezTo>
                    <a:close/>
                    <a:moveTo>
                      <a:pt x="20357" y="2690"/>
                    </a:moveTo>
                    <a:cubicBezTo>
                      <a:pt x="20325" y="2690"/>
                      <a:pt x="20292" y="2704"/>
                      <a:pt x="20270" y="2732"/>
                    </a:cubicBezTo>
                    <a:cubicBezTo>
                      <a:pt x="20235" y="2775"/>
                      <a:pt x="20244" y="2844"/>
                      <a:pt x="20291" y="2883"/>
                    </a:cubicBezTo>
                    <a:cubicBezTo>
                      <a:pt x="20309" y="2896"/>
                      <a:pt x="20335" y="2905"/>
                      <a:pt x="20356" y="2905"/>
                    </a:cubicBezTo>
                    <a:cubicBezTo>
                      <a:pt x="20387" y="2905"/>
                      <a:pt x="20422" y="2892"/>
                      <a:pt x="20443" y="2866"/>
                    </a:cubicBezTo>
                    <a:cubicBezTo>
                      <a:pt x="20478" y="2818"/>
                      <a:pt x="20469" y="2749"/>
                      <a:pt x="20426" y="2714"/>
                    </a:cubicBezTo>
                    <a:cubicBezTo>
                      <a:pt x="20406" y="2698"/>
                      <a:pt x="20381" y="2690"/>
                      <a:pt x="20357" y="2690"/>
                    </a:cubicBezTo>
                    <a:close/>
                    <a:moveTo>
                      <a:pt x="4491" y="2992"/>
                    </a:moveTo>
                    <a:cubicBezTo>
                      <a:pt x="4466" y="2992"/>
                      <a:pt x="4440" y="3000"/>
                      <a:pt x="4418" y="3018"/>
                    </a:cubicBezTo>
                    <a:cubicBezTo>
                      <a:pt x="4375" y="3057"/>
                      <a:pt x="4371" y="3126"/>
                      <a:pt x="4410" y="3170"/>
                    </a:cubicBezTo>
                    <a:cubicBezTo>
                      <a:pt x="4431" y="3196"/>
                      <a:pt x="4462" y="3209"/>
                      <a:pt x="4492" y="3209"/>
                    </a:cubicBezTo>
                    <a:cubicBezTo>
                      <a:pt x="4514" y="3209"/>
                      <a:pt x="4540" y="3200"/>
                      <a:pt x="4561" y="3183"/>
                    </a:cubicBezTo>
                    <a:cubicBezTo>
                      <a:pt x="4605" y="3144"/>
                      <a:pt x="4613" y="3074"/>
                      <a:pt x="4574" y="3031"/>
                    </a:cubicBezTo>
                    <a:cubicBezTo>
                      <a:pt x="4553" y="3005"/>
                      <a:pt x="4522" y="2992"/>
                      <a:pt x="4491" y="2992"/>
                    </a:cubicBezTo>
                    <a:close/>
                    <a:moveTo>
                      <a:pt x="20749" y="3010"/>
                    </a:moveTo>
                    <a:cubicBezTo>
                      <a:pt x="20718" y="3010"/>
                      <a:pt x="20686" y="3024"/>
                      <a:pt x="20664" y="3048"/>
                    </a:cubicBezTo>
                    <a:cubicBezTo>
                      <a:pt x="20625" y="3096"/>
                      <a:pt x="20630" y="3161"/>
                      <a:pt x="20677" y="3200"/>
                    </a:cubicBezTo>
                    <a:cubicBezTo>
                      <a:pt x="20699" y="3217"/>
                      <a:pt x="20721" y="3226"/>
                      <a:pt x="20747" y="3226"/>
                    </a:cubicBezTo>
                    <a:cubicBezTo>
                      <a:pt x="20777" y="3226"/>
                      <a:pt x="20807" y="3213"/>
                      <a:pt x="20829" y="3191"/>
                    </a:cubicBezTo>
                    <a:cubicBezTo>
                      <a:pt x="20868" y="3144"/>
                      <a:pt x="20864" y="3074"/>
                      <a:pt x="20816" y="3035"/>
                    </a:cubicBezTo>
                    <a:cubicBezTo>
                      <a:pt x="20797" y="3018"/>
                      <a:pt x="20773" y="3010"/>
                      <a:pt x="20749" y="3010"/>
                    </a:cubicBezTo>
                    <a:close/>
                    <a:moveTo>
                      <a:pt x="4113" y="3328"/>
                    </a:moveTo>
                    <a:cubicBezTo>
                      <a:pt x="4087" y="3328"/>
                      <a:pt x="4062" y="3338"/>
                      <a:pt x="4041" y="3356"/>
                    </a:cubicBezTo>
                    <a:cubicBezTo>
                      <a:pt x="3993" y="3399"/>
                      <a:pt x="3993" y="3464"/>
                      <a:pt x="4032" y="3508"/>
                    </a:cubicBezTo>
                    <a:cubicBezTo>
                      <a:pt x="4054" y="3534"/>
                      <a:pt x="4085" y="3542"/>
                      <a:pt x="4115" y="3542"/>
                    </a:cubicBezTo>
                    <a:cubicBezTo>
                      <a:pt x="4141" y="3542"/>
                      <a:pt x="4167" y="3534"/>
                      <a:pt x="4189" y="3516"/>
                    </a:cubicBezTo>
                    <a:cubicBezTo>
                      <a:pt x="4232" y="3473"/>
                      <a:pt x="4232" y="3408"/>
                      <a:pt x="4193" y="3365"/>
                    </a:cubicBezTo>
                    <a:cubicBezTo>
                      <a:pt x="4170" y="3340"/>
                      <a:pt x="4141" y="3328"/>
                      <a:pt x="4113" y="3328"/>
                    </a:cubicBezTo>
                    <a:close/>
                    <a:moveTo>
                      <a:pt x="21124" y="3347"/>
                    </a:moveTo>
                    <a:cubicBezTo>
                      <a:pt x="21095" y="3347"/>
                      <a:pt x="21066" y="3359"/>
                      <a:pt x="21046" y="3382"/>
                    </a:cubicBezTo>
                    <a:cubicBezTo>
                      <a:pt x="21002" y="3425"/>
                      <a:pt x="21007" y="3495"/>
                      <a:pt x="21050" y="3534"/>
                    </a:cubicBezTo>
                    <a:cubicBezTo>
                      <a:pt x="21072" y="3556"/>
                      <a:pt x="21098" y="3564"/>
                      <a:pt x="21124" y="3564"/>
                    </a:cubicBezTo>
                    <a:cubicBezTo>
                      <a:pt x="21154" y="3564"/>
                      <a:pt x="21180" y="3556"/>
                      <a:pt x="21202" y="3529"/>
                    </a:cubicBezTo>
                    <a:cubicBezTo>
                      <a:pt x="21245" y="3486"/>
                      <a:pt x="21241" y="3417"/>
                      <a:pt x="21198" y="3378"/>
                    </a:cubicBezTo>
                    <a:cubicBezTo>
                      <a:pt x="21177" y="3357"/>
                      <a:pt x="21151" y="3347"/>
                      <a:pt x="21124" y="3347"/>
                    </a:cubicBezTo>
                    <a:close/>
                    <a:moveTo>
                      <a:pt x="3748" y="3679"/>
                    </a:moveTo>
                    <a:cubicBezTo>
                      <a:pt x="3721" y="3679"/>
                      <a:pt x="3694" y="3690"/>
                      <a:pt x="3673" y="3712"/>
                    </a:cubicBezTo>
                    <a:cubicBezTo>
                      <a:pt x="3629" y="3755"/>
                      <a:pt x="3629" y="3820"/>
                      <a:pt x="3673" y="3863"/>
                    </a:cubicBezTo>
                    <a:cubicBezTo>
                      <a:pt x="3694" y="3885"/>
                      <a:pt x="3720" y="3894"/>
                      <a:pt x="3751" y="3894"/>
                    </a:cubicBezTo>
                    <a:cubicBezTo>
                      <a:pt x="3777" y="3894"/>
                      <a:pt x="3803" y="3885"/>
                      <a:pt x="3824" y="3863"/>
                    </a:cubicBezTo>
                    <a:cubicBezTo>
                      <a:pt x="3868" y="3820"/>
                      <a:pt x="3868" y="3755"/>
                      <a:pt x="3824" y="3712"/>
                    </a:cubicBezTo>
                    <a:cubicBezTo>
                      <a:pt x="3803" y="3690"/>
                      <a:pt x="3776" y="3679"/>
                      <a:pt x="3748" y="3679"/>
                    </a:cubicBezTo>
                    <a:close/>
                    <a:moveTo>
                      <a:pt x="21488" y="3701"/>
                    </a:moveTo>
                    <a:cubicBezTo>
                      <a:pt x="21460" y="3701"/>
                      <a:pt x="21432" y="3712"/>
                      <a:pt x="21410" y="3733"/>
                    </a:cubicBezTo>
                    <a:cubicBezTo>
                      <a:pt x="21367" y="3772"/>
                      <a:pt x="21367" y="3842"/>
                      <a:pt x="21410" y="3885"/>
                    </a:cubicBezTo>
                    <a:cubicBezTo>
                      <a:pt x="21432" y="3907"/>
                      <a:pt x="21458" y="3915"/>
                      <a:pt x="21488" y="3915"/>
                    </a:cubicBezTo>
                    <a:cubicBezTo>
                      <a:pt x="21514" y="3915"/>
                      <a:pt x="21544" y="3907"/>
                      <a:pt x="21562" y="3885"/>
                    </a:cubicBezTo>
                    <a:cubicBezTo>
                      <a:pt x="21605" y="3842"/>
                      <a:pt x="21605" y="3777"/>
                      <a:pt x="21566" y="3733"/>
                    </a:cubicBezTo>
                    <a:cubicBezTo>
                      <a:pt x="21544" y="3712"/>
                      <a:pt x="21516" y="3701"/>
                      <a:pt x="21488" y="3701"/>
                    </a:cubicBezTo>
                    <a:close/>
                    <a:moveTo>
                      <a:pt x="3402" y="4045"/>
                    </a:moveTo>
                    <a:cubicBezTo>
                      <a:pt x="3372" y="4045"/>
                      <a:pt x="3342" y="4057"/>
                      <a:pt x="3321" y="4080"/>
                    </a:cubicBezTo>
                    <a:cubicBezTo>
                      <a:pt x="3278" y="4123"/>
                      <a:pt x="3282" y="4193"/>
                      <a:pt x="3326" y="4232"/>
                    </a:cubicBezTo>
                    <a:cubicBezTo>
                      <a:pt x="3347" y="4254"/>
                      <a:pt x="3373" y="4262"/>
                      <a:pt x="3399" y="4262"/>
                    </a:cubicBezTo>
                    <a:cubicBezTo>
                      <a:pt x="3430" y="4262"/>
                      <a:pt x="3456" y="4249"/>
                      <a:pt x="3478" y="4228"/>
                    </a:cubicBezTo>
                    <a:cubicBezTo>
                      <a:pt x="3521" y="4184"/>
                      <a:pt x="3517" y="4115"/>
                      <a:pt x="3473" y="4071"/>
                    </a:cubicBezTo>
                    <a:cubicBezTo>
                      <a:pt x="3453" y="4053"/>
                      <a:pt x="3428" y="4045"/>
                      <a:pt x="3402" y="4045"/>
                    </a:cubicBezTo>
                    <a:close/>
                    <a:moveTo>
                      <a:pt x="21833" y="4066"/>
                    </a:moveTo>
                    <a:cubicBezTo>
                      <a:pt x="21807" y="4066"/>
                      <a:pt x="21781" y="4075"/>
                      <a:pt x="21761" y="4093"/>
                    </a:cubicBezTo>
                    <a:cubicBezTo>
                      <a:pt x="21718" y="4136"/>
                      <a:pt x="21714" y="4206"/>
                      <a:pt x="21757" y="4249"/>
                    </a:cubicBezTo>
                    <a:cubicBezTo>
                      <a:pt x="21779" y="4271"/>
                      <a:pt x="21805" y="4284"/>
                      <a:pt x="21835" y="4284"/>
                    </a:cubicBezTo>
                    <a:cubicBezTo>
                      <a:pt x="21861" y="4284"/>
                      <a:pt x="21887" y="4275"/>
                      <a:pt x="21909" y="4254"/>
                    </a:cubicBezTo>
                    <a:cubicBezTo>
                      <a:pt x="21952" y="4215"/>
                      <a:pt x="21956" y="4145"/>
                      <a:pt x="21917" y="4102"/>
                    </a:cubicBezTo>
                    <a:cubicBezTo>
                      <a:pt x="21894" y="4078"/>
                      <a:pt x="21863" y="4066"/>
                      <a:pt x="21833" y="4066"/>
                    </a:cubicBezTo>
                    <a:close/>
                    <a:moveTo>
                      <a:pt x="3066" y="4424"/>
                    </a:moveTo>
                    <a:cubicBezTo>
                      <a:pt x="3036" y="4424"/>
                      <a:pt x="3005" y="4437"/>
                      <a:pt x="2983" y="4462"/>
                    </a:cubicBezTo>
                    <a:cubicBezTo>
                      <a:pt x="2944" y="4509"/>
                      <a:pt x="2949" y="4574"/>
                      <a:pt x="2996" y="4613"/>
                    </a:cubicBezTo>
                    <a:cubicBezTo>
                      <a:pt x="3014" y="4631"/>
                      <a:pt x="3040" y="4639"/>
                      <a:pt x="3066" y="4639"/>
                    </a:cubicBezTo>
                    <a:cubicBezTo>
                      <a:pt x="3096" y="4639"/>
                      <a:pt x="3126" y="4626"/>
                      <a:pt x="3148" y="4600"/>
                    </a:cubicBezTo>
                    <a:cubicBezTo>
                      <a:pt x="3187" y="4557"/>
                      <a:pt x="3178" y="4488"/>
                      <a:pt x="3135" y="4449"/>
                    </a:cubicBezTo>
                    <a:cubicBezTo>
                      <a:pt x="3114" y="4432"/>
                      <a:pt x="3090" y="4424"/>
                      <a:pt x="3066" y="4424"/>
                    </a:cubicBezTo>
                    <a:close/>
                    <a:moveTo>
                      <a:pt x="22168" y="4445"/>
                    </a:moveTo>
                    <a:cubicBezTo>
                      <a:pt x="22144" y="4445"/>
                      <a:pt x="22120" y="4453"/>
                      <a:pt x="22099" y="4470"/>
                    </a:cubicBezTo>
                    <a:cubicBezTo>
                      <a:pt x="22052" y="4509"/>
                      <a:pt x="22047" y="4579"/>
                      <a:pt x="22086" y="4626"/>
                    </a:cubicBezTo>
                    <a:cubicBezTo>
                      <a:pt x="22108" y="4648"/>
                      <a:pt x="22138" y="4661"/>
                      <a:pt x="22169" y="4661"/>
                    </a:cubicBezTo>
                    <a:cubicBezTo>
                      <a:pt x="22195" y="4661"/>
                      <a:pt x="22221" y="4652"/>
                      <a:pt x="22238" y="4639"/>
                    </a:cubicBezTo>
                    <a:cubicBezTo>
                      <a:pt x="22286" y="4600"/>
                      <a:pt x="22290" y="4531"/>
                      <a:pt x="22251" y="4483"/>
                    </a:cubicBezTo>
                    <a:cubicBezTo>
                      <a:pt x="22229" y="4459"/>
                      <a:pt x="22199" y="4445"/>
                      <a:pt x="22168" y="4445"/>
                    </a:cubicBezTo>
                    <a:close/>
                    <a:moveTo>
                      <a:pt x="2747" y="4817"/>
                    </a:moveTo>
                    <a:cubicBezTo>
                      <a:pt x="2715" y="4817"/>
                      <a:pt x="2683" y="4831"/>
                      <a:pt x="2662" y="4856"/>
                    </a:cubicBezTo>
                    <a:cubicBezTo>
                      <a:pt x="2623" y="4904"/>
                      <a:pt x="2632" y="4973"/>
                      <a:pt x="2680" y="5012"/>
                    </a:cubicBezTo>
                    <a:cubicBezTo>
                      <a:pt x="2697" y="5025"/>
                      <a:pt x="2723" y="5034"/>
                      <a:pt x="2745" y="5034"/>
                    </a:cubicBezTo>
                    <a:cubicBezTo>
                      <a:pt x="2779" y="5034"/>
                      <a:pt x="2810" y="5021"/>
                      <a:pt x="2831" y="4991"/>
                    </a:cubicBezTo>
                    <a:cubicBezTo>
                      <a:pt x="2866" y="4943"/>
                      <a:pt x="2857" y="4878"/>
                      <a:pt x="2814" y="4839"/>
                    </a:cubicBezTo>
                    <a:cubicBezTo>
                      <a:pt x="2794" y="4824"/>
                      <a:pt x="2771" y="4817"/>
                      <a:pt x="2747" y="4817"/>
                    </a:cubicBezTo>
                    <a:close/>
                    <a:moveTo>
                      <a:pt x="22486" y="4839"/>
                    </a:moveTo>
                    <a:cubicBezTo>
                      <a:pt x="22463" y="4839"/>
                      <a:pt x="22440" y="4846"/>
                      <a:pt x="22420" y="4861"/>
                    </a:cubicBezTo>
                    <a:cubicBezTo>
                      <a:pt x="22373" y="4900"/>
                      <a:pt x="22364" y="4965"/>
                      <a:pt x="22403" y="5012"/>
                    </a:cubicBezTo>
                    <a:cubicBezTo>
                      <a:pt x="22425" y="5043"/>
                      <a:pt x="22455" y="5056"/>
                      <a:pt x="22485" y="5056"/>
                    </a:cubicBezTo>
                    <a:cubicBezTo>
                      <a:pt x="22511" y="5056"/>
                      <a:pt x="22533" y="5047"/>
                      <a:pt x="22555" y="5034"/>
                    </a:cubicBezTo>
                    <a:cubicBezTo>
                      <a:pt x="22602" y="4995"/>
                      <a:pt x="22611" y="4930"/>
                      <a:pt x="22572" y="4882"/>
                    </a:cubicBezTo>
                    <a:cubicBezTo>
                      <a:pt x="22551" y="4854"/>
                      <a:pt x="22519" y="4839"/>
                      <a:pt x="22486" y="4839"/>
                    </a:cubicBezTo>
                    <a:close/>
                    <a:moveTo>
                      <a:pt x="2445" y="5222"/>
                    </a:moveTo>
                    <a:cubicBezTo>
                      <a:pt x="2410" y="5222"/>
                      <a:pt x="2376" y="5239"/>
                      <a:pt x="2355" y="5268"/>
                    </a:cubicBezTo>
                    <a:cubicBezTo>
                      <a:pt x="2320" y="5316"/>
                      <a:pt x="2333" y="5385"/>
                      <a:pt x="2381" y="5420"/>
                    </a:cubicBezTo>
                    <a:cubicBezTo>
                      <a:pt x="2398" y="5433"/>
                      <a:pt x="2420" y="5437"/>
                      <a:pt x="2441" y="5437"/>
                    </a:cubicBezTo>
                    <a:cubicBezTo>
                      <a:pt x="2476" y="5437"/>
                      <a:pt x="2511" y="5424"/>
                      <a:pt x="2532" y="5394"/>
                    </a:cubicBezTo>
                    <a:cubicBezTo>
                      <a:pt x="2567" y="5346"/>
                      <a:pt x="2554" y="5277"/>
                      <a:pt x="2506" y="5242"/>
                    </a:cubicBezTo>
                    <a:cubicBezTo>
                      <a:pt x="2488" y="5229"/>
                      <a:pt x="2467" y="5222"/>
                      <a:pt x="2445" y="5222"/>
                    </a:cubicBezTo>
                    <a:close/>
                    <a:moveTo>
                      <a:pt x="22787" y="5244"/>
                    </a:moveTo>
                    <a:cubicBezTo>
                      <a:pt x="22766" y="5244"/>
                      <a:pt x="22744" y="5250"/>
                      <a:pt x="22724" y="5264"/>
                    </a:cubicBezTo>
                    <a:cubicBezTo>
                      <a:pt x="22676" y="5298"/>
                      <a:pt x="22667" y="5368"/>
                      <a:pt x="22702" y="5416"/>
                    </a:cubicBezTo>
                    <a:cubicBezTo>
                      <a:pt x="22724" y="5446"/>
                      <a:pt x="22754" y="5463"/>
                      <a:pt x="22789" y="5463"/>
                    </a:cubicBezTo>
                    <a:cubicBezTo>
                      <a:pt x="22810" y="5463"/>
                      <a:pt x="22832" y="5455"/>
                      <a:pt x="22854" y="5442"/>
                    </a:cubicBezTo>
                    <a:cubicBezTo>
                      <a:pt x="22902" y="5407"/>
                      <a:pt x="22910" y="5337"/>
                      <a:pt x="22876" y="5290"/>
                    </a:cubicBezTo>
                    <a:cubicBezTo>
                      <a:pt x="22854" y="5260"/>
                      <a:pt x="22821" y="5244"/>
                      <a:pt x="22787" y="5244"/>
                    </a:cubicBezTo>
                    <a:close/>
                    <a:moveTo>
                      <a:pt x="2154" y="5639"/>
                    </a:moveTo>
                    <a:cubicBezTo>
                      <a:pt x="2119" y="5639"/>
                      <a:pt x="2086" y="5656"/>
                      <a:pt x="2064" y="5689"/>
                    </a:cubicBezTo>
                    <a:cubicBezTo>
                      <a:pt x="2034" y="5736"/>
                      <a:pt x="2047" y="5806"/>
                      <a:pt x="2094" y="5836"/>
                    </a:cubicBezTo>
                    <a:cubicBezTo>
                      <a:pt x="2116" y="5849"/>
                      <a:pt x="2133" y="5858"/>
                      <a:pt x="2155" y="5858"/>
                    </a:cubicBezTo>
                    <a:cubicBezTo>
                      <a:pt x="2190" y="5858"/>
                      <a:pt x="2224" y="5840"/>
                      <a:pt x="2246" y="5806"/>
                    </a:cubicBezTo>
                    <a:cubicBezTo>
                      <a:pt x="2281" y="5758"/>
                      <a:pt x="2268" y="5689"/>
                      <a:pt x="2216" y="5658"/>
                    </a:cubicBezTo>
                    <a:cubicBezTo>
                      <a:pt x="2196" y="5645"/>
                      <a:pt x="2175" y="5639"/>
                      <a:pt x="2154" y="5639"/>
                    </a:cubicBezTo>
                    <a:close/>
                    <a:moveTo>
                      <a:pt x="23076" y="5661"/>
                    </a:moveTo>
                    <a:cubicBezTo>
                      <a:pt x="23055" y="5661"/>
                      <a:pt x="23034" y="5667"/>
                      <a:pt x="23014" y="5680"/>
                    </a:cubicBezTo>
                    <a:cubicBezTo>
                      <a:pt x="22962" y="5710"/>
                      <a:pt x="22949" y="5780"/>
                      <a:pt x="22984" y="5827"/>
                    </a:cubicBezTo>
                    <a:cubicBezTo>
                      <a:pt x="23006" y="5862"/>
                      <a:pt x="23040" y="5879"/>
                      <a:pt x="23075" y="5879"/>
                    </a:cubicBezTo>
                    <a:cubicBezTo>
                      <a:pt x="23092" y="5879"/>
                      <a:pt x="23114" y="5871"/>
                      <a:pt x="23131" y="5862"/>
                    </a:cubicBezTo>
                    <a:cubicBezTo>
                      <a:pt x="23183" y="5827"/>
                      <a:pt x="23196" y="5762"/>
                      <a:pt x="23166" y="5710"/>
                    </a:cubicBezTo>
                    <a:cubicBezTo>
                      <a:pt x="23144" y="5678"/>
                      <a:pt x="23111" y="5661"/>
                      <a:pt x="23076" y="5661"/>
                    </a:cubicBezTo>
                    <a:close/>
                    <a:moveTo>
                      <a:pt x="1887" y="6068"/>
                    </a:moveTo>
                    <a:cubicBezTo>
                      <a:pt x="1851" y="6068"/>
                      <a:pt x="1815" y="6086"/>
                      <a:pt x="1795" y="6118"/>
                    </a:cubicBezTo>
                    <a:cubicBezTo>
                      <a:pt x="1765" y="6170"/>
                      <a:pt x="1778" y="6239"/>
                      <a:pt x="1830" y="6270"/>
                    </a:cubicBezTo>
                    <a:cubicBezTo>
                      <a:pt x="1847" y="6278"/>
                      <a:pt x="1869" y="6283"/>
                      <a:pt x="1886" y="6283"/>
                    </a:cubicBezTo>
                    <a:cubicBezTo>
                      <a:pt x="1921" y="6283"/>
                      <a:pt x="1960" y="6265"/>
                      <a:pt x="1977" y="6231"/>
                    </a:cubicBezTo>
                    <a:cubicBezTo>
                      <a:pt x="2012" y="6179"/>
                      <a:pt x="1995" y="6114"/>
                      <a:pt x="1943" y="6083"/>
                    </a:cubicBezTo>
                    <a:cubicBezTo>
                      <a:pt x="1925" y="6073"/>
                      <a:pt x="1906" y="6068"/>
                      <a:pt x="1887" y="6068"/>
                    </a:cubicBezTo>
                    <a:close/>
                    <a:moveTo>
                      <a:pt x="23342" y="6090"/>
                    </a:moveTo>
                    <a:cubicBezTo>
                      <a:pt x="23324" y="6090"/>
                      <a:pt x="23305" y="6095"/>
                      <a:pt x="23287" y="6105"/>
                    </a:cubicBezTo>
                    <a:cubicBezTo>
                      <a:pt x="23235" y="6135"/>
                      <a:pt x="23218" y="6200"/>
                      <a:pt x="23248" y="6252"/>
                    </a:cubicBezTo>
                    <a:cubicBezTo>
                      <a:pt x="23270" y="6287"/>
                      <a:pt x="23305" y="6304"/>
                      <a:pt x="23344" y="6304"/>
                    </a:cubicBezTo>
                    <a:cubicBezTo>
                      <a:pt x="23361" y="6304"/>
                      <a:pt x="23378" y="6300"/>
                      <a:pt x="23396" y="6291"/>
                    </a:cubicBezTo>
                    <a:cubicBezTo>
                      <a:pt x="23448" y="6261"/>
                      <a:pt x="23465" y="6192"/>
                      <a:pt x="23435" y="6144"/>
                    </a:cubicBezTo>
                    <a:cubicBezTo>
                      <a:pt x="23415" y="6109"/>
                      <a:pt x="23379" y="6090"/>
                      <a:pt x="23342" y="6090"/>
                    </a:cubicBezTo>
                    <a:close/>
                    <a:moveTo>
                      <a:pt x="1636" y="6507"/>
                    </a:moveTo>
                    <a:cubicBezTo>
                      <a:pt x="1598" y="6507"/>
                      <a:pt x="1560" y="6529"/>
                      <a:pt x="1539" y="6564"/>
                    </a:cubicBezTo>
                    <a:cubicBezTo>
                      <a:pt x="1509" y="6617"/>
                      <a:pt x="1531" y="6682"/>
                      <a:pt x="1583" y="6712"/>
                    </a:cubicBezTo>
                    <a:cubicBezTo>
                      <a:pt x="1600" y="6721"/>
                      <a:pt x="1617" y="6725"/>
                      <a:pt x="1635" y="6725"/>
                    </a:cubicBezTo>
                    <a:cubicBezTo>
                      <a:pt x="1674" y="6725"/>
                      <a:pt x="1709" y="6703"/>
                      <a:pt x="1730" y="6669"/>
                    </a:cubicBezTo>
                    <a:cubicBezTo>
                      <a:pt x="1756" y="6617"/>
                      <a:pt x="1739" y="6547"/>
                      <a:pt x="1687" y="6521"/>
                    </a:cubicBezTo>
                    <a:cubicBezTo>
                      <a:pt x="1671" y="6512"/>
                      <a:pt x="1653" y="6507"/>
                      <a:pt x="1636" y="6507"/>
                    </a:cubicBezTo>
                    <a:close/>
                    <a:moveTo>
                      <a:pt x="23594" y="6528"/>
                    </a:moveTo>
                    <a:cubicBezTo>
                      <a:pt x="23575" y="6528"/>
                      <a:pt x="23556" y="6533"/>
                      <a:pt x="23539" y="6543"/>
                    </a:cubicBezTo>
                    <a:cubicBezTo>
                      <a:pt x="23487" y="6569"/>
                      <a:pt x="23470" y="6634"/>
                      <a:pt x="23496" y="6686"/>
                    </a:cubicBezTo>
                    <a:cubicBezTo>
                      <a:pt x="23517" y="6725"/>
                      <a:pt x="23552" y="6747"/>
                      <a:pt x="23591" y="6747"/>
                    </a:cubicBezTo>
                    <a:cubicBezTo>
                      <a:pt x="23608" y="6747"/>
                      <a:pt x="23626" y="6742"/>
                      <a:pt x="23643" y="6734"/>
                    </a:cubicBezTo>
                    <a:cubicBezTo>
                      <a:pt x="23695" y="6703"/>
                      <a:pt x="23717" y="6638"/>
                      <a:pt x="23686" y="6586"/>
                    </a:cubicBezTo>
                    <a:cubicBezTo>
                      <a:pt x="23669" y="6548"/>
                      <a:pt x="23632" y="6528"/>
                      <a:pt x="23594" y="6528"/>
                    </a:cubicBezTo>
                    <a:close/>
                    <a:moveTo>
                      <a:pt x="1401" y="6957"/>
                    </a:moveTo>
                    <a:cubicBezTo>
                      <a:pt x="1362" y="6957"/>
                      <a:pt x="1324" y="6978"/>
                      <a:pt x="1305" y="7015"/>
                    </a:cubicBezTo>
                    <a:cubicBezTo>
                      <a:pt x="1275" y="7072"/>
                      <a:pt x="1301" y="7137"/>
                      <a:pt x="1353" y="7163"/>
                    </a:cubicBezTo>
                    <a:cubicBezTo>
                      <a:pt x="1366" y="7167"/>
                      <a:pt x="1383" y="7171"/>
                      <a:pt x="1401" y="7171"/>
                    </a:cubicBezTo>
                    <a:cubicBezTo>
                      <a:pt x="1440" y="7171"/>
                      <a:pt x="1479" y="7150"/>
                      <a:pt x="1496" y="7111"/>
                    </a:cubicBezTo>
                    <a:cubicBezTo>
                      <a:pt x="1522" y="7059"/>
                      <a:pt x="1500" y="6994"/>
                      <a:pt x="1448" y="6968"/>
                    </a:cubicBezTo>
                    <a:cubicBezTo>
                      <a:pt x="1433" y="6960"/>
                      <a:pt x="1417" y="6957"/>
                      <a:pt x="1401" y="6957"/>
                    </a:cubicBezTo>
                    <a:close/>
                    <a:moveTo>
                      <a:pt x="23824" y="6974"/>
                    </a:moveTo>
                    <a:cubicBezTo>
                      <a:pt x="23808" y="6974"/>
                      <a:pt x="23792" y="6978"/>
                      <a:pt x="23777" y="6985"/>
                    </a:cubicBezTo>
                    <a:cubicBezTo>
                      <a:pt x="23721" y="7015"/>
                      <a:pt x="23699" y="7080"/>
                      <a:pt x="23725" y="7132"/>
                    </a:cubicBezTo>
                    <a:cubicBezTo>
                      <a:pt x="23747" y="7171"/>
                      <a:pt x="23786" y="7193"/>
                      <a:pt x="23825" y="7193"/>
                    </a:cubicBezTo>
                    <a:cubicBezTo>
                      <a:pt x="23842" y="7193"/>
                      <a:pt x="23855" y="7189"/>
                      <a:pt x="23873" y="7180"/>
                    </a:cubicBezTo>
                    <a:cubicBezTo>
                      <a:pt x="23925" y="7154"/>
                      <a:pt x="23946" y="7089"/>
                      <a:pt x="23920" y="7037"/>
                    </a:cubicBezTo>
                    <a:cubicBezTo>
                      <a:pt x="23902" y="6997"/>
                      <a:pt x="23863" y="6974"/>
                      <a:pt x="23824" y="6974"/>
                    </a:cubicBezTo>
                    <a:close/>
                    <a:moveTo>
                      <a:pt x="1186" y="7415"/>
                    </a:moveTo>
                    <a:cubicBezTo>
                      <a:pt x="1144" y="7415"/>
                      <a:pt x="1104" y="7437"/>
                      <a:pt x="1084" y="7479"/>
                    </a:cubicBezTo>
                    <a:cubicBezTo>
                      <a:pt x="1063" y="7531"/>
                      <a:pt x="1084" y="7596"/>
                      <a:pt x="1141" y="7622"/>
                    </a:cubicBezTo>
                    <a:cubicBezTo>
                      <a:pt x="1154" y="7627"/>
                      <a:pt x="1171" y="7631"/>
                      <a:pt x="1184" y="7631"/>
                    </a:cubicBezTo>
                    <a:cubicBezTo>
                      <a:pt x="1227" y="7631"/>
                      <a:pt x="1266" y="7605"/>
                      <a:pt x="1284" y="7566"/>
                    </a:cubicBezTo>
                    <a:cubicBezTo>
                      <a:pt x="1310" y="7514"/>
                      <a:pt x="1284" y="7449"/>
                      <a:pt x="1227" y="7423"/>
                    </a:cubicBezTo>
                    <a:cubicBezTo>
                      <a:pt x="1214" y="7417"/>
                      <a:pt x="1200" y="7415"/>
                      <a:pt x="1186" y="7415"/>
                    </a:cubicBezTo>
                    <a:close/>
                    <a:moveTo>
                      <a:pt x="24035" y="7433"/>
                    </a:moveTo>
                    <a:cubicBezTo>
                      <a:pt x="24021" y="7433"/>
                      <a:pt x="24008" y="7435"/>
                      <a:pt x="23994" y="7440"/>
                    </a:cubicBezTo>
                    <a:cubicBezTo>
                      <a:pt x="23938" y="7466"/>
                      <a:pt x="23916" y="7531"/>
                      <a:pt x="23938" y="7583"/>
                    </a:cubicBezTo>
                    <a:cubicBezTo>
                      <a:pt x="23955" y="7627"/>
                      <a:pt x="23998" y="7648"/>
                      <a:pt x="24037" y="7648"/>
                    </a:cubicBezTo>
                    <a:cubicBezTo>
                      <a:pt x="24055" y="7648"/>
                      <a:pt x="24068" y="7648"/>
                      <a:pt x="24081" y="7640"/>
                    </a:cubicBezTo>
                    <a:cubicBezTo>
                      <a:pt x="24137" y="7618"/>
                      <a:pt x="24163" y="7553"/>
                      <a:pt x="24137" y="7497"/>
                    </a:cubicBezTo>
                    <a:cubicBezTo>
                      <a:pt x="24117" y="7457"/>
                      <a:pt x="24078" y="7433"/>
                      <a:pt x="24035" y="7433"/>
                    </a:cubicBezTo>
                    <a:close/>
                    <a:moveTo>
                      <a:pt x="990" y="7880"/>
                    </a:moveTo>
                    <a:cubicBezTo>
                      <a:pt x="946" y="7880"/>
                      <a:pt x="906" y="7907"/>
                      <a:pt x="889" y="7948"/>
                    </a:cubicBezTo>
                    <a:cubicBezTo>
                      <a:pt x="867" y="8004"/>
                      <a:pt x="893" y="8069"/>
                      <a:pt x="950" y="8091"/>
                    </a:cubicBezTo>
                    <a:cubicBezTo>
                      <a:pt x="963" y="8095"/>
                      <a:pt x="976" y="8099"/>
                      <a:pt x="989" y="8099"/>
                    </a:cubicBezTo>
                    <a:cubicBezTo>
                      <a:pt x="1032" y="8099"/>
                      <a:pt x="1071" y="8073"/>
                      <a:pt x="1089" y="8030"/>
                    </a:cubicBezTo>
                    <a:cubicBezTo>
                      <a:pt x="1110" y="7974"/>
                      <a:pt x="1084" y="7913"/>
                      <a:pt x="1028" y="7887"/>
                    </a:cubicBezTo>
                    <a:cubicBezTo>
                      <a:pt x="1015" y="7882"/>
                      <a:pt x="1002" y="7880"/>
                      <a:pt x="990" y="7880"/>
                    </a:cubicBezTo>
                    <a:close/>
                    <a:moveTo>
                      <a:pt x="24231" y="7897"/>
                    </a:moveTo>
                    <a:cubicBezTo>
                      <a:pt x="24219" y="7897"/>
                      <a:pt x="24206" y="7899"/>
                      <a:pt x="24194" y="7904"/>
                    </a:cubicBezTo>
                    <a:cubicBezTo>
                      <a:pt x="24137" y="7926"/>
                      <a:pt x="24111" y="7991"/>
                      <a:pt x="24133" y="8047"/>
                    </a:cubicBezTo>
                    <a:cubicBezTo>
                      <a:pt x="24150" y="8091"/>
                      <a:pt x="24189" y="8117"/>
                      <a:pt x="24233" y="8117"/>
                    </a:cubicBezTo>
                    <a:cubicBezTo>
                      <a:pt x="24246" y="8117"/>
                      <a:pt x="24259" y="8112"/>
                      <a:pt x="24272" y="8108"/>
                    </a:cubicBezTo>
                    <a:cubicBezTo>
                      <a:pt x="24328" y="8086"/>
                      <a:pt x="24358" y="8021"/>
                      <a:pt x="24332" y="7965"/>
                    </a:cubicBezTo>
                    <a:cubicBezTo>
                      <a:pt x="24315" y="7924"/>
                      <a:pt x="24275" y="7897"/>
                      <a:pt x="24231" y="7897"/>
                    </a:cubicBezTo>
                    <a:close/>
                    <a:moveTo>
                      <a:pt x="808" y="8357"/>
                    </a:moveTo>
                    <a:cubicBezTo>
                      <a:pt x="764" y="8357"/>
                      <a:pt x="724" y="8385"/>
                      <a:pt x="707" y="8429"/>
                    </a:cubicBezTo>
                    <a:cubicBezTo>
                      <a:pt x="690" y="8485"/>
                      <a:pt x="720" y="8546"/>
                      <a:pt x="776" y="8568"/>
                    </a:cubicBezTo>
                    <a:cubicBezTo>
                      <a:pt x="785" y="8572"/>
                      <a:pt x="798" y="8572"/>
                      <a:pt x="811" y="8572"/>
                    </a:cubicBezTo>
                    <a:cubicBezTo>
                      <a:pt x="854" y="8572"/>
                      <a:pt x="898" y="8546"/>
                      <a:pt x="911" y="8503"/>
                    </a:cubicBezTo>
                    <a:cubicBezTo>
                      <a:pt x="932" y="8446"/>
                      <a:pt x="902" y="8381"/>
                      <a:pt x="846" y="8364"/>
                    </a:cubicBezTo>
                    <a:cubicBezTo>
                      <a:pt x="833" y="8359"/>
                      <a:pt x="821" y="8357"/>
                      <a:pt x="808" y="8357"/>
                    </a:cubicBezTo>
                    <a:close/>
                    <a:moveTo>
                      <a:pt x="24408" y="8372"/>
                    </a:moveTo>
                    <a:cubicBezTo>
                      <a:pt x="24397" y="8372"/>
                      <a:pt x="24386" y="8374"/>
                      <a:pt x="24376" y="8377"/>
                    </a:cubicBezTo>
                    <a:cubicBezTo>
                      <a:pt x="24319" y="8398"/>
                      <a:pt x="24289" y="8459"/>
                      <a:pt x="24306" y="8516"/>
                    </a:cubicBezTo>
                    <a:cubicBezTo>
                      <a:pt x="24324" y="8559"/>
                      <a:pt x="24367" y="8589"/>
                      <a:pt x="24410" y="8589"/>
                    </a:cubicBezTo>
                    <a:cubicBezTo>
                      <a:pt x="24423" y="8589"/>
                      <a:pt x="24432" y="8585"/>
                      <a:pt x="24445" y="8581"/>
                    </a:cubicBezTo>
                    <a:cubicBezTo>
                      <a:pt x="24501" y="8563"/>
                      <a:pt x="24532" y="8503"/>
                      <a:pt x="24514" y="8446"/>
                    </a:cubicBezTo>
                    <a:cubicBezTo>
                      <a:pt x="24497" y="8401"/>
                      <a:pt x="24454" y="8372"/>
                      <a:pt x="24408" y="8372"/>
                    </a:cubicBezTo>
                    <a:close/>
                    <a:moveTo>
                      <a:pt x="655" y="8836"/>
                    </a:moveTo>
                    <a:cubicBezTo>
                      <a:pt x="609" y="8836"/>
                      <a:pt x="564" y="8868"/>
                      <a:pt x="547" y="8914"/>
                    </a:cubicBezTo>
                    <a:cubicBezTo>
                      <a:pt x="529" y="8971"/>
                      <a:pt x="564" y="9032"/>
                      <a:pt x="620" y="9049"/>
                    </a:cubicBezTo>
                    <a:cubicBezTo>
                      <a:pt x="633" y="9053"/>
                      <a:pt x="642" y="9053"/>
                      <a:pt x="651" y="9053"/>
                    </a:cubicBezTo>
                    <a:cubicBezTo>
                      <a:pt x="698" y="9053"/>
                      <a:pt x="742" y="9023"/>
                      <a:pt x="755" y="8979"/>
                    </a:cubicBezTo>
                    <a:cubicBezTo>
                      <a:pt x="772" y="8919"/>
                      <a:pt x="742" y="8862"/>
                      <a:pt x="685" y="8841"/>
                    </a:cubicBezTo>
                    <a:cubicBezTo>
                      <a:pt x="675" y="8838"/>
                      <a:pt x="665" y="8836"/>
                      <a:pt x="655" y="8836"/>
                    </a:cubicBezTo>
                    <a:close/>
                    <a:moveTo>
                      <a:pt x="24568" y="8853"/>
                    </a:moveTo>
                    <a:cubicBezTo>
                      <a:pt x="24558" y="8853"/>
                      <a:pt x="24547" y="8855"/>
                      <a:pt x="24536" y="8858"/>
                    </a:cubicBezTo>
                    <a:cubicBezTo>
                      <a:pt x="24480" y="8875"/>
                      <a:pt x="24445" y="8936"/>
                      <a:pt x="24462" y="8992"/>
                    </a:cubicBezTo>
                    <a:cubicBezTo>
                      <a:pt x="24480" y="9040"/>
                      <a:pt x="24519" y="9071"/>
                      <a:pt x="24566" y="9071"/>
                    </a:cubicBezTo>
                    <a:cubicBezTo>
                      <a:pt x="24579" y="9071"/>
                      <a:pt x="24588" y="9066"/>
                      <a:pt x="24597" y="9066"/>
                    </a:cubicBezTo>
                    <a:cubicBezTo>
                      <a:pt x="24658" y="9049"/>
                      <a:pt x="24688" y="8988"/>
                      <a:pt x="24671" y="8927"/>
                    </a:cubicBezTo>
                    <a:cubicBezTo>
                      <a:pt x="24656" y="8882"/>
                      <a:pt x="24614" y="8853"/>
                      <a:pt x="24568" y="8853"/>
                    </a:cubicBezTo>
                    <a:close/>
                    <a:moveTo>
                      <a:pt x="518" y="9324"/>
                    </a:moveTo>
                    <a:cubicBezTo>
                      <a:pt x="470" y="9324"/>
                      <a:pt x="423" y="9356"/>
                      <a:pt x="408" y="9404"/>
                    </a:cubicBezTo>
                    <a:cubicBezTo>
                      <a:pt x="395" y="9465"/>
                      <a:pt x="429" y="9521"/>
                      <a:pt x="486" y="9539"/>
                    </a:cubicBezTo>
                    <a:cubicBezTo>
                      <a:pt x="495" y="9539"/>
                      <a:pt x="508" y="9543"/>
                      <a:pt x="516" y="9543"/>
                    </a:cubicBezTo>
                    <a:cubicBezTo>
                      <a:pt x="564" y="9543"/>
                      <a:pt x="607" y="9508"/>
                      <a:pt x="620" y="9461"/>
                    </a:cubicBezTo>
                    <a:cubicBezTo>
                      <a:pt x="633" y="9404"/>
                      <a:pt x="599" y="9344"/>
                      <a:pt x="542" y="9326"/>
                    </a:cubicBezTo>
                    <a:cubicBezTo>
                      <a:pt x="534" y="9324"/>
                      <a:pt x="526" y="9324"/>
                      <a:pt x="518" y="9324"/>
                    </a:cubicBezTo>
                    <a:close/>
                    <a:moveTo>
                      <a:pt x="24709" y="9339"/>
                    </a:moveTo>
                    <a:cubicBezTo>
                      <a:pt x="24699" y="9339"/>
                      <a:pt x="24689" y="9341"/>
                      <a:pt x="24679" y="9344"/>
                    </a:cubicBezTo>
                    <a:cubicBezTo>
                      <a:pt x="24618" y="9357"/>
                      <a:pt x="24584" y="9417"/>
                      <a:pt x="24601" y="9474"/>
                    </a:cubicBezTo>
                    <a:cubicBezTo>
                      <a:pt x="24614" y="9521"/>
                      <a:pt x="24658" y="9556"/>
                      <a:pt x="24705" y="9556"/>
                    </a:cubicBezTo>
                    <a:cubicBezTo>
                      <a:pt x="24714" y="9556"/>
                      <a:pt x="24723" y="9556"/>
                      <a:pt x="24731" y="9552"/>
                    </a:cubicBezTo>
                    <a:cubicBezTo>
                      <a:pt x="24788" y="9539"/>
                      <a:pt x="24822" y="9478"/>
                      <a:pt x="24809" y="9422"/>
                    </a:cubicBezTo>
                    <a:cubicBezTo>
                      <a:pt x="24799" y="9372"/>
                      <a:pt x="24755" y="9339"/>
                      <a:pt x="24709" y="9339"/>
                    </a:cubicBezTo>
                    <a:close/>
                    <a:moveTo>
                      <a:pt x="396" y="9818"/>
                    </a:moveTo>
                    <a:cubicBezTo>
                      <a:pt x="345" y="9818"/>
                      <a:pt x="302" y="9851"/>
                      <a:pt x="291" y="9903"/>
                    </a:cubicBezTo>
                    <a:cubicBezTo>
                      <a:pt x="278" y="9959"/>
                      <a:pt x="317" y="10016"/>
                      <a:pt x="373" y="10029"/>
                    </a:cubicBezTo>
                    <a:cubicBezTo>
                      <a:pt x="382" y="10033"/>
                      <a:pt x="390" y="10033"/>
                      <a:pt x="395" y="10033"/>
                    </a:cubicBezTo>
                    <a:cubicBezTo>
                      <a:pt x="447" y="10033"/>
                      <a:pt x="490" y="9998"/>
                      <a:pt x="503" y="9946"/>
                    </a:cubicBezTo>
                    <a:cubicBezTo>
                      <a:pt x="516" y="9890"/>
                      <a:pt x="477" y="9834"/>
                      <a:pt x="421" y="9821"/>
                    </a:cubicBezTo>
                    <a:cubicBezTo>
                      <a:pt x="412" y="9819"/>
                      <a:pt x="404" y="9818"/>
                      <a:pt x="396" y="9818"/>
                    </a:cubicBezTo>
                    <a:close/>
                    <a:moveTo>
                      <a:pt x="24823" y="9831"/>
                    </a:moveTo>
                    <a:cubicBezTo>
                      <a:pt x="24815" y="9831"/>
                      <a:pt x="24808" y="9832"/>
                      <a:pt x="24801" y="9834"/>
                    </a:cubicBezTo>
                    <a:cubicBezTo>
                      <a:pt x="24740" y="9847"/>
                      <a:pt x="24701" y="9903"/>
                      <a:pt x="24714" y="9964"/>
                    </a:cubicBezTo>
                    <a:cubicBezTo>
                      <a:pt x="24727" y="10011"/>
                      <a:pt x="24770" y="10046"/>
                      <a:pt x="24822" y="10046"/>
                    </a:cubicBezTo>
                    <a:lnTo>
                      <a:pt x="24844" y="10046"/>
                    </a:lnTo>
                    <a:cubicBezTo>
                      <a:pt x="24905" y="10033"/>
                      <a:pt x="24939" y="9977"/>
                      <a:pt x="24926" y="9916"/>
                    </a:cubicBezTo>
                    <a:cubicBezTo>
                      <a:pt x="24915" y="9867"/>
                      <a:pt x="24871" y="9831"/>
                      <a:pt x="24823" y="9831"/>
                    </a:cubicBezTo>
                    <a:close/>
                    <a:moveTo>
                      <a:pt x="295" y="10312"/>
                    </a:moveTo>
                    <a:cubicBezTo>
                      <a:pt x="246" y="10312"/>
                      <a:pt x="202" y="10349"/>
                      <a:pt x="191" y="10402"/>
                    </a:cubicBezTo>
                    <a:cubicBezTo>
                      <a:pt x="182" y="10462"/>
                      <a:pt x="221" y="10519"/>
                      <a:pt x="278" y="10527"/>
                    </a:cubicBezTo>
                    <a:lnTo>
                      <a:pt x="299" y="10527"/>
                    </a:lnTo>
                    <a:cubicBezTo>
                      <a:pt x="351" y="10527"/>
                      <a:pt x="395" y="10493"/>
                      <a:pt x="403" y="10441"/>
                    </a:cubicBezTo>
                    <a:cubicBezTo>
                      <a:pt x="416" y="10380"/>
                      <a:pt x="377" y="10324"/>
                      <a:pt x="317" y="10315"/>
                    </a:cubicBezTo>
                    <a:cubicBezTo>
                      <a:pt x="309" y="10313"/>
                      <a:pt x="302" y="10312"/>
                      <a:pt x="295" y="10312"/>
                    </a:cubicBezTo>
                    <a:close/>
                    <a:moveTo>
                      <a:pt x="24917" y="10327"/>
                    </a:moveTo>
                    <a:cubicBezTo>
                      <a:pt x="24912" y="10327"/>
                      <a:pt x="24906" y="10327"/>
                      <a:pt x="24900" y="10328"/>
                    </a:cubicBezTo>
                    <a:cubicBezTo>
                      <a:pt x="24840" y="10341"/>
                      <a:pt x="24801" y="10393"/>
                      <a:pt x="24814" y="10454"/>
                    </a:cubicBezTo>
                    <a:cubicBezTo>
                      <a:pt x="24822" y="10506"/>
                      <a:pt x="24866" y="10545"/>
                      <a:pt x="24918" y="10545"/>
                    </a:cubicBezTo>
                    <a:cubicBezTo>
                      <a:pt x="24926" y="10545"/>
                      <a:pt x="24931" y="10545"/>
                      <a:pt x="24939" y="10540"/>
                    </a:cubicBezTo>
                    <a:cubicBezTo>
                      <a:pt x="24996" y="10532"/>
                      <a:pt x="25035" y="10475"/>
                      <a:pt x="25026" y="10415"/>
                    </a:cubicBezTo>
                    <a:cubicBezTo>
                      <a:pt x="25018" y="10364"/>
                      <a:pt x="24971" y="10327"/>
                      <a:pt x="24917" y="10327"/>
                    </a:cubicBezTo>
                    <a:close/>
                    <a:moveTo>
                      <a:pt x="220" y="10812"/>
                    </a:moveTo>
                    <a:cubicBezTo>
                      <a:pt x="169" y="10812"/>
                      <a:pt x="121" y="10853"/>
                      <a:pt x="113" y="10905"/>
                    </a:cubicBezTo>
                    <a:cubicBezTo>
                      <a:pt x="104" y="10965"/>
                      <a:pt x="148" y="11022"/>
                      <a:pt x="208" y="11026"/>
                    </a:cubicBezTo>
                    <a:cubicBezTo>
                      <a:pt x="213" y="11030"/>
                      <a:pt x="217" y="11030"/>
                      <a:pt x="221" y="11030"/>
                    </a:cubicBezTo>
                    <a:cubicBezTo>
                      <a:pt x="273" y="11030"/>
                      <a:pt x="321" y="10991"/>
                      <a:pt x="330" y="10935"/>
                    </a:cubicBezTo>
                    <a:cubicBezTo>
                      <a:pt x="338" y="10874"/>
                      <a:pt x="295" y="10822"/>
                      <a:pt x="234" y="10813"/>
                    </a:cubicBezTo>
                    <a:cubicBezTo>
                      <a:pt x="230" y="10813"/>
                      <a:pt x="225" y="10812"/>
                      <a:pt x="220" y="10812"/>
                    </a:cubicBezTo>
                    <a:close/>
                    <a:moveTo>
                      <a:pt x="24997" y="10825"/>
                    </a:moveTo>
                    <a:cubicBezTo>
                      <a:pt x="24992" y="10825"/>
                      <a:pt x="24988" y="10826"/>
                      <a:pt x="24983" y="10826"/>
                    </a:cubicBezTo>
                    <a:cubicBezTo>
                      <a:pt x="24922" y="10835"/>
                      <a:pt x="24879" y="10892"/>
                      <a:pt x="24887" y="10948"/>
                    </a:cubicBezTo>
                    <a:cubicBezTo>
                      <a:pt x="24896" y="11004"/>
                      <a:pt x="24944" y="11043"/>
                      <a:pt x="24996" y="11043"/>
                    </a:cubicBezTo>
                    <a:lnTo>
                      <a:pt x="25009" y="11043"/>
                    </a:lnTo>
                    <a:cubicBezTo>
                      <a:pt x="25069" y="11035"/>
                      <a:pt x="25113" y="10978"/>
                      <a:pt x="25104" y="10922"/>
                    </a:cubicBezTo>
                    <a:cubicBezTo>
                      <a:pt x="25096" y="10866"/>
                      <a:pt x="25048" y="10825"/>
                      <a:pt x="24997" y="10825"/>
                    </a:cubicBezTo>
                    <a:close/>
                    <a:moveTo>
                      <a:pt x="158" y="11315"/>
                    </a:moveTo>
                    <a:cubicBezTo>
                      <a:pt x="104" y="11315"/>
                      <a:pt x="61" y="11356"/>
                      <a:pt x="57" y="11412"/>
                    </a:cubicBezTo>
                    <a:cubicBezTo>
                      <a:pt x="48" y="11473"/>
                      <a:pt x="96" y="11525"/>
                      <a:pt x="152" y="11529"/>
                    </a:cubicBezTo>
                    <a:cubicBezTo>
                      <a:pt x="156" y="11529"/>
                      <a:pt x="161" y="11533"/>
                      <a:pt x="165" y="11533"/>
                    </a:cubicBezTo>
                    <a:cubicBezTo>
                      <a:pt x="217" y="11533"/>
                      <a:pt x="265" y="11490"/>
                      <a:pt x="273" y="11433"/>
                    </a:cubicBezTo>
                    <a:cubicBezTo>
                      <a:pt x="278" y="11373"/>
                      <a:pt x="234" y="11321"/>
                      <a:pt x="174" y="11316"/>
                    </a:cubicBezTo>
                    <a:cubicBezTo>
                      <a:pt x="168" y="11316"/>
                      <a:pt x="163" y="11315"/>
                      <a:pt x="158" y="11315"/>
                    </a:cubicBezTo>
                    <a:close/>
                    <a:moveTo>
                      <a:pt x="25052" y="11329"/>
                    </a:moveTo>
                    <a:cubicBezTo>
                      <a:pt x="25049" y="11329"/>
                      <a:pt x="25046" y="11329"/>
                      <a:pt x="25043" y="11329"/>
                    </a:cubicBezTo>
                    <a:cubicBezTo>
                      <a:pt x="24983" y="11334"/>
                      <a:pt x="24939" y="11386"/>
                      <a:pt x="24944" y="11446"/>
                    </a:cubicBezTo>
                    <a:cubicBezTo>
                      <a:pt x="24952" y="11503"/>
                      <a:pt x="24996" y="11546"/>
                      <a:pt x="25052" y="11546"/>
                    </a:cubicBezTo>
                    <a:lnTo>
                      <a:pt x="25065" y="11546"/>
                    </a:lnTo>
                    <a:cubicBezTo>
                      <a:pt x="25121" y="11542"/>
                      <a:pt x="25165" y="11486"/>
                      <a:pt x="25160" y="11429"/>
                    </a:cubicBezTo>
                    <a:cubicBezTo>
                      <a:pt x="25156" y="11371"/>
                      <a:pt x="25109" y="11329"/>
                      <a:pt x="25052" y="11329"/>
                    </a:cubicBezTo>
                    <a:close/>
                    <a:moveTo>
                      <a:pt x="123" y="11819"/>
                    </a:moveTo>
                    <a:cubicBezTo>
                      <a:pt x="70" y="11819"/>
                      <a:pt x="22" y="11865"/>
                      <a:pt x="18" y="11919"/>
                    </a:cubicBezTo>
                    <a:cubicBezTo>
                      <a:pt x="13" y="11980"/>
                      <a:pt x="61" y="12032"/>
                      <a:pt x="122" y="12036"/>
                    </a:cubicBezTo>
                    <a:lnTo>
                      <a:pt x="126" y="12036"/>
                    </a:lnTo>
                    <a:cubicBezTo>
                      <a:pt x="182" y="12036"/>
                      <a:pt x="230" y="11988"/>
                      <a:pt x="234" y="11932"/>
                    </a:cubicBezTo>
                    <a:cubicBezTo>
                      <a:pt x="239" y="11871"/>
                      <a:pt x="191" y="11824"/>
                      <a:pt x="130" y="11819"/>
                    </a:cubicBezTo>
                    <a:cubicBezTo>
                      <a:pt x="128" y="11819"/>
                      <a:pt x="126" y="11819"/>
                      <a:pt x="123" y="11819"/>
                    </a:cubicBezTo>
                    <a:close/>
                    <a:moveTo>
                      <a:pt x="25082" y="11832"/>
                    </a:moveTo>
                    <a:cubicBezTo>
                      <a:pt x="25026" y="11837"/>
                      <a:pt x="24978" y="11889"/>
                      <a:pt x="24983" y="11949"/>
                    </a:cubicBezTo>
                    <a:cubicBezTo>
                      <a:pt x="24983" y="12006"/>
                      <a:pt x="25030" y="12049"/>
                      <a:pt x="25091" y="12049"/>
                    </a:cubicBezTo>
                    <a:lnTo>
                      <a:pt x="25095" y="12049"/>
                    </a:lnTo>
                    <a:cubicBezTo>
                      <a:pt x="25156" y="12045"/>
                      <a:pt x="25199" y="11997"/>
                      <a:pt x="25199" y="11936"/>
                    </a:cubicBezTo>
                    <a:cubicBezTo>
                      <a:pt x="25195" y="11876"/>
                      <a:pt x="25143" y="11832"/>
                      <a:pt x="25082" y="11832"/>
                    </a:cubicBezTo>
                    <a:close/>
                    <a:moveTo>
                      <a:pt x="113" y="12322"/>
                    </a:moveTo>
                    <a:cubicBezTo>
                      <a:pt x="52" y="12322"/>
                      <a:pt x="0" y="12370"/>
                      <a:pt x="0" y="12431"/>
                    </a:cubicBezTo>
                    <a:cubicBezTo>
                      <a:pt x="0" y="12491"/>
                      <a:pt x="48" y="12539"/>
                      <a:pt x="109" y="12539"/>
                    </a:cubicBezTo>
                    <a:cubicBezTo>
                      <a:pt x="169" y="12539"/>
                      <a:pt x="217" y="12491"/>
                      <a:pt x="217" y="12435"/>
                    </a:cubicBezTo>
                    <a:cubicBezTo>
                      <a:pt x="217" y="12374"/>
                      <a:pt x="169" y="12327"/>
                      <a:pt x="113" y="12322"/>
                    </a:cubicBezTo>
                    <a:close/>
                    <a:moveTo>
                      <a:pt x="25104" y="12340"/>
                    </a:moveTo>
                    <a:cubicBezTo>
                      <a:pt x="25043" y="12340"/>
                      <a:pt x="24996" y="12387"/>
                      <a:pt x="24996" y="12448"/>
                    </a:cubicBezTo>
                    <a:cubicBezTo>
                      <a:pt x="24996" y="12478"/>
                      <a:pt x="25013" y="12509"/>
                      <a:pt x="25030" y="12526"/>
                    </a:cubicBezTo>
                    <a:cubicBezTo>
                      <a:pt x="25013" y="12548"/>
                      <a:pt x="25000" y="12574"/>
                      <a:pt x="25000" y="12604"/>
                    </a:cubicBezTo>
                    <a:cubicBezTo>
                      <a:pt x="25000" y="12665"/>
                      <a:pt x="25048" y="12713"/>
                      <a:pt x="25108" y="12713"/>
                    </a:cubicBezTo>
                    <a:cubicBezTo>
                      <a:pt x="25165" y="12713"/>
                      <a:pt x="25217" y="12665"/>
                      <a:pt x="25217" y="12604"/>
                    </a:cubicBezTo>
                    <a:cubicBezTo>
                      <a:pt x="25217" y="12574"/>
                      <a:pt x="25204" y="12548"/>
                      <a:pt x="25182" y="12526"/>
                    </a:cubicBezTo>
                    <a:cubicBezTo>
                      <a:pt x="25199" y="12504"/>
                      <a:pt x="25212" y="12478"/>
                      <a:pt x="25212" y="12448"/>
                    </a:cubicBezTo>
                    <a:cubicBezTo>
                      <a:pt x="25212" y="12387"/>
                      <a:pt x="25165" y="12340"/>
                      <a:pt x="25104" y="12340"/>
                    </a:cubicBezTo>
                    <a:close/>
                    <a:moveTo>
                      <a:pt x="109" y="12830"/>
                    </a:moveTo>
                    <a:cubicBezTo>
                      <a:pt x="48" y="12830"/>
                      <a:pt x="5" y="12882"/>
                      <a:pt x="5" y="12942"/>
                    </a:cubicBezTo>
                    <a:cubicBezTo>
                      <a:pt x="5" y="12999"/>
                      <a:pt x="52" y="13046"/>
                      <a:pt x="113" y="13046"/>
                    </a:cubicBezTo>
                    <a:lnTo>
                      <a:pt x="117" y="13046"/>
                    </a:lnTo>
                    <a:cubicBezTo>
                      <a:pt x="174" y="13046"/>
                      <a:pt x="221" y="12994"/>
                      <a:pt x="221" y="12934"/>
                    </a:cubicBezTo>
                    <a:cubicBezTo>
                      <a:pt x="221" y="12877"/>
                      <a:pt x="169" y="12830"/>
                      <a:pt x="109" y="12830"/>
                    </a:cubicBezTo>
                    <a:close/>
                    <a:moveTo>
                      <a:pt x="25092" y="13003"/>
                    </a:moveTo>
                    <a:cubicBezTo>
                      <a:pt x="25035" y="13003"/>
                      <a:pt x="24991" y="13049"/>
                      <a:pt x="24987" y="13107"/>
                    </a:cubicBezTo>
                    <a:cubicBezTo>
                      <a:pt x="24987" y="13168"/>
                      <a:pt x="25030" y="13215"/>
                      <a:pt x="25091" y="13220"/>
                    </a:cubicBezTo>
                    <a:lnTo>
                      <a:pt x="25095" y="13220"/>
                    </a:lnTo>
                    <a:cubicBezTo>
                      <a:pt x="25156" y="13220"/>
                      <a:pt x="25204" y="13172"/>
                      <a:pt x="25204" y="13116"/>
                    </a:cubicBezTo>
                    <a:cubicBezTo>
                      <a:pt x="25208" y="13055"/>
                      <a:pt x="25160" y="13003"/>
                      <a:pt x="25100" y="13003"/>
                    </a:cubicBezTo>
                    <a:cubicBezTo>
                      <a:pt x="25097" y="13003"/>
                      <a:pt x="25095" y="13003"/>
                      <a:pt x="25092" y="13003"/>
                    </a:cubicBezTo>
                    <a:close/>
                    <a:moveTo>
                      <a:pt x="138" y="13337"/>
                    </a:moveTo>
                    <a:cubicBezTo>
                      <a:pt x="136" y="13337"/>
                      <a:pt x="133" y="13337"/>
                      <a:pt x="130" y="13337"/>
                    </a:cubicBezTo>
                    <a:cubicBezTo>
                      <a:pt x="70" y="13337"/>
                      <a:pt x="22" y="13389"/>
                      <a:pt x="26" y="13450"/>
                    </a:cubicBezTo>
                    <a:cubicBezTo>
                      <a:pt x="31" y="13506"/>
                      <a:pt x="78" y="13554"/>
                      <a:pt x="135" y="13554"/>
                    </a:cubicBezTo>
                    <a:cubicBezTo>
                      <a:pt x="139" y="13554"/>
                      <a:pt x="139" y="13554"/>
                      <a:pt x="143" y="13549"/>
                    </a:cubicBezTo>
                    <a:cubicBezTo>
                      <a:pt x="204" y="13549"/>
                      <a:pt x="247" y="13497"/>
                      <a:pt x="243" y="13437"/>
                    </a:cubicBezTo>
                    <a:cubicBezTo>
                      <a:pt x="239" y="13379"/>
                      <a:pt x="191" y="13337"/>
                      <a:pt x="138" y="13337"/>
                    </a:cubicBezTo>
                    <a:close/>
                    <a:moveTo>
                      <a:pt x="25066" y="13506"/>
                    </a:moveTo>
                    <a:cubicBezTo>
                      <a:pt x="25012" y="13506"/>
                      <a:pt x="24961" y="13548"/>
                      <a:pt x="24957" y="13606"/>
                    </a:cubicBezTo>
                    <a:cubicBezTo>
                      <a:pt x="24952" y="13666"/>
                      <a:pt x="25000" y="13718"/>
                      <a:pt x="25056" y="13723"/>
                    </a:cubicBezTo>
                    <a:lnTo>
                      <a:pt x="25065" y="13723"/>
                    </a:lnTo>
                    <a:cubicBezTo>
                      <a:pt x="25121" y="13723"/>
                      <a:pt x="25169" y="13679"/>
                      <a:pt x="25173" y="13623"/>
                    </a:cubicBezTo>
                    <a:cubicBezTo>
                      <a:pt x="25178" y="13562"/>
                      <a:pt x="25134" y="13510"/>
                      <a:pt x="25074" y="13506"/>
                    </a:cubicBezTo>
                    <a:cubicBezTo>
                      <a:pt x="25071" y="13506"/>
                      <a:pt x="25069" y="13506"/>
                      <a:pt x="25066" y="13506"/>
                    </a:cubicBezTo>
                    <a:close/>
                    <a:moveTo>
                      <a:pt x="184" y="13839"/>
                    </a:moveTo>
                    <a:cubicBezTo>
                      <a:pt x="179" y="13839"/>
                      <a:pt x="174" y="13839"/>
                      <a:pt x="169" y="13840"/>
                    </a:cubicBezTo>
                    <a:cubicBezTo>
                      <a:pt x="109" y="13844"/>
                      <a:pt x="65" y="13901"/>
                      <a:pt x="70" y="13957"/>
                    </a:cubicBezTo>
                    <a:cubicBezTo>
                      <a:pt x="78" y="14013"/>
                      <a:pt x="126" y="14057"/>
                      <a:pt x="178" y="14057"/>
                    </a:cubicBezTo>
                    <a:lnTo>
                      <a:pt x="191" y="14057"/>
                    </a:lnTo>
                    <a:cubicBezTo>
                      <a:pt x="252" y="14048"/>
                      <a:pt x="295" y="13996"/>
                      <a:pt x="286" y="13935"/>
                    </a:cubicBezTo>
                    <a:cubicBezTo>
                      <a:pt x="282" y="13880"/>
                      <a:pt x="235" y="13839"/>
                      <a:pt x="184" y="13839"/>
                    </a:cubicBezTo>
                    <a:close/>
                    <a:moveTo>
                      <a:pt x="25022" y="14009"/>
                    </a:moveTo>
                    <a:cubicBezTo>
                      <a:pt x="24965" y="14009"/>
                      <a:pt x="24917" y="14051"/>
                      <a:pt x="24909" y="14104"/>
                    </a:cubicBezTo>
                    <a:cubicBezTo>
                      <a:pt x="24900" y="14165"/>
                      <a:pt x="24944" y="14217"/>
                      <a:pt x="25004" y="14226"/>
                    </a:cubicBezTo>
                    <a:lnTo>
                      <a:pt x="25017" y="14226"/>
                    </a:lnTo>
                    <a:cubicBezTo>
                      <a:pt x="25069" y="14226"/>
                      <a:pt x="25117" y="14187"/>
                      <a:pt x="25121" y="14130"/>
                    </a:cubicBezTo>
                    <a:cubicBezTo>
                      <a:pt x="25130" y="14074"/>
                      <a:pt x="25087" y="14018"/>
                      <a:pt x="25030" y="14009"/>
                    </a:cubicBezTo>
                    <a:cubicBezTo>
                      <a:pt x="25028" y="14009"/>
                      <a:pt x="25025" y="14009"/>
                      <a:pt x="25022" y="14009"/>
                    </a:cubicBezTo>
                    <a:close/>
                    <a:moveTo>
                      <a:pt x="243" y="14342"/>
                    </a:moveTo>
                    <a:cubicBezTo>
                      <a:pt x="237" y="14342"/>
                      <a:pt x="231" y="14342"/>
                      <a:pt x="226" y="14343"/>
                    </a:cubicBezTo>
                    <a:cubicBezTo>
                      <a:pt x="169" y="14351"/>
                      <a:pt x="126" y="14403"/>
                      <a:pt x="135" y="14464"/>
                    </a:cubicBezTo>
                    <a:cubicBezTo>
                      <a:pt x="143" y="14516"/>
                      <a:pt x="191" y="14555"/>
                      <a:pt x="243" y="14555"/>
                    </a:cubicBezTo>
                    <a:lnTo>
                      <a:pt x="260" y="14555"/>
                    </a:lnTo>
                    <a:cubicBezTo>
                      <a:pt x="317" y="14547"/>
                      <a:pt x="360" y="14490"/>
                      <a:pt x="351" y="14434"/>
                    </a:cubicBezTo>
                    <a:cubicBezTo>
                      <a:pt x="344" y="14379"/>
                      <a:pt x="297" y="14342"/>
                      <a:pt x="243" y="14342"/>
                    </a:cubicBezTo>
                    <a:close/>
                    <a:moveTo>
                      <a:pt x="24945" y="14511"/>
                    </a:moveTo>
                    <a:cubicBezTo>
                      <a:pt x="24895" y="14511"/>
                      <a:pt x="24847" y="14548"/>
                      <a:pt x="24840" y="14603"/>
                    </a:cubicBezTo>
                    <a:cubicBezTo>
                      <a:pt x="24827" y="14659"/>
                      <a:pt x="24870" y="14716"/>
                      <a:pt x="24926" y="14724"/>
                    </a:cubicBezTo>
                    <a:cubicBezTo>
                      <a:pt x="24935" y="14729"/>
                      <a:pt x="24939" y="14729"/>
                      <a:pt x="24944" y="14729"/>
                    </a:cubicBezTo>
                    <a:cubicBezTo>
                      <a:pt x="24996" y="14729"/>
                      <a:pt x="25043" y="14690"/>
                      <a:pt x="25052" y="14638"/>
                    </a:cubicBezTo>
                    <a:cubicBezTo>
                      <a:pt x="25061" y="14577"/>
                      <a:pt x="25022" y="14521"/>
                      <a:pt x="24961" y="14512"/>
                    </a:cubicBezTo>
                    <a:cubicBezTo>
                      <a:pt x="24956" y="14511"/>
                      <a:pt x="24950" y="14511"/>
                      <a:pt x="24945" y="14511"/>
                    </a:cubicBezTo>
                    <a:close/>
                    <a:moveTo>
                      <a:pt x="330" y="14839"/>
                    </a:moveTo>
                    <a:cubicBezTo>
                      <a:pt x="323" y="14839"/>
                      <a:pt x="315" y="14840"/>
                      <a:pt x="308" y="14841"/>
                    </a:cubicBezTo>
                    <a:cubicBezTo>
                      <a:pt x="247" y="14850"/>
                      <a:pt x="208" y="14911"/>
                      <a:pt x="221" y="14967"/>
                    </a:cubicBezTo>
                    <a:cubicBezTo>
                      <a:pt x="230" y="15019"/>
                      <a:pt x="278" y="15054"/>
                      <a:pt x="325" y="15054"/>
                    </a:cubicBezTo>
                    <a:lnTo>
                      <a:pt x="347" y="15054"/>
                    </a:lnTo>
                    <a:cubicBezTo>
                      <a:pt x="408" y="15041"/>
                      <a:pt x="447" y="14984"/>
                      <a:pt x="434" y="14928"/>
                    </a:cubicBezTo>
                    <a:cubicBezTo>
                      <a:pt x="423" y="14875"/>
                      <a:pt x="378" y="14839"/>
                      <a:pt x="330" y="14839"/>
                    </a:cubicBezTo>
                    <a:close/>
                    <a:moveTo>
                      <a:pt x="24852" y="15008"/>
                    </a:moveTo>
                    <a:cubicBezTo>
                      <a:pt x="24804" y="15008"/>
                      <a:pt x="24760" y="15044"/>
                      <a:pt x="24749" y="15093"/>
                    </a:cubicBezTo>
                    <a:cubicBezTo>
                      <a:pt x="24736" y="15154"/>
                      <a:pt x="24775" y="15210"/>
                      <a:pt x="24831" y="15223"/>
                    </a:cubicBezTo>
                    <a:lnTo>
                      <a:pt x="24853" y="15223"/>
                    </a:lnTo>
                    <a:cubicBezTo>
                      <a:pt x="24905" y="15223"/>
                      <a:pt x="24948" y="15188"/>
                      <a:pt x="24961" y="15136"/>
                    </a:cubicBezTo>
                    <a:cubicBezTo>
                      <a:pt x="24974" y="15080"/>
                      <a:pt x="24935" y="15023"/>
                      <a:pt x="24874" y="15010"/>
                    </a:cubicBezTo>
                    <a:cubicBezTo>
                      <a:pt x="24867" y="15009"/>
                      <a:pt x="24860" y="15008"/>
                      <a:pt x="24852" y="15008"/>
                    </a:cubicBezTo>
                    <a:close/>
                    <a:moveTo>
                      <a:pt x="432" y="15333"/>
                    </a:moveTo>
                    <a:cubicBezTo>
                      <a:pt x="424" y="15333"/>
                      <a:pt x="416" y="15334"/>
                      <a:pt x="408" y="15336"/>
                    </a:cubicBezTo>
                    <a:cubicBezTo>
                      <a:pt x="347" y="15349"/>
                      <a:pt x="312" y="15409"/>
                      <a:pt x="325" y="15466"/>
                    </a:cubicBezTo>
                    <a:cubicBezTo>
                      <a:pt x="338" y="15518"/>
                      <a:pt x="382" y="15552"/>
                      <a:pt x="429" y="15552"/>
                    </a:cubicBezTo>
                    <a:cubicBezTo>
                      <a:pt x="438" y="15552"/>
                      <a:pt x="447" y="15548"/>
                      <a:pt x="456" y="15548"/>
                    </a:cubicBezTo>
                    <a:cubicBezTo>
                      <a:pt x="516" y="15535"/>
                      <a:pt x="551" y="15474"/>
                      <a:pt x="538" y="15418"/>
                    </a:cubicBezTo>
                    <a:cubicBezTo>
                      <a:pt x="527" y="15366"/>
                      <a:pt x="480" y="15333"/>
                      <a:pt x="432" y="15333"/>
                    </a:cubicBezTo>
                    <a:close/>
                    <a:moveTo>
                      <a:pt x="24745" y="15502"/>
                    </a:moveTo>
                    <a:cubicBezTo>
                      <a:pt x="24694" y="15502"/>
                      <a:pt x="24651" y="15534"/>
                      <a:pt x="24636" y="15583"/>
                    </a:cubicBezTo>
                    <a:cubicBezTo>
                      <a:pt x="24623" y="15643"/>
                      <a:pt x="24658" y="15700"/>
                      <a:pt x="24718" y="15717"/>
                    </a:cubicBezTo>
                    <a:lnTo>
                      <a:pt x="24744" y="15717"/>
                    </a:lnTo>
                    <a:cubicBezTo>
                      <a:pt x="24792" y="15717"/>
                      <a:pt x="24835" y="15687"/>
                      <a:pt x="24848" y="15635"/>
                    </a:cubicBezTo>
                    <a:cubicBezTo>
                      <a:pt x="24861" y="15578"/>
                      <a:pt x="24827" y="15518"/>
                      <a:pt x="24770" y="15505"/>
                    </a:cubicBezTo>
                    <a:cubicBezTo>
                      <a:pt x="24762" y="15503"/>
                      <a:pt x="24753" y="15502"/>
                      <a:pt x="24745" y="15502"/>
                    </a:cubicBezTo>
                    <a:close/>
                    <a:moveTo>
                      <a:pt x="553" y="15823"/>
                    </a:moveTo>
                    <a:cubicBezTo>
                      <a:pt x="545" y="15823"/>
                      <a:pt x="537" y="15824"/>
                      <a:pt x="529" y="15826"/>
                    </a:cubicBezTo>
                    <a:cubicBezTo>
                      <a:pt x="469" y="15843"/>
                      <a:pt x="434" y="15904"/>
                      <a:pt x="451" y="15960"/>
                    </a:cubicBezTo>
                    <a:cubicBezTo>
                      <a:pt x="464" y="16008"/>
                      <a:pt x="508" y="16042"/>
                      <a:pt x="555" y="16042"/>
                    </a:cubicBezTo>
                    <a:cubicBezTo>
                      <a:pt x="564" y="16042"/>
                      <a:pt x="577" y="16038"/>
                      <a:pt x="586" y="16038"/>
                    </a:cubicBezTo>
                    <a:cubicBezTo>
                      <a:pt x="642" y="16021"/>
                      <a:pt x="677" y="15960"/>
                      <a:pt x="659" y="15904"/>
                    </a:cubicBezTo>
                    <a:cubicBezTo>
                      <a:pt x="648" y="15855"/>
                      <a:pt x="602" y="15823"/>
                      <a:pt x="553" y="15823"/>
                    </a:cubicBezTo>
                    <a:close/>
                    <a:moveTo>
                      <a:pt x="24613" y="15990"/>
                    </a:moveTo>
                    <a:cubicBezTo>
                      <a:pt x="24564" y="15990"/>
                      <a:pt x="24521" y="16022"/>
                      <a:pt x="24510" y="16068"/>
                    </a:cubicBezTo>
                    <a:cubicBezTo>
                      <a:pt x="24493" y="16125"/>
                      <a:pt x="24523" y="16185"/>
                      <a:pt x="24584" y="16203"/>
                    </a:cubicBezTo>
                    <a:cubicBezTo>
                      <a:pt x="24592" y="16207"/>
                      <a:pt x="24601" y="16207"/>
                      <a:pt x="24614" y="16207"/>
                    </a:cubicBezTo>
                    <a:cubicBezTo>
                      <a:pt x="24658" y="16207"/>
                      <a:pt x="24701" y="16177"/>
                      <a:pt x="24718" y="16129"/>
                    </a:cubicBezTo>
                    <a:cubicBezTo>
                      <a:pt x="24731" y="16073"/>
                      <a:pt x="24701" y="16012"/>
                      <a:pt x="24644" y="15995"/>
                    </a:cubicBezTo>
                    <a:cubicBezTo>
                      <a:pt x="24634" y="15992"/>
                      <a:pt x="24623" y="15990"/>
                      <a:pt x="24613" y="15990"/>
                    </a:cubicBezTo>
                    <a:close/>
                    <a:moveTo>
                      <a:pt x="703" y="16309"/>
                    </a:moveTo>
                    <a:cubicBezTo>
                      <a:pt x="691" y="16309"/>
                      <a:pt x="680" y="16311"/>
                      <a:pt x="668" y="16315"/>
                    </a:cubicBezTo>
                    <a:cubicBezTo>
                      <a:pt x="612" y="16333"/>
                      <a:pt x="577" y="16394"/>
                      <a:pt x="599" y="16450"/>
                    </a:cubicBezTo>
                    <a:cubicBezTo>
                      <a:pt x="612" y="16498"/>
                      <a:pt x="655" y="16524"/>
                      <a:pt x="698" y="16524"/>
                    </a:cubicBezTo>
                    <a:cubicBezTo>
                      <a:pt x="711" y="16524"/>
                      <a:pt x="724" y="16524"/>
                      <a:pt x="733" y="16519"/>
                    </a:cubicBezTo>
                    <a:cubicBezTo>
                      <a:pt x="789" y="16502"/>
                      <a:pt x="820" y="16441"/>
                      <a:pt x="802" y="16385"/>
                    </a:cubicBezTo>
                    <a:cubicBezTo>
                      <a:pt x="789" y="16340"/>
                      <a:pt x="747" y="16309"/>
                      <a:pt x="703" y="16309"/>
                    </a:cubicBezTo>
                    <a:close/>
                    <a:moveTo>
                      <a:pt x="24464" y="16471"/>
                    </a:moveTo>
                    <a:cubicBezTo>
                      <a:pt x="24418" y="16471"/>
                      <a:pt x="24372" y="16500"/>
                      <a:pt x="24358" y="16545"/>
                    </a:cubicBezTo>
                    <a:cubicBezTo>
                      <a:pt x="24341" y="16602"/>
                      <a:pt x="24371" y="16667"/>
                      <a:pt x="24428" y="16684"/>
                    </a:cubicBezTo>
                    <a:cubicBezTo>
                      <a:pt x="24436" y="16688"/>
                      <a:pt x="24449" y="16688"/>
                      <a:pt x="24462" y="16688"/>
                    </a:cubicBezTo>
                    <a:cubicBezTo>
                      <a:pt x="24506" y="16688"/>
                      <a:pt x="24549" y="16662"/>
                      <a:pt x="24562" y="16615"/>
                    </a:cubicBezTo>
                    <a:cubicBezTo>
                      <a:pt x="24584" y="16558"/>
                      <a:pt x="24553" y="16498"/>
                      <a:pt x="24497" y="16476"/>
                    </a:cubicBezTo>
                    <a:cubicBezTo>
                      <a:pt x="24486" y="16473"/>
                      <a:pt x="24475" y="16471"/>
                      <a:pt x="24464" y="16471"/>
                    </a:cubicBezTo>
                    <a:close/>
                    <a:moveTo>
                      <a:pt x="866" y="16785"/>
                    </a:moveTo>
                    <a:cubicBezTo>
                      <a:pt x="853" y="16785"/>
                      <a:pt x="841" y="16788"/>
                      <a:pt x="828" y="16792"/>
                    </a:cubicBezTo>
                    <a:cubicBezTo>
                      <a:pt x="772" y="16814"/>
                      <a:pt x="742" y="16875"/>
                      <a:pt x="763" y="16931"/>
                    </a:cubicBezTo>
                    <a:cubicBezTo>
                      <a:pt x="776" y="16975"/>
                      <a:pt x="820" y="17005"/>
                      <a:pt x="863" y="17005"/>
                    </a:cubicBezTo>
                    <a:cubicBezTo>
                      <a:pt x="876" y="17005"/>
                      <a:pt x="889" y="17001"/>
                      <a:pt x="902" y="16996"/>
                    </a:cubicBezTo>
                    <a:cubicBezTo>
                      <a:pt x="958" y="16975"/>
                      <a:pt x="984" y="16914"/>
                      <a:pt x="967" y="16857"/>
                    </a:cubicBezTo>
                    <a:cubicBezTo>
                      <a:pt x="950" y="16814"/>
                      <a:pt x="910" y="16785"/>
                      <a:pt x="866" y="16785"/>
                    </a:cubicBezTo>
                    <a:close/>
                    <a:moveTo>
                      <a:pt x="24288" y="16950"/>
                    </a:moveTo>
                    <a:cubicBezTo>
                      <a:pt x="24245" y="16950"/>
                      <a:pt x="24206" y="16975"/>
                      <a:pt x="24189" y="17018"/>
                    </a:cubicBezTo>
                    <a:cubicBezTo>
                      <a:pt x="24168" y="17074"/>
                      <a:pt x="24194" y="17139"/>
                      <a:pt x="24250" y="17161"/>
                    </a:cubicBezTo>
                    <a:cubicBezTo>
                      <a:pt x="24263" y="17165"/>
                      <a:pt x="24276" y="17165"/>
                      <a:pt x="24289" y="17165"/>
                    </a:cubicBezTo>
                    <a:cubicBezTo>
                      <a:pt x="24332" y="17165"/>
                      <a:pt x="24376" y="17139"/>
                      <a:pt x="24393" y="17096"/>
                    </a:cubicBezTo>
                    <a:cubicBezTo>
                      <a:pt x="24415" y="17040"/>
                      <a:pt x="24384" y="16979"/>
                      <a:pt x="24328" y="16957"/>
                    </a:cubicBezTo>
                    <a:cubicBezTo>
                      <a:pt x="24315" y="16952"/>
                      <a:pt x="24301" y="16950"/>
                      <a:pt x="24288" y="16950"/>
                    </a:cubicBezTo>
                    <a:close/>
                    <a:moveTo>
                      <a:pt x="1047" y="17257"/>
                    </a:moveTo>
                    <a:cubicBezTo>
                      <a:pt x="1033" y="17257"/>
                      <a:pt x="1020" y="17260"/>
                      <a:pt x="1006" y="17265"/>
                    </a:cubicBezTo>
                    <a:cubicBezTo>
                      <a:pt x="950" y="17291"/>
                      <a:pt x="924" y="17352"/>
                      <a:pt x="945" y="17408"/>
                    </a:cubicBezTo>
                    <a:cubicBezTo>
                      <a:pt x="963" y="17451"/>
                      <a:pt x="1006" y="17473"/>
                      <a:pt x="1045" y="17473"/>
                    </a:cubicBezTo>
                    <a:cubicBezTo>
                      <a:pt x="1063" y="17473"/>
                      <a:pt x="1076" y="17473"/>
                      <a:pt x="1089" y="17464"/>
                    </a:cubicBezTo>
                    <a:cubicBezTo>
                      <a:pt x="1145" y="17443"/>
                      <a:pt x="1171" y="17382"/>
                      <a:pt x="1149" y="17326"/>
                    </a:cubicBezTo>
                    <a:cubicBezTo>
                      <a:pt x="1129" y="17283"/>
                      <a:pt x="1089" y="17257"/>
                      <a:pt x="1047" y="17257"/>
                    </a:cubicBezTo>
                    <a:close/>
                    <a:moveTo>
                      <a:pt x="24098" y="17420"/>
                    </a:moveTo>
                    <a:cubicBezTo>
                      <a:pt x="24058" y="17420"/>
                      <a:pt x="24018" y="17445"/>
                      <a:pt x="23998" y="17486"/>
                    </a:cubicBezTo>
                    <a:cubicBezTo>
                      <a:pt x="23977" y="17538"/>
                      <a:pt x="24003" y="17603"/>
                      <a:pt x="24059" y="17629"/>
                    </a:cubicBezTo>
                    <a:cubicBezTo>
                      <a:pt x="24072" y="17634"/>
                      <a:pt x="24085" y="17638"/>
                      <a:pt x="24098" y="17638"/>
                    </a:cubicBezTo>
                    <a:cubicBezTo>
                      <a:pt x="24142" y="17638"/>
                      <a:pt x="24181" y="17612"/>
                      <a:pt x="24198" y="17573"/>
                    </a:cubicBezTo>
                    <a:cubicBezTo>
                      <a:pt x="24224" y="17516"/>
                      <a:pt x="24198" y="17451"/>
                      <a:pt x="24142" y="17430"/>
                    </a:cubicBezTo>
                    <a:cubicBezTo>
                      <a:pt x="24128" y="17423"/>
                      <a:pt x="24113" y="17420"/>
                      <a:pt x="24098" y="17420"/>
                    </a:cubicBezTo>
                    <a:close/>
                    <a:moveTo>
                      <a:pt x="1247" y="17721"/>
                    </a:moveTo>
                    <a:cubicBezTo>
                      <a:pt x="1233" y="17721"/>
                      <a:pt x="1219" y="17723"/>
                      <a:pt x="1206" y="17729"/>
                    </a:cubicBezTo>
                    <a:cubicBezTo>
                      <a:pt x="1149" y="17755"/>
                      <a:pt x="1128" y="17820"/>
                      <a:pt x="1149" y="17872"/>
                    </a:cubicBezTo>
                    <a:cubicBezTo>
                      <a:pt x="1171" y="17915"/>
                      <a:pt x="1210" y="17937"/>
                      <a:pt x="1249" y="17937"/>
                    </a:cubicBezTo>
                    <a:cubicBezTo>
                      <a:pt x="1266" y="17937"/>
                      <a:pt x="1279" y="17933"/>
                      <a:pt x="1292" y="17928"/>
                    </a:cubicBezTo>
                    <a:cubicBezTo>
                      <a:pt x="1349" y="17902"/>
                      <a:pt x="1370" y="17837"/>
                      <a:pt x="1349" y="17785"/>
                    </a:cubicBezTo>
                    <a:cubicBezTo>
                      <a:pt x="1329" y="17743"/>
                      <a:pt x="1288" y="17721"/>
                      <a:pt x="1247" y="17721"/>
                    </a:cubicBezTo>
                    <a:close/>
                    <a:moveTo>
                      <a:pt x="23889" y="17883"/>
                    </a:moveTo>
                    <a:cubicBezTo>
                      <a:pt x="23849" y="17883"/>
                      <a:pt x="23813" y="17904"/>
                      <a:pt x="23795" y="17941"/>
                    </a:cubicBezTo>
                    <a:cubicBezTo>
                      <a:pt x="23769" y="17998"/>
                      <a:pt x="23790" y="18063"/>
                      <a:pt x="23842" y="18089"/>
                    </a:cubicBezTo>
                    <a:cubicBezTo>
                      <a:pt x="23860" y="18093"/>
                      <a:pt x="23873" y="18097"/>
                      <a:pt x="23890" y="18097"/>
                    </a:cubicBezTo>
                    <a:cubicBezTo>
                      <a:pt x="23929" y="18097"/>
                      <a:pt x="23968" y="18076"/>
                      <a:pt x="23990" y="18037"/>
                    </a:cubicBezTo>
                    <a:cubicBezTo>
                      <a:pt x="24016" y="17980"/>
                      <a:pt x="23990" y="17915"/>
                      <a:pt x="23938" y="17894"/>
                    </a:cubicBezTo>
                    <a:cubicBezTo>
                      <a:pt x="23922" y="17886"/>
                      <a:pt x="23905" y="17883"/>
                      <a:pt x="23889" y="17883"/>
                    </a:cubicBezTo>
                    <a:close/>
                    <a:moveTo>
                      <a:pt x="1468" y="18173"/>
                    </a:moveTo>
                    <a:cubicBezTo>
                      <a:pt x="1451" y="18173"/>
                      <a:pt x="1434" y="18177"/>
                      <a:pt x="1418" y="18184"/>
                    </a:cubicBezTo>
                    <a:cubicBezTo>
                      <a:pt x="1366" y="18215"/>
                      <a:pt x="1344" y="18280"/>
                      <a:pt x="1375" y="18332"/>
                    </a:cubicBezTo>
                    <a:cubicBezTo>
                      <a:pt x="1392" y="18371"/>
                      <a:pt x="1431" y="18392"/>
                      <a:pt x="1470" y="18392"/>
                    </a:cubicBezTo>
                    <a:cubicBezTo>
                      <a:pt x="1487" y="18392"/>
                      <a:pt x="1505" y="18388"/>
                      <a:pt x="1518" y="18379"/>
                    </a:cubicBezTo>
                    <a:cubicBezTo>
                      <a:pt x="1570" y="18353"/>
                      <a:pt x="1591" y="18288"/>
                      <a:pt x="1565" y="18232"/>
                    </a:cubicBezTo>
                    <a:cubicBezTo>
                      <a:pt x="1547" y="18195"/>
                      <a:pt x="1509" y="18173"/>
                      <a:pt x="1468" y="18173"/>
                    </a:cubicBezTo>
                    <a:close/>
                    <a:moveTo>
                      <a:pt x="23665" y="18334"/>
                    </a:moveTo>
                    <a:cubicBezTo>
                      <a:pt x="23626" y="18334"/>
                      <a:pt x="23588" y="18355"/>
                      <a:pt x="23569" y="18392"/>
                    </a:cubicBezTo>
                    <a:cubicBezTo>
                      <a:pt x="23539" y="18444"/>
                      <a:pt x="23561" y="18509"/>
                      <a:pt x="23613" y="18540"/>
                    </a:cubicBezTo>
                    <a:cubicBezTo>
                      <a:pt x="23630" y="18548"/>
                      <a:pt x="23647" y="18548"/>
                      <a:pt x="23665" y="18548"/>
                    </a:cubicBezTo>
                    <a:cubicBezTo>
                      <a:pt x="23704" y="18548"/>
                      <a:pt x="23738" y="18531"/>
                      <a:pt x="23760" y="18492"/>
                    </a:cubicBezTo>
                    <a:cubicBezTo>
                      <a:pt x="23786" y="18440"/>
                      <a:pt x="23769" y="18375"/>
                      <a:pt x="23712" y="18345"/>
                    </a:cubicBezTo>
                    <a:cubicBezTo>
                      <a:pt x="23697" y="18337"/>
                      <a:pt x="23681" y="18334"/>
                      <a:pt x="23665" y="18334"/>
                    </a:cubicBezTo>
                    <a:close/>
                    <a:moveTo>
                      <a:pt x="1711" y="18620"/>
                    </a:moveTo>
                    <a:cubicBezTo>
                      <a:pt x="1693" y="18620"/>
                      <a:pt x="1674" y="18625"/>
                      <a:pt x="1657" y="18635"/>
                    </a:cubicBezTo>
                    <a:cubicBezTo>
                      <a:pt x="1604" y="18661"/>
                      <a:pt x="1583" y="18730"/>
                      <a:pt x="1613" y="18783"/>
                    </a:cubicBezTo>
                    <a:cubicBezTo>
                      <a:pt x="1635" y="18817"/>
                      <a:pt x="1670" y="18835"/>
                      <a:pt x="1709" y="18835"/>
                    </a:cubicBezTo>
                    <a:cubicBezTo>
                      <a:pt x="1726" y="18835"/>
                      <a:pt x="1743" y="18830"/>
                      <a:pt x="1761" y="18822"/>
                    </a:cubicBezTo>
                    <a:cubicBezTo>
                      <a:pt x="1813" y="18791"/>
                      <a:pt x="1830" y="18726"/>
                      <a:pt x="1804" y="18674"/>
                    </a:cubicBezTo>
                    <a:cubicBezTo>
                      <a:pt x="1784" y="18639"/>
                      <a:pt x="1748" y="18620"/>
                      <a:pt x="1711" y="18620"/>
                    </a:cubicBezTo>
                    <a:close/>
                    <a:moveTo>
                      <a:pt x="23417" y="18776"/>
                    </a:moveTo>
                    <a:cubicBezTo>
                      <a:pt x="23380" y="18776"/>
                      <a:pt x="23342" y="18796"/>
                      <a:pt x="23322" y="18830"/>
                    </a:cubicBezTo>
                    <a:cubicBezTo>
                      <a:pt x="23292" y="18882"/>
                      <a:pt x="23309" y="18947"/>
                      <a:pt x="23361" y="18978"/>
                    </a:cubicBezTo>
                    <a:cubicBezTo>
                      <a:pt x="23378" y="18986"/>
                      <a:pt x="23400" y="18995"/>
                      <a:pt x="23417" y="18995"/>
                    </a:cubicBezTo>
                    <a:cubicBezTo>
                      <a:pt x="23452" y="18995"/>
                      <a:pt x="23491" y="18973"/>
                      <a:pt x="23513" y="18939"/>
                    </a:cubicBezTo>
                    <a:cubicBezTo>
                      <a:pt x="23539" y="18887"/>
                      <a:pt x="23522" y="18822"/>
                      <a:pt x="23470" y="18791"/>
                    </a:cubicBezTo>
                    <a:cubicBezTo>
                      <a:pt x="23454" y="18781"/>
                      <a:pt x="23435" y="18776"/>
                      <a:pt x="23417" y="18776"/>
                    </a:cubicBezTo>
                    <a:close/>
                    <a:moveTo>
                      <a:pt x="1964" y="19054"/>
                    </a:moveTo>
                    <a:cubicBezTo>
                      <a:pt x="1945" y="19054"/>
                      <a:pt x="1926" y="19058"/>
                      <a:pt x="1908" y="19069"/>
                    </a:cubicBezTo>
                    <a:cubicBezTo>
                      <a:pt x="1856" y="19103"/>
                      <a:pt x="1839" y="19168"/>
                      <a:pt x="1873" y="19220"/>
                    </a:cubicBezTo>
                    <a:cubicBezTo>
                      <a:pt x="1891" y="19251"/>
                      <a:pt x="1930" y="19272"/>
                      <a:pt x="1964" y="19272"/>
                    </a:cubicBezTo>
                    <a:cubicBezTo>
                      <a:pt x="1986" y="19272"/>
                      <a:pt x="2003" y="19264"/>
                      <a:pt x="2021" y="19255"/>
                    </a:cubicBezTo>
                    <a:cubicBezTo>
                      <a:pt x="2073" y="19225"/>
                      <a:pt x="2090" y="19155"/>
                      <a:pt x="2055" y="19103"/>
                    </a:cubicBezTo>
                    <a:cubicBezTo>
                      <a:pt x="2035" y="19072"/>
                      <a:pt x="2000" y="19054"/>
                      <a:pt x="1964" y="19054"/>
                    </a:cubicBezTo>
                    <a:close/>
                    <a:moveTo>
                      <a:pt x="23154" y="19209"/>
                    </a:moveTo>
                    <a:cubicBezTo>
                      <a:pt x="23117" y="19209"/>
                      <a:pt x="23081" y="19226"/>
                      <a:pt x="23062" y="19259"/>
                    </a:cubicBezTo>
                    <a:cubicBezTo>
                      <a:pt x="23032" y="19307"/>
                      <a:pt x="23045" y="19376"/>
                      <a:pt x="23097" y="19407"/>
                    </a:cubicBezTo>
                    <a:cubicBezTo>
                      <a:pt x="23114" y="19420"/>
                      <a:pt x="23136" y="19424"/>
                      <a:pt x="23153" y="19424"/>
                    </a:cubicBezTo>
                    <a:cubicBezTo>
                      <a:pt x="23188" y="19424"/>
                      <a:pt x="23222" y="19407"/>
                      <a:pt x="23244" y="19376"/>
                    </a:cubicBezTo>
                    <a:cubicBezTo>
                      <a:pt x="23279" y="19324"/>
                      <a:pt x="23261" y="19259"/>
                      <a:pt x="23214" y="19225"/>
                    </a:cubicBezTo>
                    <a:cubicBezTo>
                      <a:pt x="23195" y="19214"/>
                      <a:pt x="23174" y="19209"/>
                      <a:pt x="23154" y="19209"/>
                    </a:cubicBezTo>
                    <a:close/>
                    <a:moveTo>
                      <a:pt x="2240" y="19478"/>
                    </a:moveTo>
                    <a:cubicBezTo>
                      <a:pt x="2219" y="19478"/>
                      <a:pt x="2197" y="19485"/>
                      <a:pt x="2177" y="19498"/>
                    </a:cubicBezTo>
                    <a:cubicBezTo>
                      <a:pt x="2129" y="19528"/>
                      <a:pt x="2116" y="19598"/>
                      <a:pt x="2146" y="19645"/>
                    </a:cubicBezTo>
                    <a:cubicBezTo>
                      <a:pt x="2168" y="19680"/>
                      <a:pt x="2203" y="19693"/>
                      <a:pt x="2237" y="19693"/>
                    </a:cubicBezTo>
                    <a:cubicBezTo>
                      <a:pt x="2259" y="19693"/>
                      <a:pt x="2281" y="19689"/>
                      <a:pt x="2298" y="19676"/>
                    </a:cubicBezTo>
                    <a:cubicBezTo>
                      <a:pt x="2350" y="19641"/>
                      <a:pt x="2363" y="19576"/>
                      <a:pt x="2329" y="19524"/>
                    </a:cubicBezTo>
                    <a:cubicBezTo>
                      <a:pt x="2307" y="19495"/>
                      <a:pt x="2274" y="19478"/>
                      <a:pt x="2240" y="19478"/>
                    </a:cubicBezTo>
                    <a:close/>
                    <a:moveTo>
                      <a:pt x="22873" y="19630"/>
                    </a:moveTo>
                    <a:cubicBezTo>
                      <a:pt x="22839" y="19630"/>
                      <a:pt x="22806" y="19646"/>
                      <a:pt x="22784" y="19676"/>
                    </a:cubicBezTo>
                    <a:cubicBezTo>
                      <a:pt x="22750" y="19723"/>
                      <a:pt x="22763" y="19793"/>
                      <a:pt x="22810" y="19827"/>
                    </a:cubicBezTo>
                    <a:cubicBezTo>
                      <a:pt x="22828" y="19840"/>
                      <a:pt x="22850" y="19845"/>
                      <a:pt x="22871" y="19845"/>
                    </a:cubicBezTo>
                    <a:cubicBezTo>
                      <a:pt x="22906" y="19845"/>
                      <a:pt x="22941" y="19832"/>
                      <a:pt x="22962" y="19801"/>
                    </a:cubicBezTo>
                    <a:cubicBezTo>
                      <a:pt x="22997" y="19749"/>
                      <a:pt x="22984" y="19684"/>
                      <a:pt x="22936" y="19650"/>
                    </a:cubicBezTo>
                    <a:cubicBezTo>
                      <a:pt x="22916" y="19636"/>
                      <a:pt x="22894" y="19630"/>
                      <a:pt x="22873" y="19630"/>
                    </a:cubicBezTo>
                    <a:close/>
                    <a:moveTo>
                      <a:pt x="2530" y="19891"/>
                    </a:moveTo>
                    <a:cubicBezTo>
                      <a:pt x="2508" y="19891"/>
                      <a:pt x="2486" y="19898"/>
                      <a:pt x="2467" y="19914"/>
                    </a:cubicBezTo>
                    <a:cubicBezTo>
                      <a:pt x="2415" y="19949"/>
                      <a:pt x="2407" y="20014"/>
                      <a:pt x="2441" y="20066"/>
                    </a:cubicBezTo>
                    <a:cubicBezTo>
                      <a:pt x="2463" y="20092"/>
                      <a:pt x="2498" y="20109"/>
                      <a:pt x="2528" y="20109"/>
                    </a:cubicBezTo>
                    <a:cubicBezTo>
                      <a:pt x="2550" y="20109"/>
                      <a:pt x="2576" y="20101"/>
                      <a:pt x="2593" y="20088"/>
                    </a:cubicBezTo>
                    <a:cubicBezTo>
                      <a:pt x="2641" y="20053"/>
                      <a:pt x="2654" y="19983"/>
                      <a:pt x="2615" y="19936"/>
                    </a:cubicBezTo>
                    <a:cubicBezTo>
                      <a:pt x="2594" y="19907"/>
                      <a:pt x="2562" y="19891"/>
                      <a:pt x="2530" y="19891"/>
                    </a:cubicBezTo>
                    <a:close/>
                    <a:moveTo>
                      <a:pt x="22576" y="20040"/>
                    </a:moveTo>
                    <a:cubicBezTo>
                      <a:pt x="22543" y="20040"/>
                      <a:pt x="22510" y="20055"/>
                      <a:pt x="22490" y="20083"/>
                    </a:cubicBezTo>
                    <a:cubicBezTo>
                      <a:pt x="22455" y="20131"/>
                      <a:pt x="22464" y="20196"/>
                      <a:pt x="22511" y="20235"/>
                    </a:cubicBezTo>
                    <a:cubicBezTo>
                      <a:pt x="22529" y="20248"/>
                      <a:pt x="22550" y="20257"/>
                      <a:pt x="22576" y="20257"/>
                    </a:cubicBezTo>
                    <a:cubicBezTo>
                      <a:pt x="22607" y="20257"/>
                      <a:pt x="22641" y="20239"/>
                      <a:pt x="22663" y="20213"/>
                    </a:cubicBezTo>
                    <a:cubicBezTo>
                      <a:pt x="22698" y="20166"/>
                      <a:pt x="22689" y="20096"/>
                      <a:pt x="22641" y="20062"/>
                    </a:cubicBezTo>
                    <a:cubicBezTo>
                      <a:pt x="22622" y="20047"/>
                      <a:pt x="22599" y="20040"/>
                      <a:pt x="22576" y="20040"/>
                    </a:cubicBezTo>
                    <a:close/>
                    <a:moveTo>
                      <a:pt x="2836" y="20293"/>
                    </a:moveTo>
                    <a:cubicBezTo>
                      <a:pt x="2812" y="20293"/>
                      <a:pt x="2789" y="20301"/>
                      <a:pt x="2771" y="20317"/>
                    </a:cubicBezTo>
                    <a:cubicBezTo>
                      <a:pt x="2723" y="20352"/>
                      <a:pt x="2714" y="20421"/>
                      <a:pt x="2753" y="20469"/>
                    </a:cubicBezTo>
                    <a:cubicBezTo>
                      <a:pt x="2775" y="20495"/>
                      <a:pt x="2805" y="20508"/>
                      <a:pt x="2836" y="20508"/>
                    </a:cubicBezTo>
                    <a:cubicBezTo>
                      <a:pt x="2862" y="20508"/>
                      <a:pt x="2884" y="20499"/>
                      <a:pt x="2905" y="20486"/>
                    </a:cubicBezTo>
                    <a:cubicBezTo>
                      <a:pt x="2953" y="20447"/>
                      <a:pt x="2957" y="20378"/>
                      <a:pt x="2923" y="20335"/>
                    </a:cubicBezTo>
                    <a:cubicBezTo>
                      <a:pt x="2900" y="20307"/>
                      <a:pt x="2868" y="20293"/>
                      <a:pt x="2836" y="20293"/>
                    </a:cubicBezTo>
                    <a:close/>
                    <a:moveTo>
                      <a:pt x="22264" y="20436"/>
                    </a:moveTo>
                    <a:cubicBezTo>
                      <a:pt x="22232" y="20436"/>
                      <a:pt x="22200" y="20450"/>
                      <a:pt x="22177" y="20478"/>
                    </a:cubicBezTo>
                    <a:cubicBezTo>
                      <a:pt x="22138" y="20521"/>
                      <a:pt x="22147" y="20590"/>
                      <a:pt x="22195" y="20630"/>
                    </a:cubicBezTo>
                    <a:cubicBezTo>
                      <a:pt x="22212" y="20647"/>
                      <a:pt x="22238" y="20651"/>
                      <a:pt x="22260" y="20651"/>
                    </a:cubicBezTo>
                    <a:cubicBezTo>
                      <a:pt x="22295" y="20651"/>
                      <a:pt x="22325" y="20638"/>
                      <a:pt x="22347" y="20612"/>
                    </a:cubicBezTo>
                    <a:cubicBezTo>
                      <a:pt x="22386" y="20569"/>
                      <a:pt x="22377" y="20499"/>
                      <a:pt x="22329" y="20460"/>
                    </a:cubicBezTo>
                    <a:cubicBezTo>
                      <a:pt x="22311" y="20444"/>
                      <a:pt x="22288" y="20436"/>
                      <a:pt x="22264" y="20436"/>
                    </a:cubicBezTo>
                    <a:close/>
                    <a:moveTo>
                      <a:pt x="3162" y="20681"/>
                    </a:moveTo>
                    <a:cubicBezTo>
                      <a:pt x="3136" y="20681"/>
                      <a:pt x="3109" y="20690"/>
                      <a:pt x="3087" y="20708"/>
                    </a:cubicBezTo>
                    <a:cubicBezTo>
                      <a:pt x="3044" y="20747"/>
                      <a:pt x="3040" y="20816"/>
                      <a:pt x="3079" y="20859"/>
                    </a:cubicBezTo>
                    <a:cubicBezTo>
                      <a:pt x="3100" y="20885"/>
                      <a:pt x="3131" y="20898"/>
                      <a:pt x="3161" y="20898"/>
                    </a:cubicBezTo>
                    <a:cubicBezTo>
                      <a:pt x="3187" y="20898"/>
                      <a:pt x="3209" y="20890"/>
                      <a:pt x="3230" y="20872"/>
                    </a:cubicBezTo>
                    <a:cubicBezTo>
                      <a:pt x="3278" y="20833"/>
                      <a:pt x="3282" y="20764"/>
                      <a:pt x="3243" y="20716"/>
                    </a:cubicBezTo>
                    <a:cubicBezTo>
                      <a:pt x="3222" y="20693"/>
                      <a:pt x="3192" y="20681"/>
                      <a:pt x="3162" y="20681"/>
                    </a:cubicBezTo>
                    <a:close/>
                    <a:moveTo>
                      <a:pt x="21933" y="20820"/>
                    </a:moveTo>
                    <a:cubicBezTo>
                      <a:pt x="21903" y="20820"/>
                      <a:pt x="21873" y="20832"/>
                      <a:pt x="21852" y="20855"/>
                    </a:cubicBezTo>
                    <a:cubicBezTo>
                      <a:pt x="21813" y="20903"/>
                      <a:pt x="21813" y="20968"/>
                      <a:pt x="21861" y="21011"/>
                    </a:cubicBezTo>
                    <a:cubicBezTo>
                      <a:pt x="21883" y="21028"/>
                      <a:pt x="21909" y="21037"/>
                      <a:pt x="21930" y="21037"/>
                    </a:cubicBezTo>
                    <a:cubicBezTo>
                      <a:pt x="21961" y="21037"/>
                      <a:pt x="21991" y="21024"/>
                      <a:pt x="22013" y="21002"/>
                    </a:cubicBezTo>
                    <a:cubicBezTo>
                      <a:pt x="22052" y="20955"/>
                      <a:pt x="22047" y="20890"/>
                      <a:pt x="22004" y="20846"/>
                    </a:cubicBezTo>
                    <a:cubicBezTo>
                      <a:pt x="21984" y="20828"/>
                      <a:pt x="21959" y="20820"/>
                      <a:pt x="21933" y="20820"/>
                    </a:cubicBezTo>
                    <a:close/>
                    <a:moveTo>
                      <a:pt x="3501" y="21056"/>
                    </a:moveTo>
                    <a:cubicBezTo>
                      <a:pt x="3474" y="21056"/>
                      <a:pt x="3447" y="21066"/>
                      <a:pt x="3425" y="21085"/>
                    </a:cubicBezTo>
                    <a:cubicBezTo>
                      <a:pt x="3382" y="21128"/>
                      <a:pt x="3378" y="21193"/>
                      <a:pt x="3421" y="21237"/>
                    </a:cubicBezTo>
                    <a:cubicBezTo>
                      <a:pt x="3443" y="21263"/>
                      <a:pt x="3469" y="21271"/>
                      <a:pt x="3499" y="21271"/>
                    </a:cubicBezTo>
                    <a:cubicBezTo>
                      <a:pt x="3525" y="21271"/>
                      <a:pt x="3551" y="21263"/>
                      <a:pt x="3573" y="21245"/>
                    </a:cubicBezTo>
                    <a:cubicBezTo>
                      <a:pt x="3616" y="21202"/>
                      <a:pt x="3621" y="21132"/>
                      <a:pt x="3577" y="21089"/>
                    </a:cubicBezTo>
                    <a:cubicBezTo>
                      <a:pt x="3557" y="21067"/>
                      <a:pt x="3529" y="21056"/>
                      <a:pt x="3501" y="21056"/>
                    </a:cubicBezTo>
                    <a:close/>
                    <a:moveTo>
                      <a:pt x="21588" y="21190"/>
                    </a:moveTo>
                    <a:cubicBezTo>
                      <a:pt x="21560" y="21190"/>
                      <a:pt x="21532" y="21201"/>
                      <a:pt x="21510" y="21224"/>
                    </a:cubicBezTo>
                    <a:cubicBezTo>
                      <a:pt x="21466" y="21267"/>
                      <a:pt x="21471" y="21336"/>
                      <a:pt x="21514" y="21375"/>
                    </a:cubicBezTo>
                    <a:cubicBezTo>
                      <a:pt x="21531" y="21397"/>
                      <a:pt x="21562" y="21406"/>
                      <a:pt x="21588" y="21406"/>
                    </a:cubicBezTo>
                    <a:cubicBezTo>
                      <a:pt x="21618" y="21406"/>
                      <a:pt x="21644" y="21397"/>
                      <a:pt x="21666" y="21375"/>
                    </a:cubicBezTo>
                    <a:cubicBezTo>
                      <a:pt x="21709" y="21332"/>
                      <a:pt x="21705" y="21263"/>
                      <a:pt x="21662" y="21219"/>
                    </a:cubicBezTo>
                    <a:cubicBezTo>
                      <a:pt x="21640" y="21200"/>
                      <a:pt x="21614" y="21190"/>
                      <a:pt x="21588" y="21190"/>
                    </a:cubicBezTo>
                    <a:close/>
                    <a:moveTo>
                      <a:pt x="3851" y="21416"/>
                    </a:moveTo>
                    <a:cubicBezTo>
                      <a:pt x="3823" y="21416"/>
                      <a:pt x="3796" y="21427"/>
                      <a:pt x="3777" y="21449"/>
                    </a:cubicBezTo>
                    <a:cubicBezTo>
                      <a:pt x="3733" y="21492"/>
                      <a:pt x="3733" y="21562"/>
                      <a:pt x="3777" y="21605"/>
                    </a:cubicBezTo>
                    <a:cubicBezTo>
                      <a:pt x="3798" y="21622"/>
                      <a:pt x="3824" y="21635"/>
                      <a:pt x="3850" y="21635"/>
                    </a:cubicBezTo>
                    <a:cubicBezTo>
                      <a:pt x="3881" y="21635"/>
                      <a:pt x="3907" y="21622"/>
                      <a:pt x="3928" y="21601"/>
                    </a:cubicBezTo>
                    <a:cubicBezTo>
                      <a:pt x="3972" y="21557"/>
                      <a:pt x="3972" y="21492"/>
                      <a:pt x="3928" y="21449"/>
                    </a:cubicBezTo>
                    <a:cubicBezTo>
                      <a:pt x="3907" y="21427"/>
                      <a:pt x="3879" y="21416"/>
                      <a:pt x="3851" y="21416"/>
                    </a:cubicBezTo>
                    <a:close/>
                    <a:moveTo>
                      <a:pt x="21230" y="21546"/>
                    </a:moveTo>
                    <a:cubicBezTo>
                      <a:pt x="21203" y="21546"/>
                      <a:pt x="21175" y="21556"/>
                      <a:pt x="21154" y="21575"/>
                    </a:cubicBezTo>
                    <a:cubicBezTo>
                      <a:pt x="21111" y="21618"/>
                      <a:pt x="21111" y="21687"/>
                      <a:pt x="21150" y="21731"/>
                    </a:cubicBezTo>
                    <a:cubicBezTo>
                      <a:pt x="21172" y="21752"/>
                      <a:pt x="21202" y="21765"/>
                      <a:pt x="21228" y="21765"/>
                    </a:cubicBezTo>
                    <a:cubicBezTo>
                      <a:pt x="21254" y="21765"/>
                      <a:pt x="21284" y="21752"/>
                      <a:pt x="21302" y="21735"/>
                    </a:cubicBezTo>
                    <a:cubicBezTo>
                      <a:pt x="21345" y="21692"/>
                      <a:pt x="21349" y="21622"/>
                      <a:pt x="21306" y="21579"/>
                    </a:cubicBezTo>
                    <a:cubicBezTo>
                      <a:pt x="21286" y="21557"/>
                      <a:pt x="21258" y="21546"/>
                      <a:pt x="21230" y="21546"/>
                    </a:cubicBezTo>
                    <a:close/>
                    <a:moveTo>
                      <a:pt x="4222" y="21765"/>
                    </a:moveTo>
                    <a:cubicBezTo>
                      <a:pt x="4192" y="21765"/>
                      <a:pt x="4162" y="21777"/>
                      <a:pt x="4141" y="21800"/>
                    </a:cubicBezTo>
                    <a:cubicBezTo>
                      <a:pt x="4102" y="21844"/>
                      <a:pt x="4102" y="21913"/>
                      <a:pt x="4150" y="21952"/>
                    </a:cubicBezTo>
                    <a:cubicBezTo>
                      <a:pt x="4167" y="21974"/>
                      <a:pt x="4193" y="21982"/>
                      <a:pt x="4219" y="21982"/>
                    </a:cubicBezTo>
                    <a:cubicBezTo>
                      <a:pt x="4249" y="21982"/>
                      <a:pt x="4280" y="21969"/>
                      <a:pt x="4301" y="21948"/>
                    </a:cubicBezTo>
                    <a:cubicBezTo>
                      <a:pt x="4340" y="21900"/>
                      <a:pt x="4336" y="21831"/>
                      <a:pt x="4293" y="21791"/>
                    </a:cubicBezTo>
                    <a:cubicBezTo>
                      <a:pt x="4273" y="21774"/>
                      <a:pt x="4247" y="21765"/>
                      <a:pt x="4222" y="21765"/>
                    </a:cubicBezTo>
                    <a:close/>
                    <a:moveTo>
                      <a:pt x="20855" y="21887"/>
                    </a:moveTo>
                    <a:cubicBezTo>
                      <a:pt x="20830" y="21887"/>
                      <a:pt x="20805" y="21895"/>
                      <a:pt x="20786" y="21913"/>
                    </a:cubicBezTo>
                    <a:cubicBezTo>
                      <a:pt x="20738" y="21956"/>
                      <a:pt x="20734" y="22021"/>
                      <a:pt x="20773" y="22069"/>
                    </a:cubicBezTo>
                    <a:cubicBezTo>
                      <a:pt x="20794" y="22091"/>
                      <a:pt x="20825" y="22104"/>
                      <a:pt x="20855" y="22104"/>
                    </a:cubicBezTo>
                    <a:cubicBezTo>
                      <a:pt x="20881" y="22104"/>
                      <a:pt x="20907" y="22095"/>
                      <a:pt x="20929" y="22078"/>
                    </a:cubicBezTo>
                    <a:cubicBezTo>
                      <a:pt x="20972" y="22039"/>
                      <a:pt x="20976" y="21969"/>
                      <a:pt x="20937" y="21926"/>
                    </a:cubicBezTo>
                    <a:cubicBezTo>
                      <a:pt x="20916" y="21900"/>
                      <a:pt x="20885" y="21887"/>
                      <a:pt x="20855" y="21887"/>
                    </a:cubicBezTo>
                    <a:close/>
                    <a:moveTo>
                      <a:pt x="4603" y="22096"/>
                    </a:moveTo>
                    <a:cubicBezTo>
                      <a:pt x="4572" y="22096"/>
                      <a:pt x="4540" y="22110"/>
                      <a:pt x="4518" y="22134"/>
                    </a:cubicBezTo>
                    <a:cubicBezTo>
                      <a:pt x="4479" y="22182"/>
                      <a:pt x="4488" y="22251"/>
                      <a:pt x="4531" y="22286"/>
                    </a:cubicBezTo>
                    <a:cubicBezTo>
                      <a:pt x="4553" y="22303"/>
                      <a:pt x="4579" y="22312"/>
                      <a:pt x="4600" y="22312"/>
                    </a:cubicBezTo>
                    <a:cubicBezTo>
                      <a:pt x="4635" y="22312"/>
                      <a:pt x="4665" y="22299"/>
                      <a:pt x="4687" y="22273"/>
                    </a:cubicBezTo>
                    <a:cubicBezTo>
                      <a:pt x="4722" y="22229"/>
                      <a:pt x="4718" y="22160"/>
                      <a:pt x="4670" y="22121"/>
                    </a:cubicBezTo>
                    <a:cubicBezTo>
                      <a:pt x="4651" y="22104"/>
                      <a:pt x="4627" y="22096"/>
                      <a:pt x="4603" y="22096"/>
                    </a:cubicBezTo>
                    <a:close/>
                    <a:moveTo>
                      <a:pt x="20468" y="22213"/>
                    </a:moveTo>
                    <a:cubicBezTo>
                      <a:pt x="20444" y="22213"/>
                      <a:pt x="20420" y="22221"/>
                      <a:pt x="20400" y="22238"/>
                    </a:cubicBezTo>
                    <a:cubicBezTo>
                      <a:pt x="20356" y="22277"/>
                      <a:pt x="20348" y="22342"/>
                      <a:pt x="20387" y="22390"/>
                    </a:cubicBezTo>
                    <a:cubicBezTo>
                      <a:pt x="20408" y="22416"/>
                      <a:pt x="20439" y="22429"/>
                      <a:pt x="20469" y="22429"/>
                    </a:cubicBezTo>
                    <a:cubicBezTo>
                      <a:pt x="20495" y="22429"/>
                      <a:pt x="20517" y="22425"/>
                      <a:pt x="20539" y="22407"/>
                    </a:cubicBezTo>
                    <a:cubicBezTo>
                      <a:pt x="20586" y="22368"/>
                      <a:pt x="20591" y="22299"/>
                      <a:pt x="20556" y="22255"/>
                    </a:cubicBezTo>
                    <a:cubicBezTo>
                      <a:pt x="20533" y="22228"/>
                      <a:pt x="20501" y="22213"/>
                      <a:pt x="20468" y="22213"/>
                    </a:cubicBezTo>
                    <a:close/>
                    <a:moveTo>
                      <a:pt x="4999" y="22412"/>
                    </a:moveTo>
                    <a:cubicBezTo>
                      <a:pt x="4966" y="22412"/>
                      <a:pt x="4933" y="22427"/>
                      <a:pt x="4913" y="22455"/>
                    </a:cubicBezTo>
                    <a:cubicBezTo>
                      <a:pt x="4874" y="22503"/>
                      <a:pt x="4882" y="22572"/>
                      <a:pt x="4930" y="22607"/>
                    </a:cubicBezTo>
                    <a:cubicBezTo>
                      <a:pt x="4952" y="22624"/>
                      <a:pt x="4973" y="22628"/>
                      <a:pt x="4995" y="22628"/>
                    </a:cubicBezTo>
                    <a:cubicBezTo>
                      <a:pt x="5030" y="22628"/>
                      <a:pt x="5060" y="22615"/>
                      <a:pt x="5082" y="22585"/>
                    </a:cubicBezTo>
                    <a:cubicBezTo>
                      <a:pt x="5121" y="22542"/>
                      <a:pt x="5112" y="22472"/>
                      <a:pt x="5064" y="22433"/>
                    </a:cubicBezTo>
                    <a:cubicBezTo>
                      <a:pt x="5045" y="22419"/>
                      <a:pt x="5022" y="22412"/>
                      <a:pt x="4999" y="22412"/>
                    </a:cubicBezTo>
                    <a:close/>
                    <a:moveTo>
                      <a:pt x="20071" y="22525"/>
                    </a:moveTo>
                    <a:cubicBezTo>
                      <a:pt x="20048" y="22525"/>
                      <a:pt x="20025" y="22532"/>
                      <a:pt x="20005" y="22546"/>
                    </a:cubicBezTo>
                    <a:cubicBezTo>
                      <a:pt x="19958" y="22581"/>
                      <a:pt x="19949" y="22650"/>
                      <a:pt x="19984" y="22698"/>
                    </a:cubicBezTo>
                    <a:cubicBezTo>
                      <a:pt x="20005" y="22724"/>
                      <a:pt x="20040" y="22741"/>
                      <a:pt x="20070" y="22741"/>
                    </a:cubicBezTo>
                    <a:cubicBezTo>
                      <a:pt x="20092" y="22741"/>
                      <a:pt x="20118" y="22732"/>
                      <a:pt x="20135" y="22719"/>
                    </a:cubicBezTo>
                    <a:cubicBezTo>
                      <a:pt x="20183" y="22685"/>
                      <a:pt x="20192" y="22615"/>
                      <a:pt x="20157" y="22568"/>
                    </a:cubicBezTo>
                    <a:cubicBezTo>
                      <a:pt x="20137" y="22539"/>
                      <a:pt x="20104" y="22525"/>
                      <a:pt x="20071" y="22525"/>
                    </a:cubicBezTo>
                    <a:close/>
                    <a:moveTo>
                      <a:pt x="5406" y="22713"/>
                    </a:moveTo>
                    <a:cubicBezTo>
                      <a:pt x="5372" y="22713"/>
                      <a:pt x="5337" y="22729"/>
                      <a:pt x="5316" y="22758"/>
                    </a:cubicBezTo>
                    <a:cubicBezTo>
                      <a:pt x="5281" y="22806"/>
                      <a:pt x="5294" y="22875"/>
                      <a:pt x="5342" y="22910"/>
                    </a:cubicBezTo>
                    <a:cubicBezTo>
                      <a:pt x="5359" y="22923"/>
                      <a:pt x="5381" y="22927"/>
                      <a:pt x="5403" y="22927"/>
                    </a:cubicBezTo>
                    <a:cubicBezTo>
                      <a:pt x="5437" y="22927"/>
                      <a:pt x="5472" y="22914"/>
                      <a:pt x="5494" y="22884"/>
                    </a:cubicBezTo>
                    <a:cubicBezTo>
                      <a:pt x="5528" y="22836"/>
                      <a:pt x="5515" y="22767"/>
                      <a:pt x="5468" y="22732"/>
                    </a:cubicBezTo>
                    <a:cubicBezTo>
                      <a:pt x="5449" y="22719"/>
                      <a:pt x="5428" y="22713"/>
                      <a:pt x="5406" y="22713"/>
                    </a:cubicBezTo>
                    <a:close/>
                    <a:moveTo>
                      <a:pt x="19660" y="22817"/>
                    </a:moveTo>
                    <a:cubicBezTo>
                      <a:pt x="19639" y="22817"/>
                      <a:pt x="19617" y="22823"/>
                      <a:pt x="19598" y="22836"/>
                    </a:cubicBezTo>
                    <a:cubicBezTo>
                      <a:pt x="19550" y="22871"/>
                      <a:pt x="19537" y="22936"/>
                      <a:pt x="19572" y="22988"/>
                    </a:cubicBezTo>
                    <a:cubicBezTo>
                      <a:pt x="19593" y="23018"/>
                      <a:pt x="19624" y="23036"/>
                      <a:pt x="19658" y="23036"/>
                    </a:cubicBezTo>
                    <a:cubicBezTo>
                      <a:pt x="19680" y="23036"/>
                      <a:pt x="19702" y="23027"/>
                      <a:pt x="19719" y="23014"/>
                    </a:cubicBezTo>
                    <a:cubicBezTo>
                      <a:pt x="19771" y="22984"/>
                      <a:pt x="19784" y="22914"/>
                      <a:pt x="19749" y="22867"/>
                    </a:cubicBezTo>
                    <a:cubicBezTo>
                      <a:pt x="19728" y="22834"/>
                      <a:pt x="19694" y="22817"/>
                      <a:pt x="19660" y="22817"/>
                    </a:cubicBezTo>
                    <a:close/>
                    <a:moveTo>
                      <a:pt x="5825" y="22996"/>
                    </a:moveTo>
                    <a:cubicBezTo>
                      <a:pt x="5789" y="22996"/>
                      <a:pt x="5754" y="23014"/>
                      <a:pt x="5732" y="23045"/>
                    </a:cubicBezTo>
                    <a:cubicBezTo>
                      <a:pt x="5702" y="23097"/>
                      <a:pt x="5715" y="23162"/>
                      <a:pt x="5762" y="23196"/>
                    </a:cubicBezTo>
                    <a:cubicBezTo>
                      <a:pt x="5784" y="23209"/>
                      <a:pt x="5801" y="23214"/>
                      <a:pt x="5823" y="23214"/>
                    </a:cubicBezTo>
                    <a:cubicBezTo>
                      <a:pt x="5858" y="23214"/>
                      <a:pt x="5893" y="23196"/>
                      <a:pt x="5914" y="23162"/>
                    </a:cubicBezTo>
                    <a:cubicBezTo>
                      <a:pt x="5949" y="23114"/>
                      <a:pt x="5932" y="23045"/>
                      <a:pt x="5884" y="23014"/>
                    </a:cubicBezTo>
                    <a:cubicBezTo>
                      <a:pt x="5865" y="23002"/>
                      <a:pt x="5845" y="22996"/>
                      <a:pt x="5825" y="22996"/>
                    </a:cubicBezTo>
                    <a:close/>
                    <a:moveTo>
                      <a:pt x="19235" y="23094"/>
                    </a:moveTo>
                    <a:cubicBezTo>
                      <a:pt x="19216" y="23094"/>
                      <a:pt x="19198" y="23099"/>
                      <a:pt x="19181" y="23110"/>
                    </a:cubicBezTo>
                    <a:cubicBezTo>
                      <a:pt x="19129" y="23144"/>
                      <a:pt x="19112" y="23209"/>
                      <a:pt x="19147" y="23261"/>
                    </a:cubicBezTo>
                    <a:cubicBezTo>
                      <a:pt x="19164" y="23292"/>
                      <a:pt x="19203" y="23313"/>
                      <a:pt x="19238" y="23313"/>
                    </a:cubicBezTo>
                    <a:cubicBezTo>
                      <a:pt x="19255" y="23313"/>
                      <a:pt x="19277" y="23305"/>
                      <a:pt x="19294" y="23296"/>
                    </a:cubicBezTo>
                    <a:cubicBezTo>
                      <a:pt x="19346" y="23261"/>
                      <a:pt x="19359" y="23196"/>
                      <a:pt x="19329" y="23144"/>
                    </a:cubicBezTo>
                    <a:cubicBezTo>
                      <a:pt x="19309" y="23113"/>
                      <a:pt x="19272" y="23094"/>
                      <a:pt x="19235" y="23094"/>
                    </a:cubicBezTo>
                    <a:close/>
                    <a:moveTo>
                      <a:pt x="6254" y="23264"/>
                    </a:moveTo>
                    <a:cubicBezTo>
                      <a:pt x="6217" y="23264"/>
                      <a:pt x="6182" y="23283"/>
                      <a:pt x="6161" y="23318"/>
                    </a:cubicBezTo>
                    <a:cubicBezTo>
                      <a:pt x="6131" y="23370"/>
                      <a:pt x="6148" y="23435"/>
                      <a:pt x="6200" y="23465"/>
                    </a:cubicBezTo>
                    <a:cubicBezTo>
                      <a:pt x="6218" y="23474"/>
                      <a:pt x="6235" y="23478"/>
                      <a:pt x="6252" y="23478"/>
                    </a:cubicBezTo>
                    <a:cubicBezTo>
                      <a:pt x="6291" y="23478"/>
                      <a:pt x="6326" y="23461"/>
                      <a:pt x="6348" y="23426"/>
                    </a:cubicBezTo>
                    <a:cubicBezTo>
                      <a:pt x="6378" y="23374"/>
                      <a:pt x="6361" y="23309"/>
                      <a:pt x="6309" y="23279"/>
                    </a:cubicBezTo>
                    <a:cubicBezTo>
                      <a:pt x="6291" y="23269"/>
                      <a:pt x="6273" y="23264"/>
                      <a:pt x="6254" y="23264"/>
                    </a:cubicBezTo>
                    <a:close/>
                    <a:moveTo>
                      <a:pt x="18807" y="23355"/>
                    </a:moveTo>
                    <a:cubicBezTo>
                      <a:pt x="18788" y="23355"/>
                      <a:pt x="18770" y="23360"/>
                      <a:pt x="18752" y="23370"/>
                    </a:cubicBezTo>
                    <a:cubicBezTo>
                      <a:pt x="18700" y="23400"/>
                      <a:pt x="18679" y="23465"/>
                      <a:pt x="18709" y="23517"/>
                    </a:cubicBezTo>
                    <a:cubicBezTo>
                      <a:pt x="18731" y="23552"/>
                      <a:pt x="18765" y="23569"/>
                      <a:pt x="18804" y="23569"/>
                    </a:cubicBezTo>
                    <a:cubicBezTo>
                      <a:pt x="18822" y="23569"/>
                      <a:pt x="18839" y="23565"/>
                      <a:pt x="18856" y="23556"/>
                    </a:cubicBezTo>
                    <a:cubicBezTo>
                      <a:pt x="18908" y="23526"/>
                      <a:pt x="18930" y="23461"/>
                      <a:pt x="18900" y="23409"/>
                    </a:cubicBezTo>
                    <a:cubicBezTo>
                      <a:pt x="18879" y="23374"/>
                      <a:pt x="18844" y="23355"/>
                      <a:pt x="18807" y="23355"/>
                    </a:cubicBezTo>
                    <a:close/>
                    <a:moveTo>
                      <a:pt x="6696" y="23512"/>
                    </a:moveTo>
                    <a:cubicBezTo>
                      <a:pt x="6657" y="23512"/>
                      <a:pt x="6620" y="23533"/>
                      <a:pt x="6599" y="23569"/>
                    </a:cubicBezTo>
                    <a:cubicBezTo>
                      <a:pt x="6573" y="23621"/>
                      <a:pt x="6591" y="23686"/>
                      <a:pt x="6643" y="23717"/>
                    </a:cubicBezTo>
                    <a:cubicBezTo>
                      <a:pt x="6660" y="23725"/>
                      <a:pt x="6677" y="23730"/>
                      <a:pt x="6695" y="23730"/>
                    </a:cubicBezTo>
                    <a:cubicBezTo>
                      <a:pt x="6734" y="23730"/>
                      <a:pt x="6773" y="23708"/>
                      <a:pt x="6790" y="23673"/>
                    </a:cubicBezTo>
                    <a:cubicBezTo>
                      <a:pt x="6820" y="23617"/>
                      <a:pt x="6799" y="23552"/>
                      <a:pt x="6747" y="23526"/>
                    </a:cubicBezTo>
                    <a:cubicBezTo>
                      <a:pt x="6730" y="23516"/>
                      <a:pt x="6713" y="23512"/>
                      <a:pt x="6696" y="23512"/>
                    </a:cubicBezTo>
                    <a:close/>
                    <a:moveTo>
                      <a:pt x="18361" y="23596"/>
                    </a:moveTo>
                    <a:cubicBezTo>
                      <a:pt x="18343" y="23596"/>
                      <a:pt x="18326" y="23600"/>
                      <a:pt x="18310" y="23608"/>
                    </a:cubicBezTo>
                    <a:cubicBezTo>
                      <a:pt x="18258" y="23634"/>
                      <a:pt x="18236" y="23699"/>
                      <a:pt x="18267" y="23756"/>
                    </a:cubicBezTo>
                    <a:cubicBezTo>
                      <a:pt x="18284" y="23790"/>
                      <a:pt x="18323" y="23812"/>
                      <a:pt x="18362" y="23812"/>
                    </a:cubicBezTo>
                    <a:cubicBezTo>
                      <a:pt x="18379" y="23812"/>
                      <a:pt x="18397" y="23808"/>
                      <a:pt x="18410" y="23799"/>
                    </a:cubicBezTo>
                    <a:cubicBezTo>
                      <a:pt x="18466" y="23773"/>
                      <a:pt x="18483" y="23708"/>
                      <a:pt x="18457" y="23656"/>
                    </a:cubicBezTo>
                    <a:cubicBezTo>
                      <a:pt x="18439" y="23617"/>
                      <a:pt x="18400" y="23596"/>
                      <a:pt x="18361" y="23596"/>
                    </a:cubicBezTo>
                    <a:close/>
                    <a:moveTo>
                      <a:pt x="7146" y="23745"/>
                    </a:moveTo>
                    <a:cubicBezTo>
                      <a:pt x="7107" y="23745"/>
                      <a:pt x="7069" y="23766"/>
                      <a:pt x="7050" y="23803"/>
                    </a:cubicBezTo>
                    <a:cubicBezTo>
                      <a:pt x="7024" y="23855"/>
                      <a:pt x="7046" y="23920"/>
                      <a:pt x="7098" y="23951"/>
                    </a:cubicBezTo>
                    <a:cubicBezTo>
                      <a:pt x="7115" y="23955"/>
                      <a:pt x="7128" y="23959"/>
                      <a:pt x="7146" y="23959"/>
                    </a:cubicBezTo>
                    <a:cubicBezTo>
                      <a:pt x="7185" y="23959"/>
                      <a:pt x="7224" y="23938"/>
                      <a:pt x="7245" y="23899"/>
                    </a:cubicBezTo>
                    <a:cubicBezTo>
                      <a:pt x="7271" y="23847"/>
                      <a:pt x="7245" y="23782"/>
                      <a:pt x="7193" y="23756"/>
                    </a:cubicBezTo>
                    <a:cubicBezTo>
                      <a:pt x="7178" y="23748"/>
                      <a:pt x="7162" y="23745"/>
                      <a:pt x="7146" y="23745"/>
                    </a:cubicBezTo>
                    <a:close/>
                    <a:moveTo>
                      <a:pt x="17907" y="23819"/>
                    </a:moveTo>
                    <a:cubicBezTo>
                      <a:pt x="17892" y="23819"/>
                      <a:pt x="17877" y="23822"/>
                      <a:pt x="17863" y="23829"/>
                    </a:cubicBezTo>
                    <a:cubicBezTo>
                      <a:pt x="17807" y="23855"/>
                      <a:pt x="17785" y="23920"/>
                      <a:pt x="17811" y="23972"/>
                    </a:cubicBezTo>
                    <a:cubicBezTo>
                      <a:pt x="17829" y="24011"/>
                      <a:pt x="17868" y="24037"/>
                      <a:pt x="17907" y="24037"/>
                    </a:cubicBezTo>
                    <a:cubicBezTo>
                      <a:pt x="17924" y="24037"/>
                      <a:pt x="17941" y="24033"/>
                      <a:pt x="17954" y="24024"/>
                    </a:cubicBezTo>
                    <a:cubicBezTo>
                      <a:pt x="18011" y="23998"/>
                      <a:pt x="18033" y="23938"/>
                      <a:pt x="18007" y="23881"/>
                    </a:cubicBezTo>
                    <a:cubicBezTo>
                      <a:pt x="17987" y="23843"/>
                      <a:pt x="17948" y="23819"/>
                      <a:pt x="17907" y="23819"/>
                    </a:cubicBezTo>
                    <a:close/>
                    <a:moveTo>
                      <a:pt x="7607" y="23955"/>
                    </a:moveTo>
                    <a:cubicBezTo>
                      <a:pt x="7566" y="23955"/>
                      <a:pt x="7525" y="23978"/>
                      <a:pt x="7505" y="24020"/>
                    </a:cubicBezTo>
                    <a:cubicBezTo>
                      <a:pt x="7484" y="24076"/>
                      <a:pt x="7510" y="24137"/>
                      <a:pt x="7562" y="24163"/>
                    </a:cubicBezTo>
                    <a:cubicBezTo>
                      <a:pt x="7575" y="24167"/>
                      <a:pt x="7592" y="24172"/>
                      <a:pt x="7605" y="24172"/>
                    </a:cubicBezTo>
                    <a:cubicBezTo>
                      <a:pt x="7648" y="24172"/>
                      <a:pt x="7687" y="24146"/>
                      <a:pt x="7705" y="24107"/>
                    </a:cubicBezTo>
                    <a:cubicBezTo>
                      <a:pt x="7731" y="24050"/>
                      <a:pt x="7705" y="23990"/>
                      <a:pt x="7648" y="23964"/>
                    </a:cubicBezTo>
                    <a:cubicBezTo>
                      <a:pt x="7635" y="23958"/>
                      <a:pt x="7621" y="23955"/>
                      <a:pt x="7607" y="23955"/>
                    </a:cubicBezTo>
                    <a:close/>
                    <a:moveTo>
                      <a:pt x="17445" y="24025"/>
                    </a:moveTo>
                    <a:cubicBezTo>
                      <a:pt x="17431" y="24025"/>
                      <a:pt x="17417" y="24028"/>
                      <a:pt x="17404" y="24033"/>
                    </a:cubicBezTo>
                    <a:cubicBezTo>
                      <a:pt x="17352" y="24055"/>
                      <a:pt x="17326" y="24120"/>
                      <a:pt x="17347" y="24176"/>
                    </a:cubicBezTo>
                    <a:cubicBezTo>
                      <a:pt x="17365" y="24215"/>
                      <a:pt x="17404" y="24241"/>
                      <a:pt x="17447" y="24241"/>
                    </a:cubicBezTo>
                    <a:cubicBezTo>
                      <a:pt x="17460" y="24241"/>
                      <a:pt x="17478" y="24237"/>
                      <a:pt x="17491" y="24232"/>
                    </a:cubicBezTo>
                    <a:cubicBezTo>
                      <a:pt x="17547" y="24211"/>
                      <a:pt x="17573" y="24146"/>
                      <a:pt x="17547" y="24089"/>
                    </a:cubicBezTo>
                    <a:cubicBezTo>
                      <a:pt x="17530" y="24050"/>
                      <a:pt x="17489" y="24025"/>
                      <a:pt x="17445" y="24025"/>
                    </a:cubicBezTo>
                    <a:close/>
                    <a:moveTo>
                      <a:pt x="8075" y="24147"/>
                    </a:moveTo>
                    <a:cubicBezTo>
                      <a:pt x="8031" y="24147"/>
                      <a:pt x="7991" y="24176"/>
                      <a:pt x="7974" y="24219"/>
                    </a:cubicBezTo>
                    <a:cubicBezTo>
                      <a:pt x="7952" y="24272"/>
                      <a:pt x="7978" y="24337"/>
                      <a:pt x="8034" y="24358"/>
                    </a:cubicBezTo>
                    <a:cubicBezTo>
                      <a:pt x="8047" y="24363"/>
                      <a:pt x="8060" y="24367"/>
                      <a:pt x="8073" y="24367"/>
                    </a:cubicBezTo>
                    <a:cubicBezTo>
                      <a:pt x="8117" y="24367"/>
                      <a:pt x="8160" y="24341"/>
                      <a:pt x="8173" y="24298"/>
                    </a:cubicBezTo>
                    <a:cubicBezTo>
                      <a:pt x="8195" y="24241"/>
                      <a:pt x="8169" y="24176"/>
                      <a:pt x="8112" y="24154"/>
                    </a:cubicBezTo>
                    <a:cubicBezTo>
                      <a:pt x="8100" y="24150"/>
                      <a:pt x="8087" y="24147"/>
                      <a:pt x="8075" y="24147"/>
                    </a:cubicBezTo>
                    <a:close/>
                    <a:moveTo>
                      <a:pt x="16975" y="24210"/>
                    </a:moveTo>
                    <a:cubicBezTo>
                      <a:pt x="16964" y="24210"/>
                      <a:pt x="16952" y="24212"/>
                      <a:pt x="16940" y="24215"/>
                    </a:cubicBezTo>
                    <a:cubicBezTo>
                      <a:pt x="16884" y="24237"/>
                      <a:pt x="16858" y="24302"/>
                      <a:pt x="16879" y="24358"/>
                    </a:cubicBezTo>
                    <a:cubicBezTo>
                      <a:pt x="16892" y="24402"/>
                      <a:pt x="16936" y="24428"/>
                      <a:pt x="16979" y="24428"/>
                    </a:cubicBezTo>
                    <a:cubicBezTo>
                      <a:pt x="16992" y="24428"/>
                      <a:pt x="17005" y="24423"/>
                      <a:pt x="17018" y="24419"/>
                    </a:cubicBezTo>
                    <a:cubicBezTo>
                      <a:pt x="17074" y="24397"/>
                      <a:pt x="17100" y="24337"/>
                      <a:pt x="17079" y="24280"/>
                    </a:cubicBezTo>
                    <a:cubicBezTo>
                      <a:pt x="17065" y="24235"/>
                      <a:pt x="17021" y="24210"/>
                      <a:pt x="16975" y="24210"/>
                    </a:cubicBezTo>
                    <a:close/>
                    <a:moveTo>
                      <a:pt x="8553" y="24323"/>
                    </a:moveTo>
                    <a:cubicBezTo>
                      <a:pt x="8507" y="24323"/>
                      <a:pt x="8464" y="24352"/>
                      <a:pt x="8446" y="24397"/>
                    </a:cubicBezTo>
                    <a:cubicBezTo>
                      <a:pt x="8429" y="24454"/>
                      <a:pt x="8459" y="24514"/>
                      <a:pt x="8516" y="24532"/>
                    </a:cubicBezTo>
                    <a:cubicBezTo>
                      <a:pt x="8529" y="24536"/>
                      <a:pt x="8537" y="24540"/>
                      <a:pt x="8550" y="24540"/>
                    </a:cubicBezTo>
                    <a:cubicBezTo>
                      <a:pt x="8594" y="24540"/>
                      <a:pt x="8637" y="24510"/>
                      <a:pt x="8654" y="24467"/>
                    </a:cubicBezTo>
                    <a:cubicBezTo>
                      <a:pt x="8672" y="24410"/>
                      <a:pt x="8641" y="24350"/>
                      <a:pt x="8585" y="24328"/>
                    </a:cubicBezTo>
                    <a:cubicBezTo>
                      <a:pt x="8574" y="24325"/>
                      <a:pt x="8563" y="24323"/>
                      <a:pt x="8553" y="24323"/>
                    </a:cubicBezTo>
                    <a:close/>
                    <a:moveTo>
                      <a:pt x="16504" y="24377"/>
                    </a:moveTo>
                    <a:cubicBezTo>
                      <a:pt x="16492" y="24377"/>
                      <a:pt x="16480" y="24380"/>
                      <a:pt x="16467" y="24384"/>
                    </a:cubicBezTo>
                    <a:cubicBezTo>
                      <a:pt x="16411" y="24402"/>
                      <a:pt x="16381" y="24462"/>
                      <a:pt x="16398" y="24519"/>
                    </a:cubicBezTo>
                    <a:cubicBezTo>
                      <a:pt x="16415" y="24566"/>
                      <a:pt x="16454" y="24592"/>
                      <a:pt x="16502" y="24592"/>
                    </a:cubicBezTo>
                    <a:cubicBezTo>
                      <a:pt x="16515" y="24592"/>
                      <a:pt x="16524" y="24592"/>
                      <a:pt x="16537" y="24588"/>
                    </a:cubicBezTo>
                    <a:cubicBezTo>
                      <a:pt x="16593" y="24571"/>
                      <a:pt x="16623" y="24510"/>
                      <a:pt x="16606" y="24454"/>
                    </a:cubicBezTo>
                    <a:cubicBezTo>
                      <a:pt x="16589" y="24406"/>
                      <a:pt x="16548" y="24377"/>
                      <a:pt x="16504" y="24377"/>
                    </a:cubicBezTo>
                    <a:close/>
                    <a:moveTo>
                      <a:pt x="9032" y="24475"/>
                    </a:moveTo>
                    <a:cubicBezTo>
                      <a:pt x="8986" y="24475"/>
                      <a:pt x="8942" y="24507"/>
                      <a:pt x="8928" y="24553"/>
                    </a:cubicBezTo>
                    <a:cubicBezTo>
                      <a:pt x="8910" y="24610"/>
                      <a:pt x="8945" y="24670"/>
                      <a:pt x="9001" y="24688"/>
                    </a:cubicBezTo>
                    <a:cubicBezTo>
                      <a:pt x="9010" y="24692"/>
                      <a:pt x="9023" y="24692"/>
                      <a:pt x="9032" y="24692"/>
                    </a:cubicBezTo>
                    <a:cubicBezTo>
                      <a:pt x="9079" y="24692"/>
                      <a:pt x="9123" y="24662"/>
                      <a:pt x="9136" y="24618"/>
                    </a:cubicBezTo>
                    <a:cubicBezTo>
                      <a:pt x="9153" y="24558"/>
                      <a:pt x="9118" y="24497"/>
                      <a:pt x="9062" y="24480"/>
                    </a:cubicBezTo>
                    <a:cubicBezTo>
                      <a:pt x="9052" y="24477"/>
                      <a:pt x="9042" y="24475"/>
                      <a:pt x="9032" y="24475"/>
                    </a:cubicBezTo>
                    <a:close/>
                    <a:moveTo>
                      <a:pt x="16016" y="24524"/>
                    </a:moveTo>
                    <a:cubicBezTo>
                      <a:pt x="16008" y="24524"/>
                      <a:pt x="15999" y="24525"/>
                      <a:pt x="15990" y="24527"/>
                    </a:cubicBezTo>
                    <a:cubicBezTo>
                      <a:pt x="15930" y="24545"/>
                      <a:pt x="15899" y="24605"/>
                      <a:pt x="15912" y="24662"/>
                    </a:cubicBezTo>
                    <a:cubicBezTo>
                      <a:pt x="15925" y="24709"/>
                      <a:pt x="15969" y="24740"/>
                      <a:pt x="16016" y="24740"/>
                    </a:cubicBezTo>
                    <a:lnTo>
                      <a:pt x="16047" y="24740"/>
                    </a:lnTo>
                    <a:cubicBezTo>
                      <a:pt x="16107" y="24722"/>
                      <a:pt x="16138" y="24662"/>
                      <a:pt x="16120" y="24605"/>
                    </a:cubicBezTo>
                    <a:cubicBezTo>
                      <a:pt x="16109" y="24554"/>
                      <a:pt x="16064" y="24524"/>
                      <a:pt x="16016" y="24524"/>
                    </a:cubicBezTo>
                    <a:close/>
                    <a:moveTo>
                      <a:pt x="9522" y="24611"/>
                    </a:moveTo>
                    <a:cubicBezTo>
                      <a:pt x="9472" y="24611"/>
                      <a:pt x="9428" y="24644"/>
                      <a:pt x="9413" y="24692"/>
                    </a:cubicBezTo>
                    <a:cubicBezTo>
                      <a:pt x="9400" y="24753"/>
                      <a:pt x="9435" y="24809"/>
                      <a:pt x="9491" y="24826"/>
                    </a:cubicBezTo>
                    <a:lnTo>
                      <a:pt x="9522" y="24826"/>
                    </a:lnTo>
                    <a:cubicBezTo>
                      <a:pt x="9569" y="24826"/>
                      <a:pt x="9613" y="24796"/>
                      <a:pt x="9626" y="24748"/>
                    </a:cubicBezTo>
                    <a:cubicBezTo>
                      <a:pt x="9639" y="24688"/>
                      <a:pt x="9604" y="24631"/>
                      <a:pt x="9548" y="24614"/>
                    </a:cubicBezTo>
                    <a:cubicBezTo>
                      <a:pt x="9539" y="24612"/>
                      <a:pt x="9530" y="24611"/>
                      <a:pt x="9522" y="24611"/>
                    </a:cubicBezTo>
                    <a:close/>
                    <a:moveTo>
                      <a:pt x="15532" y="24653"/>
                    </a:moveTo>
                    <a:cubicBezTo>
                      <a:pt x="15523" y="24653"/>
                      <a:pt x="15514" y="24655"/>
                      <a:pt x="15505" y="24657"/>
                    </a:cubicBezTo>
                    <a:cubicBezTo>
                      <a:pt x="15444" y="24670"/>
                      <a:pt x="15409" y="24727"/>
                      <a:pt x="15422" y="24787"/>
                    </a:cubicBezTo>
                    <a:cubicBezTo>
                      <a:pt x="15435" y="24835"/>
                      <a:pt x="15479" y="24870"/>
                      <a:pt x="15531" y="24870"/>
                    </a:cubicBezTo>
                    <a:cubicBezTo>
                      <a:pt x="15535" y="24870"/>
                      <a:pt x="15544" y="24870"/>
                      <a:pt x="15552" y="24866"/>
                    </a:cubicBezTo>
                    <a:cubicBezTo>
                      <a:pt x="15613" y="24852"/>
                      <a:pt x="15648" y="24796"/>
                      <a:pt x="15635" y="24735"/>
                    </a:cubicBezTo>
                    <a:cubicBezTo>
                      <a:pt x="15624" y="24688"/>
                      <a:pt x="15580" y="24653"/>
                      <a:pt x="15532" y="24653"/>
                    </a:cubicBezTo>
                    <a:close/>
                    <a:moveTo>
                      <a:pt x="10016" y="24725"/>
                    </a:moveTo>
                    <a:cubicBezTo>
                      <a:pt x="9966" y="24725"/>
                      <a:pt x="9919" y="24759"/>
                      <a:pt x="9907" y="24813"/>
                    </a:cubicBezTo>
                    <a:cubicBezTo>
                      <a:pt x="9894" y="24870"/>
                      <a:pt x="9929" y="24926"/>
                      <a:pt x="9990" y="24939"/>
                    </a:cubicBezTo>
                    <a:cubicBezTo>
                      <a:pt x="9998" y="24944"/>
                      <a:pt x="10003" y="24944"/>
                      <a:pt x="10011" y="24944"/>
                    </a:cubicBezTo>
                    <a:cubicBezTo>
                      <a:pt x="10063" y="24944"/>
                      <a:pt x="10107" y="24909"/>
                      <a:pt x="10120" y="24857"/>
                    </a:cubicBezTo>
                    <a:cubicBezTo>
                      <a:pt x="10129" y="24800"/>
                      <a:pt x="10094" y="24740"/>
                      <a:pt x="10033" y="24727"/>
                    </a:cubicBezTo>
                    <a:cubicBezTo>
                      <a:pt x="10027" y="24726"/>
                      <a:pt x="10022" y="24725"/>
                      <a:pt x="10016" y="24725"/>
                    </a:cubicBezTo>
                    <a:close/>
                    <a:moveTo>
                      <a:pt x="15032" y="24760"/>
                    </a:moveTo>
                    <a:cubicBezTo>
                      <a:pt x="15026" y="24760"/>
                      <a:pt x="15021" y="24761"/>
                      <a:pt x="15015" y="24761"/>
                    </a:cubicBezTo>
                    <a:cubicBezTo>
                      <a:pt x="14954" y="24774"/>
                      <a:pt x="14915" y="24831"/>
                      <a:pt x="14928" y="24892"/>
                    </a:cubicBezTo>
                    <a:cubicBezTo>
                      <a:pt x="14937" y="24939"/>
                      <a:pt x="14985" y="24978"/>
                      <a:pt x="15037" y="24978"/>
                    </a:cubicBezTo>
                    <a:cubicBezTo>
                      <a:pt x="15041" y="24978"/>
                      <a:pt x="15050" y="24978"/>
                      <a:pt x="15054" y="24974"/>
                    </a:cubicBezTo>
                    <a:cubicBezTo>
                      <a:pt x="15115" y="24965"/>
                      <a:pt x="15154" y="24905"/>
                      <a:pt x="15141" y="24848"/>
                    </a:cubicBezTo>
                    <a:cubicBezTo>
                      <a:pt x="15129" y="24794"/>
                      <a:pt x="15082" y="24760"/>
                      <a:pt x="15032" y="24760"/>
                    </a:cubicBezTo>
                    <a:close/>
                    <a:moveTo>
                      <a:pt x="10510" y="24821"/>
                    </a:moveTo>
                    <a:cubicBezTo>
                      <a:pt x="10457" y="24821"/>
                      <a:pt x="10410" y="24858"/>
                      <a:pt x="10402" y="24909"/>
                    </a:cubicBezTo>
                    <a:cubicBezTo>
                      <a:pt x="10393" y="24970"/>
                      <a:pt x="10432" y="25026"/>
                      <a:pt x="10493" y="25035"/>
                    </a:cubicBezTo>
                    <a:cubicBezTo>
                      <a:pt x="10497" y="25035"/>
                      <a:pt x="10501" y="25039"/>
                      <a:pt x="10510" y="25039"/>
                    </a:cubicBezTo>
                    <a:cubicBezTo>
                      <a:pt x="10562" y="25039"/>
                      <a:pt x="10605" y="25000"/>
                      <a:pt x="10614" y="24948"/>
                    </a:cubicBezTo>
                    <a:cubicBezTo>
                      <a:pt x="10627" y="24887"/>
                      <a:pt x="10584" y="24831"/>
                      <a:pt x="10527" y="24822"/>
                    </a:cubicBezTo>
                    <a:cubicBezTo>
                      <a:pt x="10522" y="24821"/>
                      <a:pt x="10516" y="24821"/>
                      <a:pt x="10510" y="24821"/>
                    </a:cubicBezTo>
                    <a:close/>
                    <a:moveTo>
                      <a:pt x="14537" y="24847"/>
                    </a:moveTo>
                    <a:cubicBezTo>
                      <a:pt x="14532" y="24847"/>
                      <a:pt x="14526" y="24847"/>
                      <a:pt x="14521" y="24848"/>
                    </a:cubicBezTo>
                    <a:cubicBezTo>
                      <a:pt x="14460" y="24857"/>
                      <a:pt x="14421" y="24913"/>
                      <a:pt x="14430" y="24974"/>
                    </a:cubicBezTo>
                    <a:cubicBezTo>
                      <a:pt x="14438" y="25026"/>
                      <a:pt x="14486" y="25065"/>
                      <a:pt x="14538" y="25065"/>
                    </a:cubicBezTo>
                    <a:lnTo>
                      <a:pt x="14555" y="25065"/>
                    </a:lnTo>
                    <a:cubicBezTo>
                      <a:pt x="14612" y="25056"/>
                      <a:pt x="14655" y="25000"/>
                      <a:pt x="14642" y="24939"/>
                    </a:cubicBezTo>
                    <a:cubicBezTo>
                      <a:pt x="14634" y="24884"/>
                      <a:pt x="14591" y="24847"/>
                      <a:pt x="14537" y="24847"/>
                    </a:cubicBezTo>
                    <a:close/>
                    <a:moveTo>
                      <a:pt x="11007" y="24895"/>
                    </a:moveTo>
                    <a:cubicBezTo>
                      <a:pt x="10956" y="24895"/>
                      <a:pt x="10908" y="24936"/>
                      <a:pt x="10900" y="24991"/>
                    </a:cubicBezTo>
                    <a:cubicBezTo>
                      <a:pt x="10896" y="25048"/>
                      <a:pt x="10935" y="25104"/>
                      <a:pt x="10996" y="25113"/>
                    </a:cubicBezTo>
                    <a:lnTo>
                      <a:pt x="11009" y="25113"/>
                    </a:lnTo>
                    <a:cubicBezTo>
                      <a:pt x="11061" y="25113"/>
                      <a:pt x="11108" y="25074"/>
                      <a:pt x="11117" y="25017"/>
                    </a:cubicBezTo>
                    <a:cubicBezTo>
                      <a:pt x="11126" y="24957"/>
                      <a:pt x="11082" y="24905"/>
                      <a:pt x="11022" y="24896"/>
                    </a:cubicBezTo>
                    <a:cubicBezTo>
                      <a:pt x="11017" y="24895"/>
                      <a:pt x="11012" y="24895"/>
                      <a:pt x="11007" y="24895"/>
                    </a:cubicBezTo>
                    <a:close/>
                    <a:moveTo>
                      <a:pt x="14037" y="24916"/>
                    </a:moveTo>
                    <a:cubicBezTo>
                      <a:pt x="14032" y="24916"/>
                      <a:pt x="14027" y="24917"/>
                      <a:pt x="14022" y="24918"/>
                    </a:cubicBezTo>
                    <a:cubicBezTo>
                      <a:pt x="13966" y="24922"/>
                      <a:pt x="13922" y="24978"/>
                      <a:pt x="13927" y="25035"/>
                    </a:cubicBezTo>
                    <a:cubicBezTo>
                      <a:pt x="13935" y="25091"/>
                      <a:pt x="13983" y="25130"/>
                      <a:pt x="14035" y="25130"/>
                    </a:cubicBezTo>
                    <a:lnTo>
                      <a:pt x="14048" y="25130"/>
                    </a:lnTo>
                    <a:cubicBezTo>
                      <a:pt x="14109" y="25126"/>
                      <a:pt x="14152" y="25069"/>
                      <a:pt x="14143" y="25013"/>
                    </a:cubicBezTo>
                    <a:cubicBezTo>
                      <a:pt x="14135" y="24957"/>
                      <a:pt x="14091" y="24916"/>
                      <a:pt x="14037" y="24916"/>
                    </a:cubicBezTo>
                    <a:close/>
                    <a:moveTo>
                      <a:pt x="11512" y="24948"/>
                    </a:moveTo>
                    <a:cubicBezTo>
                      <a:pt x="11455" y="24948"/>
                      <a:pt x="11407" y="24990"/>
                      <a:pt x="11403" y="25048"/>
                    </a:cubicBezTo>
                    <a:cubicBezTo>
                      <a:pt x="11399" y="25108"/>
                      <a:pt x="11442" y="25160"/>
                      <a:pt x="11503" y="25165"/>
                    </a:cubicBezTo>
                    <a:lnTo>
                      <a:pt x="11512" y="25165"/>
                    </a:lnTo>
                    <a:cubicBezTo>
                      <a:pt x="11568" y="25165"/>
                      <a:pt x="11616" y="25121"/>
                      <a:pt x="11620" y="25065"/>
                    </a:cubicBezTo>
                    <a:cubicBezTo>
                      <a:pt x="11624" y="25009"/>
                      <a:pt x="11581" y="24952"/>
                      <a:pt x="11520" y="24948"/>
                    </a:cubicBezTo>
                    <a:cubicBezTo>
                      <a:pt x="11517" y="24948"/>
                      <a:pt x="11515" y="24948"/>
                      <a:pt x="11512" y="24948"/>
                    </a:cubicBezTo>
                    <a:close/>
                    <a:moveTo>
                      <a:pt x="13531" y="24961"/>
                    </a:moveTo>
                    <a:cubicBezTo>
                      <a:pt x="13529" y="24961"/>
                      <a:pt x="13526" y="24961"/>
                      <a:pt x="13523" y="24961"/>
                    </a:cubicBezTo>
                    <a:cubicBezTo>
                      <a:pt x="13463" y="24965"/>
                      <a:pt x="13419" y="25017"/>
                      <a:pt x="13424" y="25078"/>
                    </a:cubicBezTo>
                    <a:cubicBezTo>
                      <a:pt x="13428" y="25134"/>
                      <a:pt x="13476" y="25178"/>
                      <a:pt x="13532" y="25178"/>
                    </a:cubicBezTo>
                    <a:lnTo>
                      <a:pt x="13541" y="25178"/>
                    </a:lnTo>
                    <a:cubicBezTo>
                      <a:pt x="13601" y="25173"/>
                      <a:pt x="13645" y="25121"/>
                      <a:pt x="13640" y="25061"/>
                    </a:cubicBezTo>
                    <a:cubicBezTo>
                      <a:pt x="13636" y="25007"/>
                      <a:pt x="13588" y="24961"/>
                      <a:pt x="13531" y="24961"/>
                    </a:cubicBezTo>
                    <a:close/>
                    <a:moveTo>
                      <a:pt x="12016" y="24982"/>
                    </a:moveTo>
                    <a:cubicBezTo>
                      <a:pt x="11958" y="24982"/>
                      <a:pt x="11910" y="25028"/>
                      <a:pt x="11906" y="25087"/>
                    </a:cubicBezTo>
                    <a:cubicBezTo>
                      <a:pt x="11906" y="25147"/>
                      <a:pt x="11950" y="25195"/>
                      <a:pt x="12010" y="25199"/>
                    </a:cubicBezTo>
                    <a:lnTo>
                      <a:pt x="12015" y="25199"/>
                    </a:lnTo>
                    <a:cubicBezTo>
                      <a:pt x="12075" y="25199"/>
                      <a:pt x="12123" y="25152"/>
                      <a:pt x="12123" y="25095"/>
                    </a:cubicBezTo>
                    <a:cubicBezTo>
                      <a:pt x="12127" y="25035"/>
                      <a:pt x="12080" y="24987"/>
                      <a:pt x="12023" y="24983"/>
                    </a:cubicBezTo>
                    <a:cubicBezTo>
                      <a:pt x="12021" y="24982"/>
                      <a:pt x="12018" y="24982"/>
                      <a:pt x="12016" y="24982"/>
                    </a:cubicBezTo>
                    <a:close/>
                    <a:moveTo>
                      <a:pt x="13025" y="24987"/>
                    </a:moveTo>
                    <a:cubicBezTo>
                      <a:pt x="12964" y="24991"/>
                      <a:pt x="12916" y="25043"/>
                      <a:pt x="12921" y="25100"/>
                    </a:cubicBezTo>
                    <a:cubicBezTo>
                      <a:pt x="12921" y="25160"/>
                      <a:pt x="12968" y="25204"/>
                      <a:pt x="13029" y="25204"/>
                    </a:cubicBezTo>
                    <a:cubicBezTo>
                      <a:pt x="13090" y="25204"/>
                      <a:pt x="13137" y="25152"/>
                      <a:pt x="13137" y="25095"/>
                    </a:cubicBezTo>
                    <a:cubicBezTo>
                      <a:pt x="13133" y="25035"/>
                      <a:pt x="13085" y="24987"/>
                      <a:pt x="13025" y="24987"/>
                    </a:cubicBezTo>
                    <a:close/>
                    <a:moveTo>
                      <a:pt x="12522" y="24996"/>
                    </a:moveTo>
                    <a:cubicBezTo>
                      <a:pt x="12461" y="24996"/>
                      <a:pt x="12413" y="25043"/>
                      <a:pt x="12413" y="25104"/>
                    </a:cubicBezTo>
                    <a:cubicBezTo>
                      <a:pt x="12413" y="25165"/>
                      <a:pt x="12461" y="25212"/>
                      <a:pt x="12522" y="25212"/>
                    </a:cubicBezTo>
                    <a:cubicBezTo>
                      <a:pt x="12583" y="25212"/>
                      <a:pt x="12630" y="25165"/>
                      <a:pt x="12630" y="25104"/>
                    </a:cubicBezTo>
                    <a:cubicBezTo>
                      <a:pt x="12630" y="25043"/>
                      <a:pt x="12583" y="24996"/>
                      <a:pt x="12522" y="249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5" name="Google Shape;865;p40"/>
            <p:cNvSpPr/>
            <p:nvPr/>
          </p:nvSpPr>
          <p:spPr>
            <a:xfrm>
              <a:off x="5573079" y="2484844"/>
              <a:ext cx="883577" cy="883577"/>
            </a:xfrm>
            <a:custGeom>
              <a:rect b="b" l="l" r="r" t="t"/>
              <a:pathLst>
                <a:path extrusionOk="0" h="7073" w="7073">
                  <a:moveTo>
                    <a:pt x="3539" y="1"/>
                  </a:moveTo>
                  <a:cubicBezTo>
                    <a:pt x="1583" y="1"/>
                    <a:pt x="1" y="1583"/>
                    <a:pt x="1" y="3539"/>
                  </a:cubicBezTo>
                  <a:cubicBezTo>
                    <a:pt x="1" y="5490"/>
                    <a:pt x="1583" y="7072"/>
                    <a:pt x="3539" y="7072"/>
                  </a:cubicBezTo>
                  <a:cubicBezTo>
                    <a:pt x="5490" y="7072"/>
                    <a:pt x="7073" y="5490"/>
                    <a:pt x="7073" y="3539"/>
                  </a:cubicBezTo>
                  <a:cubicBezTo>
                    <a:pt x="7073" y="1583"/>
                    <a:pt x="5490" y="1"/>
                    <a:pt x="35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4778563" y="1241224"/>
              <a:ext cx="1009124" cy="883827"/>
            </a:xfrm>
            <a:custGeom>
              <a:rect b="b" l="l" r="r" t="t"/>
              <a:pathLst>
                <a:path extrusionOk="0" h="7075" w="8078">
                  <a:moveTo>
                    <a:pt x="4043" y="0"/>
                  </a:moveTo>
                  <a:cubicBezTo>
                    <a:pt x="2820" y="0"/>
                    <a:pt x="1631" y="635"/>
                    <a:pt x="976" y="1770"/>
                  </a:cubicBezTo>
                  <a:cubicBezTo>
                    <a:pt x="0" y="3461"/>
                    <a:pt x="577" y="5624"/>
                    <a:pt x="2272" y="6600"/>
                  </a:cubicBezTo>
                  <a:cubicBezTo>
                    <a:pt x="2830" y="6921"/>
                    <a:pt x="3438" y="7074"/>
                    <a:pt x="4038" y="7074"/>
                  </a:cubicBezTo>
                  <a:cubicBezTo>
                    <a:pt x="5258" y="7074"/>
                    <a:pt x="6445" y="6442"/>
                    <a:pt x="7102" y="5308"/>
                  </a:cubicBezTo>
                  <a:cubicBezTo>
                    <a:pt x="8078" y="3613"/>
                    <a:pt x="7497" y="1453"/>
                    <a:pt x="5806" y="474"/>
                  </a:cubicBezTo>
                  <a:cubicBezTo>
                    <a:pt x="5250" y="153"/>
                    <a:pt x="4643" y="0"/>
                    <a:pt x="4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3335692" y="1253466"/>
              <a:ext cx="1009124" cy="883952"/>
            </a:xfrm>
            <a:custGeom>
              <a:rect b="b" l="l" r="r" t="t"/>
              <a:pathLst>
                <a:path extrusionOk="0" h="7076" w="8078">
                  <a:moveTo>
                    <a:pt x="4036" y="1"/>
                  </a:moveTo>
                  <a:cubicBezTo>
                    <a:pt x="3435" y="1"/>
                    <a:pt x="2826" y="154"/>
                    <a:pt x="2268" y="475"/>
                  </a:cubicBezTo>
                  <a:cubicBezTo>
                    <a:pt x="577" y="1451"/>
                    <a:pt x="0" y="3614"/>
                    <a:pt x="976" y="5305"/>
                  </a:cubicBezTo>
                  <a:cubicBezTo>
                    <a:pt x="1630" y="6440"/>
                    <a:pt x="2820" y="7075"/>
                    <a:pt x="4043" y="7075"/>
                  </a:cubicBezTo>
                  <a:cubicBezTo>
                    <a:pt x="4642" y="7075"/>
                    <a:pt x="5249" y="6923"/>
                    <a:pt x="5806" y="6602"/>
                  </a:cubicBezTo>
                  <a:cubicBezTo>
                    <a:pt x="7497" y="5622"/>
                    <a:pt x="8078" y="3463"/>
                    <a:pt x="7102" y="1767"/>
                  </a:cubicBezTo>
                  <a:cubicBezTo>
                    <a:pt x="6445" y="634"/>
                    <a:pt x="5258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687337" y="2509204"/>
              <a:ext cx="883452" cy="883577"/>
            </a:xfrm>
            <a:custGeom>
              <a:rect b="b" l="l" r="r" t="t"/>
              <a:pathLst>
                <a:path extrusionOk="0" h="7073" w="7072">
                  <a:moveTo>
                    <a:pt x="3538" y="1"/>
                  </a:moveTo>
                  <a:cubicBezTo>
                    <a:pt x="1583" y="1"/>
                    <a:pt x="0" y="1583"/>
                    <a:pt x="0" y="3539"/>
                  </a:cubicBezTo>
                  <a:cubicBezTo>
                    <a:pt x="0" y="5490"/>
                    <a:pt x="1583" y="7072"/>
                    <a:pt x="3538" y="7072"/>
                  </a:cubicBezTo>
                  <a:cubicBezTo>
                    <a:pt x="5489" y="7072"/>
                    <a:pt x="7072" y="5490"/>
                    <a:pt x="7072" y="3539"/>
                  </a:cubicBezTo>
                  <a:cubicBezTo>
                    <a:pt x="7072" y="1583"/>
                    <a:pt x="5489" y="1"/>
                    <a:pt x="3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3356804" y="3752700"/>
              <a:ext cx="1009124" cy="883702"/>
            </a:xfrm>
            <a:custGeom>
              <a:rect b="b" l="l" r="r" t="t"/>
              <a:pathLst>
                <a:path extrusionOk="0" h="7074" w="8078">
                  <a:moveTo>
                    <a:pt x="4043" y="1"/>
                  </a:moveTo>
                  <a:cubicBezTo>
                    <a:pt x="2820" y="1"/>
                    <a:pt x="1630" y="636"/>
                    <a:pt x="976" y="1771"/>
                  </a:cubicBezTo>
                  <a:cubicBezTo>
                    <a:pt x="0" y="3462"/>
                    <a:pt x="577" y="5625"/>
                    <a:pt x="2268" y="6601"/>
                  </a:cubicBezTo>
                  <a:cubicBezTo>
                    <a:pt x="2824" y="6921"/>
                    <a:pt x="3431" y="7074"/>
                    <a:pt x="4030" y="7074"/>
                  </a:cubicBezTo>
                  <a:cubicBezTo>
                    <a:pt x="5253" y="7074"/>
                    <a:pt x="6443" y="6439"/>
                    <a:pt x="7098" y="5304"/>
                  </a:cubicBezTo>
                  <a:cubicBezTo>
                    <a:pt x="8078" y="3613"/>
                    <a:pt x="7497" y="1454"/>
                    <a:pt x="5806" y="474"/>
                  </a:cubicBezTo>
                  <a:cubicBezTo>
                    <a:pt x="5250" y="153"/>
                    <a:pt x="4642" y="1"/>
                    <a:pt x="40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4799675" y="3740707"/>
              <a:ext cx="1009124" cy="883702"/>
            </a:xfrm>
            <a:custGeom>
              <a:rect b="b" l="l" r="r" t="t"/>
              <a:pathLst>
                <a:path extrusionOk="0" h="7074" w="8078">
                  <a:moveTo>
                    <a:pt x="4037" y="0"/>
                  </a:moveTo>
                  <a:cubicBezTo>
                    <a:pt x="3436" y="0"/>
                    <a:pt x="2827" y="153"/>
                    <a:pt x="2268" y="475"/>
                  </a:cubicBezTo>
                  <a:cubicBezTo>
                    <a:pt x="577" y="1450"/>
                    <a:pt x="1" y="3614"/>
                    <a:pt x="976" y="5305"/>
                  </a:cubicBezTo>
                  <a:cubicBezTo>
                    <a:pt x="1630" y="6439"/>
                    <a:pt x="2818" y="7073"/>
                    <a:pt x="4040" y="7073"/>
                  </a:cubicBezTo>
                  <a:cubicBezTo>
                    <a:pt x="4640" y="7073"/>
                    <a:pt x="5249" y="6920"/>
                    <a:pt x="5806" y="6597"/>
                  </a:cubicBezTo>
                  <a:cubicBezTo>
                    <a:pt x="7497" y="5621"/>
                    <a:pt x="8078" y="3458"/>
                    <a:pt x="7102" y="1767"/>
                  </a:cubicBezTo>
                  <a:cubicBezTo>
                    <a:pt x="6446" y="633"/>
                    <a:pt x="5258" y="0"/>
                    <a:pt x="4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4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 sz="2400"/>
          </a:p>
        </p:txBody>
      </p:sp>
      <p:grpSp>
        <p:nvGrpSpPr>
          <p:cNvPr id="872" name="Google Shape;872;p40"/>
          <p:cNvGrpSpPr/>
          <p:nvPr/>
        </p:nvGrpSpPr>
        <p:grpSpPr>
          <a:xfrm>
            <a:off x="1143000" y="3757088"/>
            <a:ext cx="1980324" cy="829023"/>
            <a:chOff x="-2082450" y="3633626"/>
            <a:chExt cx="1980324" cy="829023"/>
          </a:xfrm>
        </p:grpSpPr>
        <p:sp>
          <p:nvSpPr>
            <p:cNvPr id="873" name="Google Shape;873;p40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4" name="Google Shape;874;p40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5" name="Google Shape;875;p40"/>
          <p:cNvGrpSpPr/>
          <p:nvPr/>
        </p:nvGrpSpPr>
        <p:grpSpPr>
          <a:xfrm>
            <a:off x="457988" y="2517906"/>
            <a:ext cx="1980323" cy="830243"/>
            <a:chOff x="-2082450" y="2525828"/>
            <a:chExt cx="1980323" cy="830243"/>
          </a:xfrm>
        </p:grpSpPr>
        <p:sp>
          <p:nvSpPr>
            <p:cNvPr id="876" name="Google Shape;876;p40"/>
            <p:cNvSpPr txBox="1"/>
            <p:nvPr/>
          </p:nvSpPr>
          <p:spPr>
            <a:xfrm>
              <a:off x="-2082427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7" name="Google Shape;877;p40"/>
            <p:cNvSpPr txBox="1"/>
            <p:nvPr/>
          </p:nvSpPr>
          <p:spPr>
            <a:xfrm>
              <a:off x="-2082450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8" name="Google Shape;878;p40"/>
          <p:cNvGrpSpPr/>
          <p:nvPr/>
        </p:nvGrpSpPr>
        <p:grpSpPr>
          <a:xfrm>
            <a:off x="1143000" y="1278725"/>
            <a:ext cx="1980323" cy="830243"/>
            <a:chOff x="-2082450" y="1418025"/>
            <a:chExt cx="1980323" cy="830243"/>
          </a:xfrm>
        </p:grpSpPr>
        <p:sp>
          <p:nvSpPr>
            <p:cNvPr id="879" name="Google Shape;879;p40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0" name="Google Shape;880;p40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1" name="Google Shape;881;p40"/>
          <p:cNvGrpSpPr/>
          <p:nvPr/>
        </p:nvGrpSpPr>
        <p:grpSpPr>
          <a:xfrm>
            <a:off x="6019113" y="3757088"/>
            <a:ext cx="1980324" cy="829023"/>
            <a:chOff x="9246125" y="3633626"/>
            <a:chExt cx="1980324" cy="829023"/>
          </a:xfrm>
        </p:grpSpPr>
        <p:sp>
          <p:nvSpPr>
            <p:cNvPr id="882" name="Google Shape;882;p40"/>
            <p:cNvSpPr txBox="1"/>
            <p:nvPr/>
          </p:nvSpPr>
          <p:spPr>
            <a:xfrm>
              <a:off x="9246149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3" name="Google Shape;883;p40"/>
            <p:cNvSpPr txBox="1"/>
            <p:nvPr/>
          </p:nvSpPr>
          <p:spPr>
            <a:xfrm>
              <a:off x="9246125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6705700" y="2517906"/>
            <a:ext cx="1980323" cy="830243"/>
            <a:chOff x="9246125" y="2525828"/>
            <a:chExt cx="1980323" cy="830243"/>
          </a:xfrm>
        </p:grpSpPr>
        <p:sp>
          <p:nvSpPr>
            <p:cNvPr id="885" name="Google Shape;885;p40"/>
            <p:cNvSpPr txBox="1"/>
            <p:nvPr/>
          </p:nvSpPr>
          <p:spPr>
            <a:xfrm>
              <a:off x="9246148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6" name="Google Shape;886;p40"/>
            <p:cNvSpPr txBox="1"/>
            <p:nvPr/>
          </p:nvSpPr>
          <p:spPr>
            <a:xfrm>
              <a:off x="9246125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6019113" y="1278725"/>
            <a:ext cx="1980323" cy="830243"/>
            <a:chOff x="9246125" y="1418025"/>
            <a:chExt cx="1980323" cy="830243"/>
          </a:xfrm>
        </p:grpSpPr>
        <p:sp>
          <p:nvSpPr>
            <p:cNvPr id="888" name="Google Shape;888;p40"/>
            <p:cNvSpPr txBox="1"/>
            <p:nvPr/>
          </p:nvSpPr>
          <p:spPr>
            <a:xfrm>
              <a:off x="9246148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9" name="Google Shape;889;p40"/>
            <p:cNvSpPr txBox="1"/>
            <p:nvPr/>
          </p:nvSpPr>
          <p:spPr>
            <a:xfrm>
              <a:off x="9246125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3970430" y="2147499"/>
            <a:ext cx="1203140" cy="1570776"/>
            <a:chOff x="3970430" y="2023999"/>
            <a:chExt cx="1203140" cy="1570776"/>
          </a:xfrm>
        </p:grpSpPr>
        <p:sp>
          <p:nvSpPr>
            <p:cNvPr id="891" name="Google Shape;891;p40"/>
            <p:cNvSpPr/>
            <p:nvPr/>
          </p:nvSpPr>
          <p:spPr>
            <a:xfrm>
              <a:off x="4087984" y="2023999"/>
              <a:ext cx="968524" cy="1570776"/>
            </a:xfrm>
            <a:custGeom>
              <a:rect b="b" l="l" r="r" t="t"/>
              <a:pathLst>
                <a:path extrusionOk="0" h="12574" w="7753">
                  <a:moveTo>
                    <a:pt x="633" y="0"/>
                  </a:moveTo>
                  <a:cubicBezTo>
                    <a:pt x="282" y="0"/>
                    <a:pt x="0" y="286"/>
                    <a:pt x="0" y="633"/>
                  </a:cubicBezTo>
                  <a:lnTo>
                    <a:pt x="0" y="11941"/>
                  </a:lnTo>
                  <a:cubicBezTo>
                    <a:pt x="0" y="12292"/>
                    <a:pt x="282" y="12574"/>
                    <a:pt x="633" y="12574"/>
                  </a:cubicBezTo>
                  <a:lnTo>
                    <a:pt x="7120" y="12574"/>
                  </a:lnTo>
                  <a:cubicBezTo>
                    <a:pt x="7467" y="12574"/>
                    <a:pt x="7753" y="12292"/>
                    <a:pt x="7753" y="11941"/>
                  </a:cubicBezTo>
                  <a:lnTo>
                    <a:pt x="7753" y="633"/>
                  </a:lnTo>
                  <a:cubicBezTo>
                    <a:pt x="7753" y="286"/>
                    <a:pt x="7467" y="0"/>
                    <a:pt x="7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4129708" y="2192896"/>
              <a:ext cx="884576" cy="1233485"/>
            </a:xfrm>
            <a:custGeom>
              <a:rect b="b" l="l" r="r" t="t"/>
              <a:pathLst>
                <a:path extrusionOk="0" h="9874" w="7081">
                  <a:moveTo>
                    <a:pt x="0" y="1"/>
                  </a:moveTo>
                  <a:lnTo>
                    <a:pt x="0" y="9873"/>
                  </a:lnTo>
                  <a:lnTo>
                    <a:pt x="7080" y="9873"/>
                  </a:lnTo>
                  <a:lnTo>
                    <a:pt x="7080" y="1"/>
                  </a:lnTo>
                  <a:close/>
                </a:path>
              </a:pathLst>
            </a:custGeom>
            <a:solidFill>
              <a:srgbClr val="FFF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4129708" y="3223646"/>
              <a:ext cx="884576" cy="202749"/>
            </a:xfrm>
            <a:custGeom>
              <a:rect b="b" l="l" r="r" t="t"/>
              <a:pathLst>
                <a:path extrusionOk="0" h="1623" w="7081">
                  <a:moveTo>
                    <a:pt x="0" y="1"/>
                  </a:moveTo>
                  <a:lnTo>
                    <a:pt x="0" y="1622"/>
                  </a:lnTo>
                  <a:lnTo>
                    <a:pt x="7080" y="1622"/>
                  </a:lnTo>
                  <a:lnTo>
                    <a:pt x="7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4460632" y="3465749"/>
              <a:ext cx="222737" cy="90069"/>
            </a:xfrm>
            <a:custGeom>
              <a:rect b="b" l="l" r="r" t="t"/>
              <a:pathLst>
                <a:path extrusionOk="0" h="721" w="1783">
                  <a:moveTo>
                    <a:pt x="365" y="1"/>
                  </a:moveTo>
                  <a:cubicBezTo>
                    <a:pt x="165" y="1"/>
                    <a:pt x="0" y="161"/>
                    <a:pt x="0" y="361"/>
                  </a:cubicBezTo>
                  <a:cubicBezTo>
                    <a:pt x="0" y="560"/>
                    <a:pt x="165" y="720"/>
                    <a:pt x="365" y="720"/>
                  </a:cubicBezTo>
                  <a:lnTo>
                    <a:pt x="1422" y="720"/>
                  </a:lnTo>
                  <a:cubicBezTo>
                    <a:pt x="1622" y="720"/>
                    <a:pt x="1782" y="560"/>
                    <a:pt x="1782" y="361"/>
                  </a:cubicBezTo>
                  <a:cubicBezTo>
                    <a:pt x="1782" y="161"/>
                    <a:pt x="1622" y="1"/>
                    <a:pt x="1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970430" y="2192896"/>
              <a:ext cx="286073" cy="127421"/>
            </a:xfrm>
            <a:custGeom>
              <a:rect b="b" l="l" r="r" t="t"/>
              <a:pathLst>
                <a:path extrusionOk="0" h="1020" w="2290">
                  <a:moveTo>
                    <a:pt x="1280" y="1"/>
                  </a:moveTo>
                  <a:lnTo>
                    <a:pt x="1" y="1020"/>
                  </a:lnTo>
                  <a:lnTo>
                    <a:pt x="1379" y="1020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FFE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4142700" y="2192896"/>
              <a:ext cx="240101" cy="127421"/>
            </a:xfrm>
            <a:custGeom>
              <a:rect b="b" l="l" r="r" t="t"/>
              <a:pathLst>
                <a:path extrusionOk="0" h="1020" w="1922">
                  <a:moveTo>
                    <a:pt x="911" y="1"/>
                  </a:moveTo>
                  <a:lnTo>
                    <a:pt x="0" y="1020"/>
                  </a:lnTo>
                  <a:lnTo>
                    <a:pt x="1375" y="1020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4314346" y="2192896"/>
              <a:ext cx="194629" cy="127421"/>
            </a:xfrm>
            <a:custGeom>
              <a:rect b="b" l="l" r="r" t="t"/>
              <a:pathLst>
                <a:path extrusionOk="0" h="1020" w="1558">
                  <a:moveTo>
                    <a:pt x="547" y="1"/>
                  </a:moveTo>
                  <a:lnTo>
                    <a:pt x="1" y="1020"/>
                  </a:lnTo>
                  <a:lnTo>
                    <a:pt x="1375" y="1020"/>
                  </a:lnTo>
                  <a:lnTo>
                    <a:pt x="1557" y="1"/>
                  </a:lnTo>
                  <a:close/>
                </a:path>
              </a:pathLst>
            </a:custGeom>
            <a:solidFill>
              <a:srgbClr val="FFE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4486116" y="2192896"/>
              <a:ext cx="171768" cy="127421"/>
            </a:xfrm>
            <a:custGeom>
              <a:rect b="b" l="l" r="r" t="t"/>
              <a:pathLst>
                <a:path extrusionOk="0" h="1020" w="1375">
                  <a:moveTo>
                    <a:pt x="182" y="1"/>
                  </a:moveTo>
                  <a:lnTo>
                    <a:pt x="0" y="1020"/>
                  </a:lnTo>
                  <a:lnTo>
                    <a:pt x="1375" y="1020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635025" y="2192896"/>
              <a:ext cx="195129" cy="127421"/>
            </a:xfrm>
            <a:custGeom>
              <a:rect b="b" l="l" r="r" t="t"/>
              <a:pathLst>
                <a:path extrusionOk="0" h="1020" w="1562">
                  <a:moveTo>
                    <a:pt x="0" y="1"/>
                  </a:moveTo>
                  <a:lnTo>
                    <a:pt x="183" y="1020"/>
                  </a:lnTo>
                  <a:lnTo>
                    <a:pt x="1561" y="1020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E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761198" y="2192896"/>
              <a:ext cx="240601" cy="127421"/>
            </a:xfrm>
            <a:custGeom>
              <a:rect b="b" l="l" r="r" t="t"/>
              <a:pathLst>
                <a:path extrusionOk="0" h="1020" w="1926">
                  <a:moveTo>
                    <a:pt x="1" y="1"/>
                  </a:moveTo>
                  <a:lnTo>
                    <a:pt x="551" y="1020"/>
                  </a:lnTo>
                  <a:lnTo>
                    <a:pt x="1926" y="1020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887996" y="2192896"/>
              <a:ext cx="285573" cy="127421"/>
            </a:xfrm>
            <a:custGeom>
              <a:rect b="b" l="l" r="r" t="t"/>
              <a:pathLst>
                <a:path extrusionOk="0" h="1020" w="2286">
                  <a:moveTo>
                    <a:pt x="0" y="1"/>
                  </a:moveTo>
                  <a:lnTo>
                    <a:pt x="911" y="1020"/>
                  </a:lnTo>
                  <a:lnTo>
                    <a:pt x="2285" y="1020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FFE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3970430" y="2320194"/>
              <a:ext cx="172393" cy="146409"/>
            </a:xfrm>
            <a:custGeom>
              <a:rect b="b" l="l" r="r" t="t"/>
              <a:pathLst>
                <a:path extrusionOk="0" h="1172" w="1380">
                  <a:moveTo>
                    <a:pt x="1" y="1"/>
                  </a:moveTo>
                  <a:lnTo>
                    <a:pt x="1" y="486"/>
                  </a:lnTo>
                  <a:cubicBezTo>
                    <a:pt x="1" y="864"/>
                    <a:pt x="308" y="1171"/>
                    <a:pt x="690" y="1171"/>
                  </a:cubicBezTo>
                  <a:cubicBezTo>
                    <a:pt x="1071" y="1171"/>
                    <a:pt x="1379" y="864"/>
                    <a:pt x="1379" y="486"/>
                  </a:cubicBezTo>
                  <a:lnTo>
                    <a:pt x="1379" y="1"/>
                  </a:lnTo>
                  <a:close/>
                </a:path>
              </a:pathLst>
            </a:custGeom>
            <a:solidFill>
              <a:srgbClr val="F3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4142700" y="2320194"/>
              <a:ext cx="171768" cy="146409"/>
            </a:xfrm>
            <a:custGeom>
              <a:rect b="b" l="l" r="r" t="t"/>
              <a:pathLst>
                <a:path extrusionOk="0" h="1172" w="1375">
                  <a:moveTo>
                    <a:pt x="0" y="1"/>
                  </a:moveTo>
                  <a:lnTo>
                    <a:pt x="0" y="486"/>
                  </a:lnTo>
                  <a:cubicBezTo>
                    <a:pt x="0" y="864"/>
                    <a:pt x="308" y="1171"/>
                    <a:pt x="685" y="1171"/>
                  </a:cubicBezTo>
                  <a:cubicBezTo>
                    <a:pt x="1067" y="1171"/>
                    <a:pt x="1375" y="864"/>
                    <a:pt x="1375" y="486"/>
                  </a:cubicBez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4314346" y="2320194"/>
              <a:ext cx="171893" cy="146409"/>
            </a:xfrm>
            <a:custGeom>
              <a:rect b="b" l="l" r="r" t="t"/>
              <a:pathLst>
                <a:path extrusionOk="0" h="1172" w="1376">
                  <a:moveTo>
                    <a:pt x="1" y="1"/>
                  </a:moveTo>
                  <a:lnTo>
                    <a:pt x="1" y="486"/>
                  </a:lnTo>
                  <a:cubicBezTo>
                    <a:pt x="1" y="864"/>
                    <a:pt x="309" y="1171"/>
                    <a:pt x="690" y="1171"/>
                  </a:cubicBezTo>
                  <a:cubicBezTo>
                    <a:pt x="1067" y="1171"/>
                    <a:pt x="1375" y="864"/>
                    <a:pt x="1375" y="486"/>
                  </a:cubicBezTo>
                  <a:lnTo>
                    <a:pt x="1375" y="1"/>
                  </a:lnTo>
                  <a:close/>
                </a:path>
              </a:pathLst>
            </a:custGeom>
            <a:solidFill>
              <a:srgbClr val="F3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486116" y="2320194"/>
              <a:ext cx="171768" cy="146409"/>
            </a:xfrm>
            <a:custGeom>
              <a:rect b="b" l="l" r="r" t="t"/>
              <a:pathLst>
                <a:path extrusionOk="0" h="1172" w="1375">
                  <a:moveTo>
                    <a:pt x="0" y="1"/>
                  </a:moveTo>
                  <a:lnTo>
                    <a:pt x="0" y="486"/>
                  </a:lnTo>
                  <a:cubicBezTo>
                    <a:pt x="0" y="864"/>
                    <a:pt x="308" y="1171"/>
                    <a:pt x="690" y="1171"/>
                  </a:cubicBezTo>
                  <a:cubicBezTo>
                    <a:pt x="1067" y="1171"/>
                    <a:pt x="1375" y="864"/>
                    <a:pt x="1375" y="486"/>
                  </a:cubicBez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4657761" y="2320194"/>
              <a:ext cx="172393" cy="146409"/>
            </a:xfrm>
            <a:custGeom>
              <a:rect b="b" l="l" r="r" t="t"/>
              <a:pathLst>
                <a:path extrusionOk="0" h="1172" w="1380">
                  <a:moveTo>
                    <a:pt x="1" y="1"/>
                  </a:moveTo>
                  <a:lnTo>
                    <a:pt x="1" y="486"/>
                  </a:lnTo>
                  <a:cubicBezTo>
                    <a:pt x="1" y="864"/>
                    <a:pt x="308" y="1171"/>
                    <a:pt x="690" y="1171"/>
                  </a:cubicBezTo>
                  <a:cubicBezTo>
                    <a:pt x="1072" y="1171"/>
                    <a:pt x="1379" y="864"/>
                    <a:pt x="1379" y="486"/>
                  </a:cubicBezTo>
                  <a:lnTo>
                    <a:pt x="1379" y="1"/>
                  </a:lnTo>
                  <a:close/>
                </a:path>
              </a:pathLst>
            </a:custGeom>
            <a:solidFill>
              <a:srgbClr val="F3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830031" y="2320194"/>
              <a:ext cx="171768" cy="146409"/>
            </a:xfrm>
            <a:custGeom>
              <a:rect b="b" l="l" r="r" t="t"/>
              <a:pathLst>
                <a:path extrusionOk="0" h="1172" w="1375">
                  <a:moveTo>
                    <a:pt x="0" y="1"/>
                  </a:moveTo>
                  <a:lnTo>
                    <a:pt x="0" y="486"/>
                  </a:lnTo>
                  <a:cubicBezTo>
                    <a:pt x="0" y="864"/>
                    <a:pt x="308" y="1171"/>
                    <a:pt x="685" y="1171"/>
                  </a:cubicBezTo>
                  <a:cubicBezTo>
                    <a:pt x="1067" y="1171"/>
                    <a:pt x="1375" y="864"/>
                    <a:pt x="1375" y="486"/>
                  </a:cubicBez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5001677" y="2320194"/>
              <a:ext cx="171893" cy="146409"/>
            </a:xfrm>
            <a:custGeom>
              <a:rect b="b" l="l" r="r" t="t"/>
              <a:pathLst>
                <a:path extrusionOk="0" h="1172" w="1376">
                  <a:moveTo>
                    <a:pt x="1" y="1"/>
                  </a:moveTo>
                  <a:lnTo>
                    <a:pt x="1" y="486"/>
                  </a:lnTo>
                  <a:cubicBezTo>
                    <a:pt x="1" y="864"/>
                    <a:pt x="309" y="1171"/>
                    <a:pt x="686" y="1171"/>
                  </a:cubicBezTo>
                  <a:cubicBezTo>
                    <a:pt x="1067" y="1171"/>
                    <a:pt x="1375" y="864"/>
                    <a:pt x="1375" y="486"/>
                  </a:cubicBezTo>
                  <a:lnTo>
                    <a:pt x="1375" y="1"/>
                  </a:lnTo>
                  <a:close/>
                </a:path>
              </a:pathLst>
            </a:custGeom>
            <a:solidFill>
              <a:srgbClr val="F3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302978" y="2745936"/>
              <a:ext cx="538541" cy="247097"/>
            </a:xfrm>
            <a:custGeom>
              <a:rect b="b" l="l" r="r" t="t"/>
              <a:pathLst>
                <a:path extrusionOk="0" h="1978" w="4311">
                  <a:moveTo>
                    <a:pt x="391" y="1"/>
                  </a:moveTo>
                  <a:cubicBezTo>
                    <a:pt x="174" y="1"/>
                    <a:pt x="1" y="178"/>
                    <a:pt x="1" y="395"/>
                  </a:cubicBezTo>
                  <a:lnTo>
                    <a:pt x="1" y="1583"/>
                  </a:lnTo>
                  <a:cubicBezTo>
                    <a:pt x="1" y="1800"/>
                    <a:pt x="174" y="1978"/>
                    <a:pt x="391" y="1978"/>
                  </a:cubicBezTo>
                  <a:lnTo>
                    <a:pt x="3916" y="1978"/>
                  </a:lnTo>
                  <a:cubicBezTo>
                    <a:pt x="4133" y="1978"/>
                    <a:pt x="4310" y="1800"/>
                    <a:pt x="4310" y="1583"/>
                  </a:cubicBezTo>
                  <a:lnTo>
                    <a:pt x="4310" y="395"/>
                  </a:lnTo>
                  <a:cubicBezTo>
                    <a:pt x="4310" y="178"/>
                    <a:pt x="4133" y="1"/>
                    <a:pt x="3916" y="1"/>
                  </a:cubicBezTo>
                  <a:close/>
                </a:path>
              </a:pathLst>
            </a:custGeom>
            <a:solidFill>
              <a:srgbClr val="CA5E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414035" y="2593153"/>
              <a:ext cx="338665" cy="328421"/>
            </a:xfrm>
            <a:custGeom>
              <a:rect b="b" l="l" r="r" t="t"/>
              <a:pathLst>
                <a:path extrusionOk="0" h="2629" w="2711">
                  <a:moveTo>
                    <a:pt x="1355" y="72"/>
                  </a:moveTo>
                  <a:cubicBezTo>
                    <a:pt x="1385" y="72"/>
                    <a:pt x="1414" y="83"/>
                    <a:pt x="1436" y="105"/>
                  </a:cubicBezTo>
                  <a:lnTo>
                    <a:pt x="2606" y="1276"/>
                  </a:lnTo>
                  <a:lnTo>
                    <a:pt x="1358" y="2529"/>
                  </a:lnTo>
                  <a:lnTo>
                    <a:pt x="105" y="1276"/>
                  </a:lnTo>
                  <a:lnTo>
                    <a:pt x="1275" y="105"/>
                  </a:lnTo>
                  <a:cubicBezTo>
                    <a:pt x="1297" y="83"/>
                    <a:pt x="1326" y="72"/>
                    <a:pt x="1355" y="72"/>
                  </a:cubicBezTo>
                  <a:close/>
                  <a:moveTo>
                    <a:pt x="1355" y="1"/>
                  </a:moveTo>
                  <a:cubicBezTo>
                    <a:pt x="1307" y="1"/>
                    <a:pt x="1258" y="18"/>
                    <a:pt x="1223" y="53"/>
                  </a:cubicBezTo>
                  <a:lnTo>
                    <a:pt x="1" y="1276"/>
                  </a:lnTo>
                  <a:lnTo>
                    <a:pt x="1358" y="2628"/>
                  </a:lnTo>
                  <a:lnTo>
                    <a:pt x="2710" y="1276"/>
                  </a:lnTo>
                  <a:lnTo>
                    <a:pt x="1488" y="53"/>
                  </a:lnTo>
                  <a:cubicBezTo>
                    <a:pt x="1453" y="18"/>
                    <a:pt x="1404" y="1"/>
                    <a:pt x="1355" y="1"/>
                  </a:cubicBezTo>
                  <a:close/>
                </a:path>
              </a:pathLst>
            </a:custGeom>
            <a:solidFill>
              <a:srgbClr val="CA5E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302978" y="2731319"/>
              <a:ext cx="538541" cy="247097"/>
            </a:xfrm>
            <a:custGeom>
              <a:rect b="b" l="l" r="r" t="t"/>
              <a:pathLst>
                <a:path extrusionOk="0" h="1978" w="4311">
                  <a:moveTo>
                    <a:pt x="391" y="1"/>
                  </a:moveTo>
                  <a:cubicBezTo>
                    <a:pt x="174" y="1"/>
                    <a:pt x="1" y="178"/>
                    <a:pt x="1" y="395"/>
                  </a:cubicBezTo>
                  <a:lnTo>
                    <a:pt x="1" y="1583"/>
                  </a:lnTo>
                  <a:cubicBezTo>
                    <a:pt x="1" y="1800"/>
                    <a:pt x="174" y="1978"/>
                    <a:pt x="391" y="1978"/>
                  </a:cubicBezTo>
                  <a:lnTo>
                    <a:pt x="3916" y="1978"/>
                  </a:lnTo>
                  <a:cubicBezTo>
                    <a:pt x="4133" y="1978"/>
                    <a:pt x="4310" y="1800"/>
                    <a:pt x="4310" y="1583"/>
                  </a:cubicBezTo>
                  <a:lnTo>
                    <a:pt x="4310" y="395"/>
                  </a:lnTo>
                  <a:cubicBezTo>
                    <a:pt x="4310" y="178"/>
                    <a:pt x="4133" y="1"/>
                    <a:pt x="39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570065" y="2597526"/>
              <a:ext cx="26608" cy="26733"/>
            </a:xfrm>
            <a:custGeom>
              <a:rect b="b" l="l" r="r" t="t"/>
              <a:pathLst>
                <a:path extrusionOk="0" h="214" w="213">
                  <a:moveTo>
                    <a:pt x="109" y="1"/>
                  </a:moveTo>
                  <a:cubicBezTo>
                    <a:pt x="48" y="1"/>
                    <a:pt x="0" y="48"/>
                    <a:pt x="0" y="109"/>
                  </a:cubicBezTo>
                  <a:cubicBezTo>
                    <a:pt x="0" y="165"/>
                    <a:pt x="48" y="213"/>
                    <a:pt x="109" y="213"/>
                  </a:cubicBezTo>
                  <a:cubicBezTo>
                    <a:pt x="165" y="213"/>
                    <a:pt x="213" y="165"/>
                    <a:pt x="213" y="109"/>
                  </a:cubicBezTo>
                  <a:cubicBezTo>
                    <a:pt x="213" y="48"/>
                    <a:pt x="165" y="1"/>
                    <a:pt x="109" y="1"/>
                  </a:cubicBezTo>
                  <a:close/>
                </a:path>
              </a:pathLst>
            </a:custGeom>
            <a:solidFill>
              <a:srgbClr val="FF8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275369" y="3283235"/>
              <a:ext cx="56465" cy="77577"/>
            </a:xfrm>
            <a:custGeom>
              <a:rect b="b" l="l" r="r" t="t"/>
              <a:pathLst>
                <a:path extrusionOk="0" h="621" w="452">
                  <a:moveTo>
                    <a:pt x="204" y="66"/>
                  </a:moveTo>
                  <a:cubicBezTo>
                    <a:pt x="243" y="66"/>
                    <a:pt x="274" y="74"/>
                    <a:pt x="295" y="92"/>
                  </a:cubicBezTo>
                  <a:cubicBezTo>
                    <a:pt x="317" y="109"/>
                    <a:pt x="326" y="131"/>
                    <a:pt x="326" y="165"/>
                  </a:cubicBezTo>
                  <a:cubicBezTo>
                    <a:pt x="326" y="196"/>
                    <a:pt x="317" y="222"/>
                    <a:pt x="295" y="239"/>
                  </a:cubicBezTo>
                  <a:cubicBezTo>
                    <a:pt x="278" y="256"/>
                    <a:pt x="252" y="265"/>
                    <a:pt x="222" y="265"/>
                  </a:cubicBezTo>
                  <a:lnTo>
                    <a:pt x="83" y="265"/>
                  </a:lnTo>
                  <a:lnTo>
                    <a:pt x="83" y="66"/>
                  </a:lnTo>
                  <a:close/>
                  <a:moveTo>
                    <a:pt x="248" y="330"/>
                  </a:moveTo>
                  <a:cubicBezTo>
                    <a:pt x="287" y="330"/>
                    <a:pt x="313" y="343"/>
                    <a:pt x="334" y="365"/>
                  </a:cubicBezTo>
                  <a:cubicBezTo>
                    <a:pt x="356" y="382"/>
                    <a:pt x="369" y="413"/>
                    <a:pt x="369" y="447"/>
                  </a:cubicBezTo>
                  <a:cubicBezTo>
                    <a:pt x="369" y="482"/>
                    <a:pt x="356" y="508"/>
                    <a:pt x="334" y="525"/>
                  </a:cubicBezTo>
                  <a:cubicBezTo>
                    <a:pt x="313" y="547"/>
                    <a:pt x="287" y="556"/>
                    <a:pt x="248" y="556"/>
                  </a:cubicBezTo>
                  <a:lnTo>
                    <a:pt x="83" y="556"/>
                  </a:lnTo>
                  <a:lnTo>
                    <a:pt x="83" y="330"/>
                  </a:lnTo>
                  <a:close/>
                  <a:moveTo>
                    <a:pt x="1" y="1"/>
                  </a:moveTo>
                  <a:lnTo>
                    <a:pt x="1" y="621"/>
                  </a:lnTo>
                  <a:lnTo>
                    <a:pt x="248" y="621"/>
                  </a:lnTo>
                  <a:cubicBezTo>
                    <a:pt x="308" y="621"/>
                    <a:pt x="360" y="603"/>
                    <a:pt x="395" y="577"/>
                  </a:cubicBezTo>
                  <a:cubicBezTo>
                    <a:pt x="434" y="547"/>
                    <a:pt x="451" y="504"/>
                    <a:pt x="451" y="447"/>
                  </a:cubicBezTo>
                  <a:cubicBezTo>
                    <a:pt x="451" y="404"/>
                    <a:pt x="438" y="369"/>
                    <a:pt x="417" y="339"/>
                  </a:cubicBezTo>
                  <a:cubicBezTo>
                    <a:pt x="391" y="313"/>
                    <a:pt x="360" y="295"/>
                    <a:pt x="321" y="287"/>
                  </a:cubicBezTo>
                  <a:cubicBezTo>
                    <a:pt x="347" y="278"/>
                    <a:pt x="369" y="261"/>
                    <a:pt x="386" y="239"/>
                  </a:cubicBezTo>
                  <a:cubicBezTo>
                    <a:pt x="404" y="217"/>
                    <a:pt x="412" y="196"/>
                    <a:pt x="412" y="170"/>
                  </a:cubicBezTo>
                  <a:cubicBezTo>
                    <a:pt x="412" y="113"/>
                    <a:pt x="391" y="70"/>
                    <a:pt x="356" y="44"/>
                  </a:cubicBezTo>
                  <a:cubicBezTo>
                    <a:pt x="317" y="14"/>
                    <a:pt x="269" y="1"/>
                    <a:pt x="204" y="1"/>
                  </a:cubicBezTo>
                  <a:close/>
                </a:path>
              </a:pathLst>
            </a:custGeom>
            <a:solidFill>
              <a:srgbClr val="FFF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365315" y="3283235"/>
              <a:ext cx="58589" cy="78701"/>
            </a:xfrm>
            <a:custGeom>
              <a:rect b="b" l="l" r="r" t="t"/>
              <a:pathLst>
                <a:path extrusionOk="0" h="630" w="469">
                  <a:moveTo>
                    <a:pt x="0" y="1"/>
                  </a:moveTo>
                  <a:lnTo>
                    <a:pt x="0" y="413"/>
                  </a:lnTo>
                  <a:cubicBezTo>
                    <a:pt x="0" y="482"/>
                    <a:pt x="22" y="534"/>
                    <a:pt x="65" y="573"/>
                  </a:cubicBezTo>
                  <a:cubicBezTo>
                    <a:pt x="109" y="612"/>
                    <a:pt x="161" y="629"/>
                    <a:pt x="230" y="629"/>
                  </a:cubicBezTo>
                  <a:cubicBezTo>
                    <a:pt x="299" y="629"/>
                    <a:pt x="356" y="612"/>
                    <a:pt x="399" y="573"/>
                  </a:cubicBezTo>
                  <a:cubicBezTo>
                    <a:pt x="447" y="534"/>
                    <a:pt x="469" y="482"/>
                    <a:pt x="469" y="413"/>
                  </a:cubicBezTo>
                  <a:lnTo>
                    <a:pt x="469" y="1"/>
                  </a:lnTo>
                  <a:lnTo>
                    <a:pt x="382" y="1"/>
                  </a:lnTo>
                  <a:lnTo>
                    <a:pt x="382" y="413"/>
                  </a:lnTo>
                  <a:cubicBezTo>
                    <a:pt x="382" y="460"/>
                    <a:pt x="369" y="495"/>
                    <a:pt x="343" y="525"/>
                  </a:cubicBezTo>
                  <a:cubicBezTo>
                    <a:pt x="312" y="551"/>
                    <a:pt x="273" y="564"/>
                    <a:pt x="230" y="564"/>
                  </a:cubicBezTo>
                  <a:cubicBezTo>
                    <a:pt x="187" y="564"/>
                    <a:pt x="152" y="551"/>
                    <a:pt x="126" y="525"/>
                  </a:cubicBezTo>
                  <a:cubicBezTo>
                    <a:pt x="96" y="495"/>
                    <a:pt x="83" y="460"/>
                    <a:pt x="83" y="413"/>
                  </a:cubicBezTo>
                  <a:lnTo>
                    <a:pt x="83" y="1"/>
                  </a:lnTo>
                  <a:close/>
                </a:path>
              </a:pathLst>
            </a:custGeom>
            <a:solidFill>
              <a:srgbClr val="FFF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455260" y="3283235"/>
              <a:ext cx="64460" cy="77577"/>
            </a:xfrm>
            <a:custGeom>
              <a:rect b="b" l="l" r="r" t="t"/>
              <a:pathLst>
                <a:path extrusionOk="0" h="621" w="516">
                  <a:moveTo>
                    <a:pt x="0" y="1"/>
                  </a:moveTo>
                  <a:lnTo>
                    <a:pt x="212" y="395"/>
                  </a:lnTo>
                  <a:lnTo>
                    <a:pt x="212" y="621"/>
                  </a:lnTo>
                  <a:lnTo>
                    <a:pt x="299" y="621"/>
                  </a:lnTo>
                  <a:lnTo>
                    <a:pt x="299" y="404"/>
                  </a:lnTo>
                  <a:lnTo>
                    <a:pt x="516" y="1"/>
                  </a:lnTo>
                  <a:lnTo>
                    <a:pt x="421" y="1"/>
                  </a:lnTo>
                  <a:lnTo>
                    <a:pt x="256" y="317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F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601421" y="3283235"/>
              <a:ext cx="59213" cy="77577"/>
            </a:xfrm>
            <a:custGeom>
              <a:rect b="b" l="l" r="r" t="t"/>
              <a:pathLst>
                <a:path extrusionOk="0" h="621" w="474">
                  <a:moveTo>
                    <a:pt x="1" y="1"/>
                  </a:moveTo>
                  <a:lnTo>
                    <a:pt x="1" y="621"/>
                  </a:lnTo>
                  <a:lnTo>
                    <a:pt x="87" y="621"/>
                  </a:lnTo>
                  <a:lnTo>
                    <a:pt x="87" y="148"/>
                  </a:lnTo>
                  <a:lnTo>
                    <a:pt x="387" y="621"/>
                  </a:lnTo>
                  <a:lnTo>
                    <a:pt x="473" y="621"/>
                  </a:lnTo>
                  <a:lnTo>
                    <a:pt x="473" y="1"/>
                  </a:lnTo>
                  <a:lnTo>
                    <a:pt x="387" y="1"/>
                  </a:lnTo>
                  <a:lnTo>
                    <a:pt x="387" y="47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F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697362" y="3282110"/>
              <a:ext cx="62336" cy="79825"/>
            </a:xfrm>
            <a:custGeom>
              <a:rect b="b" l="l" r="r" t="t"/>
              <a:pathLst>
                <a:path extrusionOk="0" h="639" w="499">
                  <a:moveTo>
                    <a:pt x="243" y="70"/>
                  </a:moveTo>
                  <a:cubicBezTo>
                    <a:pt x="295" y="70"/>
                    <a:pt x="334" y="88"/>
                    <a:pt x="369" y="122"/>
                  </a:cubicBezTo>
                  <a:cubicBezTo>
                    <a:pt x="399" y="161"/>
                    <a:pt x="412" y="205"/>
                    <a:pt x="412" y="265"/>
                  </a:cubicBezTo>
                  <a:lnTo>
                    <a:pt x="412" y="374"/>
                  </a:lnTo>
                  <a:cubicBezTo>
                    <a:pt x="412" y="430"/>
                    <a:pt x="399" y="478"/>
                    <a:pt x="369" y="517"/>
                  </a:cubicBezTo>
                  <a:cubicBezTo>
                    <a:pt x="338" y="552"/>
                    <a:pt x="295" y="569"/>
                    <a:pt x="243" y="569"/>
                  </a:cubicBezTo>
                  <a:cubicBezTo>
                    <a:pt x="195" y="569"/>
                    <a:pt x="156" y="552"/>
                    <a:pt x="126" y="517"/>
                  </a:cubicBezTo>
                  <a:cubicBezTo>
                    <a:pt x="95" y="478"/>
                    <a:pt x="82" y="430"/>
                    <a:pt x="82" y="374"/>
                  </a:cubicBezTo>
                  <a:lnTo>
                    <a:pt x="82" y="265"/>
                  </a:lnTo>
                  <a:cubicBezTo>
                    <a:pt x="82" y="205"/>
                    <a:pt x="95" y="161"/>
                    <a:pt x="126" y="122"/>
                  </a:cubicBezTo>
                  <a:cubicBezTo>
                    <a:pt x="156" y="88"/>
                    <a:pt x="195" y="70"/>
                    <a:pt x="243" y="70"/>
                  </a:cubicBezTo>
                  <a:close/>
                  <a:moveTo>
                    <a:pt x="243" y="1"/>
                  </a:moveTo>
                  <a:cubicBezTo>
                    <a:pt x="169" y="1"/>
                    <a:pt x="113" y="27"/>
                    <a:pt x="65" y="75"/>
                  </a:cubicBezTo>
                  <a:cubicBezTo>
                    <a:pt x="22" y="127"/>
                    <a:pt x="0" y="187"/>
                    <a:pt x="0" y="265"/>
                  </a:cubicBezTo>
                  <a:lnTo>
                    <a:pt x="0" y="374"/>
                  </a:lnTo>
                  <a:cubicBezTo>
                    <a:pt x="0" y="452"/>
                    <a:pt x="22" y="513"/>
                    <a:pt x="65" y="565"/>
                  </a:cubicBezTo>
                  <a:cubicBezTo>
                    <a:pt x="113" y="612"/>
                    <a:pt x="169" y="638"/>
                    <a:pt x="243" y="638"/>
                  </a:cubicBezTo>
                  <a:cubicBezTo>
                    <a:pt x="317" y="638"/>
                    <a:pt x="377" y="612"/>
                    <a:pt x="425" y="565"/>
                  </a:cubicBezTo>
                  <a:cubicBezTo>
                    <a:pt x="473" y="513"/>
                    <a:pt x="499" y="452"/>
                    <a:pt x="499" y="374"/>
                  </a:cubicBezTo>
                  <a:lnTo>
                    <a:pt x="499" y="265"/>
                  </a:lnTo>
                  <a:cubicBezTo>
                    <a:pt x="499" y="187"/>
                    <a:pt x="473" y="127"/>
                    <a:pt x="425" y="75"/>
                  </a:cubicBezTo>
                  <a:cubicBezTo>
                    <a:pt x="377" y="27"/>
                    <a:pt x="317" y="1"/>
                    <a:pt x="243" y="1"/>
                  </a:cubicBezTo>
                  <a:close/>
                </a:path>
              </a:pathLst>
            </a:custGeom>
            <a:solidFill>
              <a:srgbClr val="FFF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789431" y="3283235"/>
              <a:ext cx="89944" cy="77577"/>
            </a:xfrm>
            <a:custGeom>
              <a:rect b="b" l="l" r="r" t="t"/>
              <a:pathLst>
                <a:path extrusionOk="0" h="621" w="720">
                  <a:moveTo>
                    <a:pt x="0" y="1"/>
                  </a:moveTo>
                  <a:lnTo>
                    <a:pt x="148" y="621"/>
                  </a:lnTo>
                  <a:lnTo>
                    <a:pt x="221" y="621"/>
                  </a:lnTo>
                  <a:lnTo>
                    <a:pt x="347" y="191"/>
                  </a:lnTo>
                  <a:lnTo>
                    <a:pt x="356" y="135"/>
                  </a:lnTo>
                  <a:lnTo>
                    <a:pt x="360" y="135"/>
                  </a:lnTo>
                  <a:lnTo>
                    <a:pt x="369" y="191"/>
                  </a:lnTo>
                  <a:lnTo>
                    <a:pt x="494" y="621"/>
                  </a:lnTo>
                  <a:lnTo>
                    <a:pt x="568" y="621"/>
                  </a:lnTo>
                  <a:lnTo>
                    <a:pt x="720" y="1"/>
                  </a:lnTo>
                  <a:lnTo>
                    <a:pt x="629" y="1"/>
                  </a:lnTo>
                  <a:lnTo>
                    <a:pt x="538" y="404"/>
                  </a:lnTo>
                  <a:lnTo>
                    <a:pt x="529" y="486"/>
                  </a:lnTo>
                  <a:lnTo>
                    <a:pt x="525" y="486"/>
                  </a:lnTo>
                  <a:lnTo>
                    <a:pt x="512" y="404"/>
                  </a:lnTo>
                  <a:lnTo>
                    <a:pt x="399" y="1"/>
                  </a:lnTo>
                  <a:lnTo>
                    <a:pt x="317" y="1"/>
                  </a:lnTo>
                  <a:lnTo>
                    <a:pt x="208" y="404"/>
                  </a:lnTo>
                  <a:lnTo>
                    <a:pt x="191" y="486"/>
                  </a:lnTo>
                  <a:lnTo>
                    <a:pt x="178" y="404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F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40"/>
          <p:cNvGrpSpPr/>
          <p:nvPr/>
        </p:nvGrpSpPr>
        <p:grpSpPr>
          <a:xfrm>
            <a:off x="3578294" y="1325055"/>
            <a:ext cx="523925" cy="668961"/>
            <a:chOff x="3578294" y="1325055"/>
            <a:chExt cx="523925" cy="668961"/>
          </a:xfrm>
        </p:grpSpPr>
        <p:sp>
          <p:nvSpPr>
            <p:cNvPr id="920" name="Google Shape;920;p40"/>
            <p:cNvSpPr/>
            <p:nvPr/>
          </p:nvSpPr>
          <p:spPr>
            <a:xfrm>
              <a:off x="3578294" y="1423120"/>
              <a:ext cx="523925" cy="570896"/>
            </a:xfrm>
            <a:custGeom>
              <a:rect b="b" l="l" r="r" t="t"/>
              <a:pathLst>
                <a:path extrusionOk="0" h="4570" w="4194">
                  <a:moveTo>
                    <a:pt x="447" y="0"/>
                  </a:moveTo>
                  <a:lnTo>
                    <a:pt x="0" y="4570"/>
                  </a:lnTo>
                  <a:lnTo>
                    <a:pt x="4193" y="4570"/>
                  </a:lnTo>
                  <a:lnTo>
                    <a:pt x="37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3629263" y="1423120"/>
              <a:ext cx="421988" cy="50968"/>
            </a:xfrm>
            <a:custGeom>
              <a:rect b="b" l="l" r="r" t="t"/>
              <a:pathLst>
                <a:path extrusionOk="0" h="408" w="3378">
                  <a:moveTo>
                    <a:pt x="39" y="0"/>
                  </a:moveTo>
                  <a:lnTo>
                    <a:pt x="0" y="408"/>
                  </a:lnTo>
                  <a:lnTo>
                    <a:pt x="3378" y="408"/>
                  </a:lnTo>
                  <a:lnTo>
                    <a:pt x="3339" y="0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3751064" y="1325055"/>
              <a:ext cx="178389" cy="142037"/>
            </a:xfrm>
            <a:custGeom>
              <a:rect b="b" l="l" r="r" t="t"/>
              <a:pathLst>
                <a:path extrusionOk="0" h="1137" w="1428">
                  <a:moveTo>
                    <a:pt x="712" y="117"/>
                  </a:moveTo>
                  <a:cubicBezTo>
                    <a:pt x="1041" y="117"/>
                    <a:pt x="1310" y="382"/>
                    <a:pt x="1310" y="711"/>
                  </a:cubicBezTo>
                  <a:lnTo>
                    <a:pt x="1310" y="1019"/>
                  </a:lnTo>
                  <a:lnTo>
                    <a:pt x="118" y="1019"/>
                  </a:lnTo>
                  <a:lnTo>
                    <a:pt x="118" y="711"/>
                  </a:lnTo>
                  <a:cubicBezTo>
                    <a:pt x="118" y="382"/>
                    <a:pt x="382" y="117"/>
                    <a:pt x="712" y="117"/>
                  </a:cubicBezTo>
                  <a:close/>
                  <a:moveTo>
                    <a:pt x="712" y="0"/>
                  </a:moveTo>
                  <a:cubicBezTo>
                    <a:pt x="321" y="0"/>
                    <a:pt x="1" y="321"/>
                    <a:pt x="1" y="711"/>
                  </a:cubicBezTo>
                  <a:lnTo>
                    <a:pt x="1" y="1136"/>
                  </a:lnTo>
                  <a:lnTo>
                    <a:pt x="1427" y="1136"/>
                  </a:lnTo>
                  <a:lnTo>
                    <a:pt x="1427" y="711"/>
                  </a:lnTo>
                  <a:cubicBezTo>
                    <a:pt x="1427" y="321"/>
                    <a:pt x="1106" y="0"/>
                    <a:pt x="712" y="0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4783435" y="1428975"/>
            <a:ext cx="998880" cy="501195"/>
            <a:chOff x="4783435" y="1300812"/>
            <a:chExt cx="998880" cy="501195"/>
          </a:xfrm>
        </p:grpSpPr>
        <p:sp>
          <p:nvSpPr>
            <p:cNvPr id="924" name="Google Shape;924;p40"/>
            <p:cNvSpPr/>
            <p:nvPr/>
          </p:nvSpPr>
          <p:spPr>
            <a:xfrm>
              <a:off x="4954081" y="1300812"/>
              <a:ext cx="658217" cy="458965"/>
            </a:xfrm>
            <a:custGeom>
              <a:rect b="b" l="l" r="r" t="t"/>
              <a:pathLst>
                <a:path extrusionOk="0" h="3674" w="5269">
                  <a:moveTo>
                    <a:pt x="451" y="1"/>
                  </a:moveTo>
                  <a:cubicBezTo>
                    <a:pt x="204" y="1"/>
                    <a:pt x="0" y="200"/>
                    <a:pt x="0" y="452"/>
                  </a:cubicBezTo>
                  <a:lnTo>
                    <a:pt x="0" y="3673"/>
                  </a:lnTo>
                  <a:lnTo>
                    <a:pt x="5268" y="3673"/>
                  </a:lnTo>
                  <a:lnTo>
                    <a:pt x="5268" y="452"/>
                  </a:lnTo>
                  <a:cubicBezTo>
                    <a:pt x="5268" y="200"/>
                    <a:pt x="5064" y="1"/>
                    <a:pt x="4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4783435" y="1759659"/>
              <a:ext cx="998880" cy="42349"/>
            </a:xfrm>
            <a:custGeom>
              <a:rect b="b" l="l" r="r" t="t"/>
              <a:pathLst>
                <a:path extrusionOk="0" h="339" w="7996">
                  <a:moveTo>
                    <a:pt x="0" y="0"/>
                  </a:moveTo>
                  <a:lnTo>
                    <a:pt x="0" y="5"/>
                  </a:lnTo>
                  <a:cubicBezTo>
                    <a:pt x="0" y="191"/>
                    <a:pt x="148" y="338"/>
                    <a:pt x="334" y="338"/>
                  </a:cubicBezTo>
                  <a:lnTo>
                    <a:pt x="7666" y="338"/>
                  </a:lnTo>
                  <a:cubicBezTo>
                    <a:pt x="7848" y="338"/>
                    <a:pt x="7996" y="191"/>
                    <a:pt x="7996" y="5"/>
                  </a:cubicBezTo>
                  <a:lnTo>
                    <a:pt x="7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4981189" y="1342537"/>
              <a:ext cx="603376" cy="417241"/>
            </a:xfrm>
            <a:custGeom>
              <a:rect b="b" l="l" r="r" t="t"/>
              <a:pathLst>
                <a:path extrusionOk="0" h="3340" w="4830">
                  <a:moveTo>
                    <a:pt x="0" y="1"/>
                  </a:moveTo>
                  <a:lnTo>
                    <a:pt x="0" y="3339"/>
                  </a:lnTo>
                  <a:lnTo>
                    <a:pt x="4830" y="3339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5221668" y="1759659"/>
              <a:ext cx="122424" cy="21237"/>
            </a:xfrm>
            <a:custGeom>
              <a:rect b="b" l="l" r="r" t="t"/>
              <a:pathLst>
                <a:path extrusionOk="0" h="170" w="980">
                  <a:moveTo>
                    <a:pt x="0" y="0"/>
                  </a:moveTo>
                  <a:cubicBezTo>
                    <a:pt x="0" y="96"/>
                    <a:pt x="78" y="169"/>
                    <a:pt x="169" y="169"/>
                  </a:cubicBezTo>
                  <a:lnTo>
                    <a:pt x="811" y="169"/>
                  </a:lnTo>
                  <a:cubicBezTo>
                    <a:pt x="906" y="169"/>
                    <a:pt x="980" y="96"/>
                    <a:pt x="980" y="0"/>
                  </a:cubicBezTo>
                  <a:close/>
                </a:path>
              </a:pathLst>
            </a:custGeom>
            <a:solidFill>
              <a:srgbClr val="F3E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5014669" y="1371769"/>
              <a:ext cx="237353" cy="117177"/>
            </a:xfrm>
            <a:custGeom>
              <a:rect b="b" l="l" r="r" t="t"/>
              <a:pathLst>
                <a:path extrusionOk="0" h="938" w="1900">
                  <a:moveTo>
                    <a:pt x="1" y="1"/>
                  </a:moveTo>
                  <a:lnTo>
                    <a:pt x="1" y="937"/>
                  </a:lnTo>
                  <a:lnTo>
                    <a:pt x="1900" y="937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A2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5014669" y="1506688"/>
              <a:ext cx="237353" cy="16365"/>
            </a:xfrm>
            <a:custGeom>
              <a:rect b="b" l="l" r="r" t="t"/>
              <a:pathLst>
                <a:path extrusionOk="0" h="131" w="1900">
                  <a:moveTo>
                    <a:pt x="66" y="1"/>
                  </a:moveTo>
                  <a:cubicBezTo>
                    <a:pt x="31" y="1"/>
                    <a:pt x="1" y="31"/>
                    <a:pt x="1" y="66"/>
                  </a:cubicBezTo>
                  <a:cubicBezTo>
                    <a:pt x="1" y="105"/>
                    <a:pt x="31" y="131"/>
                    <a:pt x="66" y="131"/>
                  </a:cubicBezTo>
                  <a:lnTo>
                    <a:pt x="1835" y="131"/>
                  </a:lnTo>
                  <a:cubicBezTo>
                    <a:pt x="1870" y="131"/>
                    <a:pt x="1900" y="105"/>
                    <a:pt x="1900" y="66"/>
                  </a:cubicBezTo>
                  <a:cubicBezTo>
                    <a:pt x="1900" y="31"/>
                    <a:pt x="1870" y="1"/>
                    <a:pt x="1835" y="1"/>
                  </a:cubicBezTo>
                  <a:close/>
                </a:path>
              </a:pathLst>
            </a:custGeom>
            <a:solidFill>
              <a:srgbClr val="A2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5014669" y="1543040"/>
              <a:ext cx="237353" cy="16365"/>
            </a:xfrm>
            <a:custGeom>
              <a:rect b="b" l="l" r="r" t="t"/>
              <a:pathLst>
                <a:path extrusionOk="0" h="131" w="1900">
                  <a:moveTo>
                    <a:pt x="66" y="0"/>
                  </a:moveTo>
                  <a:cubicBezTo>
                    <a:pt x="31" y="0"/>
                    <a:pt x="1" y="30"/>
                    <a:pt x="1" y="65"/>
                  </a:cubicBezTo>
                  <a:cubicBezTo>
                    <a:pt x="1" y="100"/>
                    <a:pt x="31" y="130"/>
                    <a:pt x="66" y="130"/>
                  </a:cubicBezTo>
                  <a:lnTo>
                    <a:pt x="1835" y="130"/>
                  </a:lnTo>
                  <a:cubicBezTo>
                    <a:pt x="1870" y="130"/>
                    <a:pt x="1900" y="100"/>
                    <a:pt x="1900" y="65"/>
                  </a:cubicBezTo>
                  <a:cubicBezTo>
                    <a:pt x="1900" y="30"/>
                    <a:pt x="1870" y="0"/>
                    <a:pt x="1835" y="0"/>
                  </a:cubicBezTo>
                  <a:close/>
                </a:path>
              </a:pathLst>
            </a:custGeom>
            <a:solidFill>
              <a:srgbClr val="A2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5014669" y="1579269"/>
              <a:ext cx="237353" cy="16365"/>
            </a:xfrm>
            <a:custGeom>
              <a:rect b="b" l="l" r="r" t="t"/>
              <a:pathLst>
                <a:path extrusionOk="0" h="131" w="1900">
                  <a:moveTo>
                    <a:pt x="66" y="1"/>
                  </a:moveTo>
                  <a:cubicBezTo>
                    <a:pt x="31" y="1"/>
                    <a:pt x="1" y="27"/>
                    <a:pt x="1" y="66"/>
                  </a:cubicBezTo>
                  <a:cubicBezTo>
                    <a:pt x="1" y="100"/>
                    <a:pt x="31" y="131"/>
                    <a:pt x="66" y="131"/>
                  </a:cubicBezTo>
                  <a:lnTo>
                    <a:pt x="1835" y="131"/>
                  </a:lnTo>
                  <a:cubicBezTo>
                    <a:pt x="1870" y="131"/>
                    <a:pt x="1900" y="100"/>
                    <a:pt x="1900" y="66"/>
                  </a:cubicBezTo>
                  <a:cubicBezTo>
                    <a:pt x="1900" y="27"/>
                    <a:pt x="1870" y="1"/>
                    <a:pt x="1835" y="1"/>
                  </a:cubicBezTo>
                  <a:close/>
                </a:path>
              </a:pathLst>
            </a:custGeom>
            <a:solidFill>
              <a:srgbClr val="A2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014669" y="1614997"/>
              <a:ext cx="237353" cy="16365"/>
            </a:xfrm>
            <a:custGeom>
              <a:rect b="b" l="l" r="r" t="t"/>
              <a:pathLst>
                <a:path extrusionOk="0" h="131" w="1900">
                  <a:moveTo>
                    <a:pt x="66" y="1"/>
                  </a:moveTo>
                  <a:cubicBezTo>
                    <a:pt x="31" y="1"/>
                    <a:pt x="1" y="31"/>
                    <a:pt x="1" y="66"/>
                  </a:cubicBezTo>
                  <a:cubicBezTo>
                    <a:pt x="1" y="105"/>
                    <a:pt x="31" y="131"/>
                    <a:pt x="66" y="131"/>
                  </a:cubicBezTo>
                  <a:lnTo>
                    <a:pt x="1835" y="131"/>
                  </a:lnTo>
                  <a:cubicBezTo>
                    <a:pt x="1870" y="131"/>
                    <a:pt x="1900" y="105"/>
                    <a:pt x="1900" y="66"/>
                  </a:cubicBezTo>
                  <a:cubicBezTo>
                    <a:pt x="1900" y="31"/>
                    <a:pt x="1870" y="1"/>
                    <a:pt x="1835" y="1"/>
                  </a:cubicBezTo>
                  <a:close/>
                </a:path>
              </a:pathLst>
            </a:custGeom>
            <a:solidFill>
              <a:srgbClr val="A2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5014669" y="1651350"/>
              <a:ext cx="237353" cy="16365"/>
            </a:xfrm>
            <a:custGeom>
              <a:rect b="b" l="l" r="r" t="t"/>
              <a:pathLst>
                <a:path extrusionOk="0" h="131" w="1900">
                  <a:moveTo>
                    <a:pt x="66" y="0"/>
                  </a:moveTo>
                  <a:cubicBezTo>
                    <a:pt x="31" y="0"/>
                    <a:pt x="1" y="30"/>
                    <a:pt x="1" y="65"/>
                  </a:cubicBezTo>
                  <a:cubicBezTo>
                    <a:pt x="1" y="100"/>
                    <a:pt x="31" y="130"/>
                    <a:pt x="66" y="130"/>
                  </a:cubicBezTo>
                  <a:lnTo>
                    <a:pt x="1835" y="130"/>
                  </a:lnTo>
                  <a:cubicBezTo>
                    <a:pt x="1870" y="130"/>
                    <a:pt x="1900" y="100"/>
                    <a:pt x="1900" y="65"/>
                  </a:cubicBezTo>
                  <a:cubicBezTo>
                    <a:pt x="1900" y="30"/>
                    <a:pt x="1870" y="0"/>
                    <a:pt x="1835" y="0"/>
                  </a:cubicBezTo>
                  <a:close/>
                </a:path>
              </a:pathLst>
            </a:custGeom>
            <a:solidFill>
              <a:srgbClr val="A2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5014669" y="1687578"/>
              <a:ext cx="237353" cy="16365"/>
            </a:xfrm>
            <a:custGeom>
              <a:rect b="b" l="l" r="r" t="t"/>
              <a:pathLst>
                <a:path extrusionOk="0" h="131" w="1900">
                  <a:moveTo>
                    <a:pt x="66" y="1"/>
                  </a:moveTo>
                  <a:cubicBezTo>
                    <a:pt x="31" y="1"/>
                    <a:pt x="1" y="31"/>
                    <a:pt x="1" y="66"/>
                  </a:cubicBezTo>
                  <a:cubicBezTo>
                    <a:pt x="1" y="100"/>
                    <a:pt x="31" y="131"/>
                    <a:pt x="66" y="131"/>
                  </a:cubicBezTo>
                  <a:lnTo>
                    <a:pt x="1835" y="131"/>
                  </a:lnTo>
                  <a:cubicBezTo>
                    <a:pt x="1870" y="131"/>
                    <a:pt x="1900" y="100"/>
                    <a:pt x="1900" y="66"/>
                  </a:cubicBezTo>
                  <a:cubicBezTo>
                    <a:pt x="1900" y="31"/>
                    <a:pt x="1870" y="1"/>
                    <a:pt x="1835" y="1"/>
                  </a:cubicBezTo>
                  <a:close/>
                </a:path>
              </a:pathLst>
            </a:custGeom>
            <a:solidFill>
              <a:srgbClr val="A2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5014669" y="1723931"/>
              <a:ext cx="237353" cy="16365"/>
            </a:xfrm>
            <a:custGeom>
              <a:rect b="b" l="l" r="r" t="t"/>
              <a:pathLst>
                <a:path extrusionOk="0" h="131" w="1900">
                  <a:moveTo>
                    <a:pt x="66" y="0"/>
                  </a:moveTo>
                  <a:cubicBezTo>
                    <a:pt x="31" y="0"/>
                    <a:pt x="1" y="26"/>
                    <a:pt x="1" y="65"/>
                  </a:cubicBezTo>
                  <a:cubicBezTo>
                    <a:pt x="1" y="100"/>
                    <a:pt x="31" y="130"/>
                    <a:pt x="66" y="130"/>
                  </a:cubicBezTo>
                  <a:lnTo>
                    <a:pt x="1835" y="130"/>
                  </a:lnTo>
                  <a:cubicBezTo>
                    <a:pt x="1870" y="130"/>
                    <a:pt x="1900" y="100"/>
                    <a:pt x="1900" y="65"/>
                  </a:cubicBezTo>
                  <a:cubicBezTo>
                    <a:pt x="1900" y="26"/>
                    <a:pt x="1870" y="0"/>
                    <a:pt x="1835" y="0"/>
                  </a:cubicBezTo>
                  <a:close/>
                </a:path>
              </a:pathLst>
            </a:custGeom>
            <a:solidFill>
              <a:srgbClr val="A2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292000" y="1372394"/>
              <a:ext cx="236853" cy="16365"/>
            </a:xfrm>
            <a:custGeom>
              <a:rect b="b" l="l" r="r" t="t"/>
              <a:pathLst>
                <a:path extrusionOk="0" h="131" w="1896">
                  <a:moveTo>
                    <a:pt x="66" y="0"/>
                  </a:moveTo>
                  <a:cubicBezTo>
                    <a:pt x="27" y="0"/>
                    <a:pt x="1" y="31"/>
                    <a:pt x="1" y="65"/>
                  </a:cubicBezTo>
                  <a:cubicBezTo>
                    <a:pt x="1" y="104"/>
                    <a:pt x="27" y="130"/>
                    <a:pt x="66" y="130"/>
                  </a:cubicBezTo>
                  <a:lnTo>
                    <a:pt x="1830" y="130"/>
                  </a:lnTo>
                  <a:cubicBezTo>
                    <a:pt x="1869" y="130"/>
                    <a:pt x="1895" y="104"/>
                    <a:pt x="1895" y="65"/>
                  </a:cubicBezTo>
                  <a:cubicBezTo>
                    <a:pt x="1895" y="31"/>
                    <a:pt x="1869" y="0"/>
                    <a:pt x="1830" y="0"/>
                  </a:cubicBezTo>
                  <a:close/>
                </a:path>
              </a:pathLst>
            </a:custGeom>
            <a:solidFill>
              <a:srgbClr val="A2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5292000" y="1408622"/>
              <a:ext cx="236853" cy="16365"/>
            </a:xfrm>
            <a:custGeom>
              <a:rect b="b" l="l" r="r" t="t"/>
              <a:pathLst>
                <a:path extrusionOk="0" h="131" w="1896">
                  <a:moveTo>
                    <a:pt x="66" y="1"/>
                  </a:moveTo>
                  <a:cubicBezTo>
                    <a:pt x="27" y="1"/>
                    <a:pt x="1" y="31"/>
                    <a:pt x="1" y="66"/>
                  </a:cubicBezTo>
                  <a:cubicBezTo>
                    <a:pt x="1" y="100"/>
                    <a:pt x="27" y="131"/>
                    <a:pt x="66" y="131"/>
                  </a:cubicBezTo>
                  <a:lnTo>
                    <a:pt x="1830" y="131"/>
                  </a:lnTo>
                  <a:cubicBezTo>
                    <a:pt x="1869" y="131"/>
                    <a:pt x="1895" y="100"/>
                    <a:pt x="1895" y="66"/>
                  </a:cubicBezTo>
                  <a:cubicBezTo>
                    <a:pt x="1895" y="31"/>
                    <a:pt x="1869" y="1"/>
                    <a:pt x="1830" y="1"/>
                  </a:cubicBezTo>
                  <a:close/>
                </a:path>
              </a:pathLst>
            </a:custGeom>
            <a:solidFill>
              <a:srgbClr val="A2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5292000" y="1496943"/>
              <a:ext cx="236853" cy="236853"/>
            </a:xfrm>
            <a:custGeom>
              <a:rect b="b" l="l" r="r" t="t"/>
              <a:pathLst>
                <a:path extrusionOk="0" h="1896" w="1896">
                  <a:moveTo>
                    <a:pt x="950" y="0"/>
                  </a:moveTo>
                  <a:cubicBezTo>
                    <a:pt x="426" y="0"/>
                    <a:pt x="1" y="425"/>
                    <a:pt x="1" y="946"/>
                  </a:cubicBezTo>
                  <a:cubicBezTo>
                    <a:pt x="1" y="1470"/>
                    <a:pt x="426" y="1895"/>
                    <a:pt x="950" y="1895"/>
                  </a:cubicBezTo>
                  <a:cubicBezTo>
                    <a:pt x="1471" y="1895"/>
                    <a:pt x="1895" y="1470"/>
                    <a:pt x="1895" y="946"/>
                  </a:cubicBezTo>
                  <a:cubicBezTo>
                    <a:pt x="1895" y="425"/>
                    <a:pt x="1471" y="0"/>
                    <a:pt x="950" y="0"/>
                  </a:cubicBezTo>
                  <a:close/>
                </a:path>
              </a:pathLst>
            </a:custGeom>
            <a:solidFill>
              <a:srgbClr val="A2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5292000" y="1496943"/>
              <a:ext cx="236853" cy="236853"/>
            </a:xfrm>
            <a:custGeom>
              <a:rect b="b" l="l" r="r" t="t"/>
              <a:pathLst>
                <a:path extrusionOk="0" h="1896" w="1896">
                  <a:moveTo>
                    <a:pt x="950" y="0"/>
                  </a:moveTo>
                  <a:cubicBezTo>
                    <a:pt x="430" y="0"/>
                    <a:pt x="1" y="425"/>
                    <a:pt x="1" y="946"/>
                  </a:cubicBezTo>
                  <a:cubicBezTo>
                    <a:pt x="1" y="1466"/>
                    <a:pt x="430" y="1895"/>
                    <a:pt x="950" y="1895"/>
                  </a:cubicBezTo>
                  <a:cubicBezTo>
                    <a:pt x="1471" y="1895"/>
                    <a:pt x="1895" y="1466"/>
                    <a:pt x="1895" y="946"/>
                  </a:cubicBezTo>
                  <a:lnTo>
                    <a:pt x="950" y="946"/>
                  </a:lnTo>
                  <a:lnTo>
                    <a:pt x="1353" y="92"/>
                  </a:lnTo>
                  <a:cubicBezTo>
                    <a:pt x="1228" y="31"/>
                    <a:pt x="1089" y="0"/>
                    <a:pt x="950" y="0"/>
                  </a:cubicBezTo>
                  <a:close/>
                </a:path>
              </a:pathLst>
            </a:custGeom>
            <a:solidFill>
              <a:srgbClr val="5CA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5292000" y="1502315"/>
              <a:ext cx="236853" cy="231481"/>
            </a:xfrm>
            <a:custGeom>
              <a:rect b="b" l="l" r="r" t="t"/>
              <a:pathLst>
                <a:path extrusionOk="0" h="1853" w="1896">
                  <a:moveTo>
                    <a:pt x="655" y="1"/>
                  </a:moveTo>
                  <a:cubicBezTo>
                    <a:pt x="265" y="127"/>
                    <a:pt x="1" y="495"/>
                    <a:pt x="1" y="903"/>
                  </a:cubicBezTo>
                  <a:cubicBezTo>
                    <a:pt x="1" y="1423"/>
                    <a:pt x="430" y="1852"/>
                    <a:pt x="950" y="1852"/>
                  </a:cubicBezTo>
                  <a:cubicBezTo>
                    <a:pt x="1471" y="1852"/>
                    <a:pt x="1895" y="1423"/>
                    <a:pt x="1895" y="903"/>
                  </a:cubicBezTo>
                  <a:lnTo>
                    <a:pt x="950" y="90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4B8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40"/>
          <p:cNvGrpSpPr/>
          <p:nvPr/>
        </p:nvGrpSpPr>
        <p:grpSpPr>
          <a:xfrm>
            <a:off x="5663827" y="2573856"/>
            <a:ext cx="702071" cy="694695"/>
            <a:chOff x="5699377" y="2548056"/>
            <a:chExt cx="702071" cy="694695"/>
          </a:xfrm>
        </p:grpSpPr>
        <p:sp>
          <p:nvSpPr>
            <p:cNvPr id="942" name="Google Shape;942;p40"/>
            <p:cNvSpPr/>
            <p:nvPr/>
          </p:nvSpPr>
          <p:spPr>
            <a:xfrm>
              <a:off x="5699377" y="2596401"/>
              <a:ext cx="652720" cy="646349"/>
            </a:xfrm>
            <a:custGeom>
              <a:rect b="b" l="l" r="r" t="t"/>
              <a:pathLst>
                <a:path extrusionOk="0" h="5174" w="5225">
                  <a:moveTo>
                    <a:pt x="4561" y="399"/>
                  </a:moveTo>
                  <a:cubicBezTo>
                    <a:pt x="4629" y="399"/>
                    <a:pt x="4696" y="424"/>
                    <a:pt x="4748" y="474"/>
                  </a:cubicBezTo>
                  <a:cubicBezTo>
                    <a:pt x="4848" y="578"/>
                    <a:pt x="4848" y="742"/>
                    <a:pt x="4748" y="846"/>
                  </a:cubicBezTo>
                  <a:cubicBezTo>
                    <a:pt x="4696" y="898"/>
                    <a:pt x="4629" y="924"/>
                    <a:pt x="4561" y="924"/>
                  </a:cubicBezTo>
                  <a:cubicBezTo>
                    <a:pt x="4494" y="924"/>
                    <a:pt x="4427" y="898"/>
                    <a:pt x="4375" y="846"/>
                  </a:cubicBezTo>
                  <a:cubicBezTo>
                    <a:pt x="4275" y="742"/>
                    <a:pt x="4275" y="578"/>
                    <a:pt x="4375" y="474"/>
                  </a:cubicBezTo>
                  <a:cubicBezTo>
                    <a:pt x="4427" y="424"/>
                    <a:pt x="4494" y="399"/>
                    <a:pt x="4561" y="399"/>
                  </a:cubicBezTo>
                  <a:close/>
                  <a:moveTo>
                    <a:pt x="3200" y="1"/>
                  </a:moveTo>
                  <a:cubicBezTo>
                    <a:pt x="3066" y="1"/>
                    <a:pt x="2940" y="53"/>
                    <a:pt x="2844" y="144"/>
                  </a:cubicBezTo>
                  <a:lnTo>
                    <a:pt x="191" y="2797"/>
                  </a:lnTo>
                  <a:cubicBezTo>
                    <a:pt x="0" y="2988"/>
                    <a:pt x="0" y="3300"/>
                    <a:pt x="191" y="3491"/>
                  </a:cubicBezTo>
                  <a:lnTo>
                    <a:pt x="1730" y="5030"/>
                  </a:lnTo>
                  <a:cubicBezTo>
                    <a:pt x="1826" y="5126"/>
                    <a:pt x="1951" y="5173"/>
                    <a:pt x="2077" y="5173"/>
                  </a:cubicBezTo>
                  <a:cubicBezTo>
                    <a:pt x="2203" y="5173"/>
                    <a:pt x="2328" y="5126"/>
                    <a:pt x="2424" y="5030"/>
                  </a:cubicBezTo>
                  <a:lnTo>
                    <a:pt x="5077" y="2377"/>
                  </a:lnTo>
                  <a:cubicBezTo>
                    <a:pt x="5173" y="2282"/>
                    <a:pt x="5225" y="2156"/>
                    <a:pt x="5220" y="2021"/>
                  </a:cubicBezTo>
                  <a:lnTo>
                    <a:pt x="5199" y="504"/>
                  </a:lnTo>
                  <a:cubicBezTo>
                    <a:pt x="5194" y="239"/>
                    <a:pt x="4982" y="27"/>
                    <a:pt x="4717" y="23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5773581" y="2658114"/>
              <a:ext cx="516804" cy="519678"/>
            </a:xfrm>
            <a:custGeom>
              <a:rect b="b" l="l" r="r" t="t"/>
              <a:pathLst>
                <a:path extrusionOk="0" h="4160" w="4137">
                  <a:moveTo>
                    <a:pt x="2758" y="1"/>
                  </a:moveTo>
                  <a:cubicBezTo>
                    <a:pt x="2736" y="1"/>
                    <a:pt x="2719" y="14"/>
                    <a:pt x="2719" y="36"/>
                  </a:cubicBezTo>
                  <a:cubicBezTo>
                    <a:pt x="2719" y="58"/>
                    <a:pt x="2736" y="71"/>
                    <a:pt x="2753" y="71"/>
                  </a:cubicBezTo>
                  <a:cubicBezTo>
                    <a:pt x="2775" y="71"/>
                    <a:pt x="2792" y="58"/>
                    <a:pt x="2792" y="36"/>
                  </a:cubicBezTo>
                  <a:cubicBezTo>
                    <a:pt x="2792" y="19"/>
                    <a:pt x="2775" y="1"/>
                    <a:pt x="2758" y="1"/>
                  </a:cubicBezTo>
                  <a:close/>
                  <a:moveTo>
                    <a:pt x="2612" y="0"/>
                  </a:moveTo>
                  <a:cubicBezTo>
                    <a:pt x="2603" y="0"/>
                    <a:pt x="2593" y="3"/>
                    <a:pt x="2584" y="10"/>
                  </a:cubicBezTo>
                  <a:cubicBezTo>
                    <a:pt x="2571" y="27"/>
                    <a:pt x="2571" y="49"/>
                    <a:pt x="2584" y="62"/>
                  </a:cubicBezTo>
                  <a:cubicBezTo>
                    <a:pt x="2593" y="71"/>
                    <a:pt x="2602" y="75"/>
                    <a:pt x="2610" y="75"/>
                  </a:cubicBezTo>
                  <a:cubicBezTo>
                    <a:pt x="2619" y="75"/>
                    <a:pt x="2632" y="71"/>
                    <a:pt x="2636" y="62"/>
                  </a:cubicBezTo>
                  <a:cubicBezTo>
                    <a:pt x="2649" y="49"/>
                    <a:pt x="2649" y="27"/>
                    <a:pt x="2636" y="10"/>
                  </a:cubicBezTo>
                  <a:cubicBezTo>
                    <a:pt x="2630" y="3"/>
                    <a:pt x="2621" y="0"/>
                    <a:pt x="2612" y="0"/>
                  </a:cubicBezTo>
                  <a:close/>
                  <a:moveTo>
                    <a:pt x="2901" y="1"/>
                  </a:moveTo>
                  <a:cubicBezTo>
                    <a:pt x="2879" y="1"/>
                    <a:pt x="2862" y="19"/>
                    <a:pt x="2862" y="36"/>
                  </a:cubicBezTo>
                  <a:cubicBezTo>
                    <a:pt x="2862" y="58"/>
                    <a:pt x="2879" y="75"/>
                    <a:pt x="2901" y="75"/>
                  </a:cubicBezTo>
                  <a:cubicBezTo>
                    <a:pt x="2918" y="75"/>
                    <a:pt x="2935" y="58"/>
                    <a:pt x="2935" y="40"/>
                  </a:cubicBezTo>
                  <a:cubicBezTo>
                    <a:pt x="2935" y="19"/>
                    <a:pt x="2918" y="1"/>
                    <a:pt x="2901" y="1"/>
                  </a:cubicBezTo>
                  <a:close/>
                  <a:moveTo>
                    <a:pt x="3044" y="6"/>
                  </a:moveTo>
                  <a:cubicBezTo>
                    <a:pt x="3026" y="6"/>
                    <a:pt x="3009" y="19"/>
                    <a:pt x="3009" y="40"/>
                  </a:cubicBezTo>
                  <a:cubicBezTo>
                    <a:pt x="3009" y="62"/>
                    <a:pt x="3022" y="75"/>
                    <a:pt x="3044" y="75"/>
                  </a:cubicBezTo>
                  <a:cubicBezTo>
                    <a:pt x="3066" y="75"/>
                    <a:pt x="3079" y="62"/>
                    <a:pt x="3079" y="40"/>
                  </a:cubicBezTo>
                  <a:cubicBezTo>
                    <a:pt x="3079" y="23"/>
                    <a:pt x="3066" y="6"/>
                    <a:pt x="3044" y="6"/>
                  </a:cubicBezTo>
                  <a:close/>
                  <a:moveTo>
                    <a:pt x="3191" y="6"/>
                  </a:moveTo>
                  <a:cubicBezTo>
                    <a:pt x="3170" y="6"/>
                    <a:pt x="3157" y="19"/>
                    <a:pt x="3152" y="36"/>
                  </a:cubicBezTo>
                  <a:cubicBezTo>
                    <a:pt x="3152" y="36"/>
                    <a:pt x="3152" y="40"/>
                    <a:pt x="3152" y="40"/>
                  </a:cubicBezTo>
                  <a:cubicBezTo>
                    <a:pt x="3148" y="58"/>
                    <a:pt x="3161" y="79"/>
                    <a:pt x="3183" y="79"/>
                  </a:cubicBezTo>
                  <a:lnTo>
                    <a:pt x="3187" y="79"/>
                  </a:lnTo>
                  <a:cubicBezTo>
                    <a:pt x="3204" y="79"/>
                    <a:pt x="3222" y="71"/>
                    <a:pt x="3222" y="53"/>
                  </a:cubicBezTo>
                  <a:cubicBezTo>
                    <a:pt x="3222" y="53"/>
                    <a:pt x="3222" y="53"/>
                    <a:pt x="3226" y="49"/>
                  </a:cubicBezTo>
                  <a:cubicBezTo>
                    <a:pt x="3226" y="49"/>
                    <a:pt x="3226" y="45"/>
                    <a:pt x="3226" y="45"/>
                  </a:cubicBezTo>
                  <a:cubicBezTo>
                    <a:pt x="3226" y="23"/>
                    <a:pt x="3209" y="6"/>
                    <a:pt x="3191" y="6"/>
                  </a:cubicBezTo>
                  <a:close/>
                  <a:moveTo>
                    <a:pt x="2509" y="104"/>
                  </a:moveTo>
                  <a:cubicBezTo>
                    <a:pt x="2500" y="104"/>
                    <a:pt x="2491" y="107"/>
                    <a:pt x="2485" y="114"/>
                  </a:cubicBezTo>
                  <a:cubicBezTo>
                    <a:pt x="2472" y="127"/>
                    <a:pt x="2472" y="149"/>
                    <a:pt x="2485" y="166"/>
                  </a:cubicBezTo>
                  <a:cubicBezTo>
                    <a:pt x="2489" y="170"/>
                    <a:pt x="2502" y="175"/>
                    <a:pt x="2511" y="175"/>
                  </a:cubicBezTo>
                  <a:cubicBezTo>
                    <a:pt x="2519" y="175"/>
                    <a:pt x="2528" y="170"/>
                    <a:pt x="2537" y="166"/>
                  </a:cubicBezTo>
                  <a:cubicBezTo>
                    <a:pt x="2550" y="149"/>
                    <a:pt x="2550" y="127"/>
                    <a:pt x="2537" y="114"/>
                  </a:cubicBezTo>
                  <a:cubicBezTo>
                    <a:pt x="2528" y="107"/>
                    <a:pt x="2518" y="104"/>
                    <a:pt x="2509" y="104"/>
                  </a:cubicBezTo>
                  <a:close/>
                  <a:moveTo>
                    <a:pt x="3178" y="153"/>
                  </a:moveTo>
                  <a:cubicBezTo>
                    <a:pt x="3157" y="153"/>
                    <a:pt x="3144" y="170"/>
                    <a:pt x="3144" y="192"/>
                  </a:cubicBezTo>
                  <a:cubicBezTo>
                    <a:pt x="3144" y="209"/>
                    <a:pt x="3161" y="227"/>
                    <a:pt x="3178" y="227"/>
                  </a:cubicBezTo>
                  <a:cubicBezTo>
                    <a:pt x="3200" y="227"/>
                    <a:pt x="3217" y="209"/>
                    <a:pt x="3217" y="188"/>
                  </a:cubicBezTo>
                  <a:cubicBezTo>
                    <a:pt x="3213" y="170"/>
                    <a:pt x="3200" y="153"/>
                    <a:pt x="3178" y="153"/>
                  </a:cubicBezTo>
                  <a:close/>
                  <a:moveTo>
                    <a:pt x="2408" y="204"/>
                  </a:moveTo>
                  <a:cubicBezTo>
                    <a:pt x="2399" y="204"/>
                    <a:pt x="2389" y="207"/>
                    <a:pt x="2380" y="214"/>
                  </a:cubicBezTo>
                  <a:cubicBezTo>
                    <a:pt x="2367" y="231"/>
                    <a:pt x="2367" y="253"/>
                    <a:pt x="2380" y="266"/>
                  </a:cubicBezTo>
                  <a:cubicBezTo>
                    <a:pt x="2389" y="274"/>
                    <a:pt x="2398" y="279"/>
                    <a:pt x="2406" y="279"/>
                  </a:cubicBezTo>
                  <a:cubicBezTo>
                    <a:pt x="2415" y="279"/>
                    <a:pt x="2424" y="274"/>
                    <a:pt x="2433" y="266"/>
                  </a:cubicBezTo>
                  <a:cubicBezTo>
                    <a:pt x="2446" y="253"/>
                    <a:pt x="2446" y="231"/>
                    <a:pt x="2433" y="214"/>
                  </a:cubicBezTo>
                  <a:cubicBezTo>
                    <a:pt x="2426" y="207"/>
                    <a:pt x="2417" y="204"/>
                    <a:pt x="2408" y="204"/>
                  </a:cubicBezTo>
                  <a:close/>
                  <a:moveTo>
                    <a:pt x="3195" y="295"/>
                  </a:moveTo>
                  <a:cubicBezTo>
                    <a:pt x="3192" y="295"/>
                    <a:pt x="3190" y="295"/>
                    <a:pt x="3187" y="296"/>
                  </a:cubicBezTo>
                  <a:cubicBezTo>
                    <a:pt x="3170" y="300"/>
                    <a:pt x="3157" y="322"/>
                    <a:pt x="3161" y="339"/>
                  </a:cubicBezTo>
                  <a:cubicBezTo>
                    <a:pt x="3165" y="357"/>
                    <a:pt x="3178" y="370"/>
                    <a:pt x="3196" y="370"/>
                  </a:cubicBezTo>
                  <a:lnTo>
                    <a:pt x="3204" y="370"/>
                  </a:lnTo>
                  <a:cubicBezTo>
                    <a:pt x="3222" y="365"/>
                    <a:pt x="3235" y="344"/>
                    <a:pt x="3230" y="326"/>
                  </a:cubicBezTo>
                  <a:cubicBezTo>
                    <a:pt x="3226" y="308"/>
                    <a:pt x="3213" y="295"/>
                    <a:pt x="3195" y="295"/>
                  </a:cubicBezTo>
                  <a:close/>
                  <a:moveTo>
                    <a:pt x="2305" y="308"/>
                  </a:moveTo>
                  <a:cubicBezTo>
                    <a:pt x="2296" y="308"/>
                    <a:pt x="2287" y="311"/>
                    <a:pt x="2281" y="318"/>
                  </a:cubicBezTo>
                  <a:cubicBezTo>
                    <a:pt x="2263" y="331"/>
                    <a:pt x="2263" y="357"/>
                    <a:pt x="2281" y="370"/>
                  </a:cubicBezTo>
                  <a:cubicBezTo>
                    <a:pt x="2285" y="374"/>
                    <a:pt x="2294" y="378"/>
                    <a:pt x="2307" y="378"/>
                  </a:cubicBezTo>
                  <a:cubicBezTo>
                    <a:pt x="2315" y="378"/>
                    <a:pt x="2324" y="374"/>
                    <a:pt x="2328" y="370"/>
                  </a:cubicBezTo>
                  <a:cubicBezTo>
                    <a:pt x="2346" y="357"/>
                    <a:pt x="2346" y="331"/>
                    <a:pt x="2328" y="318"/>
                  </a:cubicBezTo>
                  <a:cubicBezTo>
                    <a:pt x="2322" y="311"/>
                    <a:pt x="2313" y="308"/>
                    <a:pt x="2305" y="308"/>
                  </a:cubicBezTo>
                  <a:close/>
                  <a:moveTo>
                    <a:pt x="2203" y="409"/>
                  </a:moveTo>
                  <a:cubicBezTo>
                    <a:pt x="2193" y="409"/>
                    <a:pt x="2183" y="413"/>
                    <a:pt x="2177" y="422"/>
                  </a:cubicBezTo>
                  <a:cubicBezTo>
                    <a:pt x="2164" y="435"/>
                    <a:pt x="2164" y="456"/>
                    <a:pt x="2177" y="469"/>
                  </a:cubicBezTo>
                  <a:cubicBezTo>
                    <a:pt x="2185" y="478"/>
                    <a:pt x="2194" y="482"/>
                    <a:pt x="2203" y="482"/>
                  </a:cubicBezTo>
                  <a:cubicBezTo>
                    <a:pt x="2211" y="482"/>
                    <a:pt x="2220" y="478"/>
                    <a:pt x="2229" y="469"/>
                  </a:cubicBezTo>
                  <a:cubicBezTo>
                    <a:pt x="2242" y="456"/>
                    <a:pt x="2242" y="435"/>
                    <a:pt x="2229" y="422"/>
                  </a:cubicBezTo>
                  <a:cubicBezTo>
                    <a:pt x="2222" y="413"/>
                    <a:pt x="2212" y="409"/>
                    <a:pt x="2203" y="409"/>
                  </a:cubicBezTo>
                  <a:close/>
                  <a:moveTo>
                    <a:pt x="3235" y="434"/>
                  </a:moveTo>
                  <a:cubicBezTo>
                    <a:pt x="3232" y="434"/>
                    <a:pt x="3229" y="434"/>
                    <a:pt x="3226" y="435"/>
                  </a:cubicBezTo>
                  <a:cubicBezTo>
                    <a:pt x="3209" y="443"/>
                    <a:pt x="3200" y="465"/>
                    <a:pt x="3204" y="482"/>
                  </a:cubicBezTo>
                  <a:cubicBezTo>
                    <a:pt x="3213" y="500"/>
                    <a:pt x="3226" y="509"/>
                    <a:pt x="3239" y="509"/>
                  </a:cubicBezTo>
                  <a:cubicBezTo>
                    <a:pt x="3243" y="509"/>
                    <a:pt x="3248" y="504"/>
                    <a:pt x="3252" y="504"/>
                  </a:cubicBezTo>
                  <a:cubicBezTo>
                    <a:pt x="3274" y="495"/>
                    <a:pt x="3282" y="474"/>
                    <a:pt x="3274" y="456"/>
                  </a:cubicBezTo>
                  <a:cubicBezTo>
                    <a:pt x="3266" y="442"/>
                    <a:pt x="3250" y="434"/>
                    <a:pt x="3235" y="434"/>
                  </a:cubicBezTo>
                  <a:close/>
                  <a:moveTo>
                    <a:pt x="2101" y="512"/>
                  </a:moveTo>
                  <a:cubicBezTo>
                    <a:pt x="2092" y="512"/>
                    <a:pt x="2083" y="515"/>
                    <a:pt x="2077" y="522"/>
                  </a:cubicBezTo>
                  <a:cubicBezTo>
                    <a:pt x="2060" y="535"/>
                    <a:pt x="2060" y="561"/>
                    <a:pt x="2077" y="574"/>
                  </a:cubicBezTo>
                  <a:cubicBezTo>
                    <a:pt x="2081" y="582"/>
                    <a:pt x="2090" y="582"/>
                    <a:pt x="2099" y="582"/>
                  </a:cubicBezTo>
                  <a:cubicBezTo>
                    <a:pt x="2112" y="582"/>
                    <a:pt x="2120" y="582"/>
                    <a:pt x="2125" y="574"/>
                  </a:cubicBezTo>
                  <a:cubicBezTo>
                    <a:pt x="2142" y="561"/>
                    <a:pt x="2142" y="535"/>
                    <a:pt x="2125" y="522"/>
                  </a:cubicBezTo>
                  <a:cubicBezTo>
                    <a:pt x="2118" y="515"/>
                    <a:pt x="2109" y="512"/>
                    <a:pt x="2101" y="512"/>
                  </a:cubicBezTo>
                  <a:close/>
                  <a:moveTo>
                    <a:pt x="3308" y="562"/>
                  </a:moveTo>
                  <a:cubicBezTo>
                    <a:pt x="3301" y="562"/>
                    <a:pt x="3293" y="564"/>
                    <a:pt x="3287" y="569"/>
                  </a:cubicBezTo>
                  <a:cubicBezTo>
                    <a:pt x="3269" y="578"/>
                    <a:pt x="3265" y="600"/>
                    <a:pt x="3278" y="617"/>
                  </a:cubicBezTo>
                  <a:cubicBezTo>
                    <a:pt x="3282" y="630"/>
                    <a:pt x="3295" y="634"/>
                    <a:pt x="3308" y="634"/>
                  </a:cubicBezTo>
                  <a:cubicBezTo>
                    <a:pt x="3313" y="634"/>
                    <a:pt x="3321" y="634"/>
                    <a:pt x="3326" y="630"/>
                  </a:cubicBezTo>
                  <a:cubicBezTo>
                    <a:pt x="3343" y="617"/>
                    <a:pt x="3347" y="595"/>
                    <a:pt x="3339" y="578"/>
                  </a:cubicBezTo>
                  <a:cubicBezTo>
                    <a:pt x="3331" y="567"/>
                    <a:pt x="3320" y="562"/>
                    <a:pt x="3308" y="562"/>
                  </a:cubicBezTo>
                  <a:close/>
                  <a:moveTo>
                    <a:pt x="1999" y="613"/>
                  </a:moveTo>
                  <a:cubicBezTo>
                    <a:pt x="1989" y="613"/>
                    <a:pt x="1979" y="617"/>
                    <a:pt x="1973" y="626"/>
                  </a:cubicBezTo>
                  <a:cubicBezTo>
                    <a:pt x="1960" y="639"/>
                    <a:pt x="1960" y="660"/>
                    <a:pt x="1973" y="673"/>
                  </a:cubicBezTo>
                  <a:cubicBezTo>
                    <a:pt x="1982" y="682"/>
                    <a:pt x="1990" y="686"/>
                    <a:pt x="1999" y="686"/>
                  </a:cubicBezTo>
                  <a:cubicBezTo>
                    <a:pt x="2008" y="686"/>
                    <a:pt x="2016" y="682"/>
                    <a:pt x="2025" y="673"/>
                  </a:cubicBezTo>
                  <a:cubicBezTo>
                    <a:pt x="2038" y="660"/>
                    <a:pt x="2038" y="639"/>
                    <a:pt x="2025" y="626"/>
                  </a:cubicBezTo>
                  <a:cubicBezTo>
                    <a:pt x="2018" y="617"/>
                    <a:pt x="2009" y="613"/>
                    <a:pt x="1999" y="613"/>
                  </a:cubicBezTo>
                  <a:close/>
                  <a:moveTo>
                    <a:pt x="3397" y="677"/>
                  </a:moveTo>
                  <a:cubicBezTo>
                    <a:pt x="3389" y="677"/>
                    <a:pt x="3380" y="680"/>
                    <a:pt x="3373" y="686"/>
                  </a:cubicBezTo>
                  <a:cubicBezTo>
                    <a:pt x="3356" y="699"/>
                    <a:pt x="3356" y="721"/>
                    <a:pt x="3369" y="734"/>
                  </a:cubicBezTo>
                  <a:cubicBezTo>
                    <a:pt x="3378" y="743"/>
                    <a:pt x="3386" y="747"/>
                    <a:pt x="3395" y="747"/>
                  </a:cubicBezTo>
                  <a:cubicBezTo>
                    <a:pt x="3404" y="747"/>
                    <a:pt x="3412" y="743"/>
                    <a:pt x="3421" y="738"/>
                  </a:cubicBezTo>
                  <a:cubicBezTo>
                    <a:pt x="3434" y="725"/>
                    <a:pt x="3438" y="699"/>
                    <a:pt x="3421" y="686"/>
                  </a:cubicBezTo>
                  <a:cubicBezTo>
                    <a:pt x="3415" y="680"/>
                    <a:pt x="3406" y="677"/>
                    <a:pt x="3397" y="677"/>
                  </a:cubicBezTo>
                  <a:close/>
                  <a:moveTo>
                    <a:pt x="1896" y="716"/>
                  </a:moveTo>
                  <a:cubicBezTo>
                    <a:pt x="1887" y="716"/>
                    <a:pt x="1878" y="719"/>
                    <a:pt x="1869" y="725"/>
                  </a:cubicBezTo>
                  <a:cubicBezTo>
                    <a:pt x="1856" y="738"/>
                    <a:pt x="1856" y="764"/>
                    <a:pt x="1869" y="777"/>
                  </a:cubicBezTo>
                  <a:cubicBezTo>
                    <a:pt x="1878" y="786"/>
                    <a:pt x="1886" y="786"/>
                    <a:pt x="1895" y="786"/>
                  </a:cubicBezTo>
                  <a:cubicBezTo>
                    <a:pt x="1904" y="786"/>
                    <a:pt x="1917" y="786"/>
                    <a:pt x="1921" y="777"/>
                  </a:cubicBezTo>
                  <a:cubicBezTo>
                    <a:pt x="1934" y="764"/>
                    <a:pt x="1934" y="738"/>
                    <a:pt x="1921" y="725"/>
                  </a:cubicBezTo>
                  <a:cubicBezTo>
                    <a:pt x="1914" y="719"/>
                    <a:pt x="1906" y="716"/>
                    <a:pt x="1896" y="716"/>
                  </a:cubicBezTo>
                  <a:close/>
                  <a:moveTo>
                    <a:pt x="3506" y="770"/>
                  </a:moveTo>
                  <a:cubicBezTo>
                    <a:pt x="3494" y="770"/>
                    <a:pt x="3483" y="775"/>
                    <a:pt x="3477" y="786"/>
                  </a:cubicBezTo>
                  <a:cubicBezTo>
                    <a:pt x="3464" y="799"/>
                    <a:pt x="3469" y="825"/>
                    <a:pt x="3482" y="834"/>
                  </a:cubicBezTo>
                  <a:cubicBezTo>
                    <a:pt x="3490" y="838"/>
                    <a:pt x="3499" y="842"/>
                    <a:pt x="3503" y="842"/>
                  </a:cubicBezTo>
                  <a:cubicBezTo>
                    <a:pt x="3516" y="842"/>
                    <a:pt x="3525" y="838"/>
                    <a:pt x="3534" y="825"/>
                  </a:cubicBezTo>
                  <a:cubicBezTo>
                    <a:pt x="3547" y="812"/>
                    <a:pt x="3542" y="790"/>
                    <a:pt x="3525" y="777"/>
                  </a:cubicBezTo>
                  <a:cubicBezTo>
                    <a:pt x="3520" y="772"/>
                    <a:pt x="3513" y="770"/>
                    <a:pt x="3506" y="770"/>
                  </a:cubicBezTo>
                  <a:close/>
                  <a:moveTo>
                    <a:pt x="1794" y="820"/>
                  </a:moveTo>
                  <a:cubicBezTo>
                    <a:pt x="1784" y="820"/>
                    <a:pt x="1776" y="823"/>
                    <a:pt x="1769" y="829"/>
                  </a:cubicBezTo>
                  <a:cubicBezTo>
                    <a:pt x="1756" y="842"/>
                    <a:pt x="1756" y="864"/>
                    <a:pt x="1769" y="881"/>
                  </a:cubicBezTo>
                  <a:cubicBezTo>
                    <a:pt x="1773" y="886"/>
                    <a:pt x="1786" y="890"/>
                    <a:pt x="1795" y="890"/>
                  </a:cubicBezTo>
                  <a:cubicBezTo>
                    <a:pt x="1804" y="890"/>
                    <a:pt x="1812" y="886"/>
                    <a:pt x="1821" y="881"/>
                  </a:cubicBezTo>
                  <a:cubicBezTo>
                    <a:pt x="1834" y="864"/>
                    <a:pt x="1834" y="842"/>
                    <a:pt x="1821" y="829"/>
                  </a:cubicBezTo>
                  <a:cubicBezTo>
                    <a:pt x="1812" y="823"/>
                    <a:pt x="1803" y="820"/>
                    <a:pt x="1794" y="820"/>
                  </a:cubicBezTo>
                  <a:close/>
                  <a:moveTo>
                    <a:pt x="3629" y="843"/>
                  </a:moveTo>
                  <a:cubicBezTo>
                    <a:pt x="3614" y="843"/>
                    <a:pt x="3601" y="851"/>
                    <a:pt x="3594" y="864"/>
                  </a:cubicBezTo>
                  <a:cubicBezTo>
                    <a:pt x="3586" y="881"/>
                    <a:pt x="3594" y="903"/>
                    <a:pt x="3612" y="912"/>
                  </a:cubicBezTo>
                  <a:cubicBezTo>
                    <a:pt x="3620" y="916"/>
                    <a:pt x="3625" y="916"/>
                    <a:pt x="3629" y="916"/>
                  </a:cubicBezTo>
                  <a:cubicBezTo>
                    <a:pt x="3642" y="916"/>
                    <a:pt x="3655" y="907"/>
                    <a:pt x="3660" y="894"/>
                  </a:cubicBezTo>
                  <a:cubicBezTo>
                    <a:pt x="3668" y="877"/>
                    <a:pt x="3664" y="855"/>
                    <a:pt x="3647" y="847"/>
                  </a:cubicBezTo>
                  <a:cubicBezTo>
                    <a:pt x="3641" y="844"/>
                    <a:pt x="3635" y="843"/>
                    <a:pt x="3629" y="843"/>
                  </a:cubicBezTo>
                  <a:close/>
                  <a:moveTo>
                    <a:pt x="3763" y="893"/>
                  </a:moveTo>
                  <a:cubicBezTo>
                    <a:pt x="3748" y="893"/>
                    <a:pt x="3732" y="902"/>
                    <a:pt x="3729" y="920"/>
                  </a:cubicBezTo>
                  <a:cubicBezTo>
                    <a:pt x="3725" y="938"/>
                    <a:pt x="3738" y="959"/>
                    <a:pt x="3755" y="964"/>
                  </a:cubicBezTo>
                  <a:lnTo>
                    <a:pt x="3764" y="964"/>
                  </a:lnTo>
                  <a:cubicBezTo>
                    <a:pt x="3781" y="964"/>
                    <a:pt x="3794" y="955"/>
                    <a:pt x="3798" y="938"/>
                  </a:cubicBezTo>
                  <a:cubicBezTo>
                    <a:pt x="3803" y="920"/>
                    <a:pt x="3794" y="899"/>
                    <a:pt x="3772" y="894"/>
                  </a:cubicBezTo>
                  <a:cubicBezTo>
                    <a:pt x="3769" y="894"/>
                    <a:pt x="3766" y="893"/>
                    <a:pt x="3763" y="893"/>
                  </a:cubicBezTo>
                  <a:close/>
                  <a:moveTo>
                    <a:pt x="4052" y="915"/>
                  </a:moveTo>
                  <a:cubicBezTo>
                    <a:pt x="4050" y="915"/>
                    <a:pt x="4048" y="916"/>
                    <a:pt x="4045" y="916"/>
                  </a:cubicBezTo>
                  <a:cubicBezTo>
                    <a:pt x="4028" y="916"/>
                    <a:pt x="4015" y="933"/>
                    <a:pt x="4015" y="955"/>
                  </a:cubicBezTo>
                  <a:cubicBezTo>
                    <a:pt x="4015" y="972"/>
                    <a:pt x="4032" y="985"/>
                    <a:pt x="4050" y="985"/>
                  </a:cubicBezTo>
                  <a:lnTo>
                    <a:pt x="4054" y="985"/>
                  </a:lnTo>
                  <a:cubicBezTo>
                    <a:pt x="4076" y="985"/>
                    <a:pt x="4089" y="968"/>
                    <a:pt x="4089" y="946"/>
                  </a:cubicBezTo>
                  <a:cubicBezTo>
                    <a:pt x="4085" y="931"/>
                    <a:pt x="4071" y="915"/>
                    <a:pt x="4052" y="915"/>
                  </a:cubicBezTo>
                  <a:close/>
                  <a:moveTo>
                    <a:pt x="3911" y="916"/>
                  </a:moveTo>
                  <a:cubicBezTo>
                    <a:pt x="3889" y="916"/>
                    <a:pt x="3872" y="929"/>
                    <a:pt x="3872" y="951"/>
                  </a:cubicBezTo>
                  <a:cubicBezTo>
                    <a:pt x="3868" y="968"/>
                    <a:pt x="3885" y="985"/>
                    <a:pt x="3902" y="990"/>
                  </a:cubicBezTo>
                  <a:lnTo>
                    <a:pt x="3907" y="990"/>
                  </a:lnTo>
                  <a:cubicBezTo>
                    <a:pt x="3924" y="990"/>
                    <a:pt x="3941" y="977"/>
                    <a:pt x="3941" y="955"/>
                  </a:cubicBezTo>
                  <a:cubicBezTo>
                    <a:pt x="3946" y="938"/>
                    <a:pt x="3928" y="920"/>
                    <a:pt x="3911" y="916"/>
                  </a:cubicBezTo>
                  <a:close/>
                  <a:moveTo>
                    <a:pt x="1693" y="919"/>
                  </a:moveTo>
                  <a:cubicBezTo>
                    <a:pt x="1684" y="919"/>
                    <a:pt x="1674" y="923"/>
                    <a:pt x="1665" y="929"/>
                  </a:cubicBezTo>
                  <a:cubicBezTo>
                    <a:pt x="1652" y="946"/>
                    <a:pt x="1652" y="968"/>
                    <a:pt x="1665" y="981"/>
                  </a:cubicBezTo>
                  <a:cubicBezTo>
                    <a:pt x="1674" y="990"/>
                    <a:pt x="1682" y="994"/>
                    <a:pt x="1691" y="994"/>
                  </a:cubicBezTo>
                  <a:cubicBezTo>
                    <a:pt x="1700" y="994"/>
                    <a:pt x="1708" y="990"/>
                    <a:pt x="1717" y="981"/>
                  </a:cubicBezTo>
                  <a:cubicBezTo>
                    <a:pt x="1730" y="968"/>
                    <a:pt x="1730" y="946"/>
                    <a:pt x="1717" y="929"/>
                  </a:cubicBezTo>
                  <a:cubicBezTo>
                    <a:pt x="1711" y="923"/>
                    <a:pt x="1702" y="919"/>
                    <a:pt x="1693" y="919"/>
                  </a:cubicBezTo>
                  <a:close/>
                  <a:moveTo>
                    <a:pt x="4093" y="1011"/>
                  </a:moveTo>
                  <a:cubicBezTo>
                    <a:pt x="4071" y="1011"/>
                    <a:pt x="4058" y="1029"/>
                    <a:pt x="4058" y="1050"/>
                  </a:cubicBezTo>
                  <a:cubicBezTo>
                    <a:pt x="4058" y="1068"/>
                    <a:pt x="4071" y="1085"/>
                    <a:pt x="4093" y="1085"/>
                  </a:cubicBezTo>
                  <a:cubicBezTo>
                    <a:pt x="4115" y="1085"/>
                    <a:pt x="4128" y="1068"/>
                    <a:pt x="4128" y="1050"/>
                  </a:cubicBezTo>
                  <a:cubicBezTo>
                    <a:pt x="4128" y="1029"/>
                    <a:pt x="4110" y="1011"/>
                    <a:pt x="4093" y="1011"/>
                  </a:cubicBezTo>
                  <a:close/>
                  <a:moveTo>
                    <a:pt x="1589" y="1023"/>
                  </a:moveTo>
                  <a:cubicBezTo>
                    <a:pt x="1581" y="1023"/>
                    <a:pt x="1572" y="1027"/>
                    <a:pt x="1565" y="1033"/>
                  </a:cubicBezTo>
                  <a:cubicBezTo>
                    <a:pt x="1548" y="1046"/>
                    <a:pt x="1548" y="1068"/>
                    <a:pt x="1565" y="1085"/>
                  </a:cubicBezTo>
                  <a:cubicBezTo>
                    <a:pt x="1570" y="1089"/>
                    <a:pt x="1578" y="1094"/>
                    <a:pt x="1591" y="1094"/>
                  </a:cubicBezTo>
                  <a:cubicBezTo>
                    <a:pt x="1600" y="1094"/>
                    <a:pt x="1609" y="1089"/>
                    <a:pt x="1613" y="1085"/>
                  </a:cubicBezTo>
                  <a:cubicBezTo>
                    <a:pt x="1630" y="1068"/>
                    <a:pt x="1630" y="1046"/>
                    <a:pt x="1613" y="1033"/>
                  </a:cubicBezTo>
                  <a:cubicBezTo>
                    <a:pt x="1607" y="1027"/>
                    <a:pt x="1598" y="1023"/>
                    <a:pt x="1589" y="1023"/>
                  </a:cubicBezTo>
                  <a:close/>
                  <a:moveTo>
                    <a:pt x="1487" y="1124"/>
                  </a:moveTo>
                  <a:cubicBezTo>
                    <a:pt x="1478" y="1124"/>
                    <a:pt x="1468" y="1129"/>
                    <a:pt x="1461" y="1137"/>
                  </a:cubicBezTo>
                  <a:cubicBezTo>
                    <a:pt x="1448" y="1150"/>
                    <a:pt x="1448" y="1172"/>
                    <a:pt x="1461" y="1185"/>
                  </a:cubicBezTo>
                  <a:cubicBezTo>
                    <a:pt x="1470" y="1194"/>
                    <a:pt x="1479" y="1198"/>
                    <a:pt x="1487" y="1198"/>
                  </a:cubicBezTo>
                  <a:cubicBezTo>
                    <a:pt x="1496" y="1198"/>
                    <a:pt x="1505" y="1194"/>
                    <a:pt x="1513" y="1185"/>
                  </a:cubicBezTo>
                  <a:cubicBezTo>
                    <a:pt x="1526" y="1172"/>
                    <a:pt x="1526" y="1150"/>
                    <a:pt x="1513" y="1137"/>
                  </a:cubicBezTo>
                  <a:cubicBezTo>
                    <a:pt x="1507" y="1129"/>
                    <a:pt x="1497" y="1124"/>
                    <a:pt x="1487" y="1124"/>
                  </a:cubicBezTo>
                  <a:close/>
                  <a:moveTo>
                    <a:pt x="4093" y="1159"/>
                  </a:moveTo>
                  <a:cubicBezTo>
                    <a:pt x="4076" y="1159"/>
                    <a:pt x="4058" y="1176"/>
                    <a:pt x="4058" y="1194"/>
                  </a:cubicBezTo>
                  <a:cubicBezTo>
                    <a:pt x="4058" y="1215"/>
                    <a:pt x="4076" y="1228"/>
                    <a:pt x="4093" y="1228"/>
                  </a:cubicBezTo>
                  <a:lnTo>
                    <a:pt x="4097" y="1228"/>
                  </a:lnTo>
                  <a:cubicBezTo>
                    <a:pt x="4115" y="1228"/>
                    <a:pt x="4132" y="1215"/>
                    <a:pt x="4132" y="1194"/>
                  </a:cubicBezTo>
                  <a:cubicBezTo>
                    <a:pt x="4132" y="1172"/>
                    <a:pt x="4115" y="1159"/>
                    <a:pt x="4093" y="1159"/>
                  </a:cubicBezTo>
                  <a:close/>
                  <a:moveTo>
                    <a:pt x="1385" y="1227"/>
                  </a:moveTo>
                  <a:cubicBezTo>
                    <a:pt x="1377" y="1227"/>
                    <a:pt x="1368" y="1230"/>
                    <a:pt x="1362" y="1237"/>
                  </a:cubicBezTo>
                  <a:cubicBezTo>
                    <a:pt x="1344" y="1250"/>
                    <a:pt x="1344" y="1276"/>
                    <a:pt x="1362" y="1289"/>
                  </a:cubicBezTo>
                  <a:cubicBezTo>
                    <a:pt x="1366" y="1298"/>
                    <a:pt x="1375" y="1298"/>
                    <a:pt x="1383" y="1298"/>
                  </a:cubicBezTo>
                  <a:cubicBezTo>
                    <a:pt x="1396" y="1298"/>
                    <a:pt x="1405" y="1298"/>
                    <a:pt x="1409" y="1289"/>
                  </a:cubicBezTo>
                  <a:cubicBezTo>
                    <a:pt x="1427" y="1276"/>
                    <a:pt x="1427" y="1250"/>
                    <a:pt x="1409" y="1237"/>
                  </a:cubicBezTo>
                  <a:cubicBezTo>
                    <a:pt x="1403" y="1230"/>
                    <a:pt x="1394" y="1227"/>
                    <a:pt x="1385" y="1227"/>
                  </a:cubicBezTo>
                  <a:close/>
                  <a:moveTo>
                    <a:pt x="4097" y="1302"/>
                  </a:moveTo>
                  <a:cubicBezTo>
                    <a:pt x="4076" y="1302"/>
                    <a:pt x="4063" y="1319"/>
                    <a:pt x="4063" y="1337"/>
                  </a:cubicBezTo>
                  <a:cubicBezTo>
                    <a:pt x="4063" y="1358"/>
                    <a:pt x="4076" y="1376"/>
                    <a:pt x="4097" y="1376"/>
                  </a:cubicBezTo>
                  <a:cubicBezTo>
                    <a:pt x="4119" y="1376"/>
                    <a:pt x="4132" y="1358"/>
                    <a:pt x="4132" y="1337"/>
                  </a:cubicBezTo>
                  <a:cubicBezTo>
                    <a:pt x="4132" y="1319"/>
                    <a:pt x="4115" y="1302"/>
                    <a:pt x="4097" y="1302"/>
                  </a:cubicBezTo>
                  <a:close/>
                  <a:moveTo>
                    <a:pt x="1284" y="1328"/>
                  </a:moveTo>
                  <a:cubicBezTo>
                    <a:pt x="1274" y="1328"/>
                    <a:pt x="1264" y="1332"/>
                    <a:pt x="1258" y="1341"/>
                  </a:cubicBezTo>
                  <a:cubicBezTo>
                    <a:pt x="1245" y="1354"/>
                    <a:pt x="1245" y="1376"/>
                    <a:pt x="1258" y="1389"/>
                  </a:cubicBezTo>
                  <a:cubicBezTo>
                    <a:pt x="1266" y="1397"/>
                    <a:pt x="1275" y="1402"/>
                    <a:pt x="1284" y="1402"/>
                  </a:cubicBezTo>
                  <a:cubicBezTo>
                    <a:pt x="1292" y="1402"/>
                    <a:pt x="1301" y="1397"/>
                    <a:pt x="1310" y="1389"/>
                  </a:cubicBezTo>
                  <a:cubicBezTo>
                    <a:pt x="1323" y="1376"/>
                    <a:pt x="1323" y="1354"/>
                    <a:pt x="1310" y="1341"/>
                  </a:cubicBezTo>
                  <a:cubicBezTo>
                    <a:pt x="1303" y="1332"/>
                    <a:pt x="1293" y="1328"/>
                    <a:pt x="1284" y="1328"/>
                  </a:cubicBezTo>
                  <a:close/>
                  <a:moveTo>
                    <a:pt x="1181" y="1431"/>
                  </a:moveTo>
                  <a:cubicBezTo>
                    <a:pt x="1172" y="1431"/>
                    <a:pt x="1162" y="1434"/>
                    <a:pt x="1153" y="1441"/>
                  </a:cubicBezTo>
                  <a:cubicBezTo>
                    <a:pt x="1140" y="1458"/>
                    <a:pt x="1140" y="1480"/>
                    <a:pt x="1153" y="1493"/>
                  </a:cubicBezTo>
                  <a:cubicBezTo>
                    <a:pt x="1162" y="1501"/>
                    <a:pt x="1171" y="1501"/>
                    <a:pt x="1179" y="1501"/>
                  </a:cubicBezTo>
                  <a:cubicBezTo>
                    <a:pt x="1188" y="1501"/>
                    <a:pt x="1201" y="1501"/>
                    <a:pt x="1205" y="1493"/>
                  </a:cubicBezTo>
                  <a:cubicBezTo>
                    <a:pt x="1219" y="1480"/>
                    <a:pt x="1219" y="1458"/>
                    <a:pt x="1205" y="1441"/>
                  </a:cubicBezTo>
                  <a:cubicBezTo>
                    <a:pt x="1199" y="1434"/>
                    <a:pt x="1190" y="1431"/>
                    <a:pt x="1181" y="1431"/>
                  </a:cubicBezTo>
                  <a:close/>
                  <a:moveTo>
                    <a:pt x="4097" y="1445"/>
                  </a:moveTo>
                  <a:cubicBezTo>
                    <a:pt x="4080" y="1445"/>
                    <a:pt x="4063" y="1462"/>
                    <a:pt x="4063" y="1484"/>
                  </a:cubicBezTo>
                  <a:cubicBezTo>
                    <a:pt x="4063" y="1501"/>
                    <a:pt x="4080" y="1519"/>
                    <a:pt x="4097" y="1519"/>
                  </a:cubicBezTo>
                  <a:lnTo>
                    <a:pt x="4102" y="1519"/>
                  </a:lnTo>
                  <a:cubicBezTo>
                    <a:pt x="4119" y="1519"/>
                    <a:pt x="4136" y="1501"/>
                    <a:pt x="4136" y="1484"/>
                  </a:cubicBezTo>
                  <a:cubicBezTo>
                    <a:pt x="4136" y="1462"/>
                    <a:pt x="4119" y="1445"/>
                    <a:pt x="4097" y="1445"/>
                  </a:cubicBezTo>
                  <a:close/>
                  <a:moveTo>
                    <a:pt x="1078" y="1535"/>
                  </a:moveTo>
                  <a:cubicBezTo>
                    <a:pt x="1069" y="1535"/>
                    <a:pt x="1060" y="1538"/>
                    <a:pt x="1054" y="1545"/>
                  </a:cubicBezTo>
                  <a:cubicBezTo>
                    <a:pt x="1041" y="1558"/>
                    <a:pt x="1041" y="1579"/>
                    <a:pt x="1054" y="1597"/>
                  </a:cubicBezTo>
                  <a:cubicBezTo>
                    <a:pt x="1058" y="1601"/>
                    <a:pt x="1071" y="1605"/>
                    <a:pt x="1080" y="1605"/>
                  </a:cubicBezTo>
                  <a:cubicBezTo>
                    <a:pt x="1088" y="1605"/>
                    <a:pt x="1097" y="1601"/>
                    <a:pt x="1106" y="1597"/>
                  </a:cubicBezTo>
                  <a:cubicBezTo>
                    <a:pt x="1119" y="1579"/>
                    <a:pt x="1119" y="1558"/>
                    <a:pt x="1106" y="1545"/>
                  </a:cubicBezTo>
                  <a:cubicBezTo>
                    <a:pt x="1097" y="1538"/>
                    <a:pt x="1087" y="1535"/>
                    <a:pt x="1078" y="1535"/>
                  </a:cubicBezTo>
                  <a:close/>
                  <a:moveTo>
                    <a:pt x="4024" y="1561"/>
                  </a:moveTo>
                  <a:cubicBezTo>
                    <a:pt x="4014" y="1561"/>
                    <a:pt x="4004" y="1564"/>
                    <a:pt x="3998" y="1571"/>
                  </a:cubicBezTo>
                  <a:cubicBezTo>
                    <a:pt x="3985" y="1584"/>
                    <a:pt x="3985" y="1605"/>
                    <a:pt x="3998" y="1623"/>
                  </a:cubicBezTo>
                  <a:cubicBezTo>
                    <a:pt x="4006" y="1627"/>
                    <a:pt x="4015" y="1631"/>
                    <a:pt x="4024" y="1631"/>
                  </a:cubicBezTo>
                  <a:cubicBezTo>
                    <a:pt x="4032" y="1631"/>
                    <a:pt x="4041" y="1627"/>
                    <a:pt x="4050" y="1623"/>
                  </a:cubicBezTo>
                  <a:cubicBezTo>
                    <a:pt x="4063" y="1605"/>
                    <a:pt x="4063" y="1584"/>
                    <a:pt x="4050" y="1571"/>
                  </a:cubicBezTo>
                  <a:cubicBezTo>
                    <a:pt x="4043" y="1564"/>
                    <a:pt x="4033" y="1561"/>
                    <a:pt x="4024" y="1561"/>
                  </a:cubicBezTo>
                  <a:close/>
                  <a:moveTo>
                    <a:pt x="977" y="1635"/>
                  </a:moveTo>
                  <a:cubicBezTo>
                    <a:pt x="968" y="1635"/>
                    <a:pt x="958" y="1638"/>
                    <a:pt x="950" y="1644"/>
                  </a:cubicBezTo>
                  <a:cubicBezTo>
                    <a:pt x="937" y="1662"/>
                    <a:pt x="937" y="1683"/>
                    <a:pt x="950" y="1696"/>
                  </a:cubicBezTo>
                  <a:cubicBezTo>
                    <a:pt x="958" y="1705"/>
                    <a:pt x="967" y="1709"/>
                    <a:pt x="976" y="1709"/>
                  </a:cubicBezTo>
                  <a:cubicBezTo>
                    <a:pt x="984" y="1709"/>
                    <a:pt x="993" y="1705"/>
                    <a:pt x="1002" y="1696"/>
                  </a:cubicBezTo>
                  <a:cubicBezTo>
                    <a:pt x="1015" y="1683"/>
                    <a:pt x="1015" y="1662"/>
                    <a:pt x="1002" y="1644"/>
                  </a:cubicBezTo>
                  <a:cubicBezTo>
                    <a:pt x="995" y="1638"/>
                    <a:pt x="987" y="1635"/>
                    <a:pt x="977" y="1635"/>
                  </a:cubicBezTo>
                  <a:close/>
                  <a:moveTo>
                    <a:pt x="3922" y="1661"/>
                  </a:moveTo>
                  <a:cubicBezTo>
                    <a:pt x="3913" y="1661"/>
                    <a:pt x="3904" y="1664"/>
                    <a:pt x="3898" y="1670"/>
                  </a:cubicBezTo>
                  <a:cubicBezTo>
                    <a:pt x="3881" y="1688"/>
                    <a:pt x="3881" y="1709"/>
                    <a:pt x="3898" y="1723"/>
                  </a:cubicBezTo>
                  <a:cubicBezTo>
                    <a:pt x="3902" y="1731"/>
                    <a:pt x="3911" y="1736"/>
                    <a:pt x="3924" y="1736"/>
                  </a:cubicBezTo>
                  <a:cubicBezTo>
                    <a:pt x="3933" y="1736"/>
                    <a:pt x="3941" y="1731"/>
                    <a:pt x="3946" y="1723"/>
                  </a:cubicBezTo>
                  <a:cubicBezTo>
                    <a:pt x="3963" y="1709"/>
                    <a:pt x="3963" y="1688"/>
                    <a:pt x="3946" y="1670"/>
                  </a:cubicBezTo>
                  <a:cubicBezTo>
                    <a:pt x="3939" y="1664"/>
                    <a:pt x="3930" y="1661"/>
                    <a:pt x="3922" y="1661"/>
                  </a:cubicBezTo>
                  <a:close/>
                  <a:moveTo>
                    <a:pt x="874" y="1739"/>
                  </a:moveTo>
                  <a:cubicBezTo>
                    <a:pt x="865" y="1739"/>
                    <a:pt x="856" y="1742"/>
                    <a:pt x="850" y="1749"/>
                  </a:cubicBezTo>
                  <a:cubicBezTo>
                    <a:pt x="833" y="1762"/>
                    <a:pt x="833" y="1783"/>
                    <a:pt x="850" y="1801"/>
                  </a:cubicBezTo>
                  <a:cubicBezTo>
                    <a:pt x="854" y="1805"/>
                    <a:pt x="863" y="1809"/>
                    <a:pt x="876" y="1809"/>
                  </a:cubicBezTo>
                  <a:cubicBezTo>
                    <a:pt x="885" y="1809"/>
                    <a:pt x="893" y="1805"/>
                    <a:pt x="898" y="1801"/>
                  </a:cubicBezTo>
                  <a:cubicBezTo>
                    <a:pt x="915" y="1783"/>
                    <a:pt x="915" y="1762"/>
                    <a:pt x="898" y="1749"/>
                  </a:cubicBezTo>
                  <a:cubicBezTo>
                    <a:pt x="891" y="1742"/>
                    <a:pt x="882" y="1739"/>
                    <a:pt x="874" y="1739"/>
                  </a:cubicBezTo>
                  <a:close/>
                  <a:moveTo>
                    <a:pt x="3820" y="1765"/>
                  </a:moveTo>
                  <a:cubicBezTo>
                    <a:pt x="3810" y="1765"/>
                    <a:pt x="3800" y="1768"/>
                    <a:pt x="3794" y="1775"/>
                  </a:cubicBezTo>
                  <a:cubicBezTo>
                    <a:pt x="3781" y="1788"/>
                    <a:pt x="3781" y="1814"/>
                    <a:pt x="3794" y="1827"/>
                  </a:cubicBezTo>
                  <a:cubicBezTo>
                    <a:pt x="3803" y="1831"/>
                    <a:pt x="3811" y="1835"/>
                    <a:pt x="3820" y="1835"/>
                  </a:cubicBezTo>
                  <a:cubicBezTo>
                    <a:pt x="3829" y="1835"/>
                    <a:pt x="3837" y="1831"/>
                    <a:pt x="3846" y="1827"/>
                  </a:cubicBezTo>
                  <a:cubicBezTo>
                    <a:pt x="3859" y="1814"/>
                    <a:pt x="3859" y="1788"/>
                    <a:pt x="3846" y="1775"/>
                  </a:cubicBezTo>
                  <a:cubicBezTo>
                    <a:pt x="3839" y="1768"/>
                    <a:pt x="3830" y="1765"/>
                    <a:pt x="3820" y="1765"/>
                  </a:cubicBezTo>
                  <a:close/>
                  <a:moveTo>
                    <a:pt x="772" y="1840"/>
                  </a:moveTo>
                  <a:cubicBezTo>
                    <a:pt x="762" y="1840"/>
                    <a:pt x="752" y="1844"/>
                    <a:pt x="746" y="1853"/>
                  </a:cubicBezTo>
                  <a:cubicBezTo>
                    <a:pt x="733" y="1866"/>
                    <a:pt x="733" y="1887"/>
                    <a:pt x="746" y="1900"/>
                  </a:cubicBezTo>
                  <a:cubicBezTo>
                    <a:pt x="755" y="1909"/>
                    <a:pt x="763" y="1913"/>
                    <a:pt x="772" y="1913"/>
                  </a:cubicBezTo>
                  <a:cubicBezTo>
                    <a:pt x="781" y="1913"/>
                    <a:pt x="789" y="1909"/>
                    <a:pt x="798" y="1900"/>
                  </a:cubicBezTo>
                  <a:cubicBezTo>
                    <a:pt x="811" y="1887"/>
                    <a:pt x="811" y="1866"/>
                    <a:pt x="798" y="1853"/>
                  </a:cubicBezTo>
                  <a:cubicBezTo>
                    <a:pt x="791" y="1844"/>
                    <a:pt x="782" y="1840"/>
                    <a:pt x="772" y="1840"/>
                  </a:cubicBezTo>
                  <a:close/>
                  <a:moveTo>
                    <a:pt x="3718" y="1866"/>
                  </a:moveTo>
                  <a:cubicBezTo>
                    <a:pt x="3709" y="1866"/>
                    <a:pt x="3701" y="1870"/>
                    <a:pt x="3694" y="1879"/>
                  </a:cubicBezTo>
                  <a:cubicBezTo>
                    <a:pt x="3677" y="1892"/>
                    <a:pt x="3677" y="1913"/>
                    <a:pt x="3694" y="1926"/>
                  </a:cubicBezTo>
                  <a:cubicBezTo>
                    <a:pt x="3699" y="1935"/>
                    <a:pt x="3707" y="1939"/>
                    <a:pt x="3716" y="1939"/>
                  </a:cubicBezTo>
                  <a:cubicBezTo>
                    <a:pt x="3729" y="1939"/>
                    <a:pt x="3738" y="1935"/>
                    <a:pt x="3742" y="1926"/>
                  </a:cubicBezTo>
                  <a:cubicBezTo>
                    <a:pt x="3759" y="1913"/>
                    <a:pt x="3759" y="1892"/>
                    <a:pt x="3742" y="1879"/>
                  </a:cubicBezTo>
                  <a:cubicBezTo>
                    <a:pt x="3735" y="1870"/>
                    <a:pt x="3727" y="1866"/>
                    <a:pt x="3718" y="1866"/>
                  </a:cubicBezTo>
                  <a:close/>
                  <a:moveTo>
                    <a:pt x="670" y="1943"/>
                  </a:moveTo>
                  <a:cubicBezTo>
                    <a:pt x="661" y="1943"/>
                    <a:pt x="653" y="1946"/>
                    <a:pt x="646" y="1952"/>
                  </a:cubicBezTo>
                  <a:cubicBezTo>
                    <a:pt x="629" y="1965"/>
                    <a:pt x="629" y="1991"/>
                    <a:pt x="646" y="2004"/>
                  </a:cubicBezTo>
                  <a:cubicBezTo>
                    <a:pt x="651" y="2013"/>
                    <a:pt x="659" y="2013"/>
                    <a:pt x="668" y="2013"/>
                  </a:cubicBezTo>
                  <a:cubicBezTo>
                    <a:pt x="681" y="2013"/>
                    <a:pt x="690" y="2013"/>
                    <a:pt x="694" y="2004"/>
                  </a:cubicBezTo>
                  <a:cubicBezTo>
                    <a:pt x="711" y="1991"/>
                    <a:pt x="711" y="1965"/>
                    <a:pt x="694" y="1952"/>
                  </a:cubicBezTo>
                  <a:cubicBezTo>
                    <a:pt x="687" y="1946"/>
                    <a:pt x="679" y="1943"/>
                    <a:pt x="670" y="1943"/>
                  </a:cubicBezTo>
                  <a:close/>
                  <a:moveTo>
                    <a:pt x="3616" y="1969"/>
                  </a:moveTo>
                  <a:cubicBezTo>
                    <a:pt x="3606" y="1969"/>
                    <a:pt x="3597" y="1972"/>
                    <a:pt x="3590" y="1978"/>
                  </a:cubicBezTo>
                  <a:cubicBezTo>
                    <a:pt x="3577" y="1991"/>
                    <a:pt x="3577" y="2017"/>
                    <a:pt x="3590" y="2030"/>
                  </a:cubicBezTo>
                  <a:cubicBezTo>
                    <a:pt x="3599" y="2039"/>
                    <a:pt x="3607" y="2039"/>
                    <a:pt x="3616" y="2039"/>
                  </a:cubicBezTo>
                  <a:cubicBezTo>
                    <a:pt x="3625" y="2039"/>
                    <a:pt x="3633" y="2039"/>
                    <a:pt x="3642" y="2030"/>
                  </a:cubicBezTo>
                  <a:cubicBezTo>
                    <a:pt x="3655" y="2017"/>
                    <a:pt x="3655" y="1991"/>
                    <a:pt x="3642" y="1978"/>
                  </a:cubicBezTo>
                  <a:cubicBezTo>
                    <a:pt x="3636" y="1972"/>
                    <a:pt x="3626" y="1969"/>
                    <a:pt x="3616" y="1969"/>
                  </a:cubicBezTo>
                  <a:close/>
                  <a:moveTo>
                    <a:pt x="568" y="2043"/>
                  </a:moveTo>
                  <a:cubicBezTo>
                    <a:pt x="558" y="2043"/>
                    <a:pt x="549" y="2048"/>
                    <a:pt x="542" y="2056"/>
                  </a:cubicBezTo>
                  <a:cubicBezTo>
                    <a:pt x="529" y="2069"/>
                    <a:pt x="529" y="2091"/>
                    <a:pt x="542" y="2104"/>
                  </a:cubicBezTo>
                  <a:cubicBezTo>
                    <a:pt x="551" y="2113"/>
                    <a:pt x="559" y="2117"/>
                    <a:pt x="568" y="2117"/>
                  </a:cubicBezTo>
                  <a:cubicBezTo>
                    <a:pt x="577" y="2117"/>
                    <a:pt x="585" y="2113"/>
                    <a:pt x="594" y="2104"/>
                  </a:cubicBezTo>
                  <a:cubicBezTo>
                    <a:pt x="607" y="2091"/>
                    <a:pt x="607" y="2069"/>
                    <a:pt x="594" y="2056"/>
                  </a:cubicBezTo>
                  <a:cubicBezTo>
                    <a:pt x="588" y="2048"/>
                    <a:pt x="578" y="2043"/>
                    <a:pt x="568" y="2043"/>
                  </a:cubicBezTo>
                  <a:close/>
                  <a:moveTo>
                    <a:pt x="3514" y="2073"/>
                  </a:moveTo>
                  <a:cubicBezTo>
                    <a:pt x="3505" y="2073"/>
                    <a:pt x="3495" y="2076"/>
                    <a:pt x="3486" y="2082"/>
                  </a:cubicBezTo>
                  <a:cubicBezTo>
                    <a:pt x="3473" y="2095"/>
                    <a:pt x="3473" y="2117"/>
                    <a:pt x="3486" y="2134"/>
                  </a:cubicBezTo>
                  <a:cubicBezTo>
                    <a:pt x="3495" y="2139"/>
                    <a:pt x="3503" y="2143"/>
                    <a:pt x="3512" y="2143"/>
                  </a:cubicBezTo>
                  <a:cubicBezTo>
                    <a:pt x="3521" y="2143"/>
                    <a:pt x="3534" y="2139"/>
                    <a:pt x="3538" y="2134"/>
                  </a:cubicBezTo>
                  <a:cubicBezTo>
                    <a:pt x="3551" y="2117"/>
                    <a:pt x="3551" y="2095"/>
                    <a:pt x="3538" y="2082"/>
                  </a:cubicBezTo>
                  <a:cubicBezTo>
                    <a:pt x="3532" y="2076"/>
                    <a:pt x="3523" y="2073"/>
                    <a:pt x="3514" y="2073"/>
                  </a:cubicBezTo>
                  <a:close/>
                  <a:moveTo>
                    <a:pt x="466" y="2146"/>
                  </a:moveTo>
                  <a:cubicBezTo>
                    <a:pt x="456" y="2146"/>
                    <a:pt x="447" y="2150"/>
                    <a:pt x="438" y="2156"/>
                  </a:cubicBezTo>
                  <a:cubicBezTo>
                    <a:pt x="425" y="2173"/>
                    <a:pt x="425" y="2195"/>
                    <a:pt x="438" y="2208"/>
                  </a:cubicBezTo>
                  <a:cubicBezTo>
                    <a:pt x="447" y="2217"/>
                    <a:pt x="455" y="2217"/>
                    <a:pt x="464" y="2217"/>
                  </a:cubicBezTo>
                  <a:cubicBezTo>
                    <a:pt x="473" y="2217"/>
                    <a:pt x="486" y="2217"/>
                    <a:pt x="490" y="2208"/>
                  </a:cubicBezTo>
                  <a:cubicBezTo>
                    <a:pt x="503" y="2195"/>
                    <a:pt x="503" y="2173"/>
                    <a:pt x="490" y="2156"/>
                  </a:cubicBezTo>
                  <a:cubicBezTo>
                    <a:pt x="484" y="2150"/>
                    <a:pt x="475" y="2146"/>
                    <a:pt x="466" y="2146"/>
                  </a:cubicBezTo>
                  <a:close/>
                  <a:moveTo>
                    <a:pt x="3411" y="2172"/>
                  </a:moveTo>
                  <a:cubicBezTo>
                    <a:pt x="3402" y="2172"/>
                    <a:pt x="3393" y="2176"/>
                    <a:pt x="3386" y="2182"/>
                  </a:cubicBezTo>
                  <a:cubicBezTo>
                    <a:pt x="3373" y="2199"/>
                    <a:pt x="3373" y="2221"/>
                    <a:pt x="3386" y="2234"/>
                  </a:cubicBezTo>
                  <a:cubicBezTo>
                    <a:pt x="3391" y="2243"/>
                    <a:pt x="3404" y="2247"/>
                    <a:pt x="3412" y="2247"/>
                  </a:cubicBezTo>
                  <a:cubicBezTo>
                    <a:pt x="3421" y="2247"/>
                    <a:pt x="3430" y="2243"/>
                    <a:pt x="3438" y="2234"/>
                  </a:cubicBezTo>
                  <a:cubicBezTo>
                    <a:pt x="3451" y="2221"/>
                    <a:pt x="3451" y="2199"/>
                    <a:pt x="3438" y="2182"/>
                  </a:cubicBezTo>
                  <a:cubicBezTo>
                    <a:pt x="3430" y="2176"/>
                    <a:pt x="3420" y="2172"/>
                    <a:pt x="3411" y="2172"/>
                  </a:cubicBezTo>
                  <a:close/>
                  <a:moveTo>
                    <a:pt x="363" y="2250"/>
                  </a:moveTo>
                  <a:cubicBezTo>
                    <a:pt x="354" y="2250"/>
                    <a:pt x="345" y="2254"/>
                    <a:pt x="338" y="2260"/>
                  </a:cubicBezTo>
                  <a:cubicBezTo>
                    <a:pt x="325" y="2273"/>
                    <a:pt x="325" y="2295"/>
                    <a:pt x="338" y="2312"/>
                  </a:cubicBezTo>
                  <a:cubicBezTo>
                    <a:pt x="343" y="2316"/>
                    <a:pt x="356" y="2321"/>
                    <a:pt x="364" y="2321"/>
                  </a:cubicBezTo>
                  <a:cubicBezTo>
                    <a:pt x="373" y="2321"/>
                    <a:pt x="382" y="2316"/>
                    <a:pt x="390" y="2312"/>
                  </a:cubicBezTo>
                  <a:cubicBezTo>
                    <a:pt x="403" y="2295"/>
                    <a:pt x="403" y="2273"/>
                    <a:pt x="390" y="2260"/>
                  </a:cubicBezTo>
                  <a:cubicBezTo>
                    <a:pt x="382" y="2254"/>
                    <a:pt x="372" y="2250"/>
                    <a:pt x="363" y="2250"/>
                  </a:cubicBezTo>
                  <a:close/>
                  <a:moveTo>
                    <a:pt x="3308" y="2276"/>
                  </a:moveTo>
                  <a:cubicBezTo>
                    <a:pt x="3299" y="2276"/>
                    <a:pt x="3289" y="2280"/>
                    <a:pt x="3282" y="2286"/>
                  </a:cubicBezTo>
                  <a:cubicBezTo>
                    <a:pt x="3269" y="2299"/>
                    <a:pt x="3269" y="2321"/>
                    <a:pt x="3282" y="2338"/>
                  </a:cubicBezTo>
                  <a:cubicBezTo>
                    <a:pt x="3291" y="2343"/>
                    <a:pt x="3300" y="2347"/>
                    <a:pt x="3308" y="2347"/>
                  </a:cubicBezTo>
                  <a:cubicBezTo>
                    <a:pt x="3317" y="2347"/>
                    <a:pt x="3326" y="2343"/>
                    <a:pt x="3334" y="2338"/>
                  </a:cubicBezTo>
                  <a:cubicBezTo>
                    <a:pt x="3347" y="2321"/>
                    <a:pt x="3347" y="2299"/>
                    <a:pt x="3334" y="2286"/>
                  </a:cubicBezTo>
                  <a:cubicBezTo>
                    <a:pt x="3328" y="2280"/>
                    <a:pt x="3318" y="2276"/>
                    <a:pt x="3308" y="2276"/>
                  </a:cubicBezTo>
                  <a:close/>
                  <a:moveTo>
                    <a:pt x="262" y="2350"/>
                  </a:moveTo>
                  <a:cubicBezTo>
                    <a:pt x="253" y="2350"/>
                    <a:pt x="243" y="2353"/>
                    <a:pt x="234" y="2360"/>
                  </a:cubicBezTo>
                  <a:cubicBezTo>
                    <a:pt x="221" y="2377"/>
                    <a:pt x="221" y="2399"/>
                    <a:pt x="234" y="2412"/>
                  </a:cubicBezTo>
                  <a:cubicBezTo>
                    <a:pt x="243" y="2421"/>
                    <a:pt x="252" y="2425"/>
                    <a:pt x="260" y="2425"/>
                  </a:cubicBezTo>
                  <a:cubicBezTo>
                    <a:pt x="269" y="2425"/>
                    <a:pt x="278" y="2421"/>
                    <a:pt x="286" y="2412"/>
                  </a:cubicBezTo>
                  <a:cubicBezTo>
                    <a:pt x="299" y="2399"/>
                    <a:pt x="299" y="2377"/>
                    <a:pt x="286" y="2360"/>
                  </a:cubicBezTo>
                  <a:cubicBezTo>
                    <a:pt x="280" y="2353"/>
                    <a:pt x="271" y="2350"/>
                    <a:pt x="262" y="2350"/>
                  </a:cubicBezTo>
                  <a:close/>
                  <a:moveTo>
                    <a:pt x="3206" y="2376"/>
                  </a:moveTo>
                  <a:cubicBezTo>
                    <a:pt x="3198" y="2376"/>
                    <a:pt x="3189" y="2379"/>
                    <a:pt x="3183" y="2386"/>
                  </a:cubicBezTo>
                  <a:cubicBezTo>
                    <a:pt x="3165" y="2403"/>
                    <a:pt x="3165" y="2425"/>
                    <a:pt x="3183" y="2438"/>
                  </a:cubicBezTo>
                  <a:cubicBezTo>
                    <a:pt x="3187" y="2447"/>
                    <a:pt x="3196" y="2451"/>
                    <a:pt x="3209" y="2451"/>
                  </a:cubicBezTo>
                  <a:cubicBezTo>
                    <a:pt x="3217" y="2451"/>
                    <a:pt x="3226" y="2447"/>
                    <a:pt x="3230" y="2438"/>
                  </a:cubicBezTo>
                  <a:cubicBezTo>
                    <a:pt x="3248" y="2425"/>
                    <a:pt x="3248" y="2403"/>
                    <a:pt x="3230" y="2386"/>
                  </a:cubicBezTo>
                  <a:cubicBezTo>
                    <a:pt x="3224" y="2379"/>
                    <a:pt x="3215" y="2376"/>
                    <a:pt x="3206" y="2376"/>
                  </a:cubicBezTo>
                  <a:close/>
                  <a:moveTo>
                    <a:pt x="159" y="2454"/>
                  </a:moveTo>
                  <a:cubicBezTo>
                    <a:pt x="150" y="2454"/>
                    <a:pt x="141" y="2457"/>
                    <a:pt x="135" y="2464"/>
                  </a:cubicBezTo>
                  <a:cubicBezTo>
                    <a:pt x="117" y="2477"/>
                    <a:pt x="117" y="2503"/>
                    <a:pt x="135" y="2516"/>
                  </a:cubicBezTo>
                  <a:cubicBezTo>
                    <a:pt x="139" y="2520"/>
                    <a:pt x="148" y="2525"/>
                    <a:pt x="161" y="2525"/>
                  </a:cubicBezTo>
                  <a:cubicBezTo>
                    <a:pt x="169" y="2525"/>
                    <a:pt x="178" y="2520"/>
                    <a:pt x="187" y="2516"/>
                  </a:cubicBezTo>
                  <a:cubicBezTo>
                    <a:pt x="200" y="2503"/>
                    <a:pt x="200" y="2477"/>
                    <a:pt x="187" y="2464"/>
                  </a:cubicBezTo>
                  <a:cubicBezTo>
                    <a:pt x="178" y="2457"/>
                    <a:pt x="168" y="2454"/>
                    <a:pt x="159" y="2454"/>
                  </a:cubicBezTo>
                  <a:close/>
                  <a:moveTo>
                    <a:pt x="3105" y="2480"/>
                  </a:moveTo>
                  <a:cubicBezTo>
                    <a:pt x="3095" y="2480"/>
                    <a:pt x="3085" y="2483"/>
                    <a:pt x="3079" y="2490"/>
                  </a:cubicBezTo>
                  <a:cubicBezTo>
                    <a:pt x="3066" y="2503"/>
                    <a:pt x="3066" y="2529"/>
                    <a:pt x="3079" y="2542"/>
                  </a:cubicBezTo>
                  <a:cubicBezTo>
                    <a:pt x="3087" y="2546"/>
                    <a:pt x="3096" y="2551"/>
                    <a:pt x="3105" y="2551"/>
                  </a:cubicBezTo>
                  <a:cubicBezTo>
                    <a:pt x="3113" y="2551"/>
                    <a:pt x="3122" y="2546"/>
                    <a:pt x="3131" y="2542"/>
                  </a:cubicBezTo>
                  <a:cubicBezTo>
                    <a:pt x="3144" y="2529"/>
                    <a:pt x="3144" y="2503"/>
                    <a:pt x="3131" y="2490"/>
                  </a:cubicBezTo>
                  <a:cubicBezTo>
                    <a:pt x="3124" y="2483"/>
                    <a:pt x="3114" y="2480"/>
                    <a:pt x="3105" y="2480"/>
                  </a:cubicBezTo>
                  <a:close/>
                  <a:moveTo>
                    <a:pt x="57" y="2555"/>
                  </a:moveTo>
                  <a:cubicBezTo>
                    <a:pt x="47" y="2555"/>
                    <a:pt x="37" y="2559"/>
                    <a:pt x="31" y="2568"/>
                  </a:cubicBezTo>
                  <a:cubicBezTo>
                    <a:pt x="18" y="2581"/>
                    <a:pt x="18" y="2603"/>
                    <a:pt x="31" y="2616"/>
                  </a:cubicBezTo>
                  <a:cubicBezTo>
                    <a:pt x="39" y="2624"/>
                    <a:pt x="48" y="2629"/>
                    <a:pt x="57" y="2629"/>
                  </a:cubicBezTo>
                  <a:cubicBezTo>
                    <a:pt x="65" y="2629"/>
                    <a:pt x="74" y="2624"/>
                    <a:pt x="83" y="2616"/>
                  </a:cubicBezTo>
                  <a:cubicBezTo>
                    <a:pt x="96" y="2603"/>
                    <a:pt x="96" y="2581"/>
                    <a:pt x="83" y="2568"/>
                  </a:cubicBezTo>
                  <a:cubicBezTo>
                    <a:pt x="76" y="2559"/>
                    <a:pt x="66" y="2555"/>
                    <a:pt x="57" y="2555"/>
                  </a:cubicBezTo>
                  <a:close/>
                  <a:moveTo>
                    <a:pt x="3003" y="2581"/>
                  </a:moveTo>
                  <a:cubicBezTo>
                    <a:pt x="2994" y="2581"/>
                    <a:pt x="2985" y="2585"/>
                    <a:pt x="2979" y="2594"/>
                  </a:cubicBezTo>
                  <a:cubicBezTo>
                    <a:pt x="2961" y="2607"/>
                    <a:pt x="2961" y="2629"/>
                    <a:pt x="2979" y="2642"/>
                  </a:cubicBezTo>
                  <a:cubicBezTo>
                    <a:pt x="2983" y="2650"/>
                    <a:pt x="2992" y="2655"/>
                    <a:pt x="3000" y="2655"/>
                  </a:cubicBezTo>
                  <a:cubicBezTo>
                    <a:pt x="3013" y="2655"/>
                    <a:pt x="3022" y="2650"/>
                    <a:pt x="3026" y="2642"/>
                  </a:cubicBezTo>
                  <a:cubicBezTo>
                    <a:pt x="3044" y="2629"/>
                    <a:pt x="3044" y="2607"/>
                    <a:pt x="3026" y="2594"/>
                  </a:cubicBezTo>
                  <a:cubicBezTo>
                    <a:pt x="3020" y="2585"/>
                    <a:pt x="3011" y="2581"/>
                    <a:pt x="3003" y="2581"/>
                  </a:cubicBezTo>
                  <a:close/>
                  <a:moveTo>
                    <a:pt x="39" y="2658"/>
                  </a:moveTo>
                  <a:cubicBezTo>
                    <a:pt x="29" y="2658"/>
                    <a:pt x="20" y="2661"/>
                    <a:pt x="13" y="2668"/>
                  </a:cubicBezTo>
                  <a:cubicBezTo>
                    <a:pt x="0" y="2681"/>
                    <a:pt x="0" y="2707"/>
                    <a:pt x="13" y="2720"/>
                  </a:cubicBezTo>
                  <a:cubicBezTo>
                    <a:pt x="22" y="2728"/>
                    <a:pt x="31" y="2728"/>
                    <a:pt x="39" y="2728"/>
                  </a:cubicBezTo>
                  <a:cubicBezTo>
                    <a:pt x="48" y="2728"/>
                    <a:pt x="57" y="2728"/>
                    <a:pt x="65" y="2720"/>
                  </a:cubicBezTo>
                  <a:cubicBezTo>
                    <a:pt x="78" y="2707"/>
                    <a:pt x="78" y="2681"/>
                    <a:pt x="65" y="2668"/>
                  </a:cubicBezTo>
                  <a:cubicBezTo>
                    <a:pt x="59" y="2661"/>
                    <a:pt x="49" y="2658"/>
                    <a:pt x="39" y="2658"/>
                  </a:cubicBezTo>
                  <a:close/>
                  <a:moveTo>
                    <a:pt x="2901" y="2684"/>
                  </a:moveTo>
                  <a:cubicBezTo>
                    <a:pt x="2891" y="2684"/>
                    <a:pt x="2881" y="2687"/>
                    <a:pt x="2875" y="2694"/>
                  </a:cubicBezTo>
                  <a:cubicBezTo>
                    <a:pt x="2862" y="2707"/>
                    <a:pt x="2862" y="2733"/>
                    <a:pt x="2875" y="2746"/>
                  </a:cubicBezTo>
                  <a:cubicBezTo>
                    <a:pt x="2883" y="2754"/>
                    <a:pt x="2892" y="2754"/>
                    <a:pt x="2901" y="2754"/>
                  </a:cubicBezTo>
                  <a:cubicBezTo>
                    <a:pt x="2909" y="2754"/>
                    <a:pt x="2918" y="2754"/>
                    <a:pt x="2927" y="2746"/>
                  </a:cubicBezTo>
                  <a:cubicBezTo>
                    <a:pt x="2940" y="2733"/>
                    <a:pt x="2940" y="2707"/>
                    <a:pt x="2927" y="2694"/>
                  </a:cubicBezTo>
                  <a:cubicBezTo>
                    <a:pt x="2920" y="2687"/>
                    <a:pt x="2911" y="2684"/>
                    <a:pt x="2901" y="2684"/>
                  </a:cubicBezTo>
                  <a:close/>
                  <a:moveTo>
                    <a:pt x="141" y="2759"/>
                  </a:moveTo>
                  <a:cubicBezTo>
                    <a:pt x="132" y="2759"/>
                    <a:pt x="124" y="2763"/>
                    <a:pt x="117" y="2772"/>
                  </a:cubicBezTo>
                  <a:cubicBezTo>
                    <a:pt x="100" y="2785"/>
                    <a:pt x="100" y="2806"/>
                    <a:pt x="117" y="2819"/>
                  </a:cubicBezTo>
                  <a:cubicBezTo>
                    <a:pt x="122" y="2828"/>
                    <a:pt x="130" y="2832"/>
                    <a:pt x="139" y="2832"/>
                  </a:cubicBezTo>
                  <a:cubicBezTo>
                    <a:pt x="152" y="2832"/>
                    <a:pt x="161" y="2828"/>
                    <a:pt x="165" y="2819"/>
                  </a:cubicBezTo>
                  <a:cubicBezTo>
                    <a:pt x="182" y="2806"/>
                    <a:pt x="182" y="2785"/>
                    <a:pt x="165" y="2772"/>
                  </a:cubicBezTo>
                  <a:cubicBezTo>
                    <a:pt x="158" y="2763"/>
                    <a:pt x="150" y="2759"/>
                    <a:pt x="141" y="2759"/>
                  </a:cubicBezTo>
                  <a:close/>
                  <a:moveTo>
                    <a:pt x="2798" y="2785"/>
                  </a:moveTo>
                  <a:cubicBezTo>
                    <a:pt x="2789" y="2785"/>
                    <a:pt x="2779" y="2789"/>
                    <a:pt x="2771" y="2798"/>
                  </a:cubicBezTo>
                  <a:cubicBezTo>
                    <a:pt x="2758" y="2811"/>
                    <a:pt x="2758" y="2832"/>
                    <a:pt x="2771" y="2850"/>
                  </a:cubicBezTo>
                  <a:cubicBezTo>
                    <a:pt x="2779" y="2854"/>
                    <a:pt x="2788" y="2858"/>
                    <a:pt x="2797" y="2858"/>
                  </a:cubicBezTo>
                  <a:cubicBezTo>
                    <a:pt x="2805" y="2858"/>
                    <a:pt x="2818" y="2854"/>
                    <a:pt x="2823" y="2850"/>
                  </a:cubicBezTo>
                  <a:cubicBezTo>
                    <a:pt x="2836" y="2832"/>
                    <a:pt x="2836" y="2811"/>
                    <a:pt x="2823" y="2798"/>
                  </a:cubicBezTo>
                  <a:cubicBezTo>
                    <a:pt x="2816" y="2789"/>
                    <a:pt x="2808" y="2785"/>
                    <a:pt x="2798" y="2785"/>
                  </a:cubicBezTo>
                  <a:close/>
                  <a:moveTo>
                    <a:pt x="243" y="2862"/>
                  </a:moveTo>
                  <a:cubicBezTo>
                    <a:pt x="233" y="2862"/>
                    <a:pt x="223" y="2865"/>
                    <a:pt x="217" y="2871"/>
                  </a:cubicBezTo>
                  <a:cubicBezTo>
                    <a:pt x="204" y="2884"/>
                    <a:pt x="204" y="2910"/>
                    <a:pt x="217" y="2923"/>
                  </a:cubicBezTo>
                  <a:cubicBezTo>
                    <a:pt x="226" y="2932"/>
                    <a:pt x="234" y="2932"/>
                    <a:pt x="243" y="2932"/>
                  </a:cubicBezTo>
                  <a:cubicBezTo>
                    <a:pt x="252" y="2932"/>
                    <a:pt x="260" y="2932"/>
                    <a:pt x="269" y="2923"/>
                  </a:cubicBezTo>
                  <a:cubicBezTo>
                    <a:pt x="282" y="2910"/>
                    <a:pt x="282" y="2884"/>
                    <a:pt x="269" y="2871"/>
                  </a:cubicBezTo>
                  <a:cubicBezTo>
                    <a:pt x="262" y="2865"/>
                    <a:pt x="253" y="2862"/>
                    <a:pt x="243" y="2862"/>
                  </a:cubicBezTo>
                  <a:close/>
                  <a:moveTo>
                    <a:pt x="2695" y="2888"/>
                  </a:moveTo>
                  <a:cubicBezTo>
                    <a:pt x="2686" y="2888"/>
                    <a:pt x="2677" y="2891"/>
                    <a:pt x="2671" y="2897"/>
                  </a:cubicBezTo>
                  <a:cubicBezTo>
                    <a:pt x="2658" y="2915"/>
                    <a:pt x="2658" y="2937"/>
                    <a:pt x="2671" y="2950"/>
                  </a:cubicBezTo>
                  <a:cubicBezTo>
                    <a:pt x="2675" y="2958"/>
                    <a:pt x="2688" y="2963"/>
                    <a:pt x="2697" y="2963"/>
                  </a:cubicBezTo>
                  <a:cubicBezTo>
                    <a:pt x="2706" y="2963"/>
                    <a:pt x="2714" y="2958"/>
                    <a:pt x="2723" y="2950"/>
                  </a:cubicBezTo>
                  <a:cubicBezTo>
                    <a:pt x="2736" y="2937"/>
                    <a:pt x="2736" y="2915"/>
                    <a:pt x="2723" y="2897"/>
                  </a:cubicBezTo>
                  <a:cubicBezTo>
                    <a:pt x="2714" y="2891"/>
                    <a:pt x="2705" y="2888"/>
                    <a:pt x="2695" y="2888"/>
                  </a:cubicBezTo>
                  <a:close/>
                  <a:moveTo>
                    <a:pt x="345" y="2966"/>
                  </a:moveTo>
                  <a:cubicBezTo>
                    <a:pt x="336" y="2966"/>
                    <a:pt x="328" y="2969"/>
                    <a:pt x="321" y="2976"/>
                  </a:cubicBezTo>
                  <a:cubicBezTo>
                    <a:pt x="308" y="2989"/>
                    <a:pt x="308" y="3010"/>
                    <a:pt x="321" y="3028"/>
                  </a:cubicBezTo>
                  <a:cubicBezTo>
                    <a:pt x="325" y="3032"/>
                    <a:pt x="334" y="3036"/>
                    <a:pt x="347" y="3036"/>
                  </a:cubicBezTo>
                  <a:cubicBezTo>
                    <a:pt x="356" y="3036"/>
                    <a:pt x="364" y="3032"/>
                    <a:pt x="373" y="3028"/>
                  </a:cubicBezTo>
                  <a:cubicBezTo>
                    <a:pt x="386" y="3010"/>
                    <a:pt x="386" y="2989"/>
                    <a:pt x="373" y="2976"/>
                  </a:cubicBezTo>
                  <a:cubicBezTo>
                    <a:pt x="364" y="2969"/>
                    <a:pt x="355" y="2966"/>
                    <a:pt x="345" y="2966"/>
                  </a:cubicBezTo>
                  <a:close/>
                  <a:moveTo>
                    <a:pt x="2595" y="2992"/>
                  </a:moveTo>
                  <a:cubicBezTo>
                    <a:pt x="2585" y="2992"/>
                    <a:pt x="2576" y="2995"/>
                    <a:pt x="2567" y="3002"/>
                  </a:cubicBezTo>
                  <a:cubicBezTo>
                    <a:pt x="2554" y="3015"/>
                    <a:pt x="2554" y="3036"/>
                    <a:pt x="2567" y="3054"/>
                  </a:cubicBezTo>
                  <a:cubicBezTo>
                    <a:pt x="2576" y="3058"/>
                    <a:pt x="2584" y="3062"/>
                    <a:pt x="2593" y="3062"/>
                  </a:cubicBezTo>
                  <a:cubicBezTo>
                    <a:pt x="2602" y="3062"/>
                    <a:pt x="2610" y="3058"/>
                    <a:pt x="2619" y="3054"/>
                  </a:cubicBezTo>
                  <a:cubicBezTo>
                    <a:pt x="2632" y="3036"/>
                    <a:pt x="2632" y="3015"/>
                    <a:pt x="2619" y="3002"/>
                  </a:cubicBezTo>
                  <a:cubicBezTo>
                    <a:pt x="2612" y="2995"/>
                    <a:pt x="2604" y="2992"/>
                    <a:pt x="2595" y="2992"/>
                  </a:cubicBezTo>
                  <a:close/>
                  <a:moveTo>
                    <a:pt x="448" y="3065"/>
                  </a:moveTo>
                  <a:cubicBezTo>
                    <a:pt x="439" y="3065"/>
                    <a:pt x="429" y="3069"/>
                    <a:pt x="421" y="3075"/>
                  </a:cubicBezTo>
                  <a:cubicBezTo>
                    <a:pt x="408" y="3093"/>
                    <a:pt x="408" y="3114"/>
                    <a:pt x="421" y="3127"/>
                  </a:cubicBezTo>
                  <a:cubicBezTo>
                    <a:pt x="429" y="3136"/>
                    <a:pt x="438" y="3140"/>
                    <a:pt x="447" y="3140"/>
                  </a:cubicBezTo>
                  <a:cubicBezTo>
                    <a:pt x="455" y="3140"/>
                    <a:pt x="464" y="3136"/>
                    <a:pt x="473" y="3127"/>
                  </a:cubicBezTo>
                  <a:cubicBezTo>
                    <a:pt x="486" y="3114"/>
                    <a:pt x="486" y="3093"/>
                    <a:pt x="473" y="3075"/>
                  </a:cubicBezTo>
                  <a:cubicBezTo>
                    <a:pt x="466" y="3069"/>
                    <a:pt x="458" y="3065"/>
                    <a:pt x="448" y="3065"/>
                  </a:cubicBezTo>
                  <a:close/>
                  <a:moveTo>
                    <a:pt x="2491" y="3092"/>
                  </a:moveTo>
                  <a:cubicBezTo>
                    <a:pt x="2482" y="3092"/>
                    <a:pt x="2474" y="3095"/>
                    <a:pt x="2467" y="3101"/>
                  </a:cubicBezTo>
                  <a:cubicBezTo>
                    <a:pt x="2450" y="3119"/>
                    <a:pt x="2450" y="3140"/>
                    <a:pt x="2467" y="3153"/>
                  </a:cubicBezTo>
                  <a:cubicBezTo>
                    <a:pt x="2472" y="3162"/>
                    <a:pt x="2480" y="3166"/>
                    <a:pt x="2493" y="3166"/>
                  </a:cubicBezTo>
                  <a:cubicBezTo>
                    <a:pt x="2502" y="3166"/>
                    <a:pt x="2511" y="3162"/>
                    <a:pt x="2515" y="3153"/>
                  </a:cubicBezTo>
                  <a:cubicBezTo>
                    <a:pt x="2532" y="3140"/>
                    <a:pt x="2532" y="3119"/>
                    <a:pt x="2515" y="3101"/>
                  </a:cubicBezTo>
                  <a:cubicBezTo>
                    <a:pt x="2508" y="3095"/>
                    <a:pt x="2500" y="3092"/>
                    <a:pt x="2491" y="3092"/>
                  </a:cubicBezTo>
                  <a:close/>
                  <a:moveTo>
                    <a:pt x="549" y="3170"/>
                  </a:moveTo>
                  <a:cubicBezTo>
                    <a:pt x="540" y="3170"/>
                    <a:pt x="531" y="3173"/>
                    <a:pt x="525" y="3179"/>
                  </a:cubicBezTo>
                  <a:cubicBezTo>
                    <a:pt x="512" y="3192"/>
                    <a:pt x="512" y="3214"/>
                    <a:pt x="525" y="3231"/>
                  </a:cubicBezTo>
                  <a:cubicBezTo>
                    <a:pt x="529" y="3236"/>
                    <a:pt x="542" y="3240"/>
                    <a:pt x="551" y="3240"/>
                  </a:cubicBezTo>
                  <a:cubicBezTo>
                    <a:pt x="559" y="3240"/>
                    <a:pt x="568" y="3236"/>
                    <a:pt x="577" y="3231"/>
                  </a:cubicBezTo>
                  <a:cubicBezTo>
                    <a:pt x="590" y="3214"/>
                    <a:pt x="590" y="3192"/>
                    <a:pt x="577" y="3179"/>
                  </a:cubicBezTo>
                  <a:cubicBezTo>
                    <a:pt x="568" y="3173"/>
                    <a:pt x="558" y="3170"/>
                    <a:pt x="549" y="3170"/>
                  </a:cubicBezTo>
                  <a:close/>
                  <a:moveTo>
                    <a:pt x="2389" y="3196"/>
                  </a:moveTo>
                  <a:cubicBezTo>
                    <a:pt x="2379" y="3196"/>
                    <a:pt x="2370" y="3199"/>
                    <a:pt x="2363" y="3205"/>
                  </a:cubicBezTo>
                  <a:cubicBezTo>
                    <a:pt x="2350" y="3218"/>
                    <a:pt x="2350" y="3244"/>
                    <a:pt x="2363" y="3257"/>
                  </a:cubicBezTo>
                  <a:cubicBezTo>
                    <a:pt x="2372" y="3262"/>
                    <a:pt x="2380" y="3266"/>
                    <a:pt x="2389" y="3266"/>
                  </a:cubicBezTo>
                  <a:cubicBezTo>
                    <a:pt x="2398" y="3266"/>
                    <a:pt x="2406" y="3262"/>
                    <a:pt x="2415" y="3257"/>
                  </a:cubicBezTo>
                  <a:cubicBezTo>
                    <a:pt x="2428" y="3244"/>
                    <a:pt x="2428" y="3218"/>
                    <a:pt x="2415" y="3205"/>
                  </a:cubicBezTo>
                  <a:cubicBezTo>
                    <a:pt x="2409" y="3199"/>
                    <a:pt x="2399" y="3196"/>
                    <a:pt x="2389" y="3196"/>
                  </a:cubicBezTo>
                  <a:close/>
                  <a:moveTo>
                    <a:pt x="652" y="3270"/>
                  </a:moveTo>
                  <a:cubicBezTo>
                    <a:pt x="643" y="3270"/>
                    <a:pt x="633" y="3275"/>
                    <a:pt x="625" y="3283"/>
                  </a:cubicBezTo>
                  <a:cubicBezTo>
                    <a:pt x="611" y="3296"/>
                    <a:pt x="611" y="3318"/>
                    <a:pt x="625" y="3331"/>
                  </a:cubicBezTo>
                  <a:cubicBezTo>
                    <a:pt x="633" y="3340"/>
                    <a:pt x="642" y="3344"/>
                    <a:pt x="651" y="3344"/>
                  </a:cubicBezTo>
                  <a:cubicBezTo>
                    <a:pt x="659" y="3344"/>
                    <a:pt x="672" y="3340"/>
                    <a:pt x="677" y="3331"/>
                  </a:cubicBezTo>
                  <a:cubicBezTo>
                    <a:pt x="690" y="3318"/>
                    <a:pt x="690" y="3296"/>
                    <a:pt x="677" y="3283"/>
                  </a:cubicBezTo>
                  <a:cubicBezTo>
                    <a:pt x="670" y="3275"/>
                    <a:pt x="661" y="3270"/>
                    <a:pt x="652" y="3270"/>
                  </a:cubicBezTo>
                  <a:close/>
                  <a:moveTo>
                    <a:pt x="2287" y="3296"/>
                  </a:moveTo>
                  <a:cubicBezTo>
                    <a:pt x="2279" y="3296"/>
                    <a:pt x="2270" y="3301"/>
                    <a:pt x="2263" y="3309"/>
                  </a:cubicBezTo>
                  <a:cubicBezTo>
                    <a:pt x="2246" y="3322"/>
                    <a:pt x="2246" y="3344"/>
                    <a:pt x="2263" y="3357"/>
                  </a:cubicBezTo>
                  <a:cubicBezTo>
                    <a:pt x="2268" y="3366"/>
                    <a:pt x="2276" y="3370"/>
                    <a:pt x="2285" y="3370"/>
                  </a:cubicBezTo>
                  <a:cubicBezTo>
                    <a:pt x="2298" y="3370"/>
                    <a:pt x="2307" y="3366"/>
                    <a:pt x="2311" y="3357"/>
                  </a:cubicBezTo>
                  <a:cubicBezTo>
                    <a:pt x="2328" y="3344"/>
                    <a:pt x="2328" y="3322"/>
                    <a:pt x="2311" y="3309"/>
                  </a:cubicBezTo>
                  <a:cubicBezTo>
                    <a:pt x="2305" y="3301"/>
                    <a:pt x="2296" y="3296"/>
                    <a:pt x="2287" y="3296"/>
                  </a:cubicBezTo>
                  <a:close/>
                  <a:moveTo>
                    <a:pt x="755" y="3373"/>
                  </a:moveTo>
                  <a:cubicBezTo>
                    <a:pt x="745" y="3373"/>
                    <a:pt x="735" y="3377"/>
                    <a:pt x="729" y="3383"/>
                  </a:cubicBezTo>
                  <a:cubicBezTo>
                    <a:pt x="716" y="3396"/>
                    <a:pt x="716" y="3422"/>
                    <a:pt x="729" y="3435"/>
                  </a:cubicBezTo>
                  <a:cubicBezTo>
                    <a:pt x="737" y="3444"/>
                    <a:pt x="746" y="3444"/>
                    <a:pt x="755" y="3444"/>
                  </a:cubicBezTo>
                  <a:cubicBezTo>
                    <a:pt x="763" y="3444"/>
                    <a:pt x="772" y="3444"/>
                    <a:pt x="781" y="3435"/>
                  </a:cubicBezTo>
                  <a:cubicBezTo>
                    <a:pt x="794" y="3422"/>
                    <a:pt x="794" y="3396"/>
                    <a:pt x="781" y="3383"/>
                  </a:cubicBezTo>
                  <a:cubicBezTo>
                    <a:pt x="774" y="3377"/>
                    <a:pt x="764" y="3373"/>
                    <a:pt x="755" y="3373"/>
                  </a:cubicBezTo>
                  <a:close/>
                  <a:moveTo>
                    <a:pt x="2185" y="3399"/>
                  </a:moveTo>
                  <a:cubicBezTo>
                    <a:pt x="2176" y="3399"/>
                    <a:pt x="2166" y="3403"/>
                    <a:pt x="2159" y="3409"/>
                  </a:cubicBezTo>
                  <a:cubicBezTo>
                    <a:pt x="2146" y="3422"/>
                    <a:pt x="2146" y="3448"/>
                    <a:pt x="2159" y="3461"/>
                  </a:cubicBezTo>
                  <a:cubicBezTo>
                    <a:pt x="2168" y="3470"/>
                    <a:pt x="2177" y="3470"/>
                    <a:pt x="2185" y="3470"/>
                  </a:cubicBezTo>
                  <a:cubicBezTo>
                    <a:pt x="2194" y="3470"/>
                    <a:pt x="2203" y="3470"/>
                    <a:pt x="2211" y="3461"/>
                  </a:cubicBezTo>
                  <a:cubicBezTo>
                    <a:pt x="2224" y="3448"/>
                    <a:pt x="2224" y="3422"/>
                    <a:pt x="2211" y="3409"/>
                  </a:cubicBezTo>
                  <a:cubicBezTo>
                    <a:pt x="2205" y="3403"/>
                    <a:pt x="2195" y="3399"/>
                    <a:pt x="2185" y="3399"/>
                  </a:cubicBezTo>
                  <a:close/>
                  <a:moveTo>
                    <a:pt x="856" y="3474"/>
                  </a:moveTo>
                  <a:cubicBezTo>
                    <a:pt x="848" y="3474"/>
                    <a:pt x="839" y="3478"/>
                    <a:pt x="833" y="3487"/>
                  </a:cubicBezTo>
                  <a:cubicBezTo>
                    <a:pt x="815" y="3500"/>
                    <a:pt x="815" y="3522"/>
                    <a:pt x="833" y="3535"/>
                  </a:cubicBezTo>
                  <a:cubicBezTo>
                    <a:pt x="837" y="3544"/>
                    <a:pt x="846" y="3548"/>
                    <a:pt x="854" y="3548"/>
                  </a:cubicBezTo>
                  <a:cubicBezTo>
                    <a:pt x="867" y="3548"/>
                    <a:pt x="876" y="3544"/>
                    <a:pt x="880" y="3535"/>
                  </a:cubicBezTo>
                  <a:cubicBezTo>
                    <a:pt x="898" y="3522"/>
                    <a:pt x="898" y="3500"/>
                    <a:pt x="880" y="3487"/>
                  </a:cubicBezTo>
                  <a:cubicBezTo>
                    <a:pt x="874" y="3478"/>
                    <a:pt x="865" y="3474"/>
                    <a:pt x="856" y="3474"/>
                  </a:cubicBezTo>
                  <a:close/>
                  <a:moveTo>
                    <a:pt x="2083" y="3503"/>
                  </a:moveTo>
                  <a:cubicBezTo>
                    <a:pt x="2074" y="3503"/>
                    <a:pt x="2064" y="3507"/>
                    <a:pt x="2055" y="3513"/>
                  </a:cubicBezTo>
                  <a:cubicBezTo>
                    <a:pt x="2042" y="3526"/>
                    <a:pt x="2042" y="3548"/>
                    <a:pt x="2055" y="3565"/>
                  </a:cubicBezTo>
                  <a:cubicBezTo>
                    <a:pt x="2064" y="3570"/>
                    <a:pt x="2073" y="3574"/>
                    <a:pt x="2081" y="3574"/>
                  </a:cubicBezTo>
                  <a:cubicBezTo>
                    <a:pt x="2090" y="3574"/>
                    <a:pt x="2103" y="3570"/>
                    <a:pt x="2107" y="3565"/>
                  </a:cubicBezTo>
                  <a:cubicBezTo>
                    <a:pt x="2120" y="3548"/>
                    <a:pt x="2120" y="3526"/>
                    <a:pt x="2107" y="3513"/>
                  </a:cubicBezTo>
                  <a:cubicBezTo>
                    <a:pt x="2101" y="3507"/>
                    <a:pt x="2092" y="3503"/>
                    <a:pt x="2083" y="3503"/>
                  </a:cubicBezTo>
                  <a:close/>
                  <a:moveTo>
                    <a:pt x="958" y="3577"/>
                  </a:moveTo>
                  <a:cubicBezTo>
                    <a:pt x="949" y="3577"/>
                    <a:pt x="939" y="3580"/>
                    <a:pt x="932" y="3587"/>
                  </a:cubicBezTo>
                  <a:cubicBezTo>
                    <a:pt x="919" y="3604"/>
                    <a:pt x="919" y="3626"/>
                    <a:pt x="932" y="3639"/>
                  </a:cubicBezTo>
                  <a:cubicBezTo>
                    <a:pt x="941" y="3648"/>
                    <a:pt x="950" y="3648"/>
                    <a:pt x="958" y="3648"/>
                  </a:cubicBezTo>
                  <a:cubicBezTo>
                    <a:pt x="967" y="3648"/>
                    <a:pt x="976" y="3648"/>
                    <a:pt x="984" y="3639"/>
                  </a:cubicBezTo>
                  <a:cubicBezTo>
                    <a:pt x="997" y="3626"/>
                    <a:pt x="997" y="3604"/>
                    <a:pt x="984" y="3587"/>
                  </a:cubicBezTo>
                  <a:cubicBezTo>
                    <a:pt x="978" y="3580"/>
                    <a:pt x="968" y="3577"/>
                    <a:pt x="958" y="3577"/>
                  </a:cubicBezTo>
                  <a:close/>
                  <a:moveTo>
                    <a:pt x="1980" y="3603"/>
                  </a:moveTo>
                  <a:cubicBezTo>
                    <a:pt x="1971" y="3603"/>
                    <a:pt x="1962" y="3606"/>
                    <a:pt x="1956" y="3613"/>
                  </a:cubicBezTo>
                  <a:cubicBezTo>
                    <a:pt x="1943" y="3630"/>
                    <a:pt x="1943" y="3652"/>
                    <a:pt x="1956" y="3665"/>
                  </a:cubicBezTo>
                  <a:cubicBezTo>
                    <a:pt x="1960" y="3674"/>
                    <a:pt x="1973" y="3678"/>
                    <a:pt x="1982" y="3678"/>
                  </a:cubicBezTo>
                  <a:cubicBezTo>
                    <a:pt x="1990" y="3678"/>
                    <a:pt x="1999" y="3674"/>
                    <a:pt x="2008" y="3665"/>
                  </a:cubicBezTo>
                  <a:cubicBezTo>
                    <a:pt x="2021" y="3652"/>
                    <a:pt x="2021" y="3630"/>
                    <a:pt x="2008" y="3613"/>
                  </a:cubicBezTo>
                  <a:cubicBezTo>
                    <a:pt x="1999" y="3606"/>
                    <a:pt x="1989" y="3603"/>
                    <a:pt x="1980" y="3603"/>
                  </a:cubicBezTo>
                  <a:close/>
                  <a:moveTo>
                    <a:pt x="1061" y="3681"/>
                  </a:moveTo>
                  <a:cubicBezTo>
                    <a:pt x="1052" y="3681"/>
                    <a:pt x="1043" y="3684"/>
                    <a:pt x="1036" y="3691"/>
                  </a:cubicBezTo>
                  <a:cubicBezTo>
                    <a:pt x="1019" y="3704"/>
                    <a:pt x="1019" y="3726"/>
                    <a:pt x="1036" y="3743"/>
                  </a:cubicBezTo>
                  <a:cubicBezTo>
                    <a:pt x="1041" y="3747"/>
                    <a:pt x="1049" y="3752"/>
                    <a:pt x="1062" y="3752"/>
                  </a:cubicBezTo>
                  <a:cubicBezTo>
                    <a:pt x="1071" y="3752"/>
                    <a:pt x="1080" y="3747"/>
                    <a:pt x="1088" y="3743"/>
                  </a:cubicBezTo>
                  <a:cubicBezTo>
                    <a:pt x="1101" y="3726"/>
                    <a:pt x="1101" y="3704"/>
                    <a:pt x="1088" y="3691"/>
                  </a:cubicBezTo>
                  <a:cubicBezTo>
                    <a:pt x="1080" y="3684"/>
                    <a:pt x="1070" y="3681"/>
                    <a:pt x="1061" y="3681"/>
                  </a:cubicBezTo>
                  <a:close/>
                  <a:moveTo>
                    <a:pt x="1879" y="3707"/>
                  </a:moveTo>
                  <a:cubicBezTo>
                    <a:pt x="1870" y="3707"/>
                    <a:pt x="1860" y="3710"/>
                    <a:pt x="1852" y="3717"/>
                  </a:cubicBezTo>
                  <a:cubicBezTo>
                    <a:pt x="1839" y="3730"/>
                    <a:pt x="1839" y="3752"/>
                    <a:pt x="1852" y="3769"/>
                  </a:cubicBezTo>
                  <a:cubicBezTo>
                    <a:pt x="1860" y="3773"/>
                    <a:pt x="1869" y="3778"/>
                    <a:pt x="1878" y="3778"/>
                  </a:cubicBezTo>
                  <a:cubicBezTo>
                    <a:pt x="1886" y="3778"/>
                    <a:pt x="1895" y="3773"/>
                    <a:pt x="1904" y="3769"/>
                  </a:cubicBezTo>
                  <a:cubicBezTo>
                    <a:pt x="1917" y="3752"/>
                    <a:pt x="1917" y="3730"/>
                    <a:pt x="1904" y="3717"/>
                  </a:cubicBezTo>
                  <a:cubicBezTo>
                    <a:pt x="1897" y="3710"/>
                    <a:pt x="1888" y="3707"/>
                    <a:pt x="1879" y="3707"/>
                  </a:cubicBezTo>
                  <a:close/>
                  <a:moveTo>
                    <a:pt x="1164" y="3781"/>
                  </a:moveTo>
                  <a:cubicBezTo>
                    <a:pt x="1155" y="3781"/>
                    <a:pt x="1145" y="3784"/>
                    <a:pt x="1136" y="3791"/>
                  </a:cubicBezTo>
                  <a:cubicBezTo>
                    <a:pt x="1123" y="3808"/>
                    <a:pt x="1123" y="3830"/>
                    <a:pt x="1136" y="3843"/>
                  </a:cubicBezTo>
                  <a:cubicBezTo>
                    <a:pt x="1145" y="3851"/>
                    <a:pt x="1153" y="3856"/>
                    <a:pt x="1162" y="3856"/>
                  </a:cubicBezTo>
                  <a:cubicBezTo>
                    <a:pt x="1171" y="3856"/>
                    <a:pt x="1179" y="3851"/>
                    <a:pt x="1188" y="3843"/>
                  </a:cubicBezTo>
                  <a:cubicBezTo>
                    <a:pt x="1201" y="3830"/>
                    <a:pt x="1201" y="3808"/>
                    <a:pt x="1188" y="3791"/>
                  </a:cubicBezTo>
                  <a:cubicBezTo>
                    <a:pt x="1182" y="3784"/>
                    <a:pt x="1173" y="3781"/>
                    <a:pt x="1164" y="3781"/>
                  </a:cubicBezTo>
                  <a:close/>
                  <a:moveTo>
                    <a:pt x="1776" y="3807"/>
                  </a:moveTo>
                  <a:cubicBezTo>
                    <a:pt x="1767" y="3807"/>
                    <a:pt x="1758" y="3810"/>
                    <a:pt x="1752" y="3817"/>
                  </a:cubicBezTo>
                  <a:cubicBezTo>
                    <a:pt x="1734" y="3834"/>
                    <a:pt x="1734" y="3856"/>
                    <a:pt x="1752" y="3869"/>
                  </a:cubicBezTo>
                  <a:cubicBezTo>
                    <a:pt x="1756" y="3877"/>
                    <a:pt x="1765" y="3882"/>
                    <a:pt x="1778" y="3882"/>
                  </a:cubicBezTo>
                  <a:cubicBezTo>
                    <a:pt x="1786" y="3882"/>
                    <a:pt x="1795" y="3877"/>
                    <a:pt x="1799" y="3869"/>
                  </a:cubicBezTo>
                  <a:cubicBezTo>
                    <a:pt x="1817" y="3856"/>
                    <a:pt x="1817" y="3834"/>
                    <a:pt x="1799" y="3817"/>
                  </a:cubicBezTo>
                  <a:cubicBezTo>
                    <a:pt x="1793" y="3810"/>
                    <a:pt x="1784" y="3807"/>
                    <a:pt x="1776" y="3807"/>
                  </a:cubicBezTo>
                  <a:close/>
                  <a:moveTo>
                    <a:pt x="1265" y="3885"/>
                  </a:moveTo>
                  <a:cubicBezTo>
                    <a:pt x="1255" y="3885"/>
                    <a:pt x="1247" y="3888"/>
                    <a:pt x="1240" y="3895"/>
                  </a:cubicBezTo>
                  <a:cubicBezTo>
                    <a:pt x="1227" y="3908"/>
                    <a:pt x="1227" y="3929"/>
                    <a:pt x="1240" y="3947"/>
                  </a:cubicBezTo>
                  <a:cubicBezTo>
                    <a:pt x="1245" y="3951"/>
                    <a:pt x="1258" y="3955"/>
                    <a:pt x="1266" y="3955"/>
                  </a:cubicBezTo>
                  <a:cubicBezTo>
                    <a:pt x="1275" y="3955"/>
                    <a:pt x="1284" y="3951"/>
                    <a:pt x="1292" y="3947"/>
                  </a:cubicBezTo>
                  <a:cubicBezTo>
                    <a:pt x="1305" y="3929"/>
                    <a:pt x="1305" y="3908"/>
                    <a:pt x="1292" y="3895"/>
                  </a:cubicBezTo>
                  <a:cubicBezTo>
                    <a:pt x="1284" y="3888"/>
                    <a:pt x="1274" y="3885"/>
                    <a:pt x="1265" y="3885"/>
                  </a:cubicBezTo>
                  <a:close/>
                  <a:moveTo>
                    <a:pt x="1674" y="3911"/>
                  </a:moveTo>
                  <a:cubicBezTo>
                    <a:pt x="1664" y="3911"/>
                    <a:pt x="1654" y="3914"/>
                    <a:pt x="1648" y="3921"/>
                  </a:cubicBezTo>
                  <a:cubicBezTo>
                    <a:pt x="1635" y="3934"/>
                    <a:pt x="1635" y="3960"/>
                    <a:pt x="1648" y="3973"/>
                  </a:cubicBezTo>
                  <a:cubicBezTo>
                    <a:pt x="1656" y="3977"/>
                    <a:pt x="1665" y="3981"/>
                    <a:pt x="1674" y="3981"/>
                  </a:cubicBezTo>
                  <a:cubicBezTo>
                    <a:pt x="1682" y="3981"/>
                    <a:pt x="1691" y="3977"/>
                    <a:pt x="1700" y="3973"/>
                  </a:cubicBezTo>
                  <a:cubicBezTo>
                    <a:pt x="1713" y="3960"/>
                    <a:pt x="1713" y="3934"/>
                    <a:pt x="1700" y="3921"/>
                  </a:cubicBezTo>
                  <a:cubicBezTo>
                    <a:pt x="1693" y="3914"/>
                    <a:pt x="1684" y="3911"/>
                    <a:pt x="1674" y="3911"/>
                  </a:cubicBezTo>
                  <a:close/>
                  <a:moveTo>
                    <a:pt x="1368" y="3985"/>
                  </a:moveTo>
                  <a:cubicBezTo>
                    <a:pt x="1358" y="3985"/>
                    <a:pt x="1349" y="3988"/>
                    <a:pt x="1340" y="3994"/>
                  </a:cubicBezTo>
                  <a:cubicBezTo>
                    <a:pt x="1327" y="4012"/>
                    <a:pt x="1327" y="4033"/>
                    <a:pt x="1340" y="4046"/>
                  </a:cubicBezTo>
                  <a:cubicBezTo>
                    <a:pt x="1349" y="4055"/>
                    <a:pt x="1357" y="4059"/>
                    <a:pt x="1366" y="4059"/>
                  </a:cubicBezTo>
                  <a:cubicBezTo>
                    <a:pt x="1375" y="4059"/>
                    <a:pt x="1388" y="4055"/>
                    <a:pt x="1392" y="4046"/>
                  </a:cubicBezTo>
                  <a:cubicBezTo>
                    <a:pt x="1405" y="4033"/>
                    <a:pt x="1405" y="4012"/>
                    <a:pt x="1392" y="3994"/>
                  </a:cubicBezTo>
                  <a:cubicBezTo>
                    <a:pt x="1385" y="3988"/>
                    <a:pt x="1377" y="3985"/>
                    <a:pt x="1368" y="3985"/>
                  </a:cubicBezTo>
                  <a:close/>
                  <a:moveTo>
                    <a:pt x="1572" y="4012"/>
                  </a:moveTo>
                  <a:cubicBezTo>
                    <a:pt x="1563" y="4012"/>
                    <a:pt x="1555" y="4016"/>
                    <a:pt x="1548" y="4025"/>
                  </a:cubicBezTo>
                  <a:cubicBezTo>
                    <a:pt x="1531" y="4038"/>
                    <a:pt x="1531" y="4059"/>
                    <a:pt x="1548" y="4072"/>
                  </a:cubicBezTo>
                  <a:cubicBezTo>
                    <a:pt x="1552" y="4081"/>
                    <a:pt x="1561" y="4085"/>
                    <a:pt x="1570" y="4085"/>
                  </a:cubicBezTo>
                  <a:cubicBezTo>
                    <a:pt x="1583" y="4085"/>
                    <a:pt x="1591" y="4081"/>
                    <a:pt x="1596" y="4072"/>
                  </a:cubicBezTo>
                  <a:cubicBezTo>
                    <a:pt x="1613" y="4059"/>
                    <a:pt x="1613" y="4038"/>
                    <a:pt x="1596" y="4025"/>
                  </a:cubicBezTo>
                  <a:cubicBezTo>
                    <a:pt x="1589" y="4016"/>
                    <a:pt x="1581" y="4012"/>
                    <a:pt x="1572" y="4012"/>
                  </a:cubicBezTo>
                  <a:close/>
                  <a:moveTo>
                    <a:pt x="1470" y="4089"/>
                  </a:moveTo>
                  <a:cubicBezTo>
                    <a:pt x="1460" y="4089"/>
                    <a:pt x="1450" y="4092"/>
                    <a:pt x="1444" y="4098"/>
                  </a:cubicBezTo>
                  <a:cubicBezTo>
                    <a:pt x="1431" y="4111"/>
                    <a:pt x="1431" y="4137"/>
                    <a:pt x="1444" y="4151"/>
                  </a:cubicBezTo>
                  <a:cubicBezTo>
                    <a:pt x="1453" y="4155"/>
                    <a:pt x="1461" y="4159"/>
                    <a:pt x="1470" y="4159"/>
                  </a:cubicBezTo>
                  <a:cubicBezTo>
                    <a:pt x="1479" y="4159"/>
                    <a:pt x="1487" y="4155"/>
                    <a:pt x="1496" y="4151"/>
                  </a:cubicBezTo>
                  <a:cubicBezTo>
                    <a:pt x="1509" y="4137"/>
                    <a:pt x="1509" y="4111"/>
                    <a:pt x="1496" y="4098"/>
                  </a:cubicBezTo>
                  <a:cubicBezTo>
                    <a:pt x="1489" y="4092"/>
                    <a:pt x="1480" y="4089"/>
                    <a:pt x="1470" y="40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860154" y="2955184"/>
              <a:ext cx="126921" cy="123548"/>
            </a:xfrm>
            <a:custGeom>
              <a:rect b="b" l="l" r="r" t="t"/>
              <a:pathLst>
                <a:path extrusionOk="0" h="989" w="1016">
                  <a:moveTo>
                    <a:pt x="430" y="1"/>
                  </a:moveTo>
                  <a:cubicBezTo>
                    <a:pt x="417" y="1"/>
                    <a:pt x="404" y="2"/>
                    <a:pt x="391" y="4"/>
                  </a:cubicBezTo>
                  <a:cubicBezTo>
                    <a:pt x="304" y="12"/>
                    <a:pt x="226" y="60"/>
                    <a:pt x="144" y="138"/>
                  </a:cubicBezTo>
                  <a:cubicBezTo>
                    <a:pt x="70" y="212"/>
                    <a:pt x="27" y="294"/>
                    <a:pt x="14" y="376"/>
                  </a:cubicBezTo>
                  <a:cubicBezTo>
                    <a:pt x="1" y="459"/>
                    <a:pt x="23" y="532"/>
                    <a:pt x="83" y="589"/>
                  </a:cubicBezTo>
                  <a:cubicBezTo>
                    <a:pt x="132" y="641"/>
                    <a:pt x="190" y="664"/>
                    <a:pt x="252" y="664"/>
                  </a:cubicBezTo>
                  <a:cubicBezTo>
                    <a:pt x="262" y="664"/>
                    <a:pt x="272" y="664"/>
                    <a:pt x="283" y="663"/>
                  </a:cubicBezTo>
                  <a:cubicBezTo>
                    <a:pt x="352" y="654"/>
                    <a:pt x="447" y="619"/>
                    <a:pt x="560" y="563"/>
                  </a:cubicBezTo>
                  <a:cubicBezTo>
                    <a:pt x="617" y="532"/>
                    <a:pt x="660" y="519"/>
                    <a:pt x="690" y="515"/>
                  </a:cubicBezTo>
                  <a:cubicBezTo>
                    <a:pt x="694" y="515"/>
                    <a:pt x="698" y="514"/>
                    <a:pt x="702" y="514"/>
                  </a:cubicBezTo>
                  <a:cubicBezTo>
                    <a:pt x="727" y="514"/>
                    <a:pt x="750" y="527"/>
                    <a:pt x="773" y="545"/>
                  </a:cubicBezTo>
                  <a:cubicBezTo>
                    <a:pt x="794" y="567"/>
                    <a:pt x="803" y="593"/>
                    <a:pt x="799" y="624"/>
                  </a:cubicBezTo>
                  <a:cubicBezTo>
                    <a:pt x="794" y="654"/>
                    <a:pt x="777" y="684"/>
                    <a:pt x="742" y="719"/>
                  </a:cubicBezTo>
                  <a:cubicBezTo>
                    <a:pt x="703" y="758"/>
                    <a:pt x="664" y="784"/>
                    <a:pt x="630" y="784"/>
                  </a:cubicBezTo>
                  <a:cubicBezTo>
                    <a:pt x="626" y="784"/>
                    <a:pt x="622" y="785"/>
                    <a:pt x="618" y="785"/>
                  </a:cubicBezTo>
                  <a:cubicBezTo>
                    <a:pt x="583" y="785"/>
                    <a:pt x="548" y="767"/>
                    <a:pt x="512" y="728"/>
                  </a:cubicBezTo>
                  <a:lnTo>
                    <a:pt x="356" y="884"/>
                  </a:lnTo>
                  <a:lnTo>
                    <a:pt x="356" y="888"/>
                  </a:lnTo>
                  <a:cubicBezTo>
                    <a:pt x="420" y="956"/>
                    <a:pt x="490" y="988"/>
                    <a:pt x="563" y="988"/>
                  </a:cubicBezTo>
                  <a:cubicBezTo>
                    <a:pt x="580" y="988"/>
                    <a:pt x="596" y="987"/>
                    <a:pt x="612" y="983"/>
                  </a:cubicBezTo>
                  <a:cubicBezTo>
                    <a:pt x="703" y="966"/>
                    <a:pt x="786" y="918"/>
                    <a:pt x="864" y="840"/>
                  </a:cubicBezTo>
                  <a:cubicBezTo>
                    <a:pt x="942" y="762"/>
                    <a:pt x="989" y="680"/>
                    <a:pt x="1002" y="602"/>
                  </a:cubicBezTo>
                  <a:cubicBezTo>
                    <a:pt x="1015" y="519"/>
                    <a:pt x="989" y="446"/>
                    <a:pt x="929" y="385"/>
                  </a:cubicBezTo>
                  <a:cubicBezTo>
                    <a:pt x="879" y="335"/>
                    <a:pt x="819" y="306"/>
                    <a:pt x="754" y="306"/>
                  </a:cubicBezTo>
                  <a:cubicBezTo>
                    <a:pt x="746" y="306"/>
                    <a:pt x="738" y="306"/>
                    <a:pt x="729" y="307"/>
                  </a:cubicBezTo>
                  <a:cubicBezTo>
                    <a:pt x="651" y="316"/>
                    <a:pt x="565" y="346"/>
                    <a:pt x="460" y="402"/>
                  </a:cubicBezTo>
                  <a:cubicBezTo>
                    <a:pt x="395" y="433"/>
                    <a:pt x="348" y="450"/>
                    <a:pt x="317" y="454"/>
                  </a:cubicBezTo>
                  <a:cubicBezTo>
                    <a:pt x="312" y="455"/>
                    <a:pt x="308" y="456"/>
                    <a:pt x="303" y="456"/>
                  </a:cubicBezTo>
                  <a:cubicBezTo>
                    <a:pt x="280" y="456"/>
                    <a:pt x="262" y="446"/>
                    <a:pt x="244" y="428"/>
                  </a:cubicBezTo>
                  <a:cubicBezTo>
                    <a:pt x="222" y="411"/>
                    <a:pt x="213" y="385"/>
                    <a:pt x="218" y="350"/>
                  </a:cubicBezTo>
                  <a:cubicBezTo>
                    <a:pt x="218" y="320"/>
                    <a:pt x="235" y="290"/>
                    <a:pt x="261" y="264"/>
                  </a:cubicBezTo>
                  <a:cubicBezTo>
                    <a:pt x="300" y="225"/>
                    <a:pt x="335" y="207"/>
                    <a:pt x="365" y="203"/>
                  </a:cubicBezTo>
                  <a:cubicBezTo>
                    <a:pt x="400" y="203"/>
                    <a:pt x="430" y="216"/>
                    <a:pt x="465" y="251"/>
                  </a:cubicBezTo>
                  <a:lnTo>
                    <a:pt x="617" y="95"/>
                  </a:lnTo>
                  <a:lnTo>
                    <a:pt x="617" y="90"/>
                  </a:lnTo>
                  <a:cubicBezTo>
                    <a:pt x="561" y="31"/>
                    <a:pt x="50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5945726" y="2886225"/>
              <a:ext cx="136166" cy="136041"/>
            </a:xfrm>
            <a:custGeom>
              <a:rect b="b" l="l" r="r" t="t"/>
              <a:pathLst>
                <a:path extrusionOk="0" h="1089" w="1090">
                  <a:moveTo>
                    <a:pt x="304" y="304"/>
                  </a:moveTo>
                  <a:lnTo>
                    <a:pt x="586" y="451"/>
                  </a:lnTo>
                  <a:lnTo>
                    <a:pt x="452" y="586"/>
                  </a:lnTo>
                  <a:lnTo>
                    <a:pt x="300" y="304"/>
                  </a:lnTo>
                  <a:close/>
                  <a:moveTo>
                    <a:pt x="170" y="1"/>
                  </a:moveTo>
                  <a:lnTo>
                    <a:pt x="83" y="83"/>
                  </a:lnTo>
                  <a:lnTo>
                    <a:pt x="83" y="87"/>
                  </a:lnTo>
                  <a:lnTo>
                    <a:pt x="1" y="170"/>
                  </a:lnTo>
                  <a:lnTo>
                    <a:pt x="465" y="1089"/>
                  </a:lnTo>
                  <a:lnTo>
                    <a:pt x="634" y="920"/>
                  </a:lnTo>
                  <a:lnTo>
                    <a:pt x="539" y="746"/>
                  </a:lnTo>
                  <a:lnTo>
                    <a:pt x="742" y="538"/>
                  </a:lnTo>
                  <a:lnTo>
                    <a:pt x="920" y="634"/>
                  </a:lnTo>
                  <a:lnTo>
                    <a:pt x="1089" y="464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001567" y="2831509"/>
              <a:ext cx="143661" cy="106809"/>
            </a:xfrm>
            <a:custGeom>
              <a:rect b="b" l="l" r="r" t="t"/>
              <a:pathLst>
                <a:path extrusionOk="0" h="855" w="1150">
                  <a:moveTo>
                    <a:pt x="161" y="1"/>
                  </a:moveTo>
                  <a:lnTo>
                    <a:pt x="1" y="161"/>
                  </a:lnTo>
                  <a:lnTo>
                    <a:pt x="690" y="855"/>
                  </a:lnTo>
                  <a:lnTo>
                    <a:pt x="1149" y="395"/>
                  </a:lnTo>
                  <a:lnTo>
                    <a:pt x="1024" y="274"/>
                  </a:lnTo>
                  <a:lnTo>
                    <a:pt x="729" y="56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069276" y="2727572"/>
              <a:ext cx="143161" cy="142537"/>
            </a:xfrm>
            <a:custGeom>
              <a:rect b="b" l="l" r="r" t="t"/>
              <a:pathLst>
                <a:path extrusionOk="0" h="1141" w="1146">
                  <a:moveTo>
                    <a:pt x="451" y="0"/>
                  </a:moveTo>
                  <a:lnTo>
                    <a:pt x="0" y="451"/>
                  </a:lnTo>
                  <a:lnTo>
                    <a:pt x="690" y="1140"/>
                  </a:lnTo>
                  <a:lnTo>
                    <a:pt x="1145" y="690"/>
                  </a:lnTo>
                  <a:lnTo>
                    <a:pt x="1019" y="568"/>
                  </a:lnTo>
                  <a:lnTo>
                    <a:pt x="729" y="859"/>
                  </a:lnTo>
                  <a:lnTo>
                    <a:pt x="555" y="685"/>
                  </a:lnTo>
                  <a:lnTo>
                    <a:pt x="798" y="442"/>
                  </a:lnTo>
                  <a:lnTo>
                    <a:pt x="677" y="321"/>
                  </a:lnTo>
                  <a:lnTo>
                    <a:pt x="434" y="564"/>
                  </a:lnTo>
                  <a:lnTo>
                    <a:pt x="282" y="412"/>
                  </a:lnTo>
                  <a:lnTo>
                    <a:pt x="577" y="12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271278" y="2548056"/>
              <a:ext cx="130169" cy="128170"/>
            </a:xfrm>
            <a:custGeom>
              <a:rect b="b" l="l" r="r" t="t"/>
              <a:pathLst>
                <a:path extrusionOk="0" h="1026" w="1042">
                  <a:moveTo>
                    <a:pt x="952" y="1"/>
                  </a:moveTo>
                  <a:cubicBezTo>
                    <a:pt x="933" y="1"/>
                    <a:pt x="913" y="9"/>
                    <a:pt x="898" y="24"/>
                  </a:cubicBezTo>
                  <a:lnTo>
                    <a:pt x="31" y="891"/>
                  </a:lnTo>
                  <a:cubicBezTo>
                    <a:pt x="1" y="921"/>
                    <a:pt x="1" y="969"/>
                    <a:pt x="31" y="999"/>
                  </a:cubicBezTo>
                  <a:cubicBezTo>
                    <a:pt x="46" y="1017"/>
                    <a:pt x="66" y="1025"/>
                    <a:pt x="85" y="1025"/>
                  </a:cubicBezTo>
                  <a:cubicBezTo>
                    <a:pt x="105" y="1025"/>
                    <a:pt x="124" y="1017"/>
                    <a:pt x="139" y="999"/>
                  </a:cubicBezTo>
                  <a:lnTo>
                    <a:pt x="1007" y="132"/>
                  </a:lnTo>
                  <a:cubicBezTo>
                    <a:pt x="1041" y="102"/>
                    <a:pt x="1041" y="54"/>
                    <a:pt x="1007" y="24"/>
                  </a:cubicBezTo>
                  <a:cubicBezTo>
                    <a:pt x="991" y="9"/>
                    <a:pt x="972" y="1"/>
                    <a:pt x="952" y="1"/>
                  </a:cubicBezTo>
                  <a:close/>
                </a:path>
              </a:pathLst>
            </a:custGeom>
            <a:solidFill>
              <a:srgbClr val="7B32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2860346" y="2719951"/>
            <a:ext cx="537418" cy="464463"/>
            <a:chOff x="2836746" y="2719951"/>
            <a:chExt cx="537418" cy="464463"/>
          </a:xfrm>
        </p:grpSpPr>
        <p:sp>
          <p:nvSpPr>
            <p:cNvPr id="950" name="Google Shape;950;p40"/>
            <p:cNvSpPr/>
            <p:nvPr/>
          </p:nvSpPr>
          <p:spPr>
            <a:xfrm>
              <a:off x="2836746" y="2807148"/>
              <a:ext cx="450221" cy="377266"/>
            </a:xfrm>
            <a:custGeom>
              <a:rect b="b" l="l" r="r" t="t"/>
              <a:pathLst>
                <a:path extrusionOk="0" h="3020" w="3604">
                  <a:moveTo>
                    <a:pt x="539" y="1"/>
                  </a:moveTo>
                  <a:cubicBezTo>
                    <a:pt x="244" y="1"/>
                    <a:pt x="1" y="239"/>
                    <a:pt x="1" y="534"/>
                  </a:cubicBezTo>
                  <a:lnTo>
                    <a:pt x="1" y="1986"/>
                  </a:lnTo>
                  <a:cubicBezTo>
                    <a:pt x="1" y="2285"/>
                    <a:pt x="244" y="2524"/>
                    <a:pt x="539" y="2524"/>
                  </a:cubicBezTo>
                  <a:cubicBezTo>
                    <a:pt x="721" y="2524"/>
                    <a:pt x="894" y="2580"/>
                    <a:pt x="1041" y="2684"/>
                  </a:cubicBezTo>
                  <a:lnTo>
                    <a:pt x="1497" y="3005"/>
                  </a:lnTo>
                  <a:cubicBezTo>
                    <a:pt x="1511" y="3015"/>
                    <a:pt x="1527" y="3019"/>
                    <a:pt x="1541" y="3019"/>
                  </a:cubicBezTo>
                  <a:cubicBezTo>
                    <a:pt x="1593" y="3019"/>
                    <a:pt x="1638" y="2967"/>
                    <a:pt x="1618" y="2910"/>
                  </a:cubicBezTo>
                  <a:lnTo>
                    <a:pt x="1588" y="2823"/>
                  </a:lnTo>
                  <a:cubicBezTo>
                    <a:pt x="1536" y="2676"/>
                    <a:pt x="1644" y="2524"/>
                    <a:pt x="1796" y="2524"/>
                  </a:cubicBezTo>
                  <a:lnTo>
                    <a:pt x="3066" y="2524"/>
                  </a:lnTo>
                  <a:cubicBezTo>
                    <a:pt x="3365" y="2524"/>
                    <a:pt x="3604" y="2285"/>
                    <a:pt x="3604" y="1986"/>
                  </a:cubicBezTo>
                  <a:lnTo>
                    <a:pt x="3604" y="534"/>
                  </a:lnTo>
                  <a:cubicBezTo>
                    <a:pt x="3604" y="239"/>
                    <a:pt x="3365" y="1"/>
                    <a:pt x="3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2900707" y="2807148"/>
              <a:ext cx="386260" cy="310682"/>
            </a:xfrm>
            <a:custGeom>
              <a:rect b="b" l="l" r="r" t="t"/>
              <a:pathLst>
                <a:path extrusionOk="0" h="2487" w="3092">
                  <a:moveTo>
                    <a:pt x="1" y="1"/>
                  </a:moveTo>
                  <a:cubicBezTo>
                    <a:pt x="1" y="1"/>
                    <a:pt x="1" y="5"/>
                    <a:pt x="1" y="5"/>
                  </a:cubicBezTo>
                  <a:lnTo>
                    <a:pt x="1" y="1457"/>
                  </a:lnTo>
                  <a:cubicBezTo>
                    <a:pt x="1" y="1752"/>
                    <a:pt x="243" y="1995"/>
                    <a:pt x="538" y="1995"/>
                  </a:cubicBezTo>
                  <a:lnTo>
                    <a:pt x="1808" y="1995"/>
                  </a:lnTo>
                  <a:cubicBezTo>
                    <a:pt x="1960" y="1995"/>
                    <a:pt x="2069" y="2147"/>
                    <a:pt x="2017" y="2290"/>
                  </a:cubicBezTo>
                  <a:lnTo>
                    <a:pt x="1986" y="2381"/>
                  </a:lnTo>
                  <a:cubicBezTo>
                    <a:pt x="1966" y="2437"/>
                    <a:pt x="2013" y="2486"/>
                    <a:pt x="2063" y="2486"/>
                  </a:cubicBezTo>
                  <a:cubicBezTo>
                    <a:pt x="2078" y="2486"/>
                    <a:pt x="2094" y="2482"/>
                    <a:pt x="2108" y="2472"/>
                  </a:cubicBezTo>
                  <a:lnTo>
                    <a:pt x="2567" y="2151"/>
                  </a:lnTo>
                  <a:cubicBezTo>
                    <a:pt x="2710" y="2047"/>
                    <a:pt x="2888" y="1995"/>
                    <a:pt x="3066" y="1995"/>
                  </a:cubicBezTo>
                  <a:cubicBezTo>
                    <a:pt x="3075" y="1995"/>
                    <a:pt x="3083" y="1991"/>
                    <a:pt x="3092" y="1991"/>
                  </a:cubicBezTo>
                  <a:cubicBezTo>
                    <a:pt x="3092" y="1991"/>
                    <a:pt x="3092" y="1991"/>
                    <a:pt x="3092" y="1986"/>
                  </a:cubicBezTo>
                  <a:lnTo>
                    <a:pt x="3092" y="534"/>
                  </a:lnTo>
                  <a:cubicBezTo>
                    <a:pt x="3092" y="239"/>
                    <a:pt x="2853" y="1"/>
                    <a:pt x="2554" y="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2923943" y="2719951"/>
              <a:ext cx="450221" cy="377266"/>
            </a:xfrm>
            <a:custGeom>
              <a:rect b="b" l="l" r="r" t="t"/>
              <a:pathLst>
                <a:path extrusionOk="0" h="3020" w="3604">
                  <a:moveTo>
                    <a:pt x="539" y="0"/>
                  </a:moveTo>
                  <a:cubicBezTo>
                    <a:pt x="244" y="0"/>
                    <a:pt x="1" y="239"/>
                    <a:pt x="1" y="538"/>
                  </a:cubicBezTo>
                  <a:lnTo>
                    <a:pt x="1" y="1991"/>
                  </a:lnTo>
                  <a:cubicBezTo>
                    <a:pt x="1" y="2285"/>
                    <a:pt x="244" y="2524"/>
                    <a:pt x="539" y="2524"/>
                  </a:cubicBezTo>
                  <a:lnTo>
                    <a:pt x="1809" y="2524"/>
                  </a:lnTo>
                  <a:cubicBezTo>
                    <a:pt x="1961" y="2524"/>
                    <a:pt x="2069" y="2680"/>
                    <a:pt x="2017" y="2823"/>
                  </a:cubicBezTo>
                  <a:lnTo>
                    <a:pt x="1987" y="2914"/>
                  </a:lnTo>
                  <a:cubicBezTo>
                    <a:pt x="1967" y="2968"/>
                    <a:pt x="2014" y="3019"/>
                    <a:pt x="2065" y="3019"/>
                  </a:cubicBezTo>
                  <a:cubicBezTo>
                    <a:pt x="2080" y="3019"/>
                    <a:pt x="2094" y="3015"/>
                    <a:pt x="2108" y="3005"/>
                  </a:cubicBezTo>
                  <a:lnTo>
                    <a:pt x="2568" y="2684"/>
                  </a:lnTo>
                  <a:cubicBezTo>
                    <a:pt x="2711" y="2580"/>
                    <a:pt x="2889" y="2524"/>
                    <a:pt x="3066" y="2524"/>
                  </a:cubicBezTo>
                  <a:cubicBezTo>
                    <a:pt x="3361" y="2524"/>
                    <a:pt x="3604" y="2285"/>
                    <a:pt x="3604" y="1991"/>
                  </a:cubicBezTo>
                  <a:lnTo>
                    <a:pt x="3604" y="538"/>
                  </a:lnTo>
                  <a:cubicBezTo>
                    <a:pt x="3604" y="239"/>
                    <a:pt x="3361" y="0"/>
                    <a:pt x="3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2985156" y="2786036"/>
              <a:ext cx="327797" cy="15241"/>
            </a:xfrm>
            <a:custGeom>
              <a:rect b="b" l="l" r="r" t="t"/>
              <a:pathLst>
                <a:path extrusionOk="0" h="122" w="2624">
                  <a:moveTo>
                    <a:pt x="66" y="0"/>
                  </a:moveTo>
                  <a:cubicBezTo>
                    <a:pt x="31" y="0"/>
                    <a:pt x="1" y="26"/>
                    <a:pt x="1" y="61"/>
                  </a:cubicBezTo>
                  <a:cubicBezTo>
                    <a:pt x="1" y="96"/>
                    <a:pt x="31" y="122"/>
                    <a:pt x="66" y="122"/>
                  </a:cubicBezTo>
                  <a:lnTo>
                    <a:pt x="2559" y="122"/>
                  </a:lnTo>
                  <a:cubicBezTo>
                    <a:pt x="2594" y="122"/>
                    <a:pt x="2624" y="96"/>
                    <a:pt x="2624" y="61"/>
                  </a:cubicBezTo>
                  <a:cubicBezTo>
                    <a:pt x="2624" y="26"/>
                    <a:pt x="2594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2985156" y="2826137"/>
              <a:ext cx="327797" cy="15241"/>
            </a:xfrm>
            <a:custGeom>
              <a:rect b="b" l="l" r="r" t="t"/>
              <a:pathLst>
                <a:path extrusionOk="0" h="122" w="2624">
                  <a:moveTo>
                    <a:pt x="66" y="0"/>
                  </a:moveTo>
                  <a:cubicBezTo>
                    <a:pt x="31" y="0"/>
                    <a:pt x="1" y="26"/>
                    <a:pt x="1" y="61"/>
                  </a:cubicBezTo>
                  <a:cubicBezTo>
                    <a:pt x="1" y="96"/>
                    <a:pt x="31" y="122"/>
                    <a:pt x="66" y="122"/>
                  </a:cubicBezTo>
                  <a:lnTo>
                    <a:pt x="2559" y="122"/>
                  </a:lnTo>
                  <a:cubicBezTo>
                    <a:pt x="2594" y="122"/>
                    <a:pt x="2624" y="96"/>
                    <a:pt x="2624" y="61"/>
                  </a:cubicBezTo>
                  <a:cubicBezTo>
                    <a:pt x="2624" y="26"/>
                    <a:pt x="2594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2985156" y="2866238"/>
              <a:ext cx="327797" cy="15241"/>
            </a:xfrm>
            <a:custGeom>
              <a:rect b="b" l="l" r="r" t="t"/>
              <a:pathLst>
                <a:path extrusionOk="0" h="122" w="2624">
                  <a:moveTo>
                    <a:pt x="66" y="0"/>
                  </a:moveTo>
                  <a:cubicBezTo>
                    <a:pt x="31" y="0"/>
                    <a:pt x="1" y="26"/>
                    <a:pt x="1" y="61"/>
                  </a:cubicBezTo>
                  <a:cubicBezTo>
                    <a:pt x="1" y="96"/>
                    <a:pt x="31" y="122"/>
                    <a:pt x="66" y="122"/>
                  </a:cubicBezTo>
                  <a:lnTo>
                    <a:pt x="2559" y="122"/>
                  </a:lnTo>
                  <a:cubicBezTo>
                    <a:pt x="2594" y="122"/>
                    <a:pt x="2624" y="96"/>
                    <a:pt x="2624" y="61"/>
                  </a:cubicBezTo>
                  <a:cubicBezTo>
                    <a:pt x="2624" y="26"/>
                    <a:pt x="2594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2985156" y="2906213"/>
              <a:ext cx="327797" cy="15365"/>
            </a:xfrm>
            <a:custGeom>
              <a:rect b="b" l="l" r="r" t="t"/>
              <a:pathLst>
                <a:path extrusionOk="0" h="123" w="2624">
                  <a:moveTo>
                    <a:pt x="66" y="1"/>
                  </a:moveTo>
                  <a:cubicBezTo>
                    <a:pt x="31" y="1"/>
                    <a:pt x="1" y="27"/>
                    <a:pt x="1" y="62"/>
                  </a:cubicBezTo>
                  <a:cubicBezTo>
                    <a:pt x="1" y="96"/>
                    <a:pt x="31" y="122"/>
                    <a:pt x="66" y="122"/>
                  </a:cubicBezTo>
                  <a:lnTo>
                    <a:pt x="2559" y="122"/>
                  </a:lnTo>
                  <a:cubicBezTo>
                    <a:pt x="2594" y="122"/>
                    <a:pt x="2624" y="96"/>
                    <a:pt x="2624" y="62"/>
                  </a:cubicBezTo>
                  <a:cubicBezTo>
                    <a:pt x="2624" y="27"/>
                    <a:pt x="2594" y="1"/>
                    <a:pt x="2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2985156" y="2946314"/>
              <a:ext cx="327797" cy="15365"/>
            </a:xfrm>
            <a:custGeom>
              <a:rect b="b" l="l" r="r" t="t"/>
              <a:pathLst>
                <a:path extrusionOk="0" h="123" w="2624">
                  <a:moveTo>
                    <a:pt x="66" y="1"/>
                  </a:moveTo>
                  <a:cubicBezTo>
                    <a:pt x="31" y="1"/>
                    <a:pt x="1" y="27"/>
                    <a:pt x="1" y="62"/>
                  </a:cubicBezTo>
                  <a:cubicBezTo>
                    <a:pt x="1" y="96"/>
                    <a:pt x="31" y="122"/>
                    <a:pt x="66" y="122"/>
                  </a:cubicBezTo>
                  <a:lnTo>
                    <a:pt x="2559" y="122"/>
                  </a:lnTo>
                  <a:cubicBezTo>
                    <a:pt x="2594" y="122"/>
                    <a:pt x="2624" y="96"/>
                    <a:pt x="2624" y="62"/>
                  </a:cubicBezTo>
                  <a:cubicBezTo>
                    <a:pt x="2624" y="27"/>
                    <a:pt x="2594" y="1"/>
                    <a:pt x="2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40"/>
          <p:cNvGrpSpPr/>
          <p:nvPr/>
        </p:nvGrpSpPr>
        <p:grpSpPr>
          <a:xfrm>
            <a:off x="4943720" y="3793545"/>
            <a:ext cx="751410" cy="802010"/>
            <a:chOff x="5012545" y="3781557"/>
            <a:chExt cx="751410" cy="802010"/>
          </a:xfrm>
        </p:grpSpPr>
        <p:sp>
          <p:nvSpPr>
            <p:cNvPr id="959" name="Google Shape;959;p40"/>
            <p:cNvSpPr/>
            <p:nvPr/>
          </p:nvSpPr>
          <p:spPr>
            <a:xfrm>
              <a:off x="5012545" y="4017664"/>
              <a:ext cx="445349" cy="425861"/>
            </a:xfrm>
            <a:custGeom>
              <a:rect b="b" l="l" r="r" t="t"/>
              <a:pathLst>
                <a:path extrusionOk="0" h="3409" w="3565">
                  <a:moveTo>
                    <a:pt x="733" y="1"/>
                  </a:moveTo>
                  <a:lnTo>
                    <a:pt x="0" y="2620"/>
                  </a:lnTo>
                  <a:lnTo>
                    <a:pt x="2832" y="3409"/>
                  </a:lnTo>
                  <a:lnTo>
                    <a:pt x="3564" y="79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5158206" y="4041025"/>
              <a:ext cx="64085" cy="120300"/>
            </a:xfrm>
            <a:custGeom>
              <a:rect b="b" l="l" r="r" t="t"/>
              <a:pathLst>
                <a:path extrusionOk="0" h="963" w="513">
                  <a:moveTo>
                    <a:pt x="248" y="0"/>
                  </a:moveTo>
                  <a:lnTo>
                    <a:pt x="1" y="889"/>
                  </a:lnTo>
                  <a:lnTo>
                    <a:pt x="265" y="963"/>
                  </a:lnTo>
                  <a:lnTo>
                    <a:pt x="512" y="7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5179943" y="3781557"/>
              <a:ext cx="349408" cy="334792"/>
            </a:xfrm>
            <a:custGeom>
              <a:rect b="b" l="l" r="r" t="t"/>
              <a:pathLst>
                <a:path extrusionOk="0" h="2680" w="2797">
                  <a:moveTo>
                    <a:pt x="577" y="0"/>
                  </a:moveTo>
                  <a:lnTo>
                    <a:pt x="0" y="2060"/>
                  </a:lnTo>
                  <a:lnTo>
                    <a:pt x="2224" y="2680"/>
                  </a:lnTo>
                  <a:lnTo>
                    <a:pt x="2797" y="6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7B32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5301744" y="3815162"/>
              <a:ext cx="106309" cy="267084"/>
            </a:xfrm>
            <a:custGeom>
              <a:rect b="b" l="l" r="r" t="t"/>
              <a:pathLst>
                <a:path extrusionOk="0" h="2138" w="851">
                  <a:moveTo>
                    <a:pt x="577" y="0"/>
                  </a:moveTo>
                  <a:lnTo>
                    <a:pt x="1" y="2060"/>
                  </a:lnTo>
                  <a:lnTo>
                    <a:pt x="274" y="2138"/>
                  </a:lnTo>
                  <a:lnTo>
                    <a:pt x="851" y="7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086750" y="3852264"/>
              <a:ext cx="677205" cy="641852"/>
            </a:xfrm>
            <a:custGeom>
              <a:rect b="b" l="l" r="r" t="t"/>
              <a:pathLst>
                <a:path extrusionOk="0" h="5138" w="5421">
                  <a:moveTo>
                    <a:pt x="4122" y="0"/>
                  </a:moveTo>
                  <a:cubicBezTo>
                    <a:pt x="3797" y="0"/>
                    <a:pt x="3498" y="217"/>
                    <a:pt x="3408" y="544"/>
                  </a:cubicBezTo>
                  <a:lnTo>
                    <a:pt x="2238" y="4733"/>
                  </a:lnTo>
                  <a:lnTo>
                    <a:pt x="252" y="4178"/>
                  </a:lnTo>
                  <a:cubicBezTo>
                    <a:pt x="236" y="4173"/>
                    <a:pt x="220" y="4171"/>
                    <a:pt x="205" y="4171"/>
                  </a:cubicBezTo>
                  <a:cubicBezTo>
                    <a:pt x="126" y="4171"/>
                    <a:pt x="53" y="4224"/>
                    <a:pt x="31" y="4303"/>
                  </a:cubicBezTo>
                  <a:cubicBezTo>
                    <a:pt x="0" y="4403"/>
                    <a:pt x="57" y="4503"/>
                    <a:pt x="157" y="4529"/>
                  </a:cubicBezTo>
                  <a:lnTo>
                    <a:pt x="2316" y="5132"/>
                  </a:lnTo>
                  <a:cubicBezTo>
                    <a:pt x="2331" y="5136"/>
                    <a:pt x="2347" y="5138"/>
                    <a:pt x="2363" y="5138"/>
                  </a:cubicBezTo>
                  <a:cubicBezTo>
                    <a:pt x="2442" y="5138"/>
                    <a:pt x="2515" y="5086"/>
                    <a:pt x="2537" y="5006"/>
                  </a:cubicBezTo>
                  <a:lnTo>
                    <a:pt x="3755" y="640"/>
                  </a:lnTo>
                  <a:cubicBezTo>
                    <a:pt x="3802" y="471"/>
                    <a:pt x="3956" y="361"/>
                    <a:pt x="4124" y="361"/>
                  </a:cubicBezTo>
                  <a:cubicBezTo>
                    <a:pt x="4158" y="361"/>
                    <a:pt x="4193" y="366"/>
                    <a:pt x="4228" y="375"/>
                  </a:cubicBezTo>
                  <a:lnTo>
                    <a:pt x="5173" y="640"/>
                  </a:lnTo>
                  <a:cubicBezTo>
                    <a:pt x="5189" y="644"/>
                    <a:pt x="5205" y="646"/>
                    <a:pt x="5220" y="646"/>
                  </a:cubicBezTo>
                  <a:cubicBezTo>
                    <a:pt x="5299" y="646"/>
                    <a:pt x="5372" y="594"/>
                    <a:pt x="5394" y="514"/>
                  </a:cubicBezTo>
                  <a:cubicBezTo>
                    <a:pt x="5420" y="419"/>
                    <a:pt x="5364" y="319"/>
                    <a:pt x="5268" y="289"/>
                  </a:cubicBezTo>
                  <a:lnTo>
                    <a:pt x="4323" y="28"/>
                  </a:lnTo>
                  <a:cubicBezTo>
                    <a:pt x="4256" y="9"/>
                    <a:pt x="4188" y="0"/>
                    <a:pt x="4122" y="0"/>
                  </a:cubicBezTo>
                  <a:close/>
                </a:path>
              </a:pathLst>
            </a:custGeom>
            <a:solidFill>
              <a:srgbClr val="936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5257896" y="4360706"/>
              <a:ext cx="247596" cy="222862"/>
            </a:xfrm>
            <a:custGeom>
              <a:rect b="b" l="l" r="r" t="t"/>
              <a:pathLst>
                <a:path extrusionOk="0" h="1784" w="1982">
                  <a:moveTo>
                    <a:pt x="990" y="0"/>
                  </a:moveTo>
                  <a:cubicBezTo>
                    <a:pt x="601" y="0"/>
                    <a:pt x="243" y="259"/>
                    <a:pt x="135" y="654"/>
                  </a:cubicBezTo>
                  <a:cubicBezTo>
                    <a:pt x="1" y="1127"/>
                    <a:pt x="278" y="1617"/>
                    <a:pt x="751" y="1751"/>
                  </a:cubicBezTo>
                  <a:cubicBezTo>
                    <a:pt x="831" y="1773"/>
                    <a:pt x="912" y="1783"/>
                    <a:pt x="991" y="1783"/>
                  </a:cubicBezTo>
                  <a:cubicBezTo>
                    <a:pt x="1382" y="1783"/>
                    <a:pt x="1740" y="1528"/>
                    <a:pt x="1852" y="1131"/>
                  </a:cubicBezTo>
                  <a:cubicBezTo>
                    <a:pt x="1982" y="658"/>
                    <a:pt x="1704" y="164"/>
                    <a:pt x="1232" y="34"/>
                  </a:cubicBezTo>
                  <a:cubicBezTo>
                    <a:pt x="1151" y="11"/>
                    <a:pt x="1070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5307241" y="4405054"/>
              <a:ext cx="149033" cy="134042"/>
            </a:xfrm>
            <a:custGeom>
              <a:rect b="b" l="l" r="r" t="t"/>
              <a:pathLst>
                <a:path extrusionOk="0" h="1073" w="1193">
                  <a:moveTo>
                    <a:pt x="595" y="1"/>
                  </a:moveTo>
                  <a:cubicBezTo>
                    <a:pt x="361" y="1"/>
                    <a:pt x="147" y="157"/>
                    <a:pt x="82" y="394"/>
                  </a:cubicBezTo>
                  <a:cubicBezTo>
                    <a:pt x="0" y="681"/>
                    <a:pt x="169" y="975"/>
                    <a:pt x="451" y="1053"/>
                  </a:cubicBezTo>
                  <a:cubicBezTo>
                    <a:pt x="499" y="1067"/>
                    <a:pt x="547" y="1073"/>
                    <a:pt x="595" y="1073"/>
                  </a:cubicBezTo>
                  <a:cubicBezTo>
                    <a:pt x="830" y="1073"/>
                    <a:pt x="1046" y="919"/>
                    <a:pt x="1114" y="681"/>
                  </a:cubicBezTo>
                  <a:cubicBezTo>
                    <a:pt x="1192" y="394"/>
                    <a:pt x="1028" y="100"/>
                    <a:pt x="742" y="22"/>
                  </a:cubicBezTo>
                  <a:cubicBezTo>
                    <a:pt x="692" y="7"/>
                    <a:pt x="643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3518757" y="3756793"/>
            <a:ext cx="685203" cy="829618"/>
            <a:chOff x="3537694" y="3907481"/>
            <a:chExt cx="685203" cy="829618"/>
          </a:xfrm>
        </p:grpSpPr>
        <p:sp>
          <p:nvSpPr>
            <p:cNvPr id="967" name="Google Shape;967;p40"/>
            <p:cNvSpPr/>
            <p:nvPr/>
          </p:nvSpPr>
          <p:spPr>
            <a:xfrm>
              <a:off x="3843633" y="4257144"/>
              <a:ext cx="379265" cy="379265"/>
            </a:xfrm>
            <a:custGeom>
              <a:rect b="b" l="l" r="r" t="t"/>
              <a:pathLst>
                <a:path extrusionOk="0" h="3036" w="3036">
                  <a:moveTo>
                    <a:pt x="1393" y="0"/>
                  </a:moveTo>
                  <a:lnTo>
                    <a:pt x="1" y="1392"/>
                  </a:lnTo>
                  <a:lnTo>
                    <a:pt x="1644" y="3035"/>
                  </a:lnTo>
                  <a:lnTo>
                    <a:pt x="2043" y="1947"/>
                  </a:lnTo>
                  <a:lnTo>
                    <a:pt x="3036" y="1643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3856125" y="4407177"/>
              <a:ext cx="205373" cy="210245"/>
            </a:xfrm>
            <a:custGeom>
              <a:rect b="b" l="l" r="r" t="t"/>
              <a:pathLst>
                <a:path extrusionOk="0" h="1683" w="1644">
                  <a:moveTo>
                    <a:pt x="87" y="0"/>
                  </a:moveTo>
                  <a:lnTo>
                    <a:pt x="1" y="87"/>
                  </a:lnTo>
                  <a:lnTo>
                    <a:pt x="1596" y="1682"/>
                  </a:lnTo>
                  <a:lnTo>
                    <a:pt x="1644" y="155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D9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3993666" y="4269511"/>
              <a:ext cx="209745" cy="203874"/>
            </a:xfrm>
            <a:custGeom>
              <a:rect b="b" l="l" r="r" t="t"/>
              <a:pathLst>
                <a:path extrusionOk="0" h="1632" w="1679">
                  <a:moveTo>
                    <a:pt x="88" y="1"/>
                  </a:moveTo>
                  <a:lnTo>
                    <a:pt x="1" y="88"/>
                  </a:lnTo>
                  <a:lnTo>
                    <a:pt x="1545" y="1631"/>
                  </a:lnTo>
                  <a:lnTo>
                    <a:pt x="1679" y="159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FD9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3720208" y="4446654"/>
              <a:ext cx="246597" cy="290445"/>
            </a:xfrm>
            <a:custGeom>
              <a:rect b="b" l="l" r="r" t="t"/>
              <a:pathLst>
                <a:path extrusionOk="0" h="2325" w="1974">
                  <a:moveTo>
                    <a:pt x="0" y="1"/>
                  </a:moveTo>
                  <a:lnTo>
                    <a:pt x="0" y="2325"/>
                  </a:lnTo>
                  <a:lnTo>
                    <a:pt x="1050" y="1839"/>
                  </a:lnTo>
                  <a:lnTo>
                    <a:pt x="1973" y="232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3738572" y="4446654"/>
              <a:ext cx="15365" cy="281825"/>
            </a:xfrm>
            <a:custGeom>
              <a:rect b="b" l="l" r="r" t="t"/>
              <a:pathLst>
                <a:path extrusionOk="0" h="2256" w="123">
                  <a:moveTo>
                    <a:pt x="1" y="1"/>
                  </a:moveTo>
                  <a:lnTo>
                    <a:pt x="1" y="2255"/>
                  </a:lnTo>
                  <a:lnTo>
                    <a:pt x="122" y="2199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A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3933078" y="4446654"/>
              <a:ext cx="15241" cy="280701"/>
            </a:xfrm>
            <a:custGeom>
              <a:rect b="b" l="l" r="r" t="t"/>
              <a:pathLst>
                <a:path extrusionOk="0" h="2247" w="122">
                  <a:moveTo>
                    <a:pt x="0" y="1"/>
                  </a:moveTo>
                  <a:lnTo>
                    <a:pt x="0" y="2182"/>
                  </a:lnTo>
                  <a:lnTo>
                    <a:pt x="122" y="2247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A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3537694" y="3907481"/>
              <a:ext cx="633857" cy="626361"/>
            </a:xfrm>
            <a:custGeom>
              <a:rect b="b" l="l" r="r" t="t"/>
              <a:pathLst>
                <a:path extrusionOk="0" h="5014" w="5074">
                  <a:moveTo>
                    <a:pt x="2537" y="1"/>
                  </a:moveTo>
                  <a:cubicBezTo>
                    <a:pt x="2425" y="1"/>
                    <a:pt x="2313" y="59"/>
                    <a:pt x="2255" y="176"/>
                  </a:cubicBezTo>
                  <a:cubicBezTo>
                    <a:pt x="2197" y="288"/>
                    <a:pt x="2086" y="350"/>
                    <a:pt x="1972" y="350"/>
                  </a:cubicBezTo>
                  <a:cubicBezTo>
                    <a:pt x="1905" y="350"/>
                    <a:pt x="1837" y="329"/>
                    <a:pt x="1778" y="285"/>
                  </a:cubicBezTo>
                  <a:cubicBezTo>
                    <a:pt x="1719" y="238"/>
                    <a:pt x="1652" y="217"/>
                    <a:pt x="1586" y="217"/>
                  </a:cubicBezTo>
                  <a:cubicBezTo>
                    <a:pt x="1425" y="217"/>
                    <a:pt x="1274" y="343"/>
                    <a:pt x="1271" y="527"/>
                  </a:cubicBezTo>
                  <a:cubicBezTo>
                    <a:pt x="1267" y="703"/>
                    <a:pt x="1125" y="838"/>
                    <a:pt x="958" y="838"/>
                  </a:cubicBezTo>
                  <a:cubicBezTo>
                    <a:pt x="935" y="838"/>
                    <a:pt x="912" y="836"/>
                    <a:pt x="889" y="831"/>
                  </a:cubicBezTo>
                  <a:cubicBezTo>
                    <a:pt x="867" y="826"/>
                    <a:pt x="845" y="824"/>
                    <a:pt x="823" y="824"/>
                  </a:cubicBezTo>
                  <a:cubicBezTo>
                    <a:pt x="600" y="824"/>
                    <a:pt x="439" y="1059"/>
                    <a:pt x="538" y="1273"/>
                  </a:cubicBezTo>
                  <a:cubicBezTo>
                    <a:pt x="620" y="1455"/>
                    <a:pt x="521" y="1663"/>
                    <a:pt x="325" y="1711"/>
                  </a:cubicBezTo>
                  <a:cubicBezTo>
                    <a:pt x="74" y="1776"/>
                    <a:pt x="0" y="2097"/>
                    <a:pt x="200" y="2262"/>
                  </a:cubicBezTo>
                  <a:cubicBezTo>
                    <a:pt x="352" y="2392"/>
                    <a:pt x="352" y="2626"/>
                    <a:pt x="200" y="2752"/>
                  </a:cubicBezTo>
                  <a:cubicBezTo>
                    <a:pt x="0" y="2916"/>
                    <a:pt x="74" y="3237"/>
                    <a:pt x="325" y="3302"/>
                  </a:cubicBezTo>
                  <a:cubicBezTo>
                    <a:pt x="521" y="3350"/>
                    <a:pt x="620" y="3562"/>
                    <a:pt x="538" y="3740"/>
                  </a:cubicBezTo>
                  <a:cubicBezTo>
                    <a:pt x="439" y="3957"/>
                    <a:pt x="600" y="4189"/>
                    <a:pt x="823" y="4189"/>
                  </a:cubicBezTo>
                  <a:cubicBezTo>
                    <a:pt x="844" y="4189"/>
                    <a:pt x="866" y="4187"/>
                    <a:pt x="889" y="4182"/>
                  </a:cubicBezTo>
                  <a:cubicBezTo>
                    <a:pt x="911" y="4178"/>
                    <a:pt x="932" y="4176"/>
                    <a:pt x="954" y="4176"/>
                  </a:cubicBezTo>
                  <a:cubicBezTo>
                    <a:pt x="1123" y="4176"/>
                    <a:pt x="1267" y="4309"/>
                    <a:pt x="1271" y="4486"/>
                  </a:cubicBezTo>
                  <a:cubicBezTo>
                    <a:pt x="1274" y="4672"/>
                    <a:pt x="1427" y="4798"/>
                    <a:pt x="1589" y="4798"/>
                  </a:cubicBezTo>
                  <a:cubicBezTo>
                    <a:pt x="1654" y="4798"/>
                    <a:pt x="1720" y="4778"/>
                    <a:pt x="1778" y="4733"/>
                  </a:cubicBezTo>
                  <a:cubicBezTo>
                    <a:pt x="1837" y="4688"/>
                    <a:pt x="1905" y="4667"/>
                    <a:pt x="1972" y="4667"/>
                  </a:cubicBezTo>
                  <a:cubicBezTo>
                    <a:pt x="2086" y="4667"/>
                    <a:pt x="2197" y="4729"/>
                    <a:pt x="2255" y="4841"/>
                  </a:cubicBezTo>
                  <a:cubicBezTo>
                    <a:pt x="2313" y="4956"/>
                    <a:pt x="2425" y="5014"/>
                    <a:pt x="2537" y="5014"/>
                  </a:cubicBezTo>
                  <a:cubicBezTo>
                    <a:pt x="2648" y="5014"/>
                    <a:pt x="2760" y="4956"/>
                    <a:pt x="2819" y="4841"/>
                  </a:cubicBezTo>
                  <a:cubicBezTo>
                    <a:pt x="2876" y="4729"/>
                    <a:pt x="2989" y="4667"/>
                    <a:pt x="3103" y="4667"/>
                  </a:cubicBezTo>
                  <a:cubicBezTo>
                    <a:pt x="3170" y="4667"/>
                    <a:pt x="3238" y="4688"/>
                    <a:pt x="3295" y="4733"/>
                  </a:cubicBezTo>
                  <a:cubicBezTo>
                    <a:pt x="3354" y="4778"/>
                    <a:pt x="3420" y="4798"/>
                    <a:pt x="3484" y="4798"/>
                  </a:cubicBezTo>
                  <a:cubicBezTo>
                    <a:pt x="3646" y="4798"/>
                    <a:pt x="3800" y="4672"/>
                    <a:pt x="3803" y="4486"/>
                  </a:cubicBezTo>
                  <a:cubicBezTo>
                    <a:pt x="3807" y="4309"/>
                    <a:pt x="3951" y="4176"/>
                    <a:pt x="4120" y="4176"/>
                  </a:cubicBezTo>
                  <a:cubicBezTo>
                    <a:pt x="4141" y="4176"/>
                    <a:pt x="4163" y="4178"/>
                    <a:pt x="4184" y="4182"/>
                  </a:cubicBezTo>
                  <a:cubicBezTo>
                    <a:pt x="4207" y="4187"/>
                    <a:pt x="4229" y="4189"/>
                    <a:pt x="4251" y="4189"/>
                  </a:cubicBezTo>
                  <a:cubicBezTo>
                    <a:pt x="4474" y="4189"/>
                    <a:pt x="4634" y="3957"/>
                    <a:pt x="4535" y="3740"/>
                  </a:cubicBezTo>
                  <a:cubicBezTo>
                    <a:pt x="4453" y="3562"/>
                    <a:pt x="4557" y="3350"/>
                    <a:pt x="4748" y="3302"/>
                  </a:cubicBezTo>
                  <a:cubicBezTo>
                    <a:pt x="4999" y="3237"/>
                    <a:pt x="5073" y="2916"/>
                    <a:pt x="4874" y="2752"/>
                  </a:cubicBezTo>
                  <a:cubicBezTo>
                    <a:pt x="4722" y="2626"/>
                    <a:pt x="4722" y="2392"/>
                    <a:pt x="4874" y="2262"/>
                  </a:cubicBezTo>
                  <a:cubicBezTo>
                    <a:pt x="5073" y="2097"/>
                    <a:pt x="4999" y="1776"/>
                    <a:pt x="4748" y="1711"/>
                  </a:cubicBezTo>
                  <a:cubicBezTo>
                    <a:pt x="4557" y="1663"/>
                    <a:pt x="4453" y="1455"/>
                    <a:pt x="4535" y="1273"/>
                  </a:cubicBezTo>
                  <a:cubicBezTo>
                    <a:pt x="4634" y="1059"/>
                    <a:pt x="4473" y="824"/>
                    <a:pt x="4250" y="824"/>
                  </a:cubicBezTo>
                  <a:cubicBezTo>
                    <a:pt x="4229" y="824"/>
                    <a:pt x="4207" y="826"/>
                    <a:pt x="4184" y="831"/>
                  </a:cubicBezTo>
                  <a:cubicBezTo>
                    <a:pt x="4161" y="836"/>
                    <a:pt x="4138" y="838"/>
                    <a:pt x="4116" y="838"/>
                  </a:cubicBezTo>
                  <a:cubicBezTo>
                    <a:pt x="3948" y="838"/>
                    <a:pt x="3807" y="703"/>
                    <a:pt x="3803" y="527"/>
                  </a:cubicBezTo>
                  <a:cubicBezTo>
                    <a:pt x="3800" y="343"/>
                    <a:pt x="3648" y="217"/>
                    <a:pt x="3487" y="217"/>
                  </a:cubicBezTo>
                  <a:cubicBezTo>
                    <a:pt x="3422" y="217"/>
                    <a:pt x="3355" y="238"/>
                    <a:pt x="3295" y="285"/>
                  </a:cubicBezTo>
                  <a:cubicBezTo>
                    <a:pt x="3238" y="329"/>
                    <a:pt x="3170" y="350"/>
                    <a:pt x="3103" y="350"/>
                  </a:cubicBezTo>
                  <a:cubicBezTo>
                    <a:pt x="2989" y="350"/>
                    <a:pt x="2876" y="288"/>
                    <a:pt x="2819" y="176"/>
                  </a:cubicBezTo>
                  <a:cubicBezTo>
                    <a:pt x="2760" y="59"/>
                    <a:pt x="2648" y="1"/>
                    <a:pt x="2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79419" y="3939211"/>
              <a:ext cx="550409" cy="562776"/>
            </a:xfrm>
            <a:custGeom>
              <a:rect b="b" l="l" r="r" t="t"/>
              <a:pathLst>
                <a:path extrusionOk="0" h="4505" w="4406">
                  <a:moveTo>
                    <a:pt x="2203" y="0"/>
                  </a:moveTo>
                  <a:cubicBezTo>
                    <a:pt x="2185" y="0"/>
                    <a:pt x="2159" y="5"/>
                    <a:pt x="2146" y="35"/>
                  </a:cubicBezTo>
                  <a:cubicBezTo>
                    <a:pt x="2068" y="187"/>
                    <a:pt x="1930" y="295"/>
                    <a:pt x="1765" y="334"/>
                  </a:cubicBezTo>
                  <a:cubicBezTo>
                    <a:pt x="1723" y="344"/>
                    <a:pt x="1680" y="349"/>
                    <a:pt x="1638" y="349"/>
                  </a:cubicBezTo>
                  <a:cubicBezTo>
                    <a:pt x="1514" y="349"/>
                    <a:pt x="1392" y="307"/>
                    <a:pt x="1292" y="230"/>
                  </a:cubicBezTo>
                  <a:cubicBezTo>
                    <a:pt x="1279" y="219"/>
                    <a:pt x="1266" y="216"/>
                    <a:pt x="1255" y="216"/>
                  </a:cubicBezTo>
                  <a:cubicBezTo>
                    <a:pt x="1243" y="216"/>
                    <a:pt x="1234" y="219"/>
                    <a:pt x="1227" y="221"/>
                  </a:cubicBezTo>
                  <a:cubicBezTo>
                    <a:pt x="1210" y="230"/>
                    <a:pt x="1188" y="247"/>
                    <a:pt x="1188" y="278"/>
                  </a:cubicBezTo>
                  <a:cubicBezTo>
                    <a:pt x="1188" y="451"/>
                    <a:pt x="1110" y="607"/>
                    <a:pt x="976" y="716"/>
                  </a:cubicBezTo>
                  <a:cubicBezTo>
                    <a:pt x="873" y="795"/>
                    <a:pt x="751" y="836"/>
                    <a:pt x="624" y="836"/>
                  </a:cubicBezTo>
                  <a:cubicBezTo>
                    <a:pt x="584" y="836"/>
                    <a:pt x="543" y="832"/>
                    <a:pt x="503" y="824"/>
                  </a:cubicBezTo>
                  <a:cubicBezTo>
                    <a:pt x="499" y="823"/>
                    <a:pt x="495" y="823"/>
                    <a:pt x="492" y="823"/>
                  </a:cubicBezTo>
                  <a:cubicBezTo>
                    <a:pt x="467" y="823"/>
                    <a:pt x="450" y="835"/>
                    <a:pt x="442" y="850"/>
                  </a:cubicBezTo>
                  <a:cubicBezTo>
                    <a:pt x="429" y="863"/>
                    <a:pt x="421" y="885"/>
                    <a:pt x="434" y="915"/>
                  </a:cubicBezTo>
                  <a:cubicBezTo>
                    <a:pt x="503" y="1067"/>
                    <a:pt x="503" y="1245"/>
                    <a:pt x="429" y="1401"/>
                  </a:cubicBezTo>
                  <a:cubicBezTo>
                    <a:pt x="356" y="1552"/>
                    <a:pt x="217" y="1665"/>
                    <a:pt x="52" y="1704"/>
                  </a:cubicBezTo>
                  <a:cubicBezTo>
                    <a:pt x="22" y="1713"/>
                    <a:pt x="9" y="1734"/>
                    <a:pt x="4" y="1752"/>
                  </a:cubicBezTo>
                  <a:cubicBezTo>
                    <a:pt x="0" y="1769"/>
                    <a:pt x="4" y="1795"/>
                    <a:pt x="26" y="1813"/>
                  </a:cubicBezTo>
                  <a:cubicBezTo>
                    <a:pt x="161" y="1921"/>
                    <a:pt x="234" y="2081"/>
                    <a:pt x="234" y="2255"/>
                  </a:cubicBezTo>
                  <a:cubicBezTo>
                    <a:pt x="234" y="2424"/>
                    <a:pt x="161" y="2584"/>
                    <a:pt x="26" y="2693"/>
                  </a:cubicBezTo>
                  <a:cubicBezTo>
                    <a:pt x="4" y="2714"/>
                    <a:pt x="0" y="2736"/>
                    <a:pt x="4" y="2753"/>
                  </a:cubicBezTo>
                  <a:cubicBezTo>
                    <a:pt x="9" y="2771"/>
                    <a:pt x="22" y="2792"/>
                    <a:pt x="52" y="2801"/>
                  </a:cubicBezTo>
                  <a:cubicBezTo>
                    <a:pt x="217" y="2844"/>
                    <a:pt x="356" y="2953"/>
                    <a:pt x="429" y="3109"/>
                  </a:cubicBezTo>
                  <a:cubicBezTo>
                    <a:pt x="503" y="3261"/>
                    <a:pt x="503" y="3438"/>
                    <a:pt x="434" y="3594"/>
                  </a:cubicBezTo>
                  <a:cubicBezTo>
                    <a:pt x="421" y="3620"/>
                    <a:pt x="429" y="3642"/>
                    <a:pt x="442" y="3660"/>
                  </a:cubicBezTo>
                  <a:cubicBezTo>
                    <a:pt x="450" y="3671"/>
                    <a:pt x="467" y="3682"/>
                    <a:pt x="491" y="3682"/>
                  </a:cubicBezTo>
                  <a:cubicBezTo>
                    <a:pt x="495" y="3682"/>
                    <a:pt x="499" y="3682"/>
                    <a:pt x="503" y="3681"/>
                  </a:cubicBezTo>
                  <a:cubicBezTo>
                    <a:pt x="543" y="3673"/>
                    <a:pt x="583" y="3669"/>
                    <a:pt x="623" y="3669"/>
                  </a:cubicBezTo>
                  <a:cubicBezTo>
                    <a:pt x="750" y="3669"/>
                    <a:pt x="873" y="3711"/>
                    <a:pt x="976" y="3794"/>
                  </a:cubicBezTo>
                  <a:cubicBezTo>
                    <a:pt x="1110" y="3898"/>
                    <a:pt x="1188" y="4058"/>
                    <a:pt x="1188" y="4227"/>
                  </a:cubicBezTo>
                  <a:cubicBezTo>
                    <a:pt x="1188" y="4258"/>
                    <a:pt x="1210" y="4275"/>
                    <a:pt x="1227" y="4284"/>
                  </a:cubicBezTo>
                  <a:cubicBezTo>
                    <a:pt x="1233" y="4288"/>
                    <a:pt x="1242" y="4291"/>
                    <a:pt x="1252" y="4291"/>
                  </a:cubicBezTo>
                  <a:cubicBezTo>
                    <a:pt x="1264" y="4291"/>
                    <a:pt x="1278" y="4287"/>
                    <a:pt x="1292" y="4275"/>
                  </a:cubicBezTo>
                  <a:cubicBezTo>
                    <a:pt x="1392" y="4197"/>
                    <a:pt x="1513" y="4158"/>
                    <a:pt x="1639" y="4158"/>
                  </a:cubicBezTo>
                  <a:cubicBezTo>
                    <a:pt x="1678" y="4158"/>
                    <a:pt x="1721" y="4162"/>
                    <a:pt x="1765" y="4171"/>
                  </a:cubicBezTo>
                  <a:cubicBezTo>
                    <a:pt x="1930" y="4210"/>
                    <a:pt x="2068" y="4319"/>
                    <a:pt x="2146" y="4470"/>
                  </a:cubicBezTo>
                  <a:cubicBezTo>
                    <a:pt x="2159" y="4501"/>
                    <a:pt x="2185" y="4505"/>
                    <a:pt x="2203" y="4505"/>
                  </a:cubicBezTo>
                  <a:cubicBezTo>
                    <a:pt x="2220" y="4505"/>
                    <a:pt x="2246" y="4501"/>
                    <a:pt x="2259" y="4470"/>
                  </a:cubicBezTo>
                  <a:cubicBezTo>
                    <a:pt x="2337" y="4319"/>
                    <a:pt x="2476" y="4210"/>
                    <a:pt x="2641" y="4171"/>
                  </a:cubicBezTo>
                  <a:cubicBezTo>
                    <a:pt x="2682" y="4162"/>
                    <a:pt x="2724" y="4158"/>
                    <a:pt x="2765" y="4158"/>
                  </a:cubicBezTo>
                  <a:cubicBezTo>
                    <a:pt x="2890" y="4158"/>
                    <a:pt x="3012" y="4197"/>
                    <a:pt x="3113" y="4275"/>
                  </a:cubicBezTo>
                  <a:cubicBezTo>
                    <a:pt x="3127" y="4287"/>
                    <a:pt x="3141" y="4291"/>
                    <a:pt x="3154" y="4291"/>
                  </a:cubicBezTo>
                  <a:cubicBezTo>
                    <a:pt x="3165" y="4291"/>
                    <a:pt x="3175" y="4288"/>
                    <a:pt x="3183" y="4284"/>
                  </a:cubicBezTo>
                  <a:cubicBezTo>
                    <a:pt x="3196" y="4275"/>
                    <a:pt x="3217" y="4258"/>
                    <a:pt x="3217" y="4227"/>
                  </a:cubicBezTo>
                  <a:cubicBezTo>
                    <a:pt x="3222" y="4058"/>
                    <a:pt x="3300" y="3898"/>
                    <a:pt x="3430" y="3794"/>
                  </a:cubicBezTo>
                  <a:cubicBezTo>
                    <a:pt x="3532" y="3711"/>
                    <a:pt x="3658" y="3669"/>
                    <a:pt x="3784" y="3669"/>
                  </a:cubicBezTo>
                  <a:cubicBezTo>
                    <a:pt x="3824" y="3669"/>
                    <a:pt x="3863" y="3673"/>
                    <a:pt x="3902" y="3681"/>
                  </a:cubicBezTo>
                  <a:cubicBezTo>
                    <a:pt x="3906" y="3682"/>
                    <a:pt x="3910" y="3682"/>
                    <a:pt x="3914" y="3682"/>
                  </a:cubicBezTo>
                  <a:cubicBezTo>
                    <a:pt x="3938" y="3682"/>
                    <a:pt x="3955" y="3671"/>
                    <a:pt x="3963" y="3660"/>
                  </a:cubicBezTo>
                  <a:cubicBezTo>
                    <a:pt x="3976" y="3642"/>
                    <a:pt x="3985" y="3620"/>
                    <a:pt x="3972" y="3594"/>
                  </a:cubicBezTo>
                  <a:cubicBezTo>
                    <a:pt x="3902" y="3438"/>
                    <a:pt x="3902" y="3261"/>
                    <a:pt x="3976" y="3109"/>
                  </a:cubicBezTo>
                  <a:cubicBezTo>
                    <a:pt x="4050" y="2953"/>
                    <a:pt x="4188" y="2844"/>
                    <a:pt x="4353" y="2801"/>
                  </a:cubicBezTo>
                  <a:cubicBezTo>
                    <a:pt x="4384" y="2792"/>
                    <a:pt x="4397" y="2771"/>
                    <a:pt x="4401" y="2753"/>
                  </a:cubicBezTo>
                  <a:cubicBezTo>
                    <a:pt x="4405" y="2736"/>
                    <a:pt x="4405" y="2714"/>
                    <a:pt x="4379" y="2693"/>
                  </a:cubicBezTo>
                  <a:cubicBezTo>
                    <a:pt x="4249" y="2584"/>
                    <a:pt x="4171" y="2424"/>
                    <a:pt x="4171" y="2255"/>
                  </a:cubicBezTo>
                  <a:cubicBezTo>
                    <a:pt x="4171" y="2081"/>
                    <a:pt x="4249" y="1921"/>
                    <a:pt x="4379" y="1813"/>
                  </a:cubicBezTo>
                  <a:cubicBezTo>
                    <a:pt x="4405" y="1795"/>
                    <a:pt x="4405" y="1769"/>
                    <a:pt x="4401" y="1752"/>
                  </a:cubicBezTo>
                  <a:cubicBezTo>
                    <a:pt x="4397" y="1734"/>
                    <a:pt x="4384" y="1713"/>
                    <a:pt x="4353" y="1704"/>
                  </a:cubicBezTo>
                  <a:cubicBezTo>
                    <a:pt x="4188" y="1665"/>
                    <a:pt x="4050" y="1552"/>
                    <a:pt x="3976" y="1401"/>
                  </a:cubicBezTo>
                  <a:cubicBezTo>
                    <a:pt x="3902" y="1245"/>
                    <a:pt x="3902" y="1067"/>
                    <a:pt x="3972" y="915"/>
                  </a:cubicBezTo>
                  <a:cubicBezTo>
                    <a:pt x="3985" y="885"/>
                    <a:pt x="3976" y="863"/>
                    <a:pt x="3963" y="850"/>
                  </a:cubicBezTo>
                  <a:cubicBezTo>
                    <a:pt x="3955" y="835"/>
                    <a:pt x="3938" y="823"/>
                    <a:pt x="3914" y="823"/>
                  </a:cubicBezTo>
                  <a:cubicBezTo>
                    <a:pt x="3910" y="823"/>
                    <a:pt x="3906" y="823"/>
                    <a:pt x="3902" y="824"/>
                  </a:cubicBezTo>
                  <a:cubicBezTo>
                    <a:pt x="3863" y="832"/>
                    <a:pt x="3823" y="836"/>
                    <a:pt x="3784" y="836"/>
                  </a:cubicBezTo>
                  <a:cubicBezTo>
                    <a:pt x="3657" y="836"/>
                    <a:pt x="3532" y="795"/>
                    <a:pt x="3430" y="716"/>
                  </a:cubicBezTo>
                  <a:cubicBezTo>
                    <a:pt x="3300" y="607"/>
                    <a:pt x="3222" y="447"/>
                    <a:pt x="3217" y="278"/>
                  </a:cubicBezTo>
                  <a:cubicBezTo>
                    <a:pt x="3217" y="247"/>
                    <a:pt x="3196" y="230"/>
                    <a:pt x="3183" y="221"/>
                  </a:cubicBezTo>
                  <a:cubicBezTo>
                    <a:pt x="3174" y="219"/>
                    <a:pt x="3163" y="216"/>
                    <a:pt x="3151" y="216"/>
                  </a:cubicBezTo>
                  <a:cubicBezTo>
                    <a:pt x="3139" y="216"/>
                    <a:pt x="3126" y="219"/>
                    <a:pt x="3113" y="230"/>
                  </a:cubicBezTo>
                  <a:cubicBezTo>
                    <a:pt x="3013" y="307"/>
                    <a:pt x="2891" y="349"/>
                    <a:pt x="2768" y="349"/>
                  </a:cubicBezTo>
                  <a:cubicBezTo>
                    <a:pt x="2725" y="349"/>
                    <a:pt x="2683" y="344"/>
                    <a:pt x="2641" y="334"/>
                  </a:cubicBezTo>
                  <a:cubicBezTo>
                    <a:pt x="2476" y="295"/>
                    <a:pt x="2337" y="187"/>
                    <a:pt x="2259" y="35"/>
                  </a:cubicBezTo>
                  <a:cubicBezTo>
                    <a:pt x="2246" y="5"/>
                    <a:pt x="2220" y="0"/>
                    <a:pt x="2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669239" y="4287500"/>
              <a:ext cx="38601" cy="48845"/>
            </a:xfrm>
            <a:custGeom>
              <a:rect b="b" l="l" r="r" t="t"/>
              <a:pathLst>
                <a:path extrusionOk="0" h="391" w="309">
                  <a:moveTo>
                    <a:pt x="157" y="0"/>
                  </a:moveTo>
                  <a:cubicBezTo>
                    <a:pt x="114" y="0"/>
                    <a:pt x="75" y="13"/>
                    <a:pt x="44" y="43"/>
                  </a:cubicBezTo>
                  <a:cubicBezTo>
                    <a:pt x="18" y="69"/>
                    <a:pt x="1" y="108"/>
                    <a:pt x="1" y="156"/>
                  </a:cubicBezTo>
                  <a:lnTo>
                    <a:pt x="1" y="234"/>
                  </a:lnTo>
                  <a:cubicBezTo>
                    <a:pt x="1" y="282"/>
                    <a:pt x="18" y="317"/>
                    <a:pt x="49" y="347"/>
                  </a:cubicBezTo>
                  <a:cubicBezTo>
                    <a:pt x="75" y="377"/>
                    <a:pt x="114" y="390"/>
                    <a:pt x="161" y="390"/>
                  </a:cubicBezTo>
                  <a:cubicBezTo>
                    <a:pt x="200" y="390"/>
                    <a:pt x="231" y="386"/>
                    <a:pt x="257" y="373"/>
                  </a:cubicBezTo>
                  <a:cubicBezTo>
                    <a:pt x="278" y="360"/>
                    <a:pt x="296" y="347"/>
                    <a:pt x="309" y="334"/>
                  </a:cubicBezTo>
                  <a:lnTo>
                    <a:pt x="309" y="182"/>
                  </a:lnTo>
                  <a:lnTo>
                    <a:pt x="157" y="182"/>
                  </a:lnTo>
                  <a:lnTo>
                    <a:pt x="157" y="238"/>
                  </a:lnTo>
                  <a:lnTo>
                    <a:pt x="222" y="238"/>
                  </a:lnTo>
                  <a:lnTo>
                    <a:pt x="222" y="308"/>
                  </a:lnTo>
                  <a:cubicBezTo>
                    <a:pt x="218" y="312"/>
                    <a:pt x="209" y="317"/>
                    <a:pt x="200" y="317"/>
                  </a:cubicBezTo>
                  <a:cubicBezTo>
                    <a:pt x="192" y="321"/>
                    <a:pt x="179" y="321"/>
                    <a:pt x="161" y="321"/>
                  </a:cubicBezTo>
                  <a:cubicBezTo>
                    <a:pt x="140" y="321"/>
                    <a:pt x="122" y="312"/>
                    <a:pt x="109" y="299"/>
                  </a:cubicBezTo>
                  <a:cubicBezTo>
                    <a:pt x="96" y="282"/>
                    <a:pt x="92" y="260"/>
                    <a:pt x="92" y="234"/>
                  </a:cubicBezTo>
                  <a:lnTo>
                    <a:pt x="92" y="156"/>
                  </a:lnTo>
                  <a:cubicBezTo>
                    <a:pt x="92" y="130"/>
                    <a:pt x="96" y="108"/>
                    <a:pt x="109" y="91"/>
                  </a:cubicBezTo>
                  <a:cubicBezTo>
                    <a:pt x="122" y="74"/>
                    <a:pt x="140" y="65"/>
                    <a:pt x="161" y="65"/>
                  </a:cubicBezTo>
                  <a:cubicBezTo>
                    <a:pt x="179" y="65"/>
                    <a:pt x="196" y="69"/>
                    <a:pt x="205" y="78"/>
                  </a:cubicBezTo>
                  <a:cubicBezTo>
                    <a:pt x="213" y="91"/>
                    <a:pt x="218" y="104"/>
                    <a:pt x="218" y="121"/>
                  </a:cubicBezTo>
                  <a:lnTo>
                    <a:pt x="304" y="121"/>
                  </a:lnTo>
                  <a:cubicBezTo>
                    <a:pt x="304" y="82"/>
                    <a:pt x="291" y="52"/>
                    <a:pt x="265" y="30"/>
                  </a:cubicBezTo>
                  <a:cubicBezTo>
                    <a:pt x="244" y="9"/>
                    <a:pt x="205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714212" y="4288000"/>
              <a:ext cx="39725" cy="48345"/>
            </a:xfrm>
            <a:custGeom>
              <a:rect b="b" l="l" r="r" t="t"/>
              <a:pathLst>
                <a:path extrusionOk="0" h="387" w="318">
                  <a:moveTo>
                    <a:pt x="1" y="0"/>
                  </a:moveTo>
                  <a:lnTo>
                    <a:pt x="1" y="248"/>
                  </a:lnTo>
                  <a:cubicBezTo>
                    <a:pt x="1" y="291"/>
                    <a:pt x="18" y="326"/>
                    <a:pt x="44" y="347"/>
                  </a:cubicBezTo>
                  <a:cubicBezTo>
                    <a:pt x="74" y="373"/>
                    <a:pt x="113" y="386"/>
                    <a:pt x="161" y="386"/>
                  </a:cubicBezTo>
                  <a:cubicBezTo>
                    <a:pt x="205" y="386"/>
                    <a:pt x="244" y="373"/>
                    <a:pt x="274" y="347"/>
                  </a:cubicBezTo>
                  <a:cubicBezTo>
                    <a:pt x="300" y="326"/>
                    <a:pt x="317" y="291"/>
                    <a:pt x="317" y="248"/>
                  </a:cubicBezTo>
                  <a:lnTo>
                    <a:pt x="317" y="0"/>
                  </a:lnTo>
                  <a:lnTo>
                    <a:pt x="226" y="0"/>
                  </a:lnTo>
                  <a:lnTo>
                    <a:pt x="226" y="248"/>
                  </a:lnTo>
                  <a:cubicBezTo>
                    <a:pt x="226" y="269"/>
                    <a:pt x="222" y="287"/>
                    <a:pt x="209" y="300"/>
                  </a:cubicBezTo>
                  <a:cubicBezTo>
                    <a:pt x="196" y="313"/>
                    <a:pt x="179" y="317"/>
                    <a:pt x="161" y="317"/>
                  </a:cubicBezTo>
                  <a:cubicBezTo>
                    <a:pt x="139" y="317"/>
                    <a:pt x="122" y="313"/>
                    <a:pt x="109" y="300"/>
                  </a:cubicBezTo>
                  <a:cubicBezTo>
                    <a:pt x="96" y="287"/>
                    <a:pt x="92" y="269"/>
                    <a:pt x="92" y="248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3756436" y="4288000"/>
              <a:ext cx="42973" cy="47720"/>
            </a:xfrm>
            <a:custGeom>
              <a:rect b="b" l="l" r="r" t="t"/>
              <a:pathLst>
                <a:path extrusionOk="0" h="382" w="344">
                  <a:moveTo>
                    <a:pt x="174" y="122"/>
                  </a:moveTo>
                  <a:lnTo>
                    <a:pt x="209" y="239"/>
                  </a:lnTo>
                  <a:lnTo>
                    <a:pt x="135" y="239"/>
                  </a:lnTo>
                  <a:lnTo>
                    <a:pt x="170" y="122"/>
                  </a:lnTo>
                  <a:close/>
                  <a:moveTo>
                    <a:pt x="127" y="0"/>
                  </a:moveTo>
                  <a:lnTo>
                    <a:pt x="1" y="382"/>
                  </a:lnTo>
                  <a:lnTo>
                    <a:pt x="96" y="382"/>
                  </a:lnTo>
                  <a:lnTo>
                    <a:pt x="118" y="308"/>
                  </a:lnTo>
                  <a:lnTo>
                    <a:pt x="231" y="308"/>
                  </a:lnTo>
                  <a:lnTo>
                    <a:pt x="252" y="382"/>
                  </a:lnTo>
                  <a:lnTo>
                    <a:pt x="343" y="38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3803032" y="4288000"/>
              <a:ext cx="37477" cy="47720"/>
            </a:xfrm>
            <a:custGeom>
              <a:rect b="b" l="l" r="r" t="t"/>
              <a:pathLst>
                <a:path extrusionOk="0" h="382" w="300">
                  <a:moveTo>
                    <a:pt x="131" y="70"/>
                  </a:moveTo>
                  <a:cubicBezTo>
                    <a:pt x="148" y="70"/>
                    <a:pt x="161" y="74"/>
                    <a:pt x="174" y="83"/>
                  </a:cubicBezTo>
                  <a:cubicBezTo>
                    <a:pt x="183" y="91"/>
                    <a:pt x="187" y="104"/>
                    <a:pt x="187" y="122"/>
                  </a:cubicBezTo>
                  <a:cubicBezTo>
                    <a:pt x="187" y="135"/>
                    <a:pt x="183" y="148"/>
                    <a:pt x="174" y="156"/>
                  </a:cubicBezTo>
                  <a:cubicBezTo>
                    <a:pt x="166" y="161"/>
                    <a:pt x="148" y="165"/>
                    <a:pt x="131" y="165"/>
                  </a:cubicBezTo>
                  <a:lnTo>
                    <a:pt x="88" y="165"/>
                  </a:lnTo>
                  <a:lnTo>
                    <a:pt x="88" y="70"/>
                  </a:lnTo>
                  <a:close/>
                  <a:moveTo>
                    <a:pt x="1" y="0"/>
                  </a:moveTo>
                  <a:lnTo>
                    <a:pt x="1" y="382"/>
                  </a:lnTo>
                  <a:lnTo>
                    <a:pt x="88" y="382"/>
                  </a:lnTo>
                  <a:lnTo>
                    <a:pt x="88" y="234"/>
                  </a:lnTo>
                  <a:lnTo>
                    <a:pt x="135" y="234"/>
                  </a:lnTo>
                  <a:cubicBezTo>
                    <a:pt x="153" y="234"/>
                    <a:pt x="166" y="239"/>
                    <a:pt x="179" y="248"/>
                  </a:cubicBezTo>
                  <a:cubicBezTo>
                    <a:pt x="187" y="261"/>
                    <a:pt x="192" y="274"/>
                    <a:pt x="192" y="291"/>
                  </a:cubicBezTo>
                  <a:lnTo>
                    <a:pt x="192" y="313"/>
                  </a:lnTo>
                  <a:cubicBezTo>
                    <a:pt x="192" y="326"/>
                    <a:pt x="192" y="339"/>
                    <a:pt x="196" y="352"/>
                  </a:cubicBezTo>
                  <a:cubicBezTo>
                    <a:pt x="196" y="365"/>
                    <a:pt x="200" y="373"/>
                    <a:pt x="209" y="382"/>
                  </a:cubicBezTo>
                  <a:lnTo>
                    <a:pt x="300" y="382"/>
                  </a:lnTo>
                  <a:lnTo>
                    <a:pt x="300" y="378"/>
                  </a:lnTo>
                  <a:cubicBezTo>
                    <a:pt x="291" y="369"/>
                    <a:pt x="287" y="360"/>
                    <a:pt x="283" y="347"/>
                  </a:cubicBezTo>
                  <a:cubicBezTo>
                    <a:pt x="283" y="334"/>
                    <a:pt x="278" y="326"/>
                    <a:pt x="278" y="313"/>
                  </a:cubicBezTo>
                  <a:lnTo>
                    <a:pt x="278" y="291"/>
                  </a:lnTo>
                  <a:cubicBezTo>
                    <a:pt x="278" y="269"/>
                    <a:pt x="274" y="248"/>
                    <a:pt x="265" y="234"/>
                  </a:cubicBezTo>
                  <a:cubicBezTo>
                    <a:pt x="252" y="217"/>
                    <a:pt x="235" y="204"/>
                    <a:pt x="213" y="200"/>
                  </a:cubicBezTo>
                  <a:cubicBezTo>
                    <a:pt x="235" y="191"/>
                    <a:pt x="248" y="178"/>
                    <a:pt x="261" y="165"/>
                  </a:cubicBezTo>
                  <a:cubicBezTo>
                    <a:pt x="270" y="152"/>
                    <a:pt x="274" y="135"/>
                    <a:pt x="274" y="113"/>
                  </a:cubicBezTo>
                  <a:cubicBezTo>
                    <a:pt x="274" y="78"/>
                    <a:pt x="261" y="52"/>
                    <a:pt x="235" y="31"/>
                  </a:cubicBezTo>
                  <a:cubicBezTo>
                    <a:pt x="209" y="9"/>
                    <a:pt x="174" y="0"/>
                    <a:pt x="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3842009" y="4288000"/>
              <a:ext cx="42973" cy="47720"/>
            </a:xfrm>
            <a:custGeom>
              <a:rect b="b" l="l" r="r" t="t"/>
              <a:pathLst>
                <a:path extrusionOk="0" h="382" w="344">
                  <a:moveTo>
                    <a:pt x="170" y="122"/>
                  </a:moveTo>
                  <a:lnTo>
                    <a:pt x="209" y="239"/>
                  </a:lnTo>
                  <a:lnTo>
                    <a:pt x="135" y="239"/>
                  </a:lnTo>
                  <a:lnTo>
                    <a:pt x="170" y="122"/>
                  </a:lnTo>
                  <a:close/>
                  <a:moveTo>
                    <a:pt x="122" y="0"/>
                  </a:moveTo>
                  <a:lnTo>
                    <a:pt x="1" y="382"/>
                  </a:lnTo>
                  <a:lnTo>
                    <a:pt x="92" y="382"/>
                  </a:lnTo>
                  <a:lnTo>
                    <a:pt x="114" y="308"/>
                  </a:lnTo>
                  <a:lnTo>
                    <a:pt x="226" y="308"/>
                  </a:lnTo>
                  <a:lnTo>
                    <a:pt x="248" y="382"/>
                  </a:lnTo>
                  <a:lnTo>
                    <a:pt x="344" y="38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3888106" y="4288000"/>
              <a:ext cx="39725" cy="47720"/>
            </a:xfrm>
            <a:custGeom>
              <a:rect b="b" l="l" r="r" t="t"/>
              <a:pathLst>
                <a:path extrusionOk="0" h="382" w="318">
                  <a:moveTo>
                    <a:pt x="1" y="0"/>
                  </a:moveTo>
                  <a:lnTo>
                    <a:pt x="1" y="382"/>
                  </a:lnTo>
                  <a:lnTo>
                    <a:pt x="92" y="382"/>
                  </a:lnTo>
                  <a:lnTo>
                    <a:pt x="92" y="143"/>
                  </a:lnTo>
                  <a:lnTo>
                    <a:pt x="230" y="382"/>
                  </a:lnTo>
                  <a:lnTo>
                    <a:pt x="317" y="382"/>
                  </a:lnTo>
                  <a:lnTo>
                    <a:pt x="317" y="0"/>
                  </a:lnTo>
                  <a:lnTo>
                    <a:pt x="230" y="0"/>
                  </a:lnTo>
                  <a:lnTo>
                    <a:pt x="230" y="2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3931454" y="4288000"/>
              <a:ext cx="36352" cy="47720"/>
            </a:xfrm>
            <a:custGeom>
              <a:rect b="b" l="l" r="r" t="t"/>
              <a:pathLst>
                <a:path extrusionOk="0" h="382" w="291">
                  <a:moveTo>
                    <a:pt x="0" y="0"/>
                  </a:moveTo>
                  <a:lnTo>
                    <a:pt x="0" y="70"/>
                  </a:lnTo>
                  <a:lnTo>
                    <a:pt x="100" y="70"/>
                  </a:lnTo>
                  <a:lnTo>
                    <a:pt x="100" y="382"/>
                  </a:lnTo>
                  <a:lnTo>
                    <a:pt x="187" y="382"/>
                  </a:lnTo>
                  <a:lnTo>
                    <a:pt x="187" y="70"/>
                  </a:lnTo>
                  <a:lnTo>
                    <a:pt x="291" y="7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3972054" y="4288000"/>
              <a:ext cx="30981" cy="47720"/>
            </a:xfrm>
            <a:custGeom>
              <a:rect b="b" l="l" r="r" t="t"/>
              <a:pathLst>
                <a:path extrusionOk="0" h="382" w="248">
                  <a:moveTo>
                    <a:pt x="1" y="0"/>
                  </a:moveTo>
                  <a:lnTo>
                    <a:pt x="1" y="382"/>
                  </a:lnTo>
                  <a:lnTo>
                    <a:pt x="248" y="382"/>
                  </a:lnTo>
                  <a:lnTo>
                    <a:pt x="248" y="313"/>
                  </a:lnTo>
                  <a:lnTo>
                    <a:pt x="87" y="313"/>
                  </a:lnTo>
                  <a:lnTo>
                    <a:pt x="87" y="217"/>
                  </a:lnTo>
                  <a:lnTo>
                    <a:pt x="222" y="217"/>
                  </a:lnTo>
                  <a:lnTo>
                    <a:pt x="222" y="152"/>
                  </a:lnTo>
                  <a:lnTo>
                    <a:pt x="87" y="152"/>
                  </a:lnTo>
                  <a:lnTo>
                    <a:pt x="87" y="70"/>
                  </a:lnTo>
                  <a:lnTo>
                    <a:pt x="248" y="7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4009407" y="4288000"/>
              <a:ext cx="30981" cy="47720"/>
            </a:xfrm>
            <a:custGeom>
              <a:rect b="b" l="l" r="r" t="t"/>
              <a:pathLst>
                <a:path extrusionOk="0" h="382" w="248">
                  <a:moveTo>
                    <a:pt x="1" y="0"/>
                  </a:moveTo>
                  <a:lnTo>
                    <a:pt x="1" y="382"/>
                  </a:lnTo>
                  <a:lnTo>
                    <a:pt x="248" y="382"/>
                  </a:lnTo>
                  <a:lnTo>
                    <a:pt x="248" y="313"/>
                  </a:lnTo>
                  <a:lnTo>
                    <a:pt x="87" y="313"/>
                  </a:lnTo>
                  <a:lnTo>
                    <a:pt x="87" y="217"/>
                  </a:lnTo>
                  <a:lnTo>
                    <a:pt x="222" y="217"/>
                  </a:lnTo>
                  <a:lnTo>
                    <a:pt x="222" y="152"/>
                  </a:lnTo>
                  <a:lnTo>
                    <a:pt x="87" y="152"/>
                  </a:lnTo>
                  <a:lnTo>
                    <a:pt x="87" y="70"/>
                  </a:lnTo>
                  <a:lnTo>
                    <a:pt x="248" y="7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3682856" y="4125473"/>
              <a:ext cx="48845" cy="114429"/>
            </a:xfrm>
            <a:custGeom>
              <a:rect b="b" l="l" r="r" t="t"/>
              <a:pathLst>
                <a:path extrusionOk="0" h="916" w="391">
                  <a:moveTo>
                    <a:pt x="390" y="1"/>
                  </a:moveTo>
                  <a:lnTo>
                    <a:pt x="0" y="31"/>
                  </a:lnTo>
                  <a:lnTo>
                    <a:pt x="0" y="191"/>
                  </a:lnTo>
                  <a:lnTo>
                    <a:pt x="182" y="191"/>
                  </a:lnTo>
                  <a:lnTo>
                    <a:pt x="182" y="915"/>
                  </a:lnTo>
                  <a:lnTo>
                    <a:pt x="390" y="91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765180" y="4125473"/>
              <a:ext cx="78576" cy="116053"/>
            </a:xfrm>
            <a:custGeom>
              <a:rect b="b" l="l" r="r" t="t"/>
              <a:pathLst>
                <a:path extrusionOk="0" h="929" w="629">
                  <a:moveTo>
                    <a:pt x="312" y="161"/>
                  </a:moveTo>
                  <a:cubicBezTo>
                    <a:pt x="347" y="161"/>
                    <a:pt x="373" y="178"/>
                    <a:pt x="391" y="204"/>
                  </a:cubicBezTo>
                  <a:cubicBezTo>
                    <a:pt x="412" y="235"/>
                    <a:pt x="421" y="278"/>
                    <a:pt x="421" y="330"/>
                  </a:cubicBezTo>
                  <a:lnTo>
                    <a:pt x="421" y="599"/>
                  </a:lnTo>
                  <a:cubicBezTo>
                    <a:pt x="421" y="655"/>
                    <a:pt x="412" y="699"/>
                    <a:pt x="395" y="725"/>
                  </a:cubicBezTo>
                  <a:cubicBezTo>
                    <a:pt x="373" y="755"/>
                    <a:pt x="347" y="768"/>
                    <a:pt x="317" y="768"/>
                  </a:cubicBezTo>
                  <a:cubicBezTo>
                    <a:pt x="282" y="768"/>
                    <a:pt x="256" y="755"/>
                    <a:pt x="239" y="725"/>
                  </a:cubicBezTo>
                  <a:cubicBezTo>
                    <a:pt x="217" y="699"/>
                    <a:pt x="208" y="655"/>
                    <a:pt x="208" y="599"/>
                  </a:cubicBezTo>
                  <a:lnTo>
                    <a:pt x="208" y="330"/>
                  </a:lnTo>
                  <a:cubicBezTo>
                    <a:pt x="208" y="278"/>
                    <a:pt x="217" y="235"/>
                    <a:pt x="239" y="204"/>
                  </a:cubicBezTo>
                  <a:cubicBezTo>
                    <a:pt x="256" y="178"/>
                    <a:pt x="282" y="161"/>
                    <a:pt x="312" y="161"/>
                  </a:cubicBezTo>
                  <a:close/>
                  <a:moveTo>
                    <a:pt x="312" y="1"/>
                  </a:moveTo>
                  <a:cubicBezTo>
                    <a:pt x="221" y="1"/>
                    <a:pt x="143" y="31"/>
                    <a:pt x="87" y="92"/>
                  </a:cubicBezTo>
                  <a:cubicBezTo>
                    <a:pt x="31" y="152"/>
                    <a:pt x="0" y="239"/>
                    <a:pt x="0" y="348"/>
                  </a:cubicBezTo>
                  <a:lnTo>
                    <a:pt x="0" y="586"/>
                  </a:lnTo>
                  <a:cubicBezTo>
                    <a:pt x="0" y="694"/>
                    <a:pt x="31" y="777"/>
                    <a:pt x="87" y="837"/>
                  </a:cubicBezTo>
                  <a:cubicBezTo>
                    <a:pt x="143" y="898"/>
                    <a:pt x="221" y="929"/>
                    <a:pt x="317" y="929"/>
                  </a:cubicBezTo>
                  <a:cubicBezTo>
                    <a:pt x="412" y="929"/>
                    <a:pt x="486" y="898"/>
                    <a:pt x="542" y="837"/>
                  </a:cubicBezTo>
                  <a:cubicBezTo>
                    <a:pt x="603" y="777"/>
                    <a:pt x="629" y="694"/>
                    <a:pt x="629" y="586"/>
                  </a:cubicBezTo>
                  <a:lnTo>
                    <a:pt x="629" y="348"/>
                  </a:lnTo>
                  <a:cubicBezTo>
                    <a:pt x="629" y="239"/>
                    <a:pt x="599" y="152"/>
                    <a:pt x="542" y="92"/>
                  </a:cubicBezTo>
                  <a:cubicBezTo>
                    <a:pt x="486" y="31"/>
                    <a:pt x="408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857249" y="4125473"/>
              <a:ext cx="78701" cy="116053"/>
            </a:xfrm>
            <a:custGeom>
              <a:rect b="b" l="l" r="r" t="t"/>
              <a:pathLst>
                <a:path extrusionOk="0" h="929" w="630">
                  <a:moveTo>
                    <a:pt x="313" y="161"/>
                  </a:moveTo>
                  <a:cubicBezTo>
                    <a:pt x="347" y="161"/>
                    <a:pt x="373" y="178"/>
                    <a:pt x="391" y="204"/>
                  </a:cubicBezTo>
                  <a:cubicBezTo>
                    <a:pt x="408" y="235"/>
                    <a:pt x="421" y="278"/>
                    <a:pt x="421" y="330"/>
                  </a:cubicBezTo>
                  <a:lnTo>
                    <a:pt x="421" y="599"/>
                  </a:lnTo>
                  <a:cubicBezTo>
                    <a:pt x="421" y="655"/>
                    <a:pt x="408" y="699"/>
                    <a:pt x="391" y="725"/>
                  </a:cubicBezTo>
                  <a:cubicBezTo>
                    <a:pt x="373" y="755"/>
                    <a:pt x="347" y="768"/>
                    <a:pt x="313" y="768"/>
                  </a:cubicBezTo>
                  <a:cubicBezTo>
                    <a:pt x="282" y="768"/>
                    <a:pt x="256" y="755"/>
                    <a:pt x="235" y="725"/>
                  </a:cubicBezTo>
                  <a:cubicBezTo>
                    <a:pt x="217" y="699"/>
                    <a:pt x="208" y="655"/>
                    <a:pt x="208" y="599"/>
                  </a:cubicBezTo>
                  <a:lnTo>
                    <a:pt x="208" y="330"/>
                  </a:lnTo>
                  <a:cubicBezTo>
                    <a:pt x="208" y="278"/>
                    <a:pt x="217" y="235"/>
                    <a:pt x="235" y="204"/>
                  </a:cubicBezTo>
                  <a:cubicBezTo>
                    <a:pt x="252" y="178"/>
                    <a:pt x="278" y="161"/>
                    <a:pt x="313" y="161"/>
                  </a:cubicBezTo>
                  <a:close/>
                  <a:moveTo>
                    <a:pt x="313" y="1"/>
                  </a:moveTo>
                  <a:cubicBezTo>
                    <a:pt x="217" y="1"/>
                    <a:pt x="143" y="31"/>
                    <a:pt x="83" y="92"/>
                  </a:cubicBezTo>
                  <a:cubicBezTo>
                    <a:pt x="26" y="152"/>
                    <a:pt x="0" y="239"/>
                    <a:pt x="0" y="348"/>
                  </a:cubicBezTo>
                  <a:lnTo>
                    <a:pt x="0" y="586"/>
                  </a:lnTo>
                  <a:cubicBezTo>
                    <a:pt x="0" y="694"/>
                    <a:pt x="26" y="777"/>
                    <a:pt x="87" y="837"/>
                  </a:cubicBezTo>
                  <a:cubicBezTo>
                    <a:pt x="143" y="898"/>
                    <a:pt x="217" y="929"/>
                    <a:pt x="313" y="929"/>
                  </a:cubicBezTo>
                  <a:cubicBezTo>
                    <a:pt x="408" y="929"/>
                    <a:pt x="486" y="898"/>
                    <a:pt x="542" y="837"/>
                  </a:cubicBezTo>
                  <a:cubicBezTo>
                    <a:pt x="599" y="777"/>
                    <a:pt x="629" y="694"/>
                    <a:pt x="629" y="586"/>
                  </a:cubicBezTo>
                  <a:lnTo>
                    <a:pt x="629" y="348"/>
                  </a:lnTo>
                  <a:cubicBezTo>
                    <a:pt x="629" y="239"/>
                    <a:pt x="599" y="152"/>
                    <a:pt x="542" y="92"/>
                  </a:cubicBezTo>
                  <a:cubicBezTo>
                    <a:pt x="482" y="31"/>
                    <a:pt x="408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949318" y="4125473"/>
              <a:ext cx="104060" cy="116053"/>
            </a:xfrm>
            <a:custGeom>
              <a:rect b="b" l="l" r="r" t="t"/>
              <a:pathLst>
                <a:path extrusionOk="0" h="929" w="833">
                  <a:moveTo>
                    <a:pt x="200" y="113"/>
                  </a:moveTo>
                  <a:cubicBezTo>
                    <a:pt x="222" y="113"/>
                    <a:pt x="239" y="122"/>
                    <a:pt x="252" y="135"/>
                  </a:cubicBezTo>
                  <a:cubicBezTo>
                    <a:pt x="261" y="148"/>
                    <a:pt x="269" y="165"/>
                    <a:pt x="269" y="187"/>
                  </a:cubicBezTo>
                  <a:lnTo>
                    <a:pt x="269" y="235"/>
                  </a:lnTo>
                  <a:cubicBezTo>
                    <a:pt x="269" y="256"/>
                    <a:pt x="261" y="274"/>
                    <a:pt x="252" y="287"/>
                  </a:cubicBezTo>
                  <a:cubicBezTo>
                    <a:pt x="239" y="300"/>
                    <a:pt x="222" y="308"/>
                    <a:pt x="204" y="308"/>
                  </a:cubicBezTo>
                  <a:cubicBezTo>
                    <a:pt x="183" y="308"/>
                    <a:pt x="165" y="300"/>
                    <a:pt x="152" y="287"/>
                  </a:cubicBezTo>
                  <a:cubicBezTo>
                    <a:pt x="139" y="274"/>
                    <a:pt x="135" y="256"/>
                    <a:pt x="135" y="235"/>
                  </a:cubicBezTo>
                  <a:lnTo>
                    <a:pt x="135" y="187"/>
                  </a:lnTo>
                  <a:cubicBezTo>
                    <a:pt x="135" y="165"/>
                    <a:pt x="139" y="148"/>
                    <a:pt x="152" y="135"/>
                  </a:cubicBezTo>
                  <a:cubicBezTo>
                    <a:pt x="165" y="122"/>
                    <a:pt x="178" y="113"/>
                    <a:pt x="200" y="113"/>
                  </a:cubicBezTo>
                  <a:close/>
                  <a:moveTo>
                    <a:pt x="200" y="1"/>
                  </a:moveTo>
                  <a:cubicBezTo>
                    <a:pt x="139" y="1"/>
                    <a:pt x="87" y="18"/>
                    <a:pt x="52" y="53"/>
                  </a:cubicBezTo>
                  <a:cubicBezTo>
                    <a:pt x="18" y="87"/>
                    <a:pt x="0" y="135"/>
                    <a:pt x="0" y="187"/>
                  </a:cubicBezTo>
                  <a:lnTo>
                    <a:pt x="0" y="235"/>
                  </a:lnTo>
                  <a:cubicBezTo>
                    <a:pt x="0" y="287"/>
                    <a:pt x="18" y="335"/>
                    <a:pt x="52" y="369"/>
                  </a:cubicBezTo>
                  <a:cubicBezTo>
                    <a:pt x="87" y="404"/>
                    <a:pt x="139" y="421"/>
                    <a:pt x="204" y="421"/>
                  </a:cubicBezTo>
                  <a:cubicBezTo>
                    <a:pt x="265" y="421"/>
                    <a:pt x="317" y="404"/>
                    <a:pt x="352" y="369"/>
                  </a:cubicBezTo>
                  <a:cubicBezTo>
                    <a:pt x="386" y="335"/>
                    <a:pt x="404" y="291"/>
                    <a:pt x="404" y="235"/>
                  </a:cubicBezTo>
                  <a:lnTo>
                    <a:pt x="404" y="187"/>
                  </a:lnTo>
                  <a:cubicBezTo>
                    <a:pt x="404" y="135"/>
                    <a:pt x="386" y="87"/>
                    <a:pt x="352" y="53"/>
                  </a:cubicBezTo>
                  <a:cubicBezTo>
                    <a:pt x="317" y="18"/>
                    <a:pt x="265" y="1"/>
                    <a:pt x="200" y="1"/>
                  </a:cubicBezTo>
                  <a:close/>
                  <a:moveTo>
                    <a:pt x="629" y="621"/>
                  </a:moveTo>
                  <a:cubicBezTo>
                    <a:pt x="651" y="621"/>
                    <a:pt x="668" y="629"/>
                    <a:pt x="681" y="642"/>
                  </a:cubicBezTo>
                  <a:cubicBezTo>
                    <a:pt x="694" y="660"/>
                    <a:pt x="699" y="677"/>
                    <a:pt x="699" y="694"/>
                  </a:cubicBezTo>
                  <a:lnTo>
                    <a:pt x="699" y="742"/>
                  </a:lnTo>
                  <a:cubicBezTo>
                    <a:pt x="699" y="768"/>
                    <a:pt x="694" y="785"/>
                    <a:pt x="686" y="798"/>
                  </a:cubicBezTo>
                  <a:cubicBezTo>
                    <a:pt x="677" y="811"/>
                    <a:pt x="659" y="816"/>
                    <a:pt x="633" y="816"/>
                  </a:cubicBezTo>
                  <a:cubicBezTo>
                    <a:pt x="612" y="816"/>
                    <a:pt x="599" y="807"/>
                    <a:pt x="586" y="794"/>
                  </a:cubicBezTo>
                  <a:cubicBezTo>
                    <a:pt x="573" y="781"/>
                    <a:pt x="564" y="764"/>
                    <a:pt x="564" y="742"/>
                  </a:cubicBezTo>
                  <a:lnTo>
                    <a:pt x="564" y="694"/>
                  </a:lnTo>
                  <a:cubicBezTo>
                    <a:pt x="564" y="677"/>
                    <a:pt x="568" y="660"/>
                    <a:pt x="581" y="642"/>
                  </a:cubicBezTo>
                  <a:cubicBezTo>
                    <a:pt x="594" y="629"/>
                    <a:pt x="607" y="621"/>
                    <a:pt x="629" y="621"/>
                  </a:cubicBezTo>
                  <a:close/>
                  <a:moveTo>
                    <a:pt x="573" y="96"/>
                  </a:moveTo>
                  <a:lnTo>
                    <a:pt x="135" y="798"/>
                  </a:lnTo>
                  <a:lnTo>
                    <a:pt x="230" y="850"/>
                  </a:lnTo>
                  <a:lnTo>
                    <a:pt x="672" y="144"/>
                  </a:lnTo>
                  <a:lnTo>
                    <a:pt x="573" y="96"/>
                  </a:lnTo>
                  <a:close/>
                  <a:moveTo>
                    <a:pt x="629" y="508"/>
                  </a:moveTo>
                  <a:cubicBezTo>
                    <a:pt x="568" y="508"/>
                    <a:pt x="516" y="525"/>
                    <a:pt x="482" y="564"/>
                  </a:cubicBezTo>
                  <a:cubicBezTo>
                    <a:pt x="447" y="599"/>
                    <a:pt x="430" y="642"/>
                    <a:pt x="430" y="694"/>
                  </a:cubicBezTo>
                  <a:lnTo>
                    <a:pt x="430" y="742"/>
                  </a:lnTo>
                  <a:cubicBezTo>
                    <a:pt x="430" y="798"/>
                    <a:pt x="447" y="842"/>
                    <a:pt x="482" y="876"/>
                  </a:cubicBezTo>
                  <a:cubicBezTo>
                    <a:pt x="516" y="911"/>
                    <a:pt x="568" y="929"/>
                    <a:pt x="633" y="929"/>
                  </a:cubicBezTo>
                  <a:cubicBezTo>
                    <a:pt x="699" y="929"/>
                    <a:pt x="746" y="911"/>
                    <a:pt x="781" y="876"/>
                  </a:cubicBezTo>
                  <a:cubicBezTo>
                    <a:pt x="816" y="842"/>
                    <a:pt x="833" y="798"/>
                    <a:pt x="833" y="742"/>
                  </a:cubicBezTo>
                  <a:lnTo>
                    <a:pt x="833" y="694"/>
                  </a:lnTo>
                  <a:cubicBezTo>
                    <a:pt x="833" y="642"/>
                    <a:pt x="816" y="599"/>
                    <a:pt x="781" y="560"/>
                  </a:cubicBezTo>
                  <a:cubicBezTo>
                    <a:pt x="746" y="525"/>
                    <a:pt x="694" y="508"/>
                    <a:pt x="629" y="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/>
          <p:nvPr/>
        </p:nvSpPr>
        <p:spPr>
          <a:xfrm>
            <a:off x="3063513" y="1279683"/>
            <a:ext cx="776700" cy="77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1"/>
          <p:cNvSpPr/>
          <p:nvPr/>
        </p:nvSpPr>
        <p:spPr>
          <a:xfrm>
            <a:off x="5230675" y="1279683"/>
            <a:ext cx="776700" cy="77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1"/>
          <p:cNvSpPr/>
          <p:nvPr/>
        </p:nvSpPr>
        <p:spPr>
          <a:xfrm>
            <a:off x="7433053" y="1279683"/>
            <a:ext cx="776700" cy="77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1"/>
          <p:cNvSpPr/>
          <p:nvPr/>
        </p:nvSpPr>
        <p:spPr>
          <a:xfrm>
            <a:off x="933000" y="1279683"/>
            <a:ext cx="776700" cy="7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1"/>
          <p:cNvSpPr/>
          <p:nvPr/>
        </p:nvSpPr>
        <p:spPr>
          <a:xfrm>
            <a:off x="3687525" y="3277825"/>
            <a:ext cx="1759800" cy="1759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998" name="Google Shape;998;p41"/>
          <p:cNvGrpSpPr/>
          <p:nvPr/>
        </p:nvGrpSpPr>
        <p:grpSpPr>
          <a:xfrm>
            <a:off x="400069" y="2075376"/>
            <a:ext cx="1845067" cy="830243"/>
            <a:chOff x="-2082450" y="1418025"/>
            <a:chExt cx="1980323" cy="830243"/>
          </a:xfrm>
        </p:grpSpPr>
        <p:sp>
          <p:nvSpPr>
            <p:cNvPr id="999" name="Google Shape;999;p41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0" name="Google Shape;1000;p41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1" name="Google Shape;1001;p41"/>
          <p:cNvGrpSpPr/>
          <p:nvPr/>
        </p:nvGrpSpPr>
        <p:grpSpPr>
          <a:xfrm>
            <a:off x="2505615" y="2075376"/>
            <a:ext cx="1845067" cy="830243"/>
            <a:chOff x="-2082450" y="1418025"/>
            <a:chExt cx="1980323" cy="830243"/>
          </a:xfrm>
        </p:grpSpPr>
        <p:sp>
          <p:nvSpPr>
            <p:cNvPr id="1002" name="Google Shape;1002;p41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3" name="Google Shape;1003;p41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4" name="Google Shape;1004;p41"/>
          <p:cNvGrpSpPr/>
          <p:nvPr/>
        </p:nvGrpSpPr>
        <p:grpSpPr>
          <a:xfrm>
            <a:off x="4611161" y="2075375"/>
            <a:ext cx="2027230" cy="830250"/>
            <a:chOff x="-2177507" y="1418024"/>
            <a:chExt cx="2175840" cy="830250"/>
          </a:xfrm>
        </p:grpSpPr>
        <p:sp>
          <p:nvSpPr>
            <p:cNvPr id="1005" name="Google Shape;1005;p41"/>
            <p:cNvSpPr txBox="1"/>
            <p:nvPr/>
          </p:nvSpPr>
          <p:spPr>
            <a:xfrm>
              <a:off x="-2177507" y="1418024"/>
              <a:ext cx="217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6" name="Google Shape;1006;p41"/>
            <p:cNvSpPr txBox="1"/>
            <p:nvPr/>
          </p:nvSpPr>
          <p:spPr>
            <a:xfrm>
              <a:off x="-2172168" y="1696874"/>
              <a:ext cx="21705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7" name="Google Shape;1007;p41"/>
          <p:cNvGrpSpPr/>
          <p:nvPr/>
        </p:nvGrpSpPr>
        <p:grpSpPr>
          <a:xfrm>
            <a:off x="6898869" y="2075376"/>
            <a:ext cx="1845067" cy="830243"/>
            <a:chOff x="-2082450" y="1418025"/>
            <a:chExt cx="1980323" cy="830243"/>
          </a:xfrm>
        </p:grpSpPr>
        <p:sp>
          <p:nvSpPr>
            <p:cNvPr id="1008" name="Google Shape;1008;p41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9" name="Google Shape;1009;p41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10" name="Google Shape;1010;p41"/>
          <p:cNvCxnSpPr>
            <a:stCxn id="996" idx="2"/>
            <a:endCxn id="1000" idx="2"/>
          </p:cNvCxnSpPr>
          <p:nvPr/>
        </p:nvCxnSpPr>
        <p:spPr>
          <a:xfrm rot="10800000">
            <a:off x="1322625" y="2905525"/>
            <a:ext cx="2364900" cy="1252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41"/>
          <p:cNvCxnSpPr>
            <a:stCxn id="996" idx="0"/>
            <a:endCxn id="1003" idx="2"/>
          </p:cNvCxnSpPr>
          <p:nvPr/>
        </p:nvCxnSpPr>
        <p:spPr>
          <a:xfrm flipH="1" rot="5400000">
            <a:off x="3811575" y="2521975"/>
            <a:ext cx="372300" cy="11394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41"/>
          <p:cNvCxnSpPr>
            <a:stCxn id="996" idx="0"/>
            <a:endCxn id="1006" idx="2"/>
          </p:cNvCxnSpPr>
          <p:nvPr/>
        </p:nvCxnSpPr>
        <p:spPr>
          <a:xfrm rot="-5400000">
            <a:off x="4911225" y="2561725"/>
            <a:ext cx="372300" cy="10599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41"/>
          <p:cNvCxnSpPr>
            <a:stCxn id="996" idx="6"/>
            <a:endCxn id="1009" idx="2"/>
          </p:cNvCxnSpPr>
          <p:nvPr/>
        </p:nvCxnSpPr>
        <p:spPr>
          <a:xfrm flipH="1" rot="10800000">
            <a:off x="5447325" y="2905525"/>
            <a:ext cx="2374200" cy="1252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4" name="Google Shape;1014;p41"/>
          <p:cNvGrpSpPr/>
          <p:nvPr/>
        </p:nvGrpSpPr>
        <p:grpSpPr>
          <a:xfrm>
            <a:off x="3830102" y="3451410"/>
            <a:ext cx="1475787" cy="1235813"/>
            <a:chOff x="4154879" y="4080221"/>
            <a:chExt cx="825200" cy="691016"/>
          </a:xfrm>
        </p:grpSpPr>
        <p:sp>
          <p:nvSpPr>
            <p:cNvPr id="1015" name="Google Shape;1015;p41"/>
            <p:cNvSpPr/>
            <p:nvPr/>
          </p:nvSpPr>
          <p:spPr>
            <a:xfrm>
              <a:off x="4490528" y="4643310"/>
              <a:ext cx="432779" cy="127927"/>
            </a:xfrm>
            <a:custGeom>
              <a:rect b="b" l="l" r="r" t="t"/>
              <a:pathLst>
                <a:path extrusionOk="0" h="1778" w="6015">
                  <a:moveTo>
                    <a:pt x="1" y="74"/>
                  </a:moveTo>
                  <a:lnTo>
                    <a:pt x="1" y="1379"/>
                  </a:lnTo>
                  <a:cubicBezTo>
                    <a:pt x="1" y="1600"/>
                    <a:pt x="174" y="1778"/>
                    <a:pt x="387" y="1778"/>
                  </a:cubicBezTo>
                  <a:lnTo>
                    <a:pt x="387" y="1778"/>
                  </a:lnTo>
                  <a:lnTo>
                    <a:pt x="5629" y="1778"/>
                  </a:lnTo>
                  <a:cubicBezTo>
                    <a:pt x="5841" y="1778"/>
                    <a:pt x="6015" y="1600"/>
                    <a:pt x="6015" y="1379"/>
                  </a:cubicBezTo>
                  <a:lnTo>
                    <a:pt x="6015" y="1379"/>
                  </a:lnTo>
                  <a:lnTo>
                    <a:pt x="6015" y="195"/>
                  </a:lnTo>
                  <a:cubicBezTo>
                    <a:pt x="6015" y="152"/>
                    <a:pt x="5984" y="122"/>
                    <a:pt x="5941" y="122"/>
                  </a:cubicBezTo>
                  <a:lnTo>
                    <a:pt x="5941" y="122"/>
                  </a:lnTo>
                  <a:cubicBezTo>
                    <a:pt x="5902" y="122"/>
                    <a:pt x="5871" y="152"/>
                    <a:pt x="5871" y="195"/>
                  </a:cubicBezTo>
                  <a:lnTo>
                    <a:pt x="5871" y="195"/>
                  </a:lnTo>
                  <a:lnTo>
                    <a:pt x="5871" y="1379"/>
                  </a:lnTo>
                  <a:cubicBezTo>
                    <a:pt x="5871" y="1518"/>
                    <a:pt x="5763" y="1630"/>
                    <a:pt x="5629" y="1630"/>
                  </a:cubicBezTo>
                  <a:lnTo>
                    <a:pt x="5629" y="1630"/>
                  </a:lnTo>
                  <a:lnTo>
                    <a:pt x="387" y="1630"/>
                  </a:lnTo>
                  <a:cubicBezTo>
                    <a:pt x="252" y="1630"/>
                    <a:pt x="144" y="1518"/>
                    <a:pt x="144" y="1379"/>
                  </a:cubicBezTo>
                  <a:lnTo>
                    <a:pt x="144" y="1379"/>
                  </a:lnTo>
                  <a:lnTo>
                    <a:pt x="144" y="74"/>
                  </a:lnTo>
                  <a:cubicBezTo>
                    <a:pt x="144" y="35"/>
                    <a:pt x="114" y="0"/>
                    <a:pt x="75" y="0"/>
                  </a:cubicBezTo>
                  <a:lnTo>
                    <a:pt x="75" y="0"/>
                  </a:lnTo>
                  <a:cubicBezTo>
                    <a:pt x="36" y="0"/>
                    <a:pt x="1" y="35"/>
                    <a:pt x="1" y="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4856181" y="4487968"/>
              <a:ext cx="56193" cy="59934"/>
            </a:xfrm>
            <a:custGeom>
              <a:rect b="b" l="l" r="r" t="t"/>
              <a:pathLst>
                <a:path extrusionOk="0" h="833" w="781">
                  <a:moveTo>
                    <a:pt x="0" y="832"/>
                  </a:moveTo>
                  <a:lnTo>
                    <a:pt x="781" y="832"/>
                  </a:lnTo>
                  <a:lnTo>
                    <a:pt x="781" y="0"/>
                  </a:lnTo>
                  <a:cubicBezTo>
                    <a:pt x="352" y="39"/>
                    <a:pt x="13" y="395"/>
                    <a:pt x="0" y="8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4921080" y="4487968"/>
              <a:ext cx="58999" cy="59934"/>
            </a:xfrm>
            <a:custGeom>
              <a:rect b="b" l="l" r="r" t="t"/>
              <a:pathLst>
                <a:path extrusionOk="0" h="833" w="820">
                  <a:moveTo>
                    <a:pt x="0" y="832"/>
                  </a:moveTo>
                  <a:lnTo>
                    <a:pt x="820" y="832"/>
                  </a:lnTo>
                  <a:cubicBezTo>
                    <a:pt x="807" y="382"/>
                    <a:pt x="451" y="2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4856181" y="4556537"/>
              <a:ext cx="123898" cy="138000"/>
            </a:xfrm>
            <a:custGeom>
              <a:rect b="b" l="l" r="r" t="t"/>
              <a:pathLst>
                <a:path extrusionOk="0" h="1918" w="1722">
                  <a:moveTo>
                    <a:pt x="0" y="1"/>
                  </a:moveTo>
                  <a:lnTo>
                    <a:pt x="0" y="1054"/>
                  </a:lnTo>
                  <a:cubicBezTo>
                    <a:pt x="0" y="1531"/>
                    <a:pt x="386" y="1917"/>
                    <a:pt x="859" y="1917"/>
                  </a:cubicBezTo>
                  <a:lnTo>
                    <a:pt x="859" y="1917"/>
                  </a:lnTo>
                  <a:cubicBezTo>
                    <a:pt x="1336" y="1917"/>
                    <a:pt x="1722" y="1531"/>
                    <a:pt x="1722" y="1054"/>
                  </a:cubicBezTo>
                  <a:lnTo>
                    <a:pt x="1722" y="1054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154879" y="4357880"/>
              <a:ext cx="695757" cy="357232"/>
            </a:xfrm>
            <a:custGeom>
              <a:rect b="b" l="l" r="r" t="t"/>
              <a:pathLst>
                <a:path extrusionOk="0" h="4965" w="9670">
                  <a:moveTo>
                    <a:pt x="521" y="0"/>
                  </a:moveTo>
                  <a:cubicBezTo>
                    <a:pt x="235" y="0"/>
                    <a:pt x="1" y="234"/>
                    <a:pt x="1" y="520"/>
                  </a:cubicBezTo>
                  <a:lnTo>
                    <a:pt x="1" y="520"/>
                  </a:lnTo>
                  <a:cubicBezTo>
                    <a:pt x="1" y="811"/>
                    <a:pt x="235" y="1045"/>
                    <a:pt x="521" y="1045"/>
                  </a:cubicBezTo>
                  <a:lnTo>
                    <a:pt x="521" y="1045"/>
                  </a:lnTo>
                  <a:lnTo>
                    <a:pt x="790" y="1045"/>
                  </a:lnTo>
                  <a:lnTo>
                    <a:pt x="1397" y="4574"/>
                  </a:lnTo>
                  <a:cubicBezTo>
                    <a:pt x="1436" y="4800"/>
                    <a:pt x="1631" y="4964"/>
                    <a:pt x="1861" y="4964"/>
                  </a:cubicBezTo>
                  <a:lnTo>
                    <a:pt x="1861" y="4964"/>
                  </a:lnTo>
                  <a:lnTo>
                    <a:pt x="7809" y="4964"/>
                  </a:lnTo>
                  <a:cubicBezTo>
                    <a:pt x="8039" y="4964"/>
                    <a:pt x="8234" y="4800"/>
                    <a:pt x="8273" y="4574"/>
                  </a:cubicBezTo>
                  <a:lnTo>
                    <a:pt x="8273" y="4574"/>
                  </a:lnTo>
                  <a:lnTo>
                    <a:pt x="8880" y="1045"/>
                  </a:lnTo>
                  <a:lnTo>
                    <a:pt x="9149" y="1045"/>
                  </a:lnTo>
                  <a:cubicBezTo>
                    <a:pt x="9435" y="1045"/>
                    <a:pt x="9669" y="811"/>
                    <a:pt x="9669" y="520"/>
                  </a:cubicBezTo>
                  <a:lnTo>
                    <a:pt x="9669" y="520"/>
                  </a:lnTo>
                  <a:cubicBezTo>
                    <a:pt x="9669" y="234"/>
                    <a:pt x="9435" y="0"/>
                    <a:pt x="9149" y="0"/>
                  </a:cubicBezTo>
                  <a:lnTo>
                    <a:pt x="9149" y="0"/>
                  </a:lnTo>
                  <a:close/>
                  <a:moveTo>
                    <a:pt x="6691" y="3737"/>
                  </a:moveTo>
                  <a:lnTo>
                    <a:pt x="6691" y="1652"/>
                  </a:lnTo>
                  <a:cubicBezTo>
                    <a:pt x="6691" y="1487"/>
                    <a:pt x="6825" y="1353"/>
                    <a:pt x="6994" y="1353"/>
                  </a:cubicBezTo>
                  <a:lnTo>
                    <a:pt x="6994" y="1353"/>
                  </a:lnTo>
                  <a:cubicBezTo>
                    <a:pt x="7077" y="1353"/>
                    <a:pt x="7155" y="1387"/>
                    <a:pt x="7207" y="1439"/>
                  </a:cubicBezTo>
                  <a:lnTo>
                    <a:pt x="7207" y="1439"/>
                  </a:lnTo>
                  <a:cubicBezTo>
                    <a:pt x="7263" y="1496"/>
                    <a:pt x="7298" y="1570"/>
                    <a:pt x="7298" y="1652"/>
                  </a:cubicBezTo>
                  <a:lnTo>
                    <a:pt x="7298" y="1652"/>
                  </a:lnTo>
                  <a:lnTo>
                    <a:pt x="7298" y="3737"/>
                  </a:lnTo>
                  <a:cubicBezTo>
                    <a:pt x="7298" y="3907"/>
                    <a:pt x="7159" y="4041"/>
                    <a:pt x="6994" y="4041"/>
                  </a:cubicBezTo>
                  <a:lnTo>
                    <a:pt x="6994" y="4041"/>
                  </a:lnTo>
                  <a:cubicBezTo>
                    <a:pt x="6825" y="4041"/>
                    <a:pt x="6691" y="3907"/>
                    <a:pt x="6691" y="3737"/>
                  </a:cubicBezTo>
                  <a:moveTo>
                    <a:pt x="5247" y="3737"/>
                  </a:moveTo>
                  <a:lnTo>
                    <a:pt x="5247" y="1652"/>
                  </a:lnTo>
                  <a:cubicBezTo>
                    <a:pt x="5247" y="1487"/>
                    <a:pt x="5381" y="1353"/>
                    <a:pt x="5550" y="1353"/>
                  </a:cubicBezTo>
                  <a:lnTo>
                    <a:pt x="5550" y="1353"/>
                  </a:lnTo>
                  <a:cubicBezTo>
                    <a:pt x="5633" y="1353"/>
                    <a:pt x="5711" y="1387"/>
                    <a:pt x="5763" y="1439"/>
                  </a:cubicBezTo>
                  <a:lnTo>
                    <a:pt x="5763" y="1439"/>
                  </a:lnTo>
                  <a:cubicBezTo>
                    <a:pt x="5819" y="1496"/>
                    <a:pt x="5854" y="1570"/>
                    <a:pt x="5854" y="1652"/>
                  </a:cubicBezTo>
                  <a:lnTo>
                    <a:pt x="5854" y="1652"/>
                  </a:lnTo>
                  <a:lnTo>
                    <a:pt x="5854" y="3737"/>
                  </a:lnTo>
                  <a:cubicBezTo>
                    <a:pt x="5854" y="3907"/>
                    <a:pt x="5715" y="4041"/>
                    <a:pt x="5550" y="4041"/>
                  </a:cubicBezTo>
                  <a:lnTo>
                    <a:pt x="5550" y="4041"/>
                  </a:lnTo>
                  <a:cubicBezTo>
                    <a:pt x="5381" y="4041"/>
                    <a:pt x="5247" y="3907"/>
                    <a:pt x="5247" y="3737"/>
                  </a:cubicBezTo>
                  <a:moveTo>
                    <a:pt x="3816" y="3737"/>
                  </a:moveTo>
                  <a:lnTo>
                    <a:pt x="3816" y="1652"/>
                  </a:lnTo>
                  <a:cubicBezTo>
                    <a:pt x="3816" y="1487"/>
                    <a:pt x="3950" y="1353"/>
                    <a:pt x="4120" y="1353"/>
                  </a:cubicBezTo>
                  <a:lnTo>
                    <a:pt x="4120" y="1353"/>
                  </a:lnTo>
                  <a:cubicBezTo>
                    <a:pt x="4202" y="1353"/>
                    <a:pt x="4280" y="1387"/>
                    <a:pt x="4332" y="1439"/>
                  </a:cubicBezTo>
                  <a:lnTo>
                    <a:pt x="4332" y="1439"/>
                  </a:lnTo>
                  <a:cubicBezTo>
                    <a:pt x="4388" y="1496"/>
                    <a:pt x="4423" y="1570"/>
                    <a:pt x="4423" y="1652"/>
                  </a:cubicBezTo>
                  <a:lnTo>
                    <a:pt x="4423" y="1652"/>
                  </a:lnTo>
                  <a:lnTo>
                    <a:pt x="4423" y="3737"/>
                  </a:lnTo>
                  <a:cubicBezTo>
                    <a:pt x="4423" y="3907"/>
                    <a:pt x="4284" y="4041"/>
                    <a:pt x="4120" y="4041"/>
                  </a:cubicBezTo>
                  <a:lnTo>
                    <a:pt x="4120" y="4041"/>
                  </a:lnTo>
                  <a:cubicBezTo>
                    <a:pt x="3950" y="4041"/>
                    <a:pt x="3816" y="3907"/>
                    <a:pt x="3816" y="3737"/>
                  </a:cubicBezTo>
                  <a:moveTo>
                    <a:pt x="2377" y="3737"/>
                  </a:moveTo>
                  <a:lnTo>
                    <a:pt x="2377" y="1652"/>
                  </a:lnTo>
                  <a:cubicBezTo>
                    <a:pt x="2377" y="1487"/>
                    <a:pt x="2511" y="1353"/>
                    <a:pt x="2676" y="1353"/>
                  </a:cubicBezTo>
                  <a:lnTo>
                    <a:pt x="2676" y="1353"/>
                  </a:lnTo>
                  <a:cubicBezTo>
                    <a:pt x="2758" y="1353"/>
                    <a:pt x="2836" y="1387"/>
                    <a:pt x="2888" y="1439"/>
                  </a:cubicBezTo>
                  <a:lnTo>
                    <a:pt x="2888" y="1439"/>
                  </a:lnTo>
                  <a:cubicBezTo>
                    <a:pt x="2945" y="1496"/>
                    <a:pt x="2979" y="1570"/>
                    <a:pt x="2979" y="1652"/>
                  </a:cubicBezTo>
                  <a:lnTo>
                    <a:pt x="2979" y="1652"/>
                  </a:lnTo>
                  <a:lnTo>
                    <a:pt x="2979" y="3737"/>
                  </a:lnTo>
                  <a:cubicBezTo>
                    <a:pt x="2979" y="3907"/>
                    <a:pt x="2845" y="4041"/>
                    <a:pt x="2676" y="4041"/>
                  </a:cubicBezTo>
                  <a:lnTo>
                    <a:pt x="2676" y="4041"/>
                  </a:lnTo>
                  <a:cubicBezTo>
                    <a:pt x="2511" y="4041"/>
                    <a:pt x="2377" y="3907"/>
                    <a:pt x="2377" y="373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4196035" y="4080221"/>
              <a:ext cx="87419" cy="234629"/>
            </a:xfrm>
            <a:custGeom>
              <a:rect b="b" l="l" r="r" t="t"/>
              <a:pathLst>
                <a:path extrusionOk="0" h="3261" w="1215">
                  <a:moveTo>
                    <a:pt x="252" y="0"/>
                  </a:moveTo>
                  <a:cubicBezTo>
                    <a:pt x="114" y="0"/>
                    <a:pt x="1" y="117"/>
                    <a:pt x="1" y="256"/>
                  </a:cubicBezTo>
                  <a:lnTo>
                    <a:pt x="1" y="256"/>
                  </a:lnTo>
                  <a:lnTo>
                    <a:pt x="1" y="2654"/>
                  </a:lnTo>
                  <a:cubicBezTo>
                    <a:pt x="1" y="2988"/>
                    <a:pt x="270" y="3261"/>
                    <a:pt x="608" y="3261"/>
                  </a:cubicBezTo>
                  <a:lnTo>
                    <a:pt x="608" y="3261"/>
                  </a:lnTo>
                  <a:cubicBezTo>
                    <a:pt x="946" y="3261"/>
                    <a:pt x="1215" y="2988"/>
                    <a:pt x="1215" y="2654"/>
                  </a:cubicBezTo>
                  <a:lnTo>
                    <a:pt x="1215" y="2654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4371091" y="4080221"/>
              <a:ext cx="87707" cy="234629"/>
            </a:xfrm>
            <a:custGeom>
              <a:rect b="b" l="l" r="r" t="t"/>
              <a:pathLst>
                <a:path extrusionOk="0" h="3261" w="1219">
                  <a:moveTo>
                    <a:pt x="0" y="0"/>
                  </a:moveTo>
                  <a:lnTo>
                    <a:pt x="0" y="2654"/>
                  </a:lnTo>
                  <a:cubicBezTo>
                    <a:pt x="0" y="2988"/>
                    <a:pt x="273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4546362" y="4080221"/>
              <a:ext cx="87779" cy="234629"/>
            </a:xfrm>
            <a:custGeom>
              <a:rect b="b" l="l" r="r" t="t"/>
              <a:pathLst>
                <a:path extrusionOk="0" h="3261" w="1220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4721705" y="4080221"/>
              <a:ext cx="87707" cy="234629"/>
            </a:xfrm>
            <a:custGeom>
              <a:rect b="b" l="l" r="r" t="t"/>
              <a:pathLst>
                <a:path extrusionOk="0" h="3261" w="1219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256"/>
                  </a:lnTo>
                  <a:cubicBezTo>
                    <a:pt x="1219" y="117"/>
                    <a:pt x="1106" y="0"/>
                    <a:pt x="968" y="0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4283383" y="4080221"/>
              <a:ext cx="87779" cy="234629"/>
            </a:xfrm>
            <a:custGeom>
              <a:rect b="b" l="l" r="r" t="t"/>
              <a:pathLst>
                <a:path extrusionOk="0" h="3261" w="1220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  <a:moveTo>
                    <a:pt x="114" y="2654"/>
                  </a:moveTo>
                  <a:lnTo>
                    <a:pt x="114" y="113"/>
                  </a:lnTo>
                  <a:lnTo>
                    <a:pt x="1111" y="113"/>
                  </a:lnTo>
                  <a:lnTo>
                    <a:pt x="1111" y="2654"/>
                  </a:lnTo>
                  <a:cubicBezTo>
                    <a:pt x="1111" y="2927"/>
                    <a:pt x="885" y="3152"/>
                    <a:pt x="612" y="3152"/>
                  </a:cubicBezTo>
                  <a:lnTo>
                    <a:pt x="612" y="3152"/>
                  </a:lnTo>
                  <a:cubicBezTo>
                    <a:pt x="339" y="3152"/>
                    <a:pt x="114" y="2927"/>
                    <a:pt x="114" y="26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4458726" y="4080221"/>
              <a:ext cx="87707" cy="234629"/>
            </a:xfrm>
            <a:custGeom>
              <a:rect b="b" l="l" r="r" t="t"/>
              <a:pathLst>
                <a:path extrusionOk="0" h="3261" w="1219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  <a:moveTo>
                    <a:pt x="113" y="2654"/>
                  </a:moveTo>
                  <a:lnTo>
                    <a:pt x="113" y="113"/>
                  </a:lnTo>
                  <a:lnTo>
                    <a:pt x="1111" y="113"/>
                  </a:lnTo>
                  <a:lnTo>
                    <a:pt x="1111" y="2654"/>
                  </a:lnTo>
                  <a:cubicBezTo>
                    <a:pt x="1111" y="2927"/>
                    <a:pt x="885" y="3152"/>
                    <a:pt x="612" y="3152"/>
                  </a:cubicBezTo>
                  <a:lnTo>
                    <a:pt x="612" y="3152"/>
                  </a:lnTo>
                  <a:cubicBezTo>
                    <a:pt x="339" y="3152"/>
                    <a:pt x="113" y="2927"/>
                    <a:pt x="113" y="26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4634070" y="4080221"/>
              <a:ext cx="87707" cy="234629"/>
            </a:xfrm>
            <a:custGeom>
              <a:rect b="b" l="l" r="r" t="t"/>
              <a:pathLst>
                <a:path extrusionOk="0" h="3261" w="1219">
                  <a:moveTo>
                    <a:pt x="0" y="0"/>
                  </a:moveTo>
                  <a:lnTo>
                    <a:pt x="0" y="2654"/>
                  </a:lnTo>
                  <a:cubicBezTo>
                    <a:pt x="0" y="2988"/>
                    <a:pt x="273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  <a:moveTo>
                    <a:pt x="113" y="2654"/>
                  </a:moveTo>
                  <a:lnTo>
                    <a:pt x="113" y="113"/>
                  </a:lnTo>
                  <a:lnTo>
                    <a:pt x="1110" y="113"/>
                  </a:lnTo>
                  <a:lnTo>
                    <a:pt x="1110" y="2654"/>
                  </a:lnTo>
                  <a:cubicBezTo>
                    <a:pt x="1110" y="2927"/>
                    <a:pt x="885" y="3152"/>
                    <a:pt x="612" y="3152"/>
                  </a:cubicBezTo>
                  <a:lnTo>
                    <a:pt x="612" y="3152"/>
                  </a:lnTo>
                  <a:cubicBezTo>
                    <a:pt x="338" y="3152"/>
                    <a:pt x="113" y="2927"/>
                    <a:pt x="113" y="26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41"/>
          <p:cNvGrpSpPr/>
          <p:nvPr/>
        </p:nvGrpSpPr>
        <p:grpSpPr>
          <a:xfrm>
            <a:off x="3142002" y="1358837"/>
            <a:ext cx="619721" cy="618392"/>
            <a:chOff x="3563798" y="1294805"/>
            <a:chExt cx="619721" cy="618392"/>
          </a:xfrm>
        </p:grpSpPr>
        <p:sp>
          <p:nvSpPr>
            <p:cNvPr id="1028" name="Google Shape;1028;p41"/>
            <p:cNvSpPr/>
            <p:nvPr/>
          </p:nvSpPr>
          <p:spPr>
            <a:xfrm>
              <a:off x="3812073" y="1315162"/>
              <a:ext cx="243382" cy="286996"/>
            </a:xfrm>
            <a:custGeom>
              <a:rect b="b" l="l" r="r" t="t"/>
              <a:pathLst>
                <a:path extrusionOk="0" h="4751" w="4029">
                  <a:moveTo>
                    <a:pt x="1686" y="0"/>
                  </a:moveTo>
                  <a:cubicBezTo>
                    <a:pt x="1334" y="0"/>
                    <a:pt x="1049" y="286"/>
                    <a:pt x="1049" y="642"/>
                  </a:cubicBezTo>
                  <a:cubicBezTo>
                    <a:pt x="1049" y="1035"/>
                    <a:pt x="1049" y="1127"/>
                    <a:pt x="1049" y="1127"/>
                  </a:cubicBezTo>
                  <a:cubicBezTo>
                    <a:pt x="1049" y="1265"/>
                    <a:pt x="1049" y="1640"/>
                    <a:pt x="1049" y="2558"/>
                  </a:cubicBezTo>
                  <a:cubicBezTo>
                    <a:pt x="863" y="2558"/>
                    <a:pt x="739" y="2556"/>
                    <a:pt x="651" y="2556"/>
                  </a:cubicBezTo>
                  <a:cubicBezTo>
                    <a:pt x="490" y="2556"/>
                    <a:pt x="453" y="2561"/>
                    <a:pt x="386" y="2587"/>
                  </a:cubicBezTo>
                  <a:cubicBezTo>
                    <a:pt x="82" y="2706"/>
                    <a:pt x="0" y="3099"/>
                    <a:pt x="230" y="3328"/>
                  </a:cubicBezTo>
                  <a:cubicBezTo>
                    <a:pt x="652" y="3751"/>
                    <a:pt x="437" y="3536"/>
                    <a:pt x="1416" y="4514"/>
                  </a:cubicBezTo>
                  <a:cubicBezTo>
                    <a:pt x="1573" y="4672"/>
                    <a:pt x="1780" y="4751"/>
                    <a:pt x="1987" y="4751"/>
                  </a:cubicBezTo>
                  <a:cubicBezTo>
                    <a:pt x="2194" y="4751"/>
                    <a:pt x="2402" y="4672"/>
                    <a:pt x="2561" y="4514"/>
                  </a:cubicBezTo>
                  <a:cubicBezTo>
                    <a:pt x="3280" y="3795"/>
                    <a:pt x="3013" y="4062"/>
                    <a:pt x="3747" y="3328"/>
                  </a:cubicBezTo>
                  <a:cubicBezTo>
                    <a:pt x="4029" y="3043"/>
                    <a:pt x="3828" y="2558"/>
                    <a:pt x="3425" y="2558"/>
                  </a:cubicBezTo>
                  <a:lnTo>
                    <a:pt x="2928" y="2558"/>
                  </a:lnTo>
                  <a:cubicBezTo>
                    <a:pt x="2928" y="2402"/>
                    <a:pt x="2928" y="797"/>
                    <a:pt x="2928" y="642"/>
                  </a:cubicBezTo>
                  <a:cubicBezTo>
                    <a:pt x="2928" y="289"/>
                    <a:pt x="2639" y="0"/>
                    <a:pt x="2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3563798" y="1294805"/>
              <a:ext cx="619721" cy="618392"/>
            </a:xfrm>
            <a:custGeom>
              <a:rect b="b" l="l" r="r" t="t"/>
              <a:pathLst>
                <a:path extrusionOk="0" h="10237" w="10259">
                  <a:moveTo>
                    <a:pt x="322" y="0"/>
                  </a:moveTo>
                  <a:cubicBezTo>
                    <a:pt x="171" y="0"/>
                    <a:pt x="37" y="111"/>
                    <a:pt x="19" y="263"/>
                  </a:cubicBezTo>
                  <a:cubicBezTo>
                    <a:pt x="0" y="445"/>
                    <a:pt x="141" y="597"/>
                    <a:pt x="315" y="597"/>
                  </a:cubicBezTo>
                  <a:lnTo>
                    <a:pt x="1686" y="597"/>
                  </a:lnTo>
                  <a:cubicBezTo>
                    <a:pt x="1749" y="597"/>
                    <a:pt x="2379" y="4718"/>
                    <a:pt x="2691" y="6727"/>
                  </a:cubicBezTo>
                  <a:lnTo>
                    <a:pt x="1916" y="6730"/>
                  </a:lnTo>
                  <a:cubicBezTo>
                    <a:pt x="1557" y="6734"/>
                    <a:pt x="1279" y="7049"/>
                    <a:pt x="1323" y="7412"/>
                  </a:cubicBezTo>
                  <a:lnTo>
                    <a:pt x="1408" y="8094"/>
                  </a:lnTo>
                  <a:cubicBezTo>
                    <a:pt x="1445" y="8394"/>
                    <a:pt x="1701" y="8624"/>
                    <a:pt x="2005" y="8624"/>
                  </a:cubicBezTo>
                  <a:lnTo>
                    <a:pt x="2535" y="8624"/>
                  </a:lnTo>
                  <a:cubicBezTo>
                    <a:pt x="2161" y="9358"/>
                    <a:pt x="2691" y="10236"/>
                    <a:pt x="3517" y="10236"/>
                  </a:cubicBezTo>
                  <a:cubicBezTo>
                    <a:pt x="4340" y="10236"/>
                    <a:pt x="4870" y="9358"/>
                    <a:pt x="4496" y="8624"/>
                  </a:cubicBezTo>
                  <a:lnTo>
                    <a:pt x="7349" y="8624"/>
                  </a:lnTo>
                  <a:cubicBezTo>
                    <a:pt x="6971" y="9358"/>
                    <a:pt x="7505" y="10236"/>
                    <a:pt x="8328" y="10236"/>
                  </a:cubicBezTo>
                  <a:cubicBezTo>
                    <a:pt x="9150" y="10236"/>
                    <a:pt x="9684" y="9358"/>
                    <a:pt x="9306" y="8624"/>
                  </a:cubicBezTo>
                  <a:lnTo>
                    <a:pt x="9925" y="8624"/>
                  </a:lnTo>
                  <a:cubicBezTo>
                    <a:pt x="10069" y="8624"/>
                    <a:pt x="10199" y="8520"/>
                    <a:pt x="10225" y="8376"/>
                  </a:cubicBezTo>
                  <a:cubicBezTo>
                    <a:pt x="10259" y="8187"/>
                    <a:pt x="10114" y="8024"/>
                    <a:pt x="9932" y="8024"/>
                  </a:cubicBezTo>
                  <a:cubicBezTo>
                    <a:pt x="1631" y="8024"/>
                    <a:pt x="2001" y="8024"/>
                    <a:pt x="2001" y="8020"/>
                  </a:cubicBezTo>
                  <a:cubicBezTo>
                    <a:pt x="1919" y="7371"/>
                    <a:pt x="1913" y="7334"/>
                    <a:pt x="1918" y="7334"/>
                  </a:cubicBezTo>
                  <a:lnTo>
                    <a:pt x="1918" y="7334"/>
                  </a:lnTo>
                  <a:cubicBezTo>
                    <a:pt x="1918" y="7334"/>
                    <a:pt x="1919" y="7334"/>
                    <a:pt x="1920" y="7334"/>
                  </a:cubicBezTo>
                  <a:cubicBezTo>
                    <a:pt x="2240" y="7333"/>
                    <a:pt x="2473" y="7331"/>
                    <a:pt x="2637" y="7330"/>
                  </a:cubicBezTo>
                  <a:lnTo>
                    <a:pt x="2637" y="7330"/>
                  </a:lnTo>
                  <a:cubicBezTo>
                    <a:pt x="3372" y="7332"/>
                    <a:pt x="5208" y="7334"/>
                    <a:pt x="9269" y="7334"/>
                  </a:cubicBezTo>
                  <a:cubicBezTo>
                    <a:pt x="9806" y="7334"/>
                    <a:pt x="10210" y="6927"/>
                    <a:pt x="10210" y="6382"/>
                  </a:cubicBezTo>
                  <a:lnTo>
                    <a:pt x="10210" y="2331"/>
                  </a:lnTo>
                  <a:cubicBezTo>
                    <a:pt x="10210" y="1938"/>
                    <a:pt x="9892" y="1616"/>
                    <a:pt x="9499" y="1616"/>
                  </a:cubicBezTo>
                  <a:lnTo>
                    <a:pt x="7616" y="1612"/>
                  </a:lnTo>
                  <a:lnTo>
                    <a:pt x="7616" y="2313"/>
                  </a:lnTo>
                  <a:cubicBezTo>
                    <a:pt x="8491" y="2398"/>
                    <a:pt x="8880" y="3480"/>
                    <a:pt x="8257" y="4114"/>
                  </a:cubicBezTo>
                  <a:lnTo>
                    <a:pt x="7079" y="5304"/>
                  </a:lnTo>
                  <a:cubicBezTo>
                    <a:pt x="6804" y="5582"/>
                    <a:pt x="6446" y="5720"/>
                    <a:pt x="6087" y="5720"/>
                  </a:cubicBezTo>
                  <a:cubicBezTo>
                    <a:pt x="5729" y="5720"/>
                    <a:pt x="5370" y="5582"/>
                    <a:pt x="5096" y="5304"/>
                  </a:cubicBezTo>
                  <a:lnTo>
                    <a:pt x="3921" y="4114"/>
                  </a:lnTo>
                  <a:cubicBezTo>
                    <a:pt x="3295" y="3480"/>
                    <a:pt x="3684" y="2398"/>
                    <a:pt x="4562" y="2313"/>
                  </a:cubicBezTo>
                  <a:lnTo>
                    <a:pt x="4562" y="1616"/>
                  </a:lnTo>
                  <a:lnTo>
                    <a:pt x="2513" y="1612"/>
                  </a:lnTo>
                  <a:lnTo>
                    <a:pt x="2313" y="508"/>
                  </a:lnTo>
                  <a:cubicBezTo>
                    <a:pt x="2261" y="211"/>
                    <a:pt x="2005" y="0"/>
                    <a:pt x="1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41"/>
          <p:cNvGrpSpPr/>
          <p:nvPr/>
        </p:nvGrpSpPr>
        <p:grpSpPr>
          <a:xfrm>
            <a:off x="7525074" y="1359290"/>
            <a:ext cx="592658" cy="617485"/>
            <a:chOff x="5024754" y="1294805"/>
            <a:chExt cx="592658" cy="617485"/>
          </a:xfrm>
        </p:grpSpPr>
        <p:sp>
          <p:nvSpPr>
            <p:cNvPr id="1031" name="Google Shape;1031;p41"/>
            <p:cNvSpPr/>
            <p:nvPr/>
          </p:nvSpPr>
          <p:spPr>
            <a:xfrm>
              <a:off x="5183747" y="1294805"/>
              <a:ext cx="104626" cy="78409"/>
            </a:xfrm>
            <a:custGeom>
              <a:rect b="b" l="l" r="r" t="t"/>
              <a:pathLst>
                <a:path extrusionOk="0" h="1298" w="1732">
                  <a:moveTo>
                    <a:pt x="48" y="0"/>
                  </a:moveTo>
                  <a:cubicBezTo>
                    <a:pt x="48" y="1030"/>
                    <a:pt x="0" y="1297"/>
                    <a:pt x="182" y="1297"/>
                  </a:cubicBezTo>
                  <a:lnTo>
                    <a:pt x="1549" y="1297"/>
                  </a:lnTo>
                  <a:cubicBezTo>
                    <a:pt x="1731" y="1297"/>
                    <a:pt x="1683" y="1027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024754" y="1294805"/>
              <a:ext cx="422309" cy="617485"/>
            </a:xfrm>
            <a:custGeom>
              <a:rect b="b" l="l" r="r" t="t"/>
              <a:pathLst>
                <a:path extrusionOk="0" h="10222" w="6991">
                  <a:moveTo>
                    <a:pt x="3659" y="8324"/>
                  </a:moveTo>
                  <a:cubicBezTo>
                    <a:pt x="4055" y="8324"/>
                    <a:pt x="4055" y="8924"/>
                    <a:pt x="3659" y="8924"/>
                  </a:cubicBezTo>
                  <a:lnTo>
                    <a:pt x="3336" y="8924"/>
                  </a:lnTo>
                  <a:cubicBezTo>
                    <a:pt x="2944" y="8924"/>
                    <a:pt x="2944" y="8324"/>
                    <a:pt x="3336" y="8324"/>
                  </a:cubicBezTo>
                  <a:close/>
                  <a:moveTo>
                    <a:pt x="1309" y="0"/>
                  </a:moveTo>
                  <a:cubicBezTo>
                    <a:pt x="587" y="0"/>
                    <a:pt x="1" y="586"/>
                    <a:pt x="1" y="1308"/>
                  </a:cubicBezTo>
                  <a:lnTo>
                    <a:pt x="1" y="8913"/>
                  </a:lnTo>
                  <a:cubicBezTo>
                    <a:pt x="1" y="9636"/>
                    <a:pt x="587" y="10221"/>
                    <a:pt x="1309" y="10221"/>
                  </a:cubicBezTo>
                  <a:lnTo>
                    <a:pt x="5682" y="10221"/>
                  </a:lnTo>
                  <a:cubicBezTo>
                    <a:pt x="6405" y="10221"/>
                    <a:pt x="6991" y="9636"/>
                    <a:pt x="6991" y="8913"/>
                  </a:cubicBezTo>
                  <a:lnTo>
                    <a:pt x="6991" y="7901"/>
                  </a:lnTo>
                  <a:cubicBezTo>
                    <a:pt x="6694" y="8194"/>
                    <a:pt x="6416" y="8394"/>
                    <a:pt x="5942" y="8394"/>
                  </a:cubicBezTo>
                  <a:cubicBezTo>
                    <a:pt x="5208" y="8394"/>
                    <a:pt x="5015" y="8020"/>
                    <a:pt x="3355" y="6360"/>
                  </a:cubicBezTo>
                  <a:cubicBezTo>
                    <a:pt x="2836" y="5841"/>
                    <a:pt x="2832" y="4996"/>
                    <a:pt x="3355" y="4477"/>
                  </a:cubicBezTo>
                  <a:cubicBezTo>
                    <a:pt x="6731" y="1101"/>
                    <a:pt x="6546" y="1212"/>
                    <a:pt x="6968" y="1082"/>
                  </a:cubicBezTo>
                  <a:cubicBezTo>
                    <a:pt x="6865" y="467"/>
                    <a:pt x="6327" y="0"/>
                    <a:pt x="5682" y="0"/>
                  </a:cubicBezTo>
                  <a:lnTo>
                    <a:pt x="4912" y="0"/>
                  </a:lnTo>
                  <a:lnTo>
                    <a:pt x="4912" y="1101"/>
                  </a:lnTo>
                  <a:cubicBezTo>
                    <a:pt x="4912" y="1538"/>
                    <a:pt x="4585" y="1894"/>
                    <a:pt x="4178" y="1894"/>
                  </a:cubicBezTo>
                  <a:lnTo>
                    <a:pt x="2810" y="1894"/>
                  </a:lnTo>
                  <a:cubicBezTo>
                    <a:pt x="2406" y="1894"/>
                    <a:pt x="2076" y="1538"/>
                    <a:pt x="2076" y="1101"/>
                  </a:cubicBezTo>
                  <a:lnTo>
                    <a:pt x="20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235697" y="1392846"/>
              <a:ext cx="287721" cy="284399"/>
            </a:xfrm>
            <a:custGeom>
              <a:rect b="b" l="l" r="r" t="t"/>
              <a:pathLst>
                <a:path extrusionOk="0" h="4708" w="4763">
                  <a:moveTo>
                    <a:pt x="3869" y="0"/>
                  </a:moveTo>
                  <a:cubicBezTo>
                    <a:pt x="3450" y="0"/>
                    <a:pt x="3558" y="8"/>
                    <a:pt x="289" y="3277"/>
                  </a:cubicBezTo>
                  <a:cubicBezTo>
                    <a:pt x="4" y="3562"/>
                    <a:pt x="0" y="4025"/>
                    <a:pt x="289" y="4314"/>
                  </a:cubicBezTo>
                  <a:lnTo>
                    <a:pt x="682" y="4707"/>
                  </a:lnTo>
                  <a:lnTo>
                    <a:pt x="4762" y="593"/>
                  </a:lnTo>
                  <a:cubicBezTo>
                    <a:pt x="4403" y="234"/>
                    <a:pt x="4244" y="0"/>
                    <a:pt x="3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302629" y="1454160"/>
              <a:ext cx="314783" cy="311884"/>
            </a:xfrm>
            <a:custGeom>
              <a:rect b="b" l="l" r="r" t="t"/>
              <a:pathLst>
                <a:path extrusionOk="0" h="5163" w="5211">
                  <a:moveTo>
                    <a:pt x="4077" y="1"/>
                  </a:moveTo>
                  <a:lnTo>
                    <a:pt x="0" y="4118"/>
                  </a:lnTo>
                  <a:cubicBezTo>
                    <a:pt x="645" y="4764"/>
                    <a:pt x="936" y="5162"/>
                    <a:pt x="1299" y="5162"/>
                  </a:cubicBezTo>
                  <a:cubicBezTo>
                    <a:pt x="1849" y="5162"/>
                    <a:pt x="2563" y="4246"/>
                    <a:pt x="4926" y="1884"/>
                  </a:cubicBezTo>
                  <a:cubicBezTo>
                    <a:pt x="5207" y="1602"/>
                    <a:pt x="5211" y="1135"/>
                    <a:pt x="4926" y="846"/>
                  </a:cubicBezTo>
                  <a:lnTo>
                    <a:pt x="4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41"/>
          <p:cNvGrpSpPr/>
          <p:nvPr/>
        </p:nvGrpSpPr>
        <p:grpSpPr>
          <a:xfrm>
            <a:off x="1008152" y="1437941"/>
            <a:ext cx="628903" cy="460183"/>
            <a:chOff x="837666" y="1333889"/>
            <a:chExt cx="628903" cy="460183"/>
          </a:xfrm>
        </p:grpSpPr>
        <p:sp>
          <p:nvSpPr>
            <p:cNvPr id="1036" name="Google Shape;1036;p41"/>
            <p:cNvSpPr/>
            <p:nvPr/>
          </p:nvSpPr>
          <p:spPr>
            <a:xfrm>
              <a:off x="945131" y="1333889"/>
              <a:ext cx="430343" cy="320703"/>
            </a:xfrm>
            <a:custGeom>
              <a:rect b="b" l="l" r="r" t="t"/>
              <a:pathLst>
                <a:path extrusionOk="0" h="5309" w="7124">
                  <a:moveTo>
                    <a:pt x="3552" y="1"/>
                  </a:moveTo>
                  <a:cubicBezTo>
                    <a:pt x="2872" y="1"/>
                    <a:pt x="2192" y="259"/>
                    <a:pt x="1675" y="776"/>
                  </a:cubicBezTo>
                  <a:cubicBezTo>
                    <a:pt x="0" y="2451"/>
                    <a:pt x="1205" y="5309"/>
                    <a:pt x="3554" y="5309"/>
                  </a:cubicBezTo>
                  <a:cubicBezTo>
                    <a:pt x="5885" y="5309"/>
                    <a:pt x="7123" y="2470"/>
                    <a:pt x="5429" y="776"/>
                  </a:cubicBezTo>
                  <a:cubicBezTo>
                    <a:pt x="4912" y="259"/>
                    <a:pt x="4232" y="1"/>
                    <a:pt x="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1253813" y="1586270"/>
              <a:ext cx="212755" cy="207802"/>
            </a:xfrm>
            <a:custGeom>
              <a:rect b="b" l="l" r="r" t="t"/>
              <a:pathLst>
                <a:path extrusionOk="0" h="3440" w="3522">
                  <a:moveTo>
                    <a:pt x="1320" y="0"/>
                  </a:moveTo>
                  <a:cubicBezTo>
                    <a:pt x="1020" y="564"/>
                    <a:pt x="557" y="1031"/>
                    <a:pt x="1" y="1335"/>
                  </a:cubicBezTo>
                  <a:lnTo>
                    <a:pt x="1832" y="3165"/>
                  </a:lnTo>
                  <a:cubicBezTo>
                    <a:pt x="2015" y="3348"/>
                    <a:pt x="2254" y="3439"/>
                    <a:pt x="2493" y="3439"/>
                  </a:cubicBezTo>
                  <a:cubicBezTo>
                    <a:pt x="2734" y="3439"/>
                    <a:pt x="2974" y="3348"/>
                    <a:pt x="3158" y="3165"/>
                  </a:cubicBezTo>
                  <a:cubicBezTo>
                    <a:pt x="3521" y="2799"/>
                    <a:pt x="3521" y="2202"/>
                    <a:pt x="3158" y="1839"/>
                  </a:cubicBezTo>
                  <a:lnTo>
                    <a:pt x="13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837666" y="1514204"/>
              <a:ext cx="124983" cy="36305"/>
            </a:xfrm>
            <a:custGeom>
              <a:rect b="b" l="l" r="r" t="t"/>
              <a:pathLst>
                <a:path extrusionOk="0" h="601" w="2069">
                  <a:moveTo>
                    <a:pt x="397" y="0"/>
                  </a:moveTo>
                  <a:cubicBezTo>
                    <a:pt x="0" y="0"/>
                    <a:pt x="0" y="600"/>
                    <a:pt x="397" y="600"/>
                  </a:cubicBezTo>
                  <a:lnTo>
                    <a:pt x="1672" y="600"/>
                  </a:lnTo>
                  <a:cubicBezTo>
                    <a:pt x="2068" y="600"/>
                    <a:pt x="2068" y="0"/>
                    <a:pt x="1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837666" y="1591405"/>
              <a:ext cx="154039" cy="36365"/>
            </a:xfrm>
            <a:custGeom>
              <a:rect b="b" l="l" r="r" t="t"/>
              <a:pathLst>
                <a:path extrusionOk="0" h="602" w="2550">
                  <a:moveTo>
                    <a:pt x="397" y="1"/>
                  </a:moveTo>
                  <a:cubicBezTo>
                    <a:pt x="0" y="1"/>
                    <a:pt x="0" y="601"/>
                    <a:pt x="397" y="601"/>
                  </a:cubicBezTo>
                  <a:lnTo>
                    <a:pt x="2153" y="601"/>
                  </a:lnTo>
                  <a:cubicBezTo>
                    <a:pt x="2546" y="601"/>
                    <a:pt x="2550" y="1"/>
                    <a:pt x="2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837666" y="1668666"/>
              <a:ext cx="231059" cy="36063"/>
            </a:xfrm>
            <a:custGeom>
              <a:rect b="b" l="l" r="r" t="t"/>
              <a:pathLst>
                <a:path extrusionOk="0" h="597" w="3825">
                  <a:moveTo>
                    <a:pt x="397" y="0"/>
                  </a:moveTo>
                  <a:cubicBezTo>
                    <a:pt x="0" y="0"/>
                    <a:pt x="0" y="597"/>
                    <a:pt x="397" y="597"/>
                  </a:cubicBezTo>
                  <a:lnTo>
                    <a:pt x="3428" y="597"/>
                  </a:lnTo>
                  <a:cubicBezTo>
                    <a:pt x="3825" y="597"/>
                    <a:pt x="3825" y="0"/>
                    <a:pt x="3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837666" y="1745685"/>
              <a:ext cx="443331" cy="36305"/>
            </a:xfrm>
            <a:custGeom>
              <a:rect b="b" l="l" r="r" t="t"/>
              <a:pathLst>
                <a:path extrusionOk="0" h="601" w="7339">
                  <a:moveTo>
                    <a:pt x="397" y="0"/>
                  </a:moveTo>
                  <a:cubicBezTo>
                    <a:pt x="0" y="0"/>
                    <a:pt x="0" y="601"/>
                    <a:pt x="397" y="601"/>
                  </a:cubicBezTo>
                  <a:lnTo>
                    <a:pt x="6942" y="601"/>
                  </a:lnTo>
                  <a:cubicBezTo>
                    <a:pt x="7338" y="601"/>
                    <a:pt x="7338" y="0"/>
                    <a:pt x="6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1"/>
          <p:cNvGrpSpPr/>
          <p:nvPr/>
        </p:nvGrpSpPr>
        <p:grpSpPr>
          <a:xfrm>
            <a:off x="5300116" y="1359260"/>
            <a:ext cx="649320" cy="617546"/>
            <a:chOff x="10349195" y="2982887"/>
            <a:chExt cx="649320" cy="617546"/>
          </a:xfrm>
        </p:grpSpPr>
        <p:sp>
          <p:nvSpPr>
            <p:cNvPr id="1043" name="Google Shape;1043;p41"/>
            <p:cNvSpPr/>
            <p:nvPr/>
          </p:nvSpPr>
          <p:spPr>
            <a:xfrm>
              <a:off x="10349195" y="2982887"/>
              <a:ext cx="649320" cy="617546"/>
            </a:xfrm>
            <a:custGeom>
              <a:rect b="b" l="l" r="r" t="t"/>
              <a:pathLst>
                <a:path extrusionOk="0" h="10223" w="10749">
                  <a:moveTo>
                    <a:pt x="3870" y="2867"/>
                  </a:moveTo>
                  <a:cubicBezTo>
                    <a:pt x="4389" y="2867"/>
                    <a:pt x="4811" y="3338"/>
                    <a:pt x="4811" y="3920"/>
                  </a:cubicBezTo>
                  <a:cubicBezTo>
                    <a:pt x="4811" y="4498"/>
                    <a:pt x="4389" y="4969"/>
                    <a:pt x="3870" y="4969"/>
                  </a:cubicBezTo>
                  <a:cubicBezTo>
                    <a:pt x="3347" y="4969"/>
                    <a:pt x="2925" y="4498"/>
                    <a:pt x="2925" y="3920"/>
                  </a:cubicBezTo>
                  <a:cubicBezTo>
                    <a:pt x="2925" y="3338"/>
                    <a:pt x="3347" y="2867"/>
                    <a:pt x="3870" y="2867"/>
                  </a:cubicBezTo>
                  <a:close/>
                  <a:moveTo>
                    <a:pt x="6101" y="3030"/>
                  </a:moveTo>
                  <a:cubicBezTo>
                    <a:pt x="6139" y="3030"/>
                    <a:pt x="6178" y="3037"/>
                    <a:pt x="6216" y="3053"/>
                  </a:cubicBezTo>
                  <a:cubicBezTo>
                    <a:pt x="6368" y="3116"/>
                    <a:pt x="6442" y="3294"/>
                    <a:pt x="6379" y="3446"/>
                  </a:cubicBezTo>
                  <a:lnTo>
                    <a:pt x="4919" y="6929"/>
                  </a:lnTo>
                  <a:cubicBezTo>
                    <a:pt x="4871" y="7044"/>
                    <a:pt x="4759" y="7115"/>
                    <a:pt x="4640" y="7115"/>
                  </a:cubicBezTo>
                  <a:cubicBezTo>
                    <a:pt x="4602" y="7115"/>
                    <a:pt x="4564" y="7108"/>
                    <a:pt x="4526" y="7092"/>
                  </a:cubicBezTo>
                  <a:cubicBezTo>
                    <a:pt x="4374" y="7029"/>
                    <a:pt x="4303" y="6851"/>
                    <a:pt x="4366" y="6699"/>
                  </a:cubicBezTo>
                  <a:lnTo>
                    <a:pt x="5827" y="3216"/>
                  </a:lnTo>
                  <a:cubicBezTo>
                    <a:pt x="5874" y="3099"/>
                    <a:pt x="5985" y="3030"/>
                    <a:pt x="6101" y="3030"/>
                  </a:cubicBezTo>
                  <a:close/>
                  <a:moveTo>
                    <a:pt x="6890" y="5250"/>
                  </a:moveTo>
                  <a:cubicBezTo>
                    <a:pt x="7413" y="5250"/>
                    <a:pt x="7835" y="5721"/>
                    <a:pt x="7835" y="6303"/>
                  </a:cubicBezTo>
                  <a:cubicBezTo>
                    <a:pt x="7835" y="6881"/>
                    <a:pt x="7413" y="7352"/>
                    <a:pt x="6890" y="7352"/>
                  </a:cubicBezTo>
                  <a:cubicBezTo>
                    <a:pt x="6371" y="7352"/>
                    <a:pt x="5949" y="6881"/>
                    <a:pt x="5949" y="6303"/>
                  </a:cubicBezTo>
                  <a:cubicBezTo>
                    <a:pt x="5949" y="5721"/>
                    <a:pt x="6371" y="5250"/>
                    <a:pt x="6890" y="5250"/>
                  </a:cubicBezTo>
                  <a:close/>
                  <a:moveTo>
                    <a:pt x="4460" y="1"/>
                  </a:moveTo>
                  <a:cubicBezTo>
                    <a:pt x="4066" y="1"/>
                    <a:pt x="3674" y="289"/>
                    <a:pt x="3681" y="781"/>
                  </a:cubicBezTo>
                  <a:lnTo>
                    <a:pt x="3681" y="888"/>
                  </a:lnTo>
                  <a:cubicBezTo>
                    <a:pt x="3683" y="992"/>
                    <a:pt x="3601" y="1062"/>
                    <a:pt x="3513" y="1062"/>
                  </a:cubicBezTo>
                  <a:cubicBezTo>
                    <a:pt x="3472" y="1062"/>
                    <a:pt x="3431" y="1047"/>
                    <a:pt x="3395" y="1014"/>
                  </a:cubicBezTo>
                  <a:lnTo>
                    <a:pt x="3318" y="944"/>
                  </a:lnTo>
                  <a:cubicBezTo>
                    <a:pt x="3158" y="797"/>
                    <a:pt x="2976" y="734"/>
                    <a:pt x="2801" y="734"/>
                  </a:cubicBezTo>
                  <a:cubicBezTo>
                    <a:pt x="2293" y="734"/>
                    <a:pt x="1836" y="1263"/>
                    <a:pt x="2095" y="1833"/>
                  </a:cubicBezTo>
                  <a:lnTo>
                    <a:pt x="2139" y="1930"/>
                  </a:lnTo>
                  <a:cubicBezTo>
                    <a:pt x="2194" y="2052"/>
                    <a:pt x="2104" y="2176"/>
                    <a:pt x="1987" y="2176"/>
                  </a:cubicBezTo>
                  <a:cubicBezTo>
                    <a:pt x="1969" y="2176"/>
                    <a:pt x="1950" y="2173"/>
                    <a:pt x="1932" y="2167"/>
                  </a:cubicBezTo>
                  <a:lnTo>
                    <a:pt x="1832" y="2134"/>
                  </a:lnTo>
                  <a:cubicBezTo>
                    <a:pt x="1741" y="2103"/>
                    <a:pt x="1654" y="2089"/>
                    <a:pt x="1570" y="2089"/>
                  </a:cubicBezTo>
                  <a:cubicBezTo>
                    <a:pt x="917" y="2089"/>
                    <a:pt x="517" y="2949"/>
                    <a:pt x="1079" y="3446"/>
                  </a:cubicBezTo>
                  <a:lnTo>
                    <a:pt x="1157" y="3512"/>
                  </a:lnTo>
                  <a:cubicBezTo>
                    <a:pt x="1272" y="3616"/>
                    <a:pt x="1209" y="3805"/>
                    <a:pt x="1061" y="3820"/>
                  </a:cubicBezTo>
                  <a:lnTo>
                    <a:pt x="957" y="3827"/>
                  </a:lnTo>
                  <a:cubicBezTo>
                    <a:pt x="123" y="3909"/>
                    <a:pt x="1" y="5080"/>
                    <a:pt x="801" y="5336"/>
                  </a:cubicBezTo>
                  <a:lnTo>
                    <a:pt x="901" y="5369"/>
                  </a:lnTo>
                  <a:cubicBezTo>
                    <a:pt x="1050" y="5413"/>
                    <a:pt x="1068" y="5614"/>
                    <a:pt x="938" y="5688"/>
                  </a:cubicBezTo>
                  <a:lnTo>
                    <a:pt x="849" y="5740"/>
                  </a:lnTo>
                  <a:cubicBezTo>
                    <a:pt x="148" y="6135"/>
                    <a:pt x="456" y="7187"/>
                    <a:pt x="1223" y="7187"/>
                  </a:cubicBezTo>
                  <a:cubicBezTo>
                    <a:pt x="1255" y="7187"/>
                    <a:pt x="1287" y="7185"/>
                    <a:pt x="1320" y="7181"/>
                  </a:cubicBezTo>
                  <a:lnTo>
                    <a:pt x="1420" y="7170"/>
                  </a:lnTo>
                  <a:cubicBezTo>
                    <a:pt x="1428" y="7169"/>
                    <a:pt x="1435" y="7169"/>
                    <a:pt x="1442" y="7169"/>
                  </a:cubicBezTo>
                  <a:cubicBezTo>
                    <a:pt x="1582" y="7169"/>
                    <a:pt x="1668" y="7332"/>
                    <a:pt x="1583" y="7448"/>
                  </a:cubicBezTo>
                  <a:lnTo>
                    <a:pt x="1520" y="7533"/>
                  </a:lnTo>
                  <a:cubicBezTo>
                    <a:pt x="1114" y="8085"/>
                    <a:pt x="1568" y="8772"/>
                    <a:pt x="2141" y="8772"/>
                  </a:cubicBezTo>
                  <a:cubicBezTo>
                    <a:pt x="2269" y="8772"/>
                    <a:pt x="2404" y="8738"/>
                    <a:pt x="2536" y="8660"/>
                  </a:cubicBezTo>
                  <a:lnTo>
                    <a:pt x="2625" y="8608"/>
                  </a:lnTo>
                  <a:cubicBezTo>
                    <a:pt x="2653" y="8591"/>
                    <a:pt x="2683" y="8583"/>
                    <a:pt x="2712" y="8583"/>
                  </a:cubicBezTo>
                  <a:cubicBezTo>
                    <a:pt x="2816" y="8583"/>
                    <a:pt x="2910" y="8681"/>
                    <a:pt x="2884" y="8797"/>
                  </a:cubicBezTo>
                  <a:lnTo>
                    <a:pt x="2862" y="8901"/>
                  </a:lnTo>
                  <a:cubicBezTo>
                    <a:pt x="2743" y="9449"/>
                    <a:pt x="3181" y="9844"/>
                    <a:pt x="3630" y="9844"/>
                  </a:cubicBezTo>
                  <a:cubicBezTo>
                    <a:pt x="3854" y="9844"/>
                    <a:pt x="4082" y="9745"/>
                    <a:pt x="4244" y="9516"/>
                  </a:cubicBezTo>
                  <a:lnTo>
                    <a:pt x="4303" y="9431"/>
                  </a:lnTo>
                  <a:cubicBezTo>
                    <a:pt x="4339" y="9382"/>
                    <a:pt x="4391" y="9359"/>
                    <a:pt x="4443" y="9359"/>
                  </a:cubicBezTo>
                  <a:cubicBezTo>
                    <a:pt x="4521" y="9359"/>
                    <a:pt x="4597" y="9410"/>
                    <a:pt x="4615" y="9501"/>
                  </a:cubicBezTo>
                  <a:lnTo>
                    <a:pt x="4637" y="9605"/>
                  </a:lnTo>
                  <a:cubicBezTo>
                    <a:pt x="4722" y="10017"/>
                    <a:pt x="5057" y="10223"/>
                    <a:pt x="5392" y="10223"/>
                  </a:cubicBezTo>
                  <a:cubicBezTo>
                    <a:pt x="5729" y="10223"/>
                    <a:pt x="6066" y="10015"/>
                    <a:pt x="6149" y="9601"/>
                  </a:cubicBezTo>
                  <a:cubicBezTo>
                    <a:pt x="6168" y="9501"/>
                    <a:pt x="6171" y="9394"/>
                    <a:pt x="6297" y="9368"/>
                  </a:cubicBezTo>
                  <a:cubicBezTo>
                    <a:pt x="6313" y="9364"/>
                    <a:pt x="6328" y="9362"/>
                    <a:pt x="6342" y="9362"/>
                  </a:cubicBezTo>
                  <a:cubicBezTo>
                    <a:pt x="6440" y="9362"/>
                    <a:pt x="6486" y="9449"/>
                    <a:pt x="6538" y="9523"/>
                  </a:cubicBezTo>
                  <a:cubicBezTo>
                    <a:pt x="6702" y="9752"/>
                    <a:pt x="6930" y="9852"/>
                    <a:pt x="7155" y="9852"/>
                  </a:cubicBezTo>
                  <a:cubicBezTo>
                    <a:pt x="7605" y="9852"/>
                    <a:pt x="8040" y="9456"/>
                    <a:pt x="7917" y="8908"/>
                  </a:cubicBezTo>
                  <a:cubicBezTo>
                    <a:pt x="7895" y="8804"/>
                    <a:pt x="7854" y="8701"/>
                    <a:pt x="7961" y="8627"/>
                  </a:cubicBezTo>
                  <a:cubicBezTo>
                    <a:pt x="7995" y="8602"/>
                    <a:pt x="8026" y="8593"/>
                    <a:pt x="8056" y="8593"/>
                  </a:cubicBezTo>
                  <a:cubicBezTo>
                    <a:pt x="8118" y="8593"/>
                    <a:pt x="8174" y="8634"/>
                    <a:pt x="8239" y="8671"/>
                  </a:cubicBezTo>
                  <a:cubicBezTo>
                    <a:pt x="8372" y="8750"/>
                    <a:pt x="8508" y="8785"/>
                    <a:pt x="8637" y="8785"/>
                  </a:cubicBezTo>
                  <a:cubicBezTo>
                    <a:pt x="9209" y="8785"/>
                    <a:pt x="9659" y="8101"/>
                    <a:pt x="9247" y="7544"/>
                  </a:cubicBezTo>
                  <a:cubicBezTo>
                    <a:pt x="9184" y="7459"/>
                    <a:pt x="9107" y="7385"/>
                    <a:pt x="9173" y="7270"/>
                  </a:cubicBezTo>
                  <a:cubicBezTo>
                    <a:pt x="9213" y="7201"/>
                    <a:pt x="9266" y="7184"/>
                    <a:pt x="9323" y="7184"/>
                  </a:cubicBezTo>
                  <a:cubicBezTo>
                    <a:pt x="9362" y="7184"/>
                    <a:pt x="9402" y="7192"/>
                    <a:pt x="9444" y="7196"/>
                  </a:cubicBezTo>
                  <a:cubicBezTo>
                    <a:pt x="9479" y="7200"/>
                    <a:pt x="9514" y="7202"/>
                    <a:pt x="9547" y="7202"/>
                  </a:cubicBezTo>
                  <a:cubicBezTo>
                    <a:pt x="10306" y="7202"/>
                    <a:pt x="10610" y="6155"/>
                    <a:pt x="9907" y="5754"/>
                  </a:cubicBezTo>
                  <a:cubicBezTo>
                    <a:pt x="9818" y="5703"/>
                    <a:pt x="9714" y="5665"/>
                    <a:pt x="9729" y="5532"/>
                  </a:cubicBezTo>
                  <a:cubicBezTo>
                    <a:pt x="9744" y="5402"/>
                    <a:pt x="9848" y="5388"/>
                    <a:pt x="9944" y="5354"/>
                  </a:cubicBezTo>
                  <a:cubicBezTo>
                    <a:pt x="10748" y="5102"/>
                    <a:pt x="10619" y="3927"/>
                    <a:pt x="9785" y="3846"/>
                  </a:cubicBezTo>
                  <a:cubicBezTo>
                    <a:pt x="9681" y="3835"/>
                    <a:pt x="9574" y="3842"/>
                    <a:pt x="9533" y="3712"/>
                  </a:cubicBezTo>
                  <a:cubicBezTo>
                    <a:pt x="9492" y="3586"/>
                    <a:pt x="9581" y="3531"/>
                    <a:pt x="9659" y="3460"/>
                  </a:cubicBezTo>
                  <a:cubicBezTo>
                    <a:pt x="10215" y="2964"/>
                    <a:pt x="9810" y="2105"/>
                    <a:pt x="9157" y="2105"/>
                  </a:cubicBezTo>
                  <a:cubicBezTo>
                    <a:pt x="9075" y="2105"/>
                    <a:pt x="8988" y="2118"/>
                    <a:pt x="8899" y="2148"/>
                  </a:cubicBezTo>
                  <a:cubicBezTo>
                    <a:pt x="8844" y="2167"/>
                    <a:pt x="8791" y="2190"/>
                    <a:pt x="8739" y="2190"/>
                  </a:cubicBezTo>
                  <a:cubicBezTo>
                    <a:pt x="8698" y="2190"/>
                    <a:pt x="8657" y="2175"/>
                    <a:pt x="8617" y="2130"/>
                  </a:cubicBezTo>
                  <a:cubicBezTo>
                    <a:pt x="8528" y="2030"/>
                    <a:pt x="8588" y="1941"/>
                    <a:pt x="8628" y="1845"/>
                  </a:cubicBezTo>
                  <a:cubicBezTo>
                    <a:pt x="8885" y="1274"/>
                    <a:pt x="8424" y="745"/>
                    <a:pt x="7917" y="745"/>
                  </a:cubicBezTo>
                  <a:cubicBezTo>
                    <a:pt x="7742" y="745"/>
                    <a:pt x="7561" y="808"/>
                    <a:pt x="7402" y="955"/>
                  </a:cubicBezTo>
                  <a:cubicBezTo>
                    <a:pt x="7342" y="1012"/>
                    <a:pt x="7290" y="1072"/>
                    <a:pt x="7215" y="1072"/>
                  </a:cubicBezTo>
                  <a:cubicBezTo>
                    <a:pt x="7193" y="1072"/>
                    <a:pt x="7169" y="1067"/>
                    <a:pt x="7142" y="1055"/>
                  </a:cubicBezTo>
                  <a:cubicBezTo>
                    <a:pt x="7020" y="1000"/>
                    <a:pt x="7035" y="896"/>
                    <a:pt x="7039" y="785"/>
                  </a:cubicBezTo>
                  <a:cubicBezTo>
                    <a:pt x="7041" y="293"/>
                    <a:pt x="6647" y="5"/>
                    <a:pt x="6254" y="5"/>
                  </a:cubicBezTo>
                  <a:cubicBezTo>
                    <a:pt x="5974" y="5"/>
                    <a:pt x="5695" y="150"/>
                    <a:pt x="5556" y="470"/>
                  </a:cubicBezTo>
                  <a:cubicBezTo>
                    <a:pt x="5515" y="570"/>
                    <a:pt x="5489" y="670"/>
                    <a:pt x="5360" y="670"/>
                  </a:cubicBezTo>
                  <a:cubicBezTo>
                    <a:pt x="5230" y="670"/>
                    <a:pt x="5200" y="566"/>
                    <a:pt x="5160" y="466"/>
                  </a:cubicBezTo>
                  <a:cubicBezTo>
                    <a:pt x="5020" y="146"/>
                    <a:pt x="4739" y="1"/>
                    <a:pt x="4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0562132" y="3192319"/>
              <a:ext cx="41681" cy="54488"/>
            </a:xfrm>
            <a:custGeom>
              <a:rect b="b" l="l" r="r" t="t"/>
              <a:pathLst>
                <a:path extrusionOk="0" h="902" w="690">
                  <a:moveTo>
                    <a:pt x="345" y="1"/>
                  </a:moveTo>
                  <a:cubicBezTo>
                    <a:pt x="156" y="1"/>
                    <a:pt x="0" y="208"/>
                    <a:pt x="0" y="453"/>
                  </a:cubicBezTo>
                  <a:cubicBezTo>
                    <a:pt x="0" y="698"/>
                    <a:pt x="156" y="901"/>
                    <a:pt x="345" y="901"/>
                  </a:cubicBezTo>
                  <a:cubicBezTo>
                    <a:pt x="530" y="901"/>
                    <a:pt x="690" y="698"/>
                    <a:pt x="690" y="453"/>
                  </a:cubicBezTo>
                  <a:cubicBezTo>
                    <a:pt x="690" y="208"/>
                    <a:pt x="530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10744563" y="3336269"/>
              <a:ext cx="41923" cy="54488"/>
            </a:xfrm>
            <a:custGeom>
              <a:rect b="b" l="l" r="r" t="t"/>
              <a:pathLst>
                <a:path extrusionOk="0" h="902" w="694">
                  <a:moveTo>
                    <a:pt x="345" y="1"/>
                  </a:moveTo>
                  <a:cubicBezTo>
                    <a:pt x="160" y="1"/>
                    <a:pt x="1" y="208"/>
                    <a:pt x="1" y="453"/>
                  </a:cubicBezTo>
                  <a:cubicBezTo>
                    <a:pt x="1" y="698"/>
                    <a:pt x="160" y="901"/>
                    <a:pt x="345" y="901"/>
                  </a:cubicBezTo>
                  <a:cubicBezTo>
                    <a:pt x="534" y="901"/>
                    <a:pt x="694" y="698"/>
                    <a:pt x="694" y="453"/>
                  </a:cubicBezTo>
                  <a:cubicBezTo>
                    <a:pt x="694" y="208"/>
                    <a:pt x="534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42"/>
          <p:cNvGrpSpPr/>
          <p:nvPr/>
        </p:nvGrpSpPr>
        <p:grpSpPr>
          <a:xfrm>
            <a:off x="2581652" y="1487375"/>
            <a:ext cx="3834663" cy="3258450"/>
            <a:chOff x="2576401" y="1487375"/>
            <a:chExt cx="3834663" cy="3258450"/>
          </a:xfrm>
        </p:grpSpPr>
        <p:sp>
          <p:nvSpPr>
            <p:cNvPr id="1051" name="Google Shape;1051;p42"/>
            <p:cNvSpPr/>
            <p:nvPr/>
          </p:nvSpPr>
          <p:spPr>
            <a:xfrm>
              <a:off x="4559942" y="2173883"/>
              <a:ext cx="1851122" cy="2157488"/>
            </a:xfrm>
            <a:custGeom>
              <a:rect b="b" l="l" r="r" t="t"/>
              <a:pathLst>
                <a:path extrusionOk="0" h="13149" w="11282">
                  <a:moveTo>
                    <a:pt x="9476" y="0"/>
                  </a:moveTo>
                  <a:cubicBezTo>
                    <a:pt x="9403" y="0"/>
                    <a:pt x="9329" y="5"/>
                    <a:pt x="9257" y="14"/>
                  </a:cubicBezTo>
                  <a:cubicBezTo>
                    <a:pt x="8572" y="96"/>
                    <a:pt x="7965" y="543"/>
                    <a:pt x="7579" y="1111"/>
                  </a:cubicBezTo>
                  <a:cubicBezTo>
                    <a:pt x="7193" y="1683"/>
                    <a:pt x="7007" y="2368"/>
                    <a:pt x="6924" y="3053"/>
                  </a:cubicBezTo>
                  <a:cubicBezTo>
                    <a:pt x="6538" y="2715"/>
                    <a:pt x="6200" y="2290"/>
                    <a:pt x="5719" y="2099"/>
                  </a:cubicBezTo>
                  <a:cubicBezTo>
                    <a:pt x="5546" y="2032"/>
                    <a:pt x="5362" y="2001"/>
                    <a:pt x="5177" y="2001"/>
                  </a:cubicBezTo>
                  <a:cubicBezTo>
                    <a:pt x="4788" y="2001"/>
                    <a:pt x="4393" y="2139"/>
                    <a:pt x="4076" y="2368"/>
                  </a:cubicBezTo>
                  <a:cubicBezTo>
                    <a:pt x="3607" y="2706"/>
                    <a:pt x="3287" y="3222"/>
                    <a:pt x="3078" y="3760"/>
                  </a:cubicBezTo>
                  <a:cubicBezTo>
                    <a:pt x="2706" y="4740"/>
                    <a:pt x="2671" y="5841"/>
                    <a:pt x="2979" y="6843"/>
                  </a:cubicBezTo>
                  <a:cubicBezTo>
                    <a:pt x="2607" y="6685"/>
                    <a:pt x="2202" y="6562"/>
                    <a:pt x="1804" y="6562"/>
                  </a:cubicBezTo>
                  <a:cubicBezTo>
                    <a:pt x="1622" y="6562"/>
                    <a:pt x="1442" y="6588"/>
                    <a:pt x="1266" y="6648"/>
                  </a:cubicBezTo>
                  <a:cubicBezTo>
                    <a:pt x="737" y="6830"/>
                    <a:pt x="343" y="7311"/>
                    <a:pt x="173" y="7849"/>
                  </a:cubicBezTo>
                  <a:cubicBezTo>
                    <a:pt x="0" y="8382"/>
                    <a:pt x="26" y="8963"/>
                    <a:pt x="134" y="9513"/>
                  </a:cubicBezTo>
                  <a:cubicBezTo>
                    <a:pt x="304" y="10350"/>
                    <a:pt x="676" y="11014"/>
                    <a:pt x="1188" y="11690"/>
                  </a:cubicBezTo>
                  <a:cubicBezTo>
                    <a:pt x="1457" y="12046"/>
                    <a:pt x="2142" y="12609"/>
                    <a:pt x="2818" y="12861"/>
                  </a:cubicBezTo>
                  <a:cubicBezTo>
                    <a:pt x="3293" y="13063"/>
                    <a:pt x="3855" y="13149"/>
                    <a:pt x="4384" y="13149"/>
                  </a:cubicBezTo>
                  <a:cubicBezTo>
                    <a:pt x="4672" y="13149"/>
                    <a:pt x="4950" y="13123"/>
                    <a:pt x="5199" y="13077"/>
                  </a:cubicBezTo>
                  <a:cubicBezTo>
                    <a:pt x="6001" y="12930"/>
                    <a:pt x="6803" y="12718"/>
                    <a:pt x="7488" y="12275"/>
                  </a:cubicBezTo>
                  <a:cubicBezTo>
                    <a:pt x="8173" y="11837"/>
                    <a:pt x="8732" y="11144"/>
                    <a:pt x="8836" y="10337"/>
                  </a:cubicBezTo>
                  <a:cubicBezTo>
                    <a:pt x="8945" y="9531"/>
                    <a:pt x="8507" y="8638"/>
                    <a:pt x="7744" y="8360"/>
                  </a:cubicBezTo>
                  <a:cubicBezTo>
                    <a:pt x="8472" y="8152"/>
                    <a:pt x="9218" y="7935"/>
                    <a:pt x="9846" y="7506"/>
                  </a:cubicBezTo>
                  <a:cubicBezTo>
                    <a:pt x="10475" y="7077"/>
                    <a:pt x="10978" y="6392"/>
                    <a:pt x="10987" y="5633"/>
                  </a:cubicBezTo>
                  <a:cubicBezTo>
                    <a:pt x="10995" y="4876"/>
                    <a:pt x="10386" y="4111"/>
                    <a:pt x="9636" y="4111"/>
                  </a:cubicBezTo>
                  <a:cubicBezTo>
                    <a:pt x="9629" y="4111"/>
                    <a:pt x="9623" y="4111"/>
                    <a:pt x="9617" y="4111"/>
                  </a:cubicBezTo>
                  <a:cubicBezTo>
                    <a:pt x="10081" y="3686"/>
                    <a:pt x="10558" y="3248"/>
                    <a:pt x="10865" y="2693"/>
                  </a:cubicBezTo>
                  <a:cubicBezTo>
                    <a:pt x="11169" y="2138"/>
                    <a:pt x="11282" y="1436"/>
                    <a:pt x="11000" y="872"/>
                  </a:cubicBezTo>
                  <a:cubicBezTo>
                    <a:pt x="10721" y="322"/>
                    <a:pt x="10095" y="0"/>
                    <a:pt x="9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4977194" y="2471687"/>
              <a:ext cx="1091279" cy="1741545"/>
            </a:xfrm>
            <a:custGeom>
              <a:rect b="b" l="l" r="r" t="t"/>
              <a:pathLst>
                <a:path extrusionOk="0" h="10614" w="6651">
                  <a:moveTo>
                    <a:pt x="6585" y="1"/>
                  </a:moveTo>
                  <a:cubicBezTo>
                    <a:pt x="6570" y="1"/>
                    <a:pt x="6554" y="8"/>
                    <a:pt x="6545" y="24"/>
                  </a:cubicBezTo>
                  <a:cubicBezTo>
                    <a:pt x="5946" y="1000"/>
                    <a:pt x="5348" y="1971"/>
                    <a:pt x="4745" y="2942"/>
                  </a:cubicBezTo>
                  <a:cubicBezTo>
                    <a:pt x="4914" y="2361"/>
                    <a:pt x="5058" y="1776"/>
                    <a:pt x="5175" y="1182"/>
                  </a:cubicBezTo>
                  <a:cubicBezTo>
                    <a:pt x="5214" y="987"/>
                    <a:pt x="5248" y="787"/>
                    <a:pt x="5283" y="592"/>
                  </a:cubicBezTo>
                  <a:cubicBezTo>
                    <a:pt x="5288" y="558"/>
                    <a:pt x="5260" y="537"/>
                    <a:pt x="5234" y="537"/>
                  </a:cubicBezTo>
                  <a:cubicBezTo>
                    <a:pt x="5215" y="537"/>
                    <a:pt x="5196" y="549"/>
                    <a:pt x="5192" y="575"/>
                  </a:cubicBezTo>
                  <a:cubicBezTo>
                    <a:pt x="5071" y="1273"/>
                    <a:pt x="4919" y="1967"/>
                    <a:pt x="4732" y="2652"/>
                  </a:cubicBezTo>
                  <a:cubicBezTo>
                    <a:pt x="4676" y="2842"/>
                    <a:pt x="4624" y="3033"/>
                    <a:pt x="4563" y="3224"/>
                  </a:cubicBezTo>
                  <a:cubicBezTo>
                    <a:pt x="4563" y="3233"/>
                    <a:pt x="4563" y="3237"/>
                    <a:pt x="4563" y="3241"/>
                  </a:cubicBezTo>
                  <a:cubicBezTo>
                    <a:pt x="4377" y="3541"/>
                    <a:pt x="4195" y="3840"/>
                    <a:pt x="4008" y="4139"/>
                  </a:cubicBezTo>
                  <a:cubicBezTo>
                    <a:pt x="3250" y="5366"/>
                    <a:pt x="2491" y="6589"/>
                    <a:pt x="1728" y="7811"/>
                  </a:cubicBezTo>
                  <a:lnTo>
                    <a:pt x="2036" y="6350"/>
                  </a:lnTo>
                  <a:cubicBezTo>
                    <a:pt x="2153" y="5782"/>
                    <a:pt x="2270" y="5214"/>
                    <a:pt x="2391" y="4642"/>
                  </a:cubicBezTo>
                  <a:cubicBezTo>
                    <a:pt x="2456" y="4317"/>
                    <a:pt x="2525" y="3991"/>
                    <a:pt x="2591" y="3666"/>
                  </a:cubicBezTo>
                  <a:cubicBezTo>
                    <a:pt x="2598" y="3634"/>
                    <a:pt x="2571" y="3612"/>
                    <a:pt x="2544" y="3612"/>
                  </a:cubicBezTo>
                  <a:cubicBezTo>
                    <a:pt x="2524" y="3612"/>
                    <a:pt x="2505" y="3623"/>
                    <a:pt x="2499" y="3649"/>
                  </a:cubicBezTo>
                  <a:cubicBezTo>
                    <a:pt x="2378" y="4221"/>
                    <a:pt x="2261" y="4798"/>
                    <a:pt x="2140" y="5370"/>
                  </a:cubicBezTo>
                  <a:cubicBezTo>
                    <a:pt x="2023" y="5942"/>
                    <a:pt x="1905" y="6510"/>
                    <a:pt x="1784" y="7078"/>
                  </a:cubicBezTo>
                  <a:cubicBezTo>
                    <a:pt x="1719" y="7404"/>
                    <a:pt x="1650" y="7724"/>
                    <a:pt x="1585" y="8045"/>
                  </a:cubicBezTo>
                  <a:cubicBezTo>
                    <a:pt x="1541" y="8115"/>
                    <a:pt x="1502" y="8180"/>
                    <a:pt x="1459" y="8249"/>
                  </a:cubicBezTo>
                  <a:cubicBezTo>
                    <a:pt x="982" y="9017"/>
                    <a:pt x="501" y="9780"/>
                    <a:pt x="24" y="10547"/>
                  </a:cubicBezTo>
                  <a:cubicBezTo>
                    <a:pt x="0" y="10582"/>
                    <a:pt x="33" y="10614"/>
                    <a:pt x="66" y="10614"/>
                  </a:cubicBezTo>
                  <a:cubicBezTo>
                    <a:pt x="81" y="10614"/>
                    <a:pt x="96" y="10607"/>
                    <a:pt x="106" y="10590"/>
                  </a:cubicBezTo>
                  <a:cubicBezTo>
                    <a:pt x="254" y="10352"/>
                    <a:pt x="405" y="10113"/>
                    <a:pt x="553" y="9875"/>
                  </a:cubicBezTo>
                  <a:cubicBezTo>
                    <a:pt x="557" y="9875"/>
                    <a:pt x="561" y="9875"/>
                    <a:pt x="566" y="9871"/>
                  </a:cubicBezTo>
                  <a:cubicBezTo>
                    <a:pt x="1082" y="9584"/>
                    <a:pt x="1598" y="9298"/>
                    <a:pt x="2114" y="9017"/>
                  </a:cubicBezTo>
                  <a:cubicBezTo>
                    <a:pt x="2634" y="8730"/>
                    <a:pt x="3150" y="8449"/>
                    <a:pt x="3670" y="8171"/>
                  </a:cubicBezTo>
                  <a:cubicBezTo>
                    <a:pt x="3965" y="8015"/>
                    <a:pt x="4255" y="7863"/>
                    <a:pt x="4550" y="7707"/>
                  </a:cubicBezTo>
                  <a:cubicBezTo>
                    <a:pt x="4594" y="7682"/>
                    <a:pt x="4564" y="7622"/>
                    <a:pt x="4522" y="7622"/>
                  </a:cubicBezTo>
                  <a:cubicBezTo>
                    <a:pt x="4515" y="7622"/>
                    <a:pt x="4506" y="7624"/>
                    <a:pt x="4498" y="7629"/>
                  </a:cubicBezTo>
                  <a:cubicBezTo>
                    <a:pt x="3978" y="7902"/>
                    <a:pt x="3453" y="8180"/>
                    <a:pt x="2937" y="8462"/>
                  </a:cubicBezTo>
                  <a:cubicBezTo>
                    <a:pt x="2417" y="8739"/>
                    <a:pt x="1901" y="9025"/>
                    <a:pt x="1385" y="9307"/>
                  </a:cubicBezTo>
                  <a:cubicBezTo>
                    <a:pt x="1138" y="9441"/>
                    <a:pt x="895" y="9580"/>
                    <a:pt x="652" y="9715"/>
                  </a:cubicBezTo>
                  <a:cubicBezTo>
                    <a:pt x="991" y="9177"/>
                    <a:pt x="1329" y="8635"/>
                    <a:pt x="1663" y="8093"/>
                  </a:cubicBezTo>
                  <a:cubicBezTo>
                    <a:pt x="1667" y="8093"/>
                    <a:pt x="1667" y="8089"/>
                    <a:pt x="1667" y="8089"/>
                  </a:cubicBezTo>
                  <a:cubicBezTo>
                    <a:pt x="2001" y="7555"/>
                    <a:pt x="2330" y="7022"/>
                    <a:pt x="2664" y="6489"/>
                  </a:cubicBezTo>
                  <a:cubicBezTo>
                    <a:pt x="2911" y="6090"/>
                    <a:pt x="3159" y="5691"/>
                    <a:pt x="3406" y="5288"/>
                  </a:cubicBezTo>
                  <a:cubicBezTo>
                    <a:pt x="3410" y="5288"/>
                    <a:pt x="3414" y="5288"/>
                    <a:pt x="3419" y="5283"/>
                  </a:cubicBezTo>
                  <a:cubicBezTo>
                    <a:pt x="3813" y="4997"/>
                    <a:pt x="4212" y="4720"/>
                    <a:pt x="4620" y="4451"/>
                  </a:cubicBezTo>
                  <a:cubicBezTo>
                    <a:pt x="5032" y="4182"/>
                    <a:pt x="5448" y="3922"/>
                    <a:pt x="5873" y="3671"/>
                  </a:cubicBezTo>
                  <a:cubicBezTo>
                    <a:pt x="6107" y="3532"/>
                    <a:pt x="6345" y="3397"/>
                    <a:pt x="6584" y="3267"/>
                  </a:cubicBezTo>
                  <a:cubicBezTo>
                    <a:pt x="6628" y="3242"/>
                    <a:pt x="6601" y="3182"/>
                    <a:pt x="6557" y="3182"/>
                  </a:cubicBezTo>
                  <a:cubicBezTo>
                    <a:pt x="6549" y="3182"/>
                    <a:pt x="6541" y="3185"/>
                    <a:pt x="6532" y="3189"/>
                  </a:cubicBezTo>
                  <a:cubicBezTo>
                    <a:pt x="6107" y="3423"/>
                    <a:pt x="5682" y="3671"/>
                    <a:pt x="5270" y="3926"/>
                  </a:cubicBezTo>
                  <a:cubicBezTo>
                    <a:pt x="4849" y="4182"/>
                    <a:pt x="4438" y="4451"/>
                    <a:pt x="4034" y="4733"/>
                  </a:cubicBezTo>
                  <a:cubicBezTo>
                    <a:pt x="3865" y="4846"/>
                    <a:pt x="3700" y="4963"/>
                    <a:pt x="3536" y="5084"/>
                  </a:cubicBezTo>
                  <a:cubicBezTo>
                    <a:pt x="4095" y="4182"/>
                    <a:pt x="4650" y="3280"/>
                    <a:pt x="5205" y="2379"/>
                  </a:cubicBezTo>
                  <a:cubicBezTo>
                    <a:pt x="5682" y="1607"/>
                    <a:pt x="6154" y="839"/>
                    <a:pt x="6627" y="68"/>
                  </a:cubicBezTo>
                  <a:cubicBezTo>
                    <a:pt x="6651" y="32"/>
                    <a:pt x="6618" y="1"/>
                    <a:pt x="6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3487852" y="1579916"/>
              <a:ext cx="868790" cy="1144622"/>
            </a:xfrm>
            <a:custGeom>
              <a:rect b="b" l="l" r="r" t="t"/>
              <a:pathLst>
                <a:path extrusionOk="0" h="6976" w="5295">
                  <a:moveTo>
                    <a:pt x="989" y="0"/>
                  </a:moveTo>
                  <a:cubicBezTo>
                    <a:pt x="648" y="0"/>
                    <a:pt x="332" y="253"/>
                    <a:pt x="213" y="573"/>
                  </a:cubicBezTo>
                  <a:cubicBezTo>
                    <a:pt x="87" y="898"/>
                    <a:pt x="143" y="1271"/>
                    <a:pt x="304" y="1579"/>
                  </a:cubicBezTo>
                  <a:cubicBezTo>
                    <a:pt x="468" y="1887"/>
                    <a:pt x="729" y="2134"/>
                    <a:pt x="1015" y="2329"/>
                  </a:cubicBezTo>
                  <a:cubicBezTo>
                    <a:pt x="772" y="2420"/>
                    <a:pt x="503" y="2472"/>
                    <a:pt x="308" y="2641"/>
                  </a:cubicBezTo>
                  <a:cubicBezTo>
                    <a:pt x="87" y="2832"/>
                    <a:pt x="0" y="3148"/>
                    <a:pt x="39" y="3439"/>
                  </a:cubicBezTo>
                  <a:cubicBezTo>
                    <a:pt x="78" y="3725"/>
                    <a:pt x="230" y="3989"/>
                    <a:pt x="425" y="4211"/>
                  </a:cubicBezTo>
                  <a:cubicBezTo>
                    <a:pt x="772" y="4605"/>
                    <a:pt x="1253" y="4883"/>
                    <a:pt x="1773" y="4982"/>
                  </a:cubicBezTo>
                  <a:cubicBezTo>
                    <a:pt x="1544" y="5169"/>
                    <a:pt x="1327" y="5407"/>
                    <a:pt x="1279" y="5698"/>
                  </a:cubicBezTo>
                  <a:cubicBezTo>
                    <a:pt x="1236" y="5980"/>
                    <a:pt x="1357" y="6266"/>
                    <a:pt x="1557" y="6469"/>
                  </a:cubicBezTo>
                  <a:cubicBezTo>
                    <a:pt x="1756" y="6673"/>
                    <a:pt x="2021" y="6799"/>
                    <a:pt x="2289" y="6881"/>
                  </a:cubicBezTo>
                  <a:cubicBezTo>
                    <a:pt x="2514" y="6948"/>
                    <a:pt x="2732" y="6975"/>
                    <a:pt x="2951" y="6975"/>
                  </a:cubicBezTo>
                  <a:cubicBezTo>
                    <a:pt x="3133" y="6975"/>
                    <a:pt x="3317" y="6956"/>
                    <a:pt x="3508" y="6925"/>
                  </a:cubicBezTo>
                  <a:cubicBezTo>
                    <a:pt x="3733" y="6890"/>
                    <a:pt x="4145" y="6717"/>
                    <a:pt x="4414" y="6474"/>
                  </a:cubicBezTo>
                  <a:cubicBezTo>
                    <a:pt x="4726" y="6222"/>
                    <a:pt x="4965" y="5810"/>
                    <a:pt x="5073" y="5464"/>
                  </a:cubicBezTo>
                  <a:cubicBezTo>
                    <a:pt x="5199" y="5073"/>
                    <a:pt x="5294" y="4666"/>
                    <a:pt x="5259" y="4254"/>
                  </a:cubicBezTo>
                  <a:cubicBezTo>
                    <a:pt x="5225" y="3846"/>
                    <a:pt x="5047" y="3434"/>
                    <a:pt x="4713" y="3196"/>
                  </a:cubicBezTo>
                  <a:cubicBezTo>
                    <a:pt x="4547" y="3077"/>
                    <a:pt x="4339" y="3013"/>
                    <a:pt x="4134" y="3013"/>
                  </a:cubicBezTo>
                  <a:cubicBezTo>
                    <a:pt x="3928" y="3013"/>
                    <a:pt x="3725" y="3078"/>
                    <a:pt x="3573" y="3218"/>
                  </a:cubicBezTo>
                  <a:cubicBezTo>
                    <a:pt x="3655" y="2845"/>
                    <a:pt x="3733" y="2459"/>
                    <a:pt x="3690" y="2077"/>
                  </a:cubicBezTo>
                  <a:cubicBezTo>
                    <a:pt x="3646" y="1696"/>
                    <a:pt x="3460" y="1310"/>
                    <a:pt x="3122" y="1128"/>
                  </a:cubicBezTo>
                  <a:cubicBezTo>
                    <a:pt x="3009" y="1066"/>
                    <a:pt x="2878" y="1036"/>
                    <a:pt x="2748" y="1036"/>
                  </a:cubicBezTo>
                  <a:cubicBezTo>
                    <a:pt x="2493" y="1036"/>
                    <a:pt x="2239" y="1153"/>
                    <a:pt x="2125" y="1379"/>
                  </a:cubicBezTo>
                  <a:cubicBezTo>
                    <a:pt x="2042" y="1072"/>
                    <a:pt x="1960" y="755"/>
                    <a:pt x="1786" y="491"/>
                  </a:cubicBezTo>
                  <a:cubicBezTo>
                    <a:pt x="1609" y="222"/>
                    <a:pt x="1327" y="5"/>
                    <a:pt x="1006" y="1"/>
                  </a:cubicBezTo>
                  <a:cubicBezTo>
                    <a:pt x="1000" y="0"/>
                    <a:pt x="995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3633718" y="1750394"/>
              <a:ext cx="540799" cy="892923"/>
            </a:xfrm>
            <a:custGeom>
              <a:rect b="b" l="l" r="r" t="t"/>
              <a:pathLst>
                <a:path extrusionOk="0" h="5442" w="3296">
                  <a:moveTo>
                    <a:pt x="120" y="1"/>
                  </a:moveTo>
                  <a:cubicBezTo>
                    <a:pt x="104" y="1"/>
                    <a:pt x="86" y="22"/>
                    <a:pt x="95" y="41"/>
                  </a:cubicBezTo>
                  <a:cubicBezTo>
                    <a:pt x="390" y="535"/>
                    <a:pt x="681" y="1034"/>
                    <a:pt x="971" y="1528"/>
                  </a:cubicBezTo>
                  <a:cubicBezTo>
                    <a:pt x="754" y="1320"/>
                    <a:pt x="525" y="1116"/>
                    <a:pt x="286" y="921"/>
                  </a:cubicBezTo>
                  <a:cubicBezTo>
                    <a:pt x="208" y="861"/>
                    <a:pt x="130" y="796"/>
                    <a:pt x="52" y="735"/>
                  </a:cubicBezTo>
                  <a:cubicBezTo>
                    <a:pt x="47" y="732"/>
                    <a:pt x="42" y="730"/>
                    <a:pt x="37" y="730"/>
                  </a:cubicBezTo>
                  <a:cubicBezTo>
                    <a:pt x="16" y="730"/>
                    <a:pt x="1" y="756"/>
                    <a:pt x="22" y="774"/>
                  </a:cubicBezTo>
                  <a:cubicBezTo>
                    <a:pt x="303" y="991"/>
                    <a:pt x="577" y="1225"/>
                    <a:pt x="837" y="1468"/>
                  </a:cubicBezTo>
                  <a:cubicBezTo>
                    <a:pt x="910" y="1537"/>
                    <a:pt x="984" y="1606"/>
                    <a:pt x="1054" y="1676"/>
                  </a:cubicBezTo>
                  <a:cubicBezTo>
                    <a:pt x="1058" y="1680"/>
                    <a:pt x="1058" y="1680"/>
                    <a:pt x="1062" y="1680"/>
                  </a:cubicBezTo>
                  <a:cubicBezTo>
                    <a:pt x="1153" y="1836"/>
                    <a:pt x="1240" y="1988"/>
                    <a:pt x="1331" y="2140"/>
                  </a:cubicBezTo>
                  <a:cubicBezTo>
                    <a:pt x="1700" y="2768"/>
                    <a:pt x="2064" y="3397"/>
                    <a:pt x="2428" y="4026"/>
                  </a:cubicBezTo>
                  <a:cubicBezTo>
                    <a:pt x="2237" y="3865"/>
                    <a:pt x="2042" y="3705"/>
                    <a:pt x="1851" y="3544"/>
                  </a:cubicBezTo>
                  <a:cubicBezTo>
                    <a:pt x="1626" y="3358"/>
                    <a:pt x="1400" y="3167"/>
                    <a:pt x="1175" y="2981"/>
                  </a:cubicBezTo>
                  <a:cubicBezTo>
                    <a:pt x="1045" y="2877"/>
                    <a:pt x="915" y="2768"/>
                    <a:pt x="785" y="2660"/>
                  </a:cubicBezTo>
                  <a:cubicBezTo>
                    <a:pt x="781" y="2657"/>
                    <a:pt x="776" y="2655"/>
                    <a:pt x="772" y="2655"/>
                  </a:cubicBezTo>
                  <a:cubicBezTo>
                    <a:pt x="753" y="2655"/>
                    <a:pt x="737" y="2681"/>
                    <a:pt x="754" y="2699"/>
                  </a:cubicBezTo>
                  <a:cubicBezTo>
                    <a:pt x="984" y="2885"/>
                    <a:pt x="1210" y="3076"/>
                    <a:pt x="1439" y="3267"/>
                  </a:cubicBezTo>
                  <a:cubicBezTo>
                    <a:pt x="1665" y="3453"/>
                    <a:pt x="1890" y="3640"/>
                    <a:pt x="2116" y="3826"/>
                  </a:cubicBezTo>
                  <a:cubicBezTo>
                    <a:pt x="2246" y="3935"/>
                    <a:pt x="2372" y="4039"/>
                    <a:pt x="2497" y="4143"/>
                  </a:cubicBezTo>
                  <a:cubicBezTo>
                    <a:pt x="2519" y="4177"/>
                    <a:pt x="2541" y="4212"/>
                    <a:pt x="2558" y="4247"/>
                  </a:cubicBezTo>
                  <a:cubicBezTo>
                    <a:pt x="2788" y="4641"/>
                    <a:pt x="3018" y="5036"/>
                    <a:pt x="3247" y="5430"/>
                  </a:cubicBezTo>
                  <a:cubicBezTo>
                    <a:pt x="3251" y="5438"/>
                    <a:pt x="3257" y="5441"/>
                    <a:pt x="3264" y="5441"/>
                  </a:cubicBezTo>
                  <a:cubicBezTo>
                    <a:pt x="3279" y="5441"/>
                    <a:pt x="3296" y="5423"/>
                    <a:pt x="3286" y="5404"/>
                  </a:cubicBezTo>
                  <a:cubicBezTo>
                    <a:pt x="3213" y="5283"/>
                    <a:pt x="3143" y="5157"/>
                    <a:pt x="3070" y="5036"/>
                  </a:cubicBezTo>
                  <a:cubicBezTo>
                    <a:pt x="3074" y="5036"/>
                    <a:pt x="3074" y="5032"/>
                    <a:pt x="3074" y="5027"/>
                  </a:cubicBezTo>
                  <a:cubicBezTo>
                    <a:pt x="3065" y="4732"/>
                    <a:pt x="3061" y="4433"/>
                    <a:pt x="3057" y="4138"/>
                  </a:cubicBezTo>
                  <a:cubicBezTo>
                    <a:pt x="3052" y="3839"/>
                    <a:pt x="3048" y="3540"/>
                    <a:pt x="3048" y="3245"/>
                  </a:cubicBezTo>
                  <a:cubicBezTo>
                    <a:pt x="3048" y="3076"/>
                    <a:pt x="3048" y="2911"/>
                    <a:pt x="3048" y="2742"/>
                  </a:cubicBezTo>
                  <a:cubicBezTo>
                    <a:pt x="3048" y="2728"/>
                    <a:pt x="3038" y="2722"/>
                    <a:pt x="3027" y="2722"/>
                  </a:cubicBezTo>
                  <a:cubicBezTo>
                    <a:pt x="3014" y="2722"/>
                    <a:pt x="3000" y="2730"/>
                    <a:pt x="3000" y="2747"/>
                  </a:cubicBezTo>
                  <a:cubicBezTo>
                    <a:pt x="3000" y="3046"/>
                    <a:pt x="3000" y="3341"/>
                    <a:pt x="3005" y="3640"/>
                  </a:cubicBezTo>
                  <a:cubicBezTo>
                    <a:pt x="3005" y="3939"/>
                    <a:pt x="3009" y="4234"/>
                    <a:pt x="3013" y="4533"/>
                  </a:cubicBezTo>
                  <a:cubicBezTo>
                    <a:pt x="3018" y="4672"/>
                    <a:pt x="3022" y="4810"/>
                    <a:pt x="3022" y="4954"/>
                  </a:cubicBezTo>
                  <a:cubicBezTo>
                    <a:pt x="2862" y="4676"/>
                    <a:pt x="2701" y="4399"/>
                    <a:pt x="2541" y="4121"/>
                  </a:cubicBezTo>
                  <a:cubicBezTo>
                    <a:pt x="2541" y="4117"/>
                    <a:pt x="2541" y="4117"/>
                    <a:pt x="2536" y="4117"/>
                  </a:cubicBezTo>
                  <a:cubicBezTo>
                    <a:pt x="2380" y="3844"/>
                    <a:pt x="2220" y="3570"/>
                    <a:pt x="2059" y="3297"/>
                  </a:cubicBezTo>
                  <a:cubicBezTo>
                    <a:pt x="1942" y="3089"/>
                    <a:pt x="1821" y="2885"/>
                    <a:pt x="1700" y="2682"/>
                  </a:cubicBezTo>
                  <a:cubicBezTo>
                    <a:pt x="1700" y="2677"/>
                    <a:pt x="1704" y="2677"/>
                    <a:pt x="1700" y="2677"/>
                  </a:cubicBezTo>
                  <a:cubicBezTo>
                    <a:pt x="1665" y="2430"/>
                    <a:pt x="1639" y="2187"/>
                    <a:pt x="1613" y="1945"/>
                  </a:cubicBezTo>
                  <a:cubicBezTo>
                    <a:pt x="1591" y="1697"/>
                    <a:pt x="1574" y="1450"/>
                    <a:pt x="1561" y="1199"/>
                  </a:cubicBezTo>
                  <a:cubicBezTo>
                    <a:pt x="1556" y="1064"/>
                    <a:pt x="1552" y="926"/>
                    <a:pt x="1552" y="787"/>
                  </a:cubicBezTo>
                  <a:cubicBezTo>
                    <a:pt x="1552" y="773"/>
                    <a:pt x="1542" y="766"/>
                    <a:pt x="1531" y="766"/>
                  </a:cubicBezTo>
                  <a:cubicBezTo>
                    <a:pt x="1518" y="766"/>
                    <a:pt x="1504" y="775"/>
                    <a:pt x="1504" y="791"/>
                  </a:cubicBezTo>
                  <a:cubicBezTo>
                    <a:pt x="1509" y="1038"/>
                    <a:pt x="1517" y="1286"/>
                    <a:pt x="1535" y="1528"/>
                  </a:cubicBezTo>
                  <a:cubicBezTo>
                    <a:pt x="1548" y="1775"/>
                    <a:pt x="1574" y="2023"/>
                    <a:pt x="1600" y="2270"/>
                  </a:cubicBezTo>
                  <a:cubicBezTo>
                    <a:pt x="1613" y="2374"/>
                    <a:pt x="1626" y="2474"/>
                    <a:pt x="1639" y="2578"/>
                  </a:cubicBezTo>
                  <a:cubicBezTo>
                    <a:pt x="1370" y="2114"/>
                    <a:pt x="1101" y="1654"/>
                    <a:pt x="828" y="1190"/>
                  </a:cubicBezTo>
                  <a:cubicBezTo>
                    <a:pt x="598" y="800"/>
                    <a:pt x="368" y="405"/>
                    <a:pt x="134" y="11"/>
                  </a:cubicBezTo>
                  <a:cubicBezTo>
                    <a:pt x="131" y="4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2732926" y="2215887"/>
              <a:ext cx="1674083" cy="2168481"/>
            </a:xfrm>
            <a:custGeom>
              <a:rect b="b" l="l" r="r" t="t"/>
              <a:pathLst>
                <a:path extrusionOk="0" h="13216" w="10203">
                  <a:moveTo>
                    <a:pt x="1764" y="1"/>
                  </a:moveTo>
                  <a:cubicBezTo>
                    <a:pt x="1757" y="1"/>
                    <a:pt x="1750" y="1"/>
                    <a:pt x="1744" y="1"/>
                  </a:cubicBezTo>
                  <a:cubicBezTo>
                    <a:pt x="1076" y="5"/>
                    <a:pt x="478" y="512"/>
                    <a:pt x="257" y="1137"/>
                  </a:cubicBezTo>
                  <a:cubicBezTo>
                    <a:pt x="40" y="1765"/>
                    <a:pt x="166" y="2481"/>
                    <a:pt x="495" y="3057"/>
                  </a:cubicBezTo>
                  <a:cubicBezTo>
                    <a:pt x="825" y="3634"/>
                    <a:pt x="1341" y="4089"/>
                    <a:pt x="1900" y="4449"/>
                  </a:cubicBezTo>
                  <a:cubicBezTo>
                    <a:pt x="1440" y="4640"/>
                    <a:pt x="929" y="4753"/>
                    <a:pt x="560" y="5087"/>
                  </a:cubicBezTo>
                  <a:cubicBezTo>
                    <a:pt x="148" y="5464"/>
                    <a:pt x="1" y="6075"/>
                    <a:pt x="92" y="6621"/>
                  </a:cubicBezTo>
                  <a:cubicBezTo>
                    <a:pt x="187" y="7172"/>
                    <a:pt x="495" y="7666"/>
                    <a:pt x="872" y="8074"/>
                  </a:cubicBezTo>
                  <a:cubicBezTo>
                    <a:pt x="1557" y="8815"/>
                    <a:pt x="2498" y="9318"/>
                    <a:pt x="3495" y="9474"/>
                  </a:cubicBezTo>
                  <a:cubicBezTo>
                    <a:pt x="3066" y="9843"/>
                    <a:pt x="2672" y="10311"/>
                    <a:pt x="2598" y="10870"/>
                  </a:cubicBezTo>
                  <a:cubicBezTo>
                    <a:pt x="2529" y="11408"/>
                    <a:pt x="2780" y="11954"/>
                    <a:pt x="3170" y="12331"/>
                  </a:cubicBezTo>
                  <a:cubicBezTo>
                    <a:pt x="3561" y="12704"/>
                    <a:pt x="4072" y="12930"/>
                    <a:pt x="4597" y="13069"/>
                  </a:cubicBezTo>
                  <a:cubicBezTo>
                    <a:pt x="4982" y="13172"/>
                    <a:pt x="5353" y="13216"/>
                    <a:pt x="5725" y="13216"/>
                  </a:cubicBezTo>
                  <a:cubicBezTo>
                    <a:pt x="6119" y="13216"/>
                    <a:pt x="6514" y="13166"/>
                    <a:pt x="6929" y="13086"/>
                  </a:cubicBezTo>
                  <a:cubicBezTo>
                    <a:pt x="7350" y="13004"/>
                    <a:pt x="8126" y="12652"/>
                    <a:pt x="8633" y="12175"/>
                  </a:cubicBezTo>
                  <a:cubicBezTo>
                    <a:pt x="9214" y="11672"/>
                    <a:pt x="9644" y="10875"/>
                    <a:pt x="9834" y="10203"/>
                  </a:cubicBezTo>
                  <a:cubicBezTo>
                    <a:pt x="10042" y="9448"/>
                    <a:pt x="10203" y="8663"/>
                    <a:pt x="10116" y="7883"/>
                  </a:cubicBezTo>
                  <a:cubicBezTo>
                    <a:pt x="10025" y="7107"/>
                    <a:pt x="9661" y="6327"/>
                    <a:pt x="9011" y="5893"/>
                  </a:cubicBezTo>
                  <a:cubicBezTo>
                    <a:pt x="8701" y="5688"/>
                    <a:pt x="8323" y="5579"/>
                    <a:pt x="7951" y="5579"/>
                  </a:cubicBezTo>
                  <a:cubicBezTo>
                    <a:pt x="7538" y="5579"/>
                    <a:pt x="7133" y="5714"/>
                    <a:pt x="6838" y="6001"/>
                  </a:cubicBezTo>
                  <a:lnTo>
                    <a:pt x="6838" y="6001"/>
                  </a:lnTo>
                  <a:cubicBezTo>
                    <a:pt x="6964" y="5277"/>
                    <a:pt x="7094" y="4545"/>
                    <a:pt x="6990" y="3816"/>
                  </a:cubicBezTo>
                  <a:cubicBezTo>
                    <a:pt x="6886" y="3092"/>
                    <a:pt x="6509" y="2364"/>
                    <a:pt x="5854" y="2034"/>
                  </a:cubicBezTo>
                  <a:cubicBezTo>
                    <a:pt x="5647" y="1930"/>
                    <a:pt x="5413" y="1879"/>
                    <a:pt x="5179" y="1879"/>
                  </a:cubicBezTo>
                  <a:cubicBezTo>
                    <a:pt x="4673" y="1879"/>
                    <a:pt x="4170" y="2118"/>
                    <a:pt x="3959" y="2572"/>
                  </a:cubicBezTo>
                  <a:cubicBezTo>
                    <a:pt x="3786" y="1986"/>
                    <a:pt x="3608" y="1388"/>
                    <a:pt x="3261" y="890"/>
                  </a:cubicBezTo>
                  <a:cubicBezTo>
                    <a:pt x="2914" y="392"/>
                    <a:pt x="2367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2999882" y="2542241"/>
              <a:ext cx="1077169" cy="1675585"/>
            </a:xfrm>
            <a:custGeom>
              <a:rect b="b" l="l" r="r" t="t"/>
              <a:pathLst>
                <a:path extrusionOk="0" h="10212" w="6565">
                  <a:moveTo>
                    <a:pt x="180" y="0"/>
                  </a:moveTo>
                  <a:cubicBezTo>
                    <a:pt x="149" y="0"/>
                    <a:pt x="117" y="38"/>
                    <a:pt x="139" y="76"/>
                  </a:cubicBezTo>
                  <a:cubicBezTo>
                    <a:pt x="728" y="1003"/>
                    <a:pt x="1314" y="1936"/>
                    <a:pt x="1899" y="2872"/>
                  </a:cubicBezTo>
                  <a:cubicBezTo>
                    <a:pt x="1470" y="2478"/>
                    <a:pt x="1019" y="2105"/>
                    <a:pt x="559" y="1749"/>
                  </a:cubicBezTo>
                  <a:cubicBezTo>
                    <a:pt x="403" y="1632"/>
                    <a:pt x="251" y="1519"/>
                    <a:pt x="95" y="1407"/>
                  </a:cubicBezTo>
                  <a:cubicBezTo>
                    <a:pt x="86" y="1400"/>
                    <a:pt x="77" y="1397"/>
                    <a:pt x="68" y="1397"/>
                  </a:cubicBezTo>
                  <a:cubicBezTo>
                    <a:pt x="30" y="1397"/>
                    <a:pt x="0" y="1448"/>
                    <a:pt x="39" y="1476"/>
                  </a:cubicBezTo>
                  <a:cubicBezTo>
                    <a:pt x="594" y="1879"/>
                    <a:pt x="1127" y="2308"/>
                    <a:pt x="1639" y="2759"/>
                  </a:cubicBezTo>
                  <a:cubicBezTo>
                    <a:pt x="1782" y="2885"/>
                    <a:pt x="1925" y="3015"/>
                    <a:pt x="2068" y="3150"/>
                  </a:cubicBezTo>
                  <a:cubicBezTo>
                    <a:pt x="2072" y="3150"/>
                    <a:pt x="2072" y="3154"/>
                    <a:pt x="2077" y="3154"/>
                  </a:cubicBezTo>
                  <a:cubicBezTo>
                    <a:pt x="2259" y="3440"/>
                    <a:pt x="2441" y="3731"/>
                    <a:pt x="2619" y="4017"/>
                  </a:cubicBezTo>
                  <a:cubicBezTo>
                    <a:pt x="3356" y="5196"/>
                    <a:pt x="4093" y="6371"/>
                    <a:pt x="4825" y="7550"/>
                  </a:cubicBezTo>
                  <a:cubicBezTo>
                    <a:pt x="4448" y="7255"/>
                    <a:pt x="4071" y="6961"/>
                    <a:pt x="3694" y="6666"/>
                  </a:cubicBezTo>
                  <a:cubicBezTo>
                    <a:pt x="3252" y="6323"/>
                    <a:pt x="2809" y="5976"/>
                    <a:pt x="2367" y="5634"/>
                  </a:cubicBezTo>
                  <a:cubicBezTo>
                    <a:pt x="2116" y="5434"/>
                    <a:pt x="1864" y="5239"/>
                    <a:pt x="1608" y="5040"/>
                  </a:cubicBezTo>
                  <a:cubicBezTo>
                    <a:pt x="1600" y="5034"/>
                    <a:pt x="1592" y="5031"/>
                    <a:pt x="1584" y="5031"/>
                  </a:cubicBezTo>
                  <a:cubicBezTo>
                    <a:pt x="1548" y="5031"/>
                    <a:pt x="1517" y="5085"/>
                    <a:pt x="1552" y="5114"/>
                  </a:cubicBezTo>
                  <a:lnTo>
                    <a:pt x="2892" y="6159"/>
                  </a:lnTo>
                  <a:cubicBezTo>
                    <a:pt x="3334" y="6501"/>
                    <a:pt x="3776" y="6848"/>
                    <a:pt x="4218" y="7190"/>
                  </a:cubicBezTo>
                  <a:cubicBezTo>
                    <a:pt x="4470" y="7386"/>
                    <a:pt x="4717" y="7581"/>
                    <a:pt x="4969" y="7776"/>
                  </a:cubicBezTo>
                  <a:cubicBezTo>
                    <a:pt x="5008" y="7841"/>
                    <a:pt x="5047" y="7906"/>
                    <a:pt x="5090" y="7971"/>
                  </a:cubicBezTo>
                  <a:cubicBezTo>
                    <a:pt x="5550" y="8708"/>
                    <a:pt x="6009" y="9449"/>
                    <a:pt x="6469" y="10191"/>
                  </a:cubicBezTo>
                  <a:cubicBezTo>
                    <a:pt x="6477" y="10205"/>
                    <a:pt x="6489" y="10212"/>
                    <a:pt x="6502" y="10212"/>
                  </a:cubicBezTo>
                  <a:cubicBezTo>
                    <a:pt x="6532" y="10212"/>
                    <a:pt x="6564" y="10173"/>
                    <a:pt x="6542" y="10139"/>
                  </a:cubicBezTo>
                  <a:cubicBezTo>
                    <a:pt x="6399" y="9909"/>
                    <a:pt x="6256" y="9675"/>
                    <a:pt x="6113" y="9445"/>
                  </a:cubicBezTo>
                  <a:cubicBezTo>
                    <a:pt x="6113" y="9441"/>
                    <a:pt x="6113" y="9436"/>
                    <a:pt x="6113" y="9432"/>
                  </a:cubicBezTo>
                  <a:cubicBezTo>
                    <a:pt x="6083" y="8864"/>
                    <a:pt x="6057" y="8296"/>
                    <a:pt x="6031" y="7728"/>
                  </a:cubicBezTo>
                  <a:cubicBezTo>
                    <a:pt x="6005" y="7160"/>
                    <a:pt x="5983" y="6592"/>
                    <a:pt x="5966" y="6024"/>
                  </a:cubicBezTo>
                  <a:cubicBezTo>
                    <a:pt x="5953" y="5708"/>
                    <a:pt x="5944" y="5387"/>
                    <a:pt x="5935" y="5066"/>
                  </a:cubicBezTo>
                  <a:cubicBezTo>
                    <a:pt x="5935" y="5040"/>
                    <a:pt x="5917" y="5028"/>
                    <a:pt x="5896" y="5028"/>
                  </a:cubicBezTo>
                  <a:cubicBezTo>
                    <a:pt x="5872" y="5028"/>
                    <a:pt x="5844" y="5046"/>
                    <a:pt x="5844" y="5079"/>
                  </a:cubicBezTo>
                  <a:cubicBezTo>
                    <a:pt x="5862" y="5647"/>
                    <a:pt x="5879" y="6215"/>
                    <a:pt x="5901" y="6783"/>
                  </a:cubicBezTo>
                  <a:cubicBezTo>
                    <a:pt x="5922" y="7351"/>
                    <a:pt x="5948" y="7919"/>
                    <a:pt x="5974" y="8487"/>
                  </a:cubicBezTo>
                  <a:cubicBezTo>
                    <a:pt x="5987" y="8756"/>
                    <a:pt x="6000" y="9024"/>
                    <a:pt x="6013" y="9289"/>
                  </a:cubicBezTo>
                  <a:cubicBezTo>
                    <a:pt x="5693" y="8769"/>
                    <a:pt x="5367" y="8248"/>
                    <a:pt x="5042" y="7728"/>
                  </a:cubicBezTo>
                  <a:cubicBezTo>
                    <a:pt x="5042" y="7724"/>
                    <a:pt x="5042" y="7724"/>
                    <a:pt x="5042" y="7719"/>
                  </a:cubicBezTo>
                  <a:cubicBezTo>
                    <a:pt x="4721" y="7208"/>
                    <a:pt x="4401" y="6692"/>
                    <a:pt x="4080" y="6180"/>
                  </a:cubicBezTo>
                  <a:cubicBezTo>
                    <a:pt x="3841" y="5794"/>
                    <a:pt x="3598" y="5413"/>
                    <a:pt x="3360" y="5027"/>
                  </a:cubicBezTo>
                  <a:cubicBezTo>
                    <a:pt x="3360" y="5023"/>
                    <a:pt x="3360" y="5018"/>
                    <a:pt x="3360" y="5014"/>
                  </a:cubicBezTo>
                  <a:cubicBezTo>
                    <a:pt x="3278" y="4554"/>
                    <a:pt x="3208" y="4086"/>
                    <a:pt x="3148" y="3622"/>
                  </a:cubicBezTo>
                  <a:cubicBezTo>
                    <a:pt x="3091" y="3150"/>
                    <a:pt x="3043" y="2677"/>
                    <a:pt x="3009" y="2209"/>
                  </a:cubicBezTo>
                  <a:cubicBezTo>
                    <a:pt x="2987" y="1944"/>
                    <a:pt x="2974" y="1680"/>
                    <a:pt x="2961" y="1420"/>
                  </a:cubicBezTo>
                  <a:cubicBezTo>
                    <a:pt x="2959" y="1392"/>
                    <a:pt x="2940" y="1380"/>
                    <a:pt x="2920" y="1380"/>
                  </a:cubicBezTo>
                  <a:cubicBezTo>
                    <a:pt x="2896" y="1380"/>
                    <a:pt x="2870" y="1397"/>
                    <a:pt x="2870" y="1428"/>
                  </a:cubicBezTo>
                  <a:cubicBezTo>
                    <a:pt x="2892" y="1901"/>
                    <a:pt x="2926" y="2369"/>
                    <a:pt x="2970" y="2837"/>
                  </a:cubicBezTo>
                  <a:cubicBezTo>
                    <a:pt x="3017" y="3310"/>
                    <a:pt x="3074" y="3778"/>
                    <a:pt x="3143" y="4246"/>
                  </a:cubicBezTo>
                  <a:cubicBezTo>
                    <a:pt x="3169" y="4442"/>
                    <a:pt x="3204" y="4637"/>
                    <a:pt x="3234" y="4827"/>
                  </a:cubicBezTo>
                  <a:cubicBezTo>
                    <a:pt x="2692" y="3965"/>
                    <a:pt x="2150" y="3098"/>
                    <a:pt x="1608" y="2230"/>
                  </a:cubicBezTo>
                  <a:cubicBezTo>
                    <a:pt x="1140" y="1493"/>
                    <a:pt x="676" y="756"/>
                    <a:pt x="212" y="19"/>
                  </a:cubicBezTo>
                  <a:cubicBezTo>
                    <a:pt x="204" y="6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3893946" y="1487375"/>
              <a:ext cx="1533961" cy="3179542"/>
            </a:xfrm>
            <a:custGeom>
              <a:rect b="b" l="l" r="r" t="t"/>
              <a:pathLst>
                <a:path extrusionOk="0" h="19378" w="9349">
                  <a:moveTo>
                    <a:pt x="994" y="1"/>
                  </a:moveTo>
                  <a:cubicBezTo>
                    <a:pt x="447" y="1"/>
                    <a:pt x="1" y="443"/>
                    <a:pt x="1" y="994"/>
                  </a:cubicBezTo>
                  <a:lnTo>
                    <a:pt x="1" y="18454"/>
                  </a:lnTo>
                  <a:cubicBezTo>
                    <a:pt x="1" y="18961"/>
                    <a:pt x="413" y="19377"/>
                    <a:pt x="924" y="19377"/>
                  </a:cubicBezTo>
                  <a:lnTo>
                    <a:pt x="8369" y="19377"/>
                  </a:lnTo>
                  <a:cubicBezTo>
                    <a:pt x="8911" y="19377"/>
                    <a:pt x="9349" y="18935"/>
                    <a:pt x="9349" y="18393"/>
                  </a:cubicBezTo>
                  <a:lnTo>
                    <a:pt x="9349" y="1189"/>
                  </a:lnTo>
                  <a:cubicBezTo>
                    <a:pt x="9349" y="534"/>
                    <a:pt x="8820" y="1"/>
                    <a:pt x="8165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8" name="Google Shape;1058;p42"/>
            <p:cNvGrpSpPr/>
            <p:nvPr/>
          </p:nvGrpSpPr>
          <p:grpSpPr>
            <a:xfrm>
              <a:off x="3958935" y="1568657"/>
              <a:ext cx="1404554" cy="3032919"/>
              <a:chOff x="3964789" y="1898638"/>
              <a:chExt cx="1121938" cy="2422653"/>
            </a:xfrm>
          </p:grpSpPr>
          <p:sp>
            <p:nvSpPr>
              <p:cNvPr id="1059" name="Google Shape;1059;p42"/>
              <p:cNvSpPr/>
              <p:nvPr/>
            </p:nvSpPr>
            <p:spPr>
              <a:xfrm>
                <a:off x="3964789" y="1898638"/>
                <a:ext cx="1121938" cy="1674256"/>
              </a:xfrm>
              <a:custGeom>
                <a:rect b="b" l="l" r="r" t="t"/>
                <a:pathLst>
                  <a:path extrusionOk="0" h="12774" w="8560">
                    <a:moveTo>
                      <a:pt x="789" y="0"/>
                    </a:moveTo>
                    <a:cubicBezTo>
                      <a:pt x="356" y="0"/>
                      <a:pt x="0" y="356"/>
                      <a:pt x="0" y="789"/>
                    </a:cubicBezTo>
                    <a:lnTo>
                      <a:pt x="0" y="12773"/>
                    </a:lnTo>
                    <a:cubicBezTo>
                      <a:pt x="4661" y="12730"/>
                      <a:pt x="7471" y="8099"/>
                      <a:pt x="8559" y="5862"/>
                    </a:cubicBezTo>
                    <a:lnTo>
                      <a:pt x="8559" y="937"/>
                    </a:lnTo>
                    <a:cubicBezTo>
                      <a:pt x="8559" y="421"/>
                      <a:pt x="8143" y="0"/>
                      <a:pt x="7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3964789" y="2666957"/>
                <a:ext cx="1121938" cy="1654334"/>
              </a:xfrm>
              <a:custGeom>
                <a:rect b="b" l="l" r="r" t="t"/>
                <a:pathLst>
                  <a:path extrusionOk="0" h="12622" w="8560">
                    <a:moveTo>
                      <a:pt x="8559" y="0"/>
                    </a:moveTo>
                    <a:cubicBezTo>
                      <a:pt x="7471" y="2237"/>
                      <a:pt x="4661" y="6868"/>
                      <a:pt x="0" y="6911"/>
                    </a:cubicBezTo>
                    <a:lnTo>
                      <a:pt x="0" y="11772"/>
                    </a:lnTo>
                    <a:cubicBezTo>
                      <a:pt x="0" y="12240"/>
                      <a:pt x="382" y="12621"/>
                      <a:pt x="854" y="12621"/>
                    </a:cubicBezTo>
                    <a:lnTo>
                      <a:pt x="7649" y="12621"/>
                    </a:lnTo>
                    <a:cubicBezTo>
                      <a:pt x="8152" y="12621"/>
                      <a:pt x="8559" y="12214"/>
                      <a:pt x="8559" y="11715"/>
                    </a:cubicBezTo>
                    <a:lnTo>
                      <a:pt x="855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1" name="Google Shape;1061;p42"/>
            <p:cNvSpPr/>
            <p:nvPr/>
          </p:nvSpPr>
          <p:spPr>
            <a:xfrm>
              <a:off x="4092517" y="2219298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4712889" y="2219298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4092517" y="2788006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4712889" y="2788006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3921019" y="3354105"/>
              <a:ext cx="12306" cy="14439"/>
            </a:xfrm>
            <a:custGeom>
              <a:rect b="b" l="l" r="r" t="t"/>
              <a:pathLst>
                <a:path extrusionOk="0" h="88" w="75">
                  <a:moveTo>
                    <a:pt x="27" y="1"/>
                  </a:moveTo>
                  <a:cubicBezTo>
                    <a:pt x="22" y="5"/>
                    <a:pt x="14" y="5"/>
                    <a:pt x="9" y="14"/>
                  </a:cubicBezTo>
                  <a:cubicBezTo>
                    <a:pt x="9" y="14"/>
                    <a:pt x="9" y="18"/>
                    <a:pt x="5" y="18"/>
                  </a:cubicBezTo>
                  <a:cubicBezTo>
                    <a:pt x="1" y="27"/>
                    <a:pt x="1" y="31"/>
                    <a:pt x="1" y="40"/>
                  </a:cubicBezTo>
                  <a:lnTo>
                    <a:pt x="1" y="49"/>
                  </a:lnTo>
                  <a:cubicBezTo>
                    <a:pt x="1" y="53"/>
                    <a:pt x="1" y="57"/>
                    <a:pt x="5" y="62"/>
                  </a:cubicBezTo>
                  <a:cubicBezTo>
                    <a:pt x="5" y="66"/>
                    <a:pt x="9" y="70"/>
                    <a:pt x="9" y="75"/>
                  </a:cubicBezTo>
                  <a:cubicBezTo>
                    <a:pt x="14" y="79"/>
                    <a:pt x="18" y="79"/>
                    <a:pt x="22" y="83"/>
                  </a:cubicBezTo>
                  <a:cubicBezTo>
                    <a:pt x="27" y="83"/>
                    <a:pt x="31" y="88"/>
                    <a:pt x="35" y="88"/>
                  </a:cubicBezTo>
                  <a:lnTo>
                    <a:pt x="48" y="83"/>
                  </a:lnTo>
                  <a:cubicBezTo>
                    <a:pt x="53" y="83"/>
                    <a:pt x="57" y="79"/>
                    <a:pt x="61" y="75"/>
                  </a:cubicBezTo>
                  <a:cubicBezTo>
                    <a:pt x="66" y="70"/>
                    <a:pt x="66" y="70"/>
                    <a:pt x="70" y="66"/>
                  </a:cubicBezTo>
                  <a:cubicBezTo>
                    <a:pt x="74" y="62"/>
                    <a:pt x="74" y="57"/>
                    <a:pt x="74" y="49"/>
                  </a:cubicBezTo>
                  <a:lnTo>
                    <a:pt x="74" y="40"/>
                  </a:lnTo>
                  <a:cubicBezTo>
                    <a:pt x="74" y="31"/>
                    <a:pt x="74" y="27"/>
                    <a:pt x="70" y="23"/>
                  </a:cubicBezTo>
                  <a:cubicBezTo>
                    <a:pt x="70" y="18"/>
                    <a:pt x="66" y="14"/>
                    <a:pt x="61" y="14"/>
                  </a:cubicBezTo>
                  <a:cubicBezTo>
                    <a:pt x="61" y="10"/>
                    <a:pt x="57" y="5"/>
                    <a:pt x="53" y="5"/>
                  </a:cubicBezTo>
                  <a:cubicBezTo>
                    <a:pt x="48" y="1"/>
                    <a:pt x="44" y="1"/>
                    <a:pt x="35" y="1"/>
                  </a:cubicBezTo>
                  <a:close/>
                </a:path>
              </a:pathLst>
            </a:custGeom>
            <a:solidFill>
              <a:srgbClr val="FED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4299549" y="1508049"/>
              <a:ext cx="687977" cy="111903"/>
            </a:xfrm>
            <a:custGeom>
              <a:rect b="b" l="l" r="r" t="t"/>
              <a:pathLst>
                <a:path extrusionOk="0" h="682" w="4193">
                  <a:moveTo>
                    <a:pt x="338" y="1"/>
                  </a:moveTo>
                  <a:cubicBezTo>
                    <a:pt x="152" y="1"/>
                    <a:pt x="0" y="152"/>
                    <a:pt x="0" y="339"/>
                  </a:cubicBezTo>
                  <a:cubicBezTo>
                    <a:pt x="0" y="530"/>
                    <a:pt x="152" y="681"/>
                    <a:pt x="338" y="681"/>
                  </a:cubicBezTo>
                  <a:lnTo>
                    <a:pt x="3850" y="681"/>
                  </a:lnTo>
                  <a:cubicBezTo>
                    <a:pt x="4041" y="681"/>
                    <a:pt x="4193" y="530"/>
                    <a:pt x="4193" y="339"/>
                  </a:cubicBezTo>
                  <a:cubicBezTo>
                    <a:pt x="4193" y="152"/>
                    <a:pt x="4041" y="1"/>
                    <a:pt x="3850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4096748" y="1763521"/>
              <a:ext cx="1090787" cy="147344"/>
            </a:xfrm>
            <a:custGeom>
              <a:rect b="b" l="l" r="r" t="t"/>
              <a:pathLst>
                <a:path extrusionOk="0" h="898" w="6648">
                  <a:moveTo>
                    <a:pt x="451" y="0"/>
                  </a:moveTo>
                  <a:cubicBezTo>
                    <a:pt x="204" y="0"/>
                    <a:pt x="0" y="200"/>
                    <a:pt x="0" y="447"/>
                  </a:cubicBezTo>
                  <a:cubicBezTo>
                    <a:pt x="0" y="694"/>
                    <a:pt x="204" y="898"/>
                    <a:pt x="451" y="898"/>
                  </a:cubicBezTo>
                  <a:lnTo>
                    <a:pt x="6201" y="898"/>
                  </a:lnTo>
                  <a:cubicBezTo>
                    <a:pt x="6448" y="898"/>
                    <a:pt x="6647" y="694"/>
                    <a:pt x="6647" y="447"/>
                  </a:cubicBezTo>
                  <a:cubicBezTo>
                    <a:pt x="6647" y="200"/>
                    <a:pt x="6448" y="0"/>
                    <a:pt x="6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5084173" y="1781241"/>
              <a:ext cx="65631" cy="111082"/>
            </a:xfrm>
            <a:custGeom>
              <a:rect b="b" l="l" r="r" t="t"/>
              <a:pathLst>
                <a:path extrusionOk="0" h="677" w="400">
                  <a:moveTo>
                    <a:pt x="200" y="66"/>
                  </a:moveTo>
                  <a:cubicBezTo>
                    <a:pt x="274" y="66"/>
                    <a:pt x="339" y="126"/>
                    <a:pt x="339" y="200"/>
                  </a:cubicBezTo>
                  <a:cubicBezTo>
                    <a:pt x="339" y="274"/>
                    <a:pt x="274" y="339"/>
                    <a:pt x="200" y="339"/>
                  </a:cubicBezTo>
                  <a:cubicBezTo>
                    <a:pt x="126" y="339"/>
                    <a:pt x="66" y="274"/>
                    <a:pt x="66" y="200"/>
                  </a:cubicBezTo>
                  <a:cubicBezTo>
                    <a:pt x="66" y="126"/>
                    <a:pt x="126" y="66"/>
                    <a:pt x="200" y="66"/>
                  </a:cubicBezTo>
                  <a:close/>
                  <a:moveTo>
                    <a:pt x="200" y="1"/>
                  </a:moveTo>
                  <a:cubicBezTo>
                    <a:pt x="92" y="1"/>
                    <a:pt x="0" y="92"/>
                    <a:pt x="0" y="200"/>
                  </a:cubicBezTo>
                  <a:cubicBezTo>
                    <a:pt x="0" y="308"/>
                    <a:pt x="92" y="399"/>
                    <a:pt x="200" y="399"/>
                  </a:cubicBezTo>
                  <a:cubicBezTo>
                    <a:pt x="213" y="399"/>
                    <a:pt x="222" y="395"/>
                    <a:pt x="230" y="395"/>
                  </a:cubicBezTo>
                  <a:lnTo>
                    <a:pt x="308" y="677"/>
                  </a:lnTo>
                  <a:lnTo>
                    <a:pt x="369" y="660"/>
                  </a:lnTo>
                  <a:lnTo>
                    <a:pt x="291" y="378"/>
                  </a:lnTo>
                  <a:cubicBezTo>
                    <a:pt x="356" y="343"/>
                    <a:pt x="399" y="278"/>
                    <a:pt x="399" y="200"/>
                  </a:cubicBezTo>
                  <a:cubicBezTo>
                    <a:pt x="399" y="92"/>
                    <a:pt x="308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5602825" y="1869680"/>
              <a:ext cx="336523" cy="296493"/>
            </a:xfrm>
            <a:custGeom>
              <a:rect b="b" l="l" r="r" t="t"/>
              <a:pathLst>
                <a:path extrusionOk="0" h="1807" w="2051">
                  <a:moveTo>
                    <a:pt x="1026" y="0"/>
                  </a:moveTo>
                  <a:cubicBezTo>
                    <a:pt x="911" y="0"/>
                    <a:pt x="794" y="22"/>
                    <a:pt x="681" y="69"/>
                  </a:cubicBezTo>
                  <a:cubicBezTo>
                    <a:pt x="221" y="259"/>
                    <a:pt x="0" y="788"/>
                    <a:pt x="191" y="1248"/>
                  </a:cubicBezTo>
                  <a:cubicBezTo>
                    <a:pt x="335" y="1595"/>
                    <a:pt x="673" y="1806"/>
                    <a:pt x="1027" y="1806"/>
                  </a:cubicBezTo>
                  <a:cubicBezTo>
                    <a:pt x="1142" y="1806"/>
                    <a:pt x="1258" y="1784"/>
                    <a:pt x="1370" y="1738"/>
                  </a:cubicBezTo>
                  <a:cubicBezTo>
                    <a:pt x="1834" y="1547"/>
                    <a:pt x="2051" y="1018"/>
                    <a:pt x="1860" y="559"/>
                  </a:cubicBezTo>
                  <a:cubicBezTo>
                    <a:pt x="1716" y="211"/>
                    <a:pt x="1381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5468281" y="1551530"/>
              <a:ext cx="191643" cy="169331"/>
            </a:xfrm>
            <a:custGeom>
              <a:rect b="b" l="l" r="r" t="t"/>
              <a:pathLst>
                <a:path extrusionOk="0" h="1032" w="1168">
                  <a:moveTo>
                    <a:pt x="583" y="0"/>
                  </a:moveTo>
                  <a:cubicBezTo>
                    <a:pt x="518" y="0"/>
                    <a:pt x="451" y="13"/>
                    <a:pt x="387" y="39"/>
                  </a:cubicBezTo>
                  <a:cubicBezTo>
                    <a:pt x="126" y="148"/>
                    <a:pt x="1" y="451"/>
                    <a:pt x="109" y="711"/>
                  </a:cubicBezTo>
                  <a:cubicBezTo>
                    <a:pt x="191" y="911"/>
                    <a:pt x="382" y="1032"/>
                    <a:pt x="585" y="1032"/>
                  </a:cubicBezTo>
                  <a:cubicBezTo>
                    <a:pt x="650" y="1032"/>
                    <a:pt x="717" y="1019"/>
                    <a:pt x="781" y="993"/>
                  </a:cubicBezTo>
                  <a:cubicBezTo>
                    <a:pt x="1041" y="885"/>
                    <a:pt x="1167" y="581"/>
                    <a:pt x="1059" y="321"/>
                  </a:cubicBezTo>
                  <a:cubicBezTo>
                    <a:pt x="977" y="121"/>
                    <a:pt x="786" y="0"/>
                    <a:pt x="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5927865" y="1636195"/>
              <a:ext cx="89094" cy="78594"/>
            </a:xfrm>
            <a:custGeom>
              <a:rect b="b" l="l" r="r" t="t"/>
              <a:pathLst>
                <a:path extrusionOk="0" h="479" w="543">
                  <a:moveTo>
                    <a:pt x="272" y="1"/>
                  </a:moveTo>
                  <a:cubicBezTo>
                    <a:pt x="242" y="1"/>
                    <a:pt x="212" y="6"/>
                    <a:pt x="183" y="17"/>
                  </a:cubicBezTo>
                  <a:cubicBezTo>
                    <a:pt x="61" y="69"/>
                    <a:pt x="1" y="208"/>
                    <a:pt x="53" y="330"/>
                  </a:cubicBezTo>
                  <a:cubicBezTo>
                    <a:pt x="92" y="421"/>
                    <a:pt x="181" y="478"/>
                    <a:pt x="274" y="478"/>
                  </a:cubicBezTo>
                  <a:cubicBezTo>
                    <a:pt x="304" y="478"/>
                    <a:pt x="335" y="472"/>
                    <a:pt x="365" y="460"/>
                  </a:cubicBezTo>
                  <a:cubicBezTo>
                    <a:pt x="486" y="408"/>
                    <a:pt x="543" y="269"/>
                    <a:pt x="495" y="148"/>
                  </a:cubicBezTo>
                  <a:cubicBezTo>
                    <a:pt x="455" y="55"/>
                    <a:pt x="366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2" name="Google Shape;1072;p42"/>
            <p:cNvGrpSpPr/>
            <p:nvPr/>
          </p:nvGrpSpPr>
          <p:grpSpPr>
            <a:xfrm>
              <a:off x="5617733" y="4199574"/>
              <a:ext cx="391601" cy="380417"/>
              <a:chOff x="5289813" y="4000177"/>
              <a:chExt cx="312806" cy="303872"/>
            </a:xfrm>
          </p:grpSpPr>
          <p:sp>
            <p:nvSpPr>
              <p:cNvPr id="1073" name="Google Shape;1073;p42"/>
              <p:cNvSpPr/>
              <p:nvPr/>
            </p:nvSpPr>
            <p:spPr>
              <a:xfrm>
                <a:off x="5289813" y="4168918"/>
                <a:ext cx="150203" cy="135131"/>
              </a:xfrm>
              <a:custGeom>
                <a:rect b="b" l="l" r="r" t="t"/>
                <a:pathLst>
                  <a:path extrusionOk="0" h="1031" w="1146">
                    <a:moveTo>
                      <a:pt x="575" y="1"/>
                    </a:moveTo>
                    <a:cubicBezTo>
                      <a:pt x="454" y="1"/>
                      <a:pt x="332" y="44"/>
                      <a:pt x="235" y="131"/>
                    </a:cubicBezTo>
                    <a:cubicBezTo>
                      <a:pt x="22" y="318"/>
                      <a:pt x="1" y="643"/>
                      <a:pt x="187" y="855"/>
                    </a:cubicBezTo>
                    <a:cubicBezTo>
                      <a:pt x="291" y="971"/>
                      <a:pt x="434" y="1030"/>
                      <a:pt x="578" y="1030"/>
                    </a:cubicBezTo>
                    <a:cubicBezTo>
                      <a:pt x="698" y="1030"/>
                      <a:pt x="819" y="988"/>
                      <a:pt x="916" y="903"/>
                    </a:cubicBezTo>
                    <a:cubicBezTo>
                      <a:pt x="1128" y="712"/>
                      <a:pt x="1145" y="387"/>
                      <a:pt x="959" y="175"/>
                    </a:cubicBezTo>
                    <a:cubicBezTo>
                      <a:pt x="858" y="60"/>
                      <a:pt x="717" y="1"/>
                      <a:pt x="5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2"/>
              <p:cNvSpPr/>
              <p:nvPr/>
            </p:nvSpPr>
            <p:spPr>
              <a:xfrm>
                <a:off x="5492259" y="4000177"/>
                <a:ext cx="91092" cy="81655"/>
              </a:xfrm>
              <a:custGeom>
                <a:rect b="b" l="l" r="r" t="t"/>
                <a:pathLst>
                  <a:path extrusionOk="0" h="623" w="695">
                    <a:moveTo>
                      <a:pt x="348" y="1"/>
                    </a:moveTo>
                    <a:cubicBezTo>
                      <a:pt x="275" y="1"/>
                      <a:pt x="202" y="26"/>
                      <a:pt x="144" y="78"/>
                    </a:cubicBezTo>
                    <a:cubicBezTo>
                      <a:pt x="14" y="190"/>
                      <a:pt x="1" y="390"/>
                      <a:pt x="114" y="516"/>
                    </a:cubicBezTo>
                    <a:cubicBezTo>
                      <a:pt x="177" y="586"/>
                      <a:pt x="264" y="623"/>
                      <a:pt x="351" y="623"/>
                    </a:cubicBezTo>
                    <a:cubicBezTo>
                      <a:pt x="424" y="623"/>
                      <a:pt x="497" y="597"/>
                      <a:pt x="556" y="546"/>
                    </a:cubicBezTo>
                    <a:cubicBezTo>
                      <a:pt x="686" y="433"/>
                      <a:pt x="694" y="234"/>
                      <a:pt x="582" y="104"/>
                    </a:cubicBezTo>
                    <a:cubicBezTo>
                      <a:pt x="521" y="36"/>
                      <a:pt x="434" y="1"/>
                      <a:pt x="3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5560546" y="4217487"/>
                <a:ext cx="42073" cy="38010"/>
              </a:xfrm>
              <a:custGeom>
                <a:rect b="b" l="l" r="r" t="t"/>
                <a:pathLst>
                  <a:path extrusionOk="0" h="290" w="321">
                    <a:moveTo>
                      <a:pt x="162" y="1"/>
                    </a:moveTo>
                    <a:cubicBezTo>
                      <a:pt x="128" y="1"/>
                      <a:pt x="93" y="13"/>
                      <a:pt x="65" y="37"/>
                    </a:cubicBezTo>
                    <a:cubicBezTo>
                      <a:pt x="4" y="89"/>
                      <a:pt x="0" y="180"/>
                      <a:pt x="52" y="241"/>
                    </a:cubicBezTo>
                    <a:cubicBezTo>
                      <a:pt x="80" y="273"/>
                      <a:pt x="119" y="290"/>
                      <a:pt x="159" y="290"/>
                    </a:cubicBezTo>
                    <a:cubicBezTo>
                      <a:pt x="193" y="290"/>
                      <a:pt x="228" y="278"/>
                      <a:pt x="256" y="254"/>
                    </a:cubicBezTo>
                    <a:cubicBezTo>
                      <a:pt x="317" y="202"/>
                      <a:pt x="321" y="111"/>
                      <a:pt x="269" y="50"/>
                    </a:cubicBezTo>
                    <a:cubicBezTo>
                      <a:pt x="241" y="17"/>
                      <a:pt x="202" y="1"/>
                      <a:pt x="1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6" name="Google Shape;1076;p42"/>
            <p:cNvSpPr/>
            <p:nvPr/>
          </p:nvSpPr>
          <p:spPr>
            <a:xfrm>
              <a:off x="3013336" y="4666739"/>
              <a:ext cx="3324374" cy="79087"/>
            </a:xfrm>
            <a:custGeom>
              <a:rect b="b" l="l" r="r" t="t"/>
              <a:pathLst>
                <a:path extrusionOk="0" h="482" w="20261">
                  <a:moveTo>
                    <a:pt x="10128" y="0"/>
                  </a:moveTo>
                  <a:cubicBezTo>
                    <a:pt x="4535" y="0"/>
                    <a:pt x="0" y="109"/>
                    <a:pt x="0" y="239"/>
                  </a:cubicBezTo>
                  <a:cubicBezTo>
                    <a:pt x="0" y="373"/>
                    <a:pt x="4535" y="481"/>
                    <a:pt x="10128" y="481"/>
                  </a:cubicBezTo>
                  <a:cubicBezTo>
                    <a:pt x="15726" y="481"/>
                    <a:pt x="20261" y="373"/>
                    <a:pt x="20261" y="239"/>
                  </a:cubicBezTo>
                  <a:cubicBezTo>
                    <a:pt x="20261" y="109"/>
                    <a:pt x="15726" y="0"/>
                    <a:pt x="10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7" name="Google Shape;1077;p42"/>
            <p:cNvGrpSpPr/>
            <p:nvPr/>
          </p:nvGrpSpPr>
          <p:grpSpPr>
            <a:xfrm>
              <a:off x="3956801" y="3395486"/>
              <a:ext cx="1341219" cy="1160399"/>
              <a:chOff x="3963085" y="3357883"/>
              <a:chExt cx="1071347" cy="926910"/>
            </a:xfrm>
          </p:grpSpPr>
          <p:grpSp>
            <p:nvGrpSpPr>
              <p:cNvPr id="1078" name="Google Shape;1078;p42"/>
              <p:cNvGrpSpPr/>
              <p:nvPr/>
            </p:nvGrpSpPr>
            <p:grpSpPr>
              <a:xfrm>
                <a:off x="3963085" y="3357883"/>
                <a:ext cx="1071347" cy="926910"/>
                <a:chOff x="3963085" y="3357883"/>
                <a:chExt cx="1071347" cy="926910"/>
              </a:xfrm>
            </p:grpSpPr>
            <p:sp>
              <p:nvSpPr>
                <p:cNvPr id="1079" name="Google Shape;1079;p42"/>
                <p:cNvSpPr/>
                <p:nvPr/>
              </p:nvSpPr>
              <p:spPr>
                <a:xfrm>
                  <a:off x="4091532" y="3416339"/>
                  <a:ext cx="942900" cy="573551"/>
                </a:xfrm>
                <a:custGeom>
                  <a:rect b="b" l="l" r="r" t="t"/>
                  <a:pathLst>
                    <a:path extrusionOk="0" h="4376" w="7194">
                      <a:moveTo>
                        <a:pt x="6976" y="174"/>
                      </a:moveTo>
                      <a:lnTo>
                        <a:pt x="6122" y="4202"/>
                      </a:lnTo>
                      <a:lnTo>
                        <a:pt x="1297" y="4202"/>
                      </a:lnTo>
                      <a:lnTo>
                        <a:pt x="226" y="174"/>
                      </a:lnTo>
                      <a:close/>
                      <a:moveTo>
                        <a:pt x="0" y="1"/>
                      </a:moveTo>
                      <a:lnTo>
                        <a:pt x="1167" y="4376"/>
                      </a:lnTo>
                      <a:lnTo>
                        <a:pt x="6261" y="4376"/>
                      </a:lnTo>
                      <a:lnTo>
                        <a:pt x="719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42"/>
                <p:cNvSpPr/>
                <p:nvPr/>
              </p:nvSpPr>
              <p:spPr>
                <a:xfrm>
                  <a:off x="4139241" y="3539736"/>
                  <a:ext cx="853643" cy="29097"/>
                </a:xfrm>
                <a:custGeom>
                  <a:rect b="b" l="l" r="r" t="t"/>
                  <a:pathLst>
                    <a:path extrusionOk="0" h="222" w="6513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6508" y="222"/>
                      </a:lnTo>
                      <a:lnTo>
                        <a:pt x="6513" y="4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42"/>
                <p:cNvSpPr/>
                <p:nvPr/>
              </p:nvSpPr>
              <p:spPr>
                <a:xfrm>
                  <a:off x="4178430" y="3686863"/>
                  <a:ext cx="774085" cy="28048"/>
                </a:xfrm>
                <a:custGeom>
                  <a:rect b="b" l="l" r="r" t="t"/>
                  <a:pathLst>
                    <a:path extrusionOk="0" h="214" w="5906">
                      <a:moveTo>
                        <a:pt x="1" y="1"/>
                      </a:moveTo>
                      <a:lnTo>
                        <a:pt x="1" y="174"/>
                      </a:lnTo>
                      <a:lnTo>
                        <a:pt x="5902" y="213"/>
                      </a:lnTo>
                      <a:lnTo>
                        <a:pt x="5906" y="4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42"/>
                <p:cNvSpPr/>
                <p:nvPr/>
              </p:nvSpPr>
              <p:spPr>
                <a:xfrm>
                  <a:off x="4226794" y="3844275"/>
                  <a:ext cx="702522" cy="23461"/>
                </a:xfrm>
                <a:custGeom>
                  <a:rect b="b" l="l" r="r" t="t"/>
                  <a:pathLst>
                    <a:path extrusionOk="0" h="179" w="5360">
                      <a:moveTo>
                        <a:pt x="0" y="1"/>
                      </a:moveTo>
                      <a:lnTo>
                        <a:pt x="0" y="174"/>
                      </a:lnTo>
                      <a:lnTo>
                        <a:pt x="5359" y="178"/>
                      </a:lnTo>
                      <a:lnTo>
                        <a:pt x="5359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42"/>
                <p:cNvSpPr/>
                <p:nvPr/>
              </p:nvSpPr>
              <p:spPr>
                <a:xfrm>
                  <a:off x="3963085" y="3357883"/>
                  <a:ext cx="907642" cy="814453"/>
                </a:xfrm>
                <a:custGeom>
                  <a:rect b="b" l="l" r="r" t="t"/>
                  <a:pathLst>
                    <a:path extrusionOk="0" h="6214" w="6925">
                      <a:moveTo>
                        <a:pt x="113" y="0"/>
                      </a:moveTo>
                      <a:cubicBezTo>
                        <a:pt x="0" y="0"/>
                        <a:pt x="0" y="178"/>
                        <a:pt x="113" y="178"/>
                      </a:cubicBezTo>
                      <a:lnTo>
                        <a:pt x="908" y="178"/>
                      </a:lnTo>
                      <a:cubicBezTo>
                        <a:pt x="957" y="364"/>
                        <a:pt x="1010" y="547"/>
                        <a:pt x="1058" y="733"/>
                      </a:cubicBezTo>
                      <a:lnTo>
                        <a:pt x="1362" y="1860"/>
                      </a:lnTo>
                      <a:cubicBezTo>
                        <a:pt x="1483" y="2311"/>
                        <a:pt x="1605" y="2758"/>
                        <a:pt x="1730" y="3209"/>
                      </a:cubicBezTo>
                      <a:cubicBezTo>
                        <a:pt x="1843" y="3629"/>
                        <a:pt x="1956" y="4050"/>
                        <a:pt x="2068" y="4466"/>
                      </a:cubicBezTo>
                      <a:cubicBezTo>
                        <a:pt x="2147" y="4748"/>
                        <a:pt x="2220" y="5030"/>
                        <a:pt x="2298" y="5312"/>
                      </a:cubicBezTo>
                      <a:cubicBezTo>
                        <a:pt x="2311" y="5368"/>
                        <a:pt x="2329" y="5424"/>
                        <a:pt x="2342" y="5481"/>
                      </a:cubicBezTo>
                      <a:cubicBezTo>
                        <a:pt x="2407" y="5715"/>
                        <a:pt x="2554" y="5923"/>
                        <a:pt x="2758" y="6057"/>
                      </a:cubicBezTo>
                      <a:cubicBezTo>
                        <a:pt x="2927" y="6166"/>
                        <a:pt x="3126" y="6213"/>
                        <a:pt x="3326" y="6213"/>
                      </a:cubicBezTo>
                      <a:lnTo>
                        <a:pt x="6812" y="6213"/>
                      </a:lnTo>
                      <a:cubicBezTo>
                        <a:pt x="6924" y="6213"/>
                        <a:pt x="6924" y="6036"/>
                        <a:pt x="6812" y="6036"/>
                      </a:cubicBezTo>
                      <a:lnTo>
                        <a:pt x="3291" y="6036"/>
                      </a:lnTo>
                      <a:cubicBezTo>
                        <a:pt x="2975" y="6036"/>
                        <a:pt x="2693" y="5849"/>
                        <a:pt x="2558" y="5567"/>
                      </a:cubicBezTo>
                      <a:cubicBezTo>
                        <a:pt x="2528" y="5502"/>
                        <a:pt x="2511" y="5429"/>
                        <a:pt x="2493" y="5364"/>
                      </a:cubicBezTo>
                      <a:cubicBezTo>
                        <a:pt x="2467" y="5273"/>
                        <a:pt x="2446" y="5177"/>
                        <a:pt x="2420" y="5086"/>
                      </a:cubicBezTo>
                      <a:cubicBezTo>
                        <a:pt x="2329" y="4761"/>
                        <a:pt x="2242" y="4436"/>
                        <a:pt x="2155" y="4106"/>
                      </a:cubicBezTo>
                      <a:cubicBezTo>
                        <a:pt x="2038" y="3673"/>
                        <a:pt x="1917" y="3235"/>
                        <a:pt x="1800" y="2801"/>
                      </a:cubicBezTo>
                      <a:cubicBezTo>
                        <a:pt x="1683" y="2363"/>
                        <a:pt x="1566" y="1925"/>
                        <a:pt x="1444" y="1487"/>
                      </a:cubicBezTo>
                      <a:cubicBezTo>
                        <a:pt x="1353" y="1149"/>
                        <a:pt x="1262" y="811"/>
                        <a:pt x="1171" y="473"/>
                      </a:cubicBezTo>
                      <a:cubicBezTo>
                        <a:pt x="1136" y="339"/>
                        <a:pt x="1097" y="200"/>
                        <a:pt x="1063" y="65"/>
                      </a:cubicBezTo>
                      <a:cubicBezTo>
                        <a:pt x="1050" y="26"/>
                        <a:pt x="1015" y="0"/>
                        <a:pt x="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42"/>
                <p:cNvSpPr/>
                <p:nvPr/>
              </p:nvSpPr>
              <p:spPr>
                <a:xfrm>
                  <a:off x="4700082" y="4163687"/>
                  <a:ext cx="121237" cy="121106"/>
                </a:xfrm>
                <a:custGeom>
                  <a:rect b="b" l="l" r="r" t="t"/>
                  <a:pathLst>
                    <a:path extrusionOk="0" h="924" w="925">
                      <a:moveTo>
                        <a:pt x="465" y="0"/>
                      </a:moveTo>
                      <a:cubicBezTo>
                        <a:pt x="209" y="0"/>
                        <a:pt x="1" y="208"/>
                        <a:pt x="1" y="460"/>
                      </a:cubicBezTo>
                      <a:cubicBezTo>
                        <a:pt x="1" y="716"/>
                        <a:pt x="209" y="924"/>
                        <a:pt x="465" y="924"/>
                      </a:cubicBezTo>
                      <a:cubicBezTo>
                        <a:pt x="716" y="924"/>
                        <a:pt x="924" y="716"/>
                        <a:pt x="924" y="460"/>
                      </a:cubicBezTo>
                      <a:cubicBezTo>
                        <a:pt x="924" y="208"/>
                        <a:pt x="716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42"/>
                <p:cNvSpPr/>
                <p:nvPr/>
              </p:nvSpPr>
              <p:spPr>
                <a:xfrm>
                  <a:off x="4369921" y="4163687"/>
                  <a:ext cx="120582" cy="121106"/>
                </a:xfrm>
                <a:custGeom>
                  <a:rect b="b" l="l" r="r" t="t"/>
                  <a:pathLst>
                    <a:path extrusionOk="0" h="924" w="920">
                      <a:moveTo>
                        <a:pt x="460" y="0"/>
                      </a:moveTo>
                      <a:cubicBezTo>
                        <a:pt x="205" y="0"/>
                        <a:pt x="1" y="204"/>
                        <a:pt x="1" y="460"/>
                      </a:cubicBezTo>
                      <a:cubicBezTo>
                        <a:pt x="1" y="716"/>
                        <a:pt x="205" y="924"/>
                        <a:pt x="460" y="924"/>
                      </a:cubicBezTo>
                      <a:cubicBezTo>
                        <a:pt x="716" y="924"/>
                        <a:pt x="920" y="716"/>
                        <a:pt x="920" y="460"/>
                      </a:cubicBezTo>
                      <a:cubicBezTo>
                        <a:pt x="920" y="208"/>
                        <a:pt x="716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42"/>
                <p:cNvSpPr/>
                <p:nvPr/>
              </p:nvSpPr>
              <p:spPr>
                <a:xfrm>
                  <a:off x="4731407" y="3426563"/>
                  <a:ext cx="77985" cy="553105"/>
                </a:xfrm>
                <a:custGeom>
                  <a:rect b="b" l="l" r="r" t="t"/>
                  <a:pathLst>
                    <a:path extrusionOk="0" h="4220" w="595">
                      <a:moveTo>
                        <a:pt x="421" y="1"/>
                      </a:moveTo>
                      <a:lnTo>
                        <a:pt x="0" y="4202"/>
                      </a:lnTo>
                      <a:lnTo>
                        <a:pt x="169" y="4220"/>
                      </a:lnTo>
                      <a:lnTo>
                        <a:pt x="594" y="18"/>
                      </a:lnTo>
                      <a:lnTo>
                        <a:pt x="4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42"/>
                <p:cNvSpPr/>
                <p:nvPr/>
              </p:nvSpPr>
              <p:spPr>
                <a:xfrm>
                  <a:off x="4345542" y="3426563"/>
                  <a:ext cx="77330" cy="553105"/>
                </a:xfrm>
                <a:custGeom>
                  <a:rect b="b" l="l" r="r" t="t"/>
                  <a:pathLst>
                    <a:path extrusionOk="0" h="4220" w="590">
                      <a:moveTo>
                        <a:pt x="174" y="1"/>
                      </a:moveTo>
                      <a:lnTo>
                        <a:pt x="0" y="18"/>
                      </a:lnTo>
                      <a:lnTo>
                        <a:pt x="421" y="4220"/>
                      </a:lnTo>
                      <a:lnTo>
                        <a:pt x="590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42"/>
                <p:cNvSpPr/>
                <p:nvPr/>
              </p:nvSpPr>
              <p:spPr>
                <a:xfrm>
                  <a:off x="4566523" y="3427742"/>
                  <a:ext cx="22937" cy="550746"/>
                </a:xfrm>
                <a:custGeom>
                  <a:rect b="b" l="l" r="r" t="t"/>
                  <a:pathLst>
                    <a:path extrusionOk="0" h="4202" w="175">
                      <a:moveTo>
                        <a:pt x="1" y="1"/>
                      </a:moveTo>
                      <a:lnTo>
                        <a:pt x="1" y="4202"/>
                      </a:lnTo>
                      <a:lnTo>
                        <a:pt x="174" y="4202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89" name="Google Shape;1089;p42"/>
              <p:cNvSpPr/>
              <p:nvPr/>
            </p:nvSpPr>
            <p:spPr>
              <a:xfrm>
                <a:off x="4742155" y="4205822"/>
                <a:ext cx="37092" cy="37092"/>
              </a:xfrm>
              <a:custGeom>
                <a:rect b="b" l="l" r="r" t="t"/>
                <a:pathLst>
                  <a:path extrusionOk="0" h="283" w="283">
                    <a:moveTo>
                      <a:pt x="144" y="0"/>
                    </a:moveTo>
                    <a:cubicBezTo>
                      <a:pt x="66" y="0"/>
                      <a:pt x="1" y="65"/>
                      <a:pt x="1" y="139"/>
                    </a:cubicBezTo>
                    <a:cubicBezTo>
                      <a:pt x="1" y="217"/>
                      <a:pt x="66" y="282"/>
                      <a:pt x="144" y="282"/>
                    </a:cubicBezTo>
                    <a:cubicBezTo>
                      <a:pt x="217" y="282"/>
                      <a:pt x="282" y="217"/>
                      <a:pt x="282" y="139"/>
                    </a:cubicBezTo>
                    <a:cubicBezTo>
                      <a:pt x="282" y="65"/>
                      <a:pt x="217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4410814" y="4205822"/>
                <a:ext cx="36568" cy="37092"/>
              </a:xfrm>
              <a:custGeom>
                <a:rect b="b" l="l" r="r" t="t"/>
                <a:pathLst>
                  <a:path extrusionOk="0" h="283" w="279">
                    <a:moveTo>
                      <a:pt x="140" y="0"/>
                    </a:moveTo>
                    <a:cubicBezTo>
                      <a:pt x="62" y="0"/>
                      <a:pt x="1" y="61"/>
                      <a:pt x="1" y="139"/>
                    </a:cubicBezTo>
                    <a:cubicBezTo>
                      <a:pt x="1" y="217"/>
                      <a:pt x="62" y="278"/>
                      <a:pt x="140" y="282"/>
                    </a:cubicBezTo>
                    <a:cubicBezTo>
                      <a:pt x="218" y="282"/>
                      <a:pt x="278" y="217"/>
                      <a:pt x="278" y="139"/>
                    </a:cubicBezTo>
                    <a:cubicBezTo>
                      <a:pt x="278" y="61"/>
                      <a:pt x="218" y="0"/>
                      <a:pt x="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1" name="Google Shape;1091;p42"/>
            <p:cNvSpPr/>
            <p:nvPr/>
          </p:nvSpPr>
          <p:spPr>
            <a:xfrm>
              <a:off x="3363316" y="3756099"/>
              <a:ext cx="196565" cy="866014"/>
            </a:xfrm>
            <a:custGeom>
              <a:rect b="b" l="l" r="r" t="t"/>
              <a:pathLst>
                <a:path extrusionOk="0" h="5278" w="1198">
                  <a:moveTo>
                    <a:pt x="1197" y="1"/>
                  </a:moveTo>
                  <a:lnTo>
                    <a:pt x="243" y="555"/>
                  </a:lnTo>
                  <a:cubicBezTo>
                    <a:pt x="269" y="972"/>
                    <a:pt x="274" y="1392"/>
                    <a:pt x="252" y="1809"/>
                  </a:cubicBezTo>
                  <a:cubicBezTo>
                    <a:pt x="247" y="1900"/>
                    <a:pt x="243" y="1991"/>
                    <a:pt x="221" y="2077"/>
                  </a:cubicBezTo>
                  <a:cubicBezTo>
                    <a:pt x="187" y="2220"/>
                    <a:pt x="113" y="2346"/>
                    <a:pt x="74" y="2485"/>
                  </a:cubicBezTo>
                  <a:cubicBezTo>
                    <a:pt x="31" y="2628"/>
                    <a:pt x="22" y="2780"/>
                    <a:pt x="18" y="2931"/>
                  </a:cubicBezTo>
                  <a:cubicBezTo>
                    <a:pt x="0" y="3369"/>
                    <a:pt x="44" y="3643"/>
                    <a:pt x="109" y="4076"/>
                  </a:cubicBezTo>
                  <a:cubicBezTo>
                    <a:pt x="126" y="4193"/>
                    <a:pt x="130" y="4484"/>
                    <a:pt x="130" y="4605"/>
                  </a:cubicBezTo>
                  <a:cubicBezTo>
                    <a:pt x="130" y="4757"/>
                    <a:pt x="96" y="4904"/>
                    <a:pt x="26" y="5039"/>
                  </a:cubicBezTo>
                  <a:cubicBezTo>
                    <a:pt x="382" y="5086"/>
                    <a:pt x="729" y="5164"/>
                    <a:pt x="1067" y="5277"/>
                  </a:cubicBezTo>
                  <a:cubicBezTo>
                    <a:pt x="924" y="5065"/>
                    <a:pt x="768" y="4995"/>
                    <a:pt x="698" y="4748"/>
                  </a:cubicBezTo>
                  <a:cubicBezTo>
                    <a:pt x="607" y="4410"/>
                    <a:pt x="642" y="3898"/>
                    <a:pt x="668" y="3551"/>
                  </a:cubicBezTo>
                  <a:cubicBezTo>
                    <a:pt x="694" y="3222"/>
                    <a:pt x="746" y="2897"/>
                    <a:pt x="820" y="2576"/>
                  </a:cubicBezTo>
                  <a:cubicBezTo>
                    <a:pt x="876" y="2346"/>
                    <a:pt x="946" y="2121"/>
                    <a:pt x="989" y="1887"/>
                  </a:cubicBezTo>
                  <a:cubicBezTo>
                    <a:pt x="1024" y="1704"/>
                    <a:pt x="1041" y="1522"/>
                    <a:pt x="1058" y="1336"/>
                  </a:cubicBezTo>
                  <a:cubicBezTo>
                    <a:pt x="1106" y="889"/>
                    <a:pt x="1154" y="447"/>
                    <a:pt x="1197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3349041" y="4529405"/>
              <a:ext cx="284674" cy="148656"/>
            </a:xfrm>
            <a:custGeom>
              <a:rect b="b" l="l" r="r" t="t"/>
              <a:pathLst>
                <a:path extrusionOk="0" h="906" w="1735">
                  <a:moveTo>
                    <a:pt x="187" y="0"/>
                  </a:moveTo>
                  <a:cubicBezTo>
                    <a:pt x="196" y="26"/>
                    <a:pt x="144" y="78"/>
                    <a:pt x="126" y="100"/>
                  </a:cubicBezTo>
                  <a:cubicBezTo>
                    <a:pt x="105" y="122"/>
                    <a:pt x="79" y="135"/>
                    <a:pt x="61" y="161"/>
                  </a:cubicBezTo>
                  <a:cubicBezTo>
                    <a:pt x="40" y="187"/>
                    <a:pt x="31" y="222"/>
                    <a:pt x="27" y="256"/>
                  </a:cubicBezTo>
                  <a:cubicBezTo>
                    <a:pt x="5" y="382"/>
                    <a:pt x="1" y="512"/>
                    <a:pt x="14" y="638"/>
                  </a:cubicBezTo>
                  <a:cubicBezTo>
                    <a:pt x="14" y="655"/>
                    <a:pt x="14" y="672"/>
                    <a:pt x="27" y="681"/>
                  </a:cubicBezTo>
                  <a:cubicBezTo>
                    <a:pt x="35" y="694"/>
                    <a:pt x="53" y="698"/>
                    <a:pt x="70" y="703"/>
                  </a:cubicBezTo>
                  <a:cubicBezTo>
                    <a:pt x="114" y="715"/>
                    <a:pt x="157" y="725"/>
                    <a:pt x="200" y="725"/>
                  </a:cubicBezTo>
                  <a:cubicBezTo>
                    <a:pt x="218" y="725"/>
                    <a:pt x="235" y="724"/>
                    <a:pt x="252" y="720"/>
                  </a:cubicBezTo>
                  <a:cubicBezTo>
                    <a:pt x="312" y="706"/>
                    <a:pt x="375" y="660"/>
                    <a:pt x="434" y="660"/>
                  </a:cubicBezTo>
                  <a:cubicBezTo>
                    <a:pt x="447" y="660"/>
                    <a:pt x="460" y="663"/>
                    <a:pt x="473" y="668"/>
                  </a:cubicBezTo>
                  <a:cubicBezTo>
                    <a:pt x="495" y="681"/>
                    <a:pt x="512" y="694"/>
                    <a:pt x="530" y="711"/>
                  </a:cubicBezTo>
                  <a:cubicBezTo>
                    <a:pt x="681" y="833"/>
                    <a:pt x="889" y="855"/>
                    <a:pt x="1085" y="868"/>
                  </a:cubicBezTo>
                  <a:cubicBezTo>
                    <a:pt x="1254" y="881"/>
                    <a:pt x="1427" y="894"/>
                    <a:pt x="1596" y="902"/>
                  </a:cubicBezTo>
                  <a:cubicBezTo>
                    <a:pt x="1609" y="904"/>
                    <a:pt x="1621" y="905"/>
                    <a:pt x="1634" y="905"/>
                  </a:cubicBezTo>
                  <a:cubicBezTo>
                    <a:pt x="1651" y="905"/>
                    <a:pt x="1668" y="903"/>
                    <a:pt x="1683" y="898"/>
                  </a:cubicBezTo>
                  <a:cubicBezTo>
                    <a:pt x="1709" y="889"/>
                    <a:pt x="1735" y="868"/>
                    <a:pt x="1735" y="837"/>
                  </a:cubicBezTo>
                  <a:cubicBezTo>
                    <a:pt x="1735" y="803"/>
                    <a:pt x="1705" y="781"/>
                    <a:pt x="1679" y="764"/>
                  </a:cubicBezTo>
                  <a:cubicBezTo>
                    <a:pt x="1566" y="681"/>
                    <a:pt x="1444" y="607"/>
                    <a:pt x="1323" y="538"/>
                  </a:cubicBezTo>
                  <a:cubicBezTo>
                    <a:pt x="1280" y="512"/>
                    <a:pt x="1236" y="490"/>
                    <a:pt x="1193" y="482"/>
                  </a:cubicBezTo>
                  <a:cubicBezTo>
                    <a:pt x="1176" y="480"/>
                    <a:pt x="1158" y="478"/>
                    <a:pt x="1141" y="478"/>
                  </a:cubicBezTo>
                  <a:cubicBezTo>
                    <a:pt x="1125" y="478"/>
                    <a:pt x="1108" y="480"/>
                    <a:pt x="1093" y="482"/>
                  </a:cubicBezTo>
                  <a:cubicBezTo>
                    <a:pt x="1081" y="483"/>
                    <a:pt x="1070" y="483"/>
                    <a:pt x="1058" y="483"/>
                  </a:cubicBezTo>
                  <a:cubicBezTo>
                    <a:pt x="909" y="483"/>
                    <a:pt x="803" y="406"/>
                    <a:pt x="638" y="317"/>
                  </a:cubicBezTo>
                  <a:cubicBezTo>
                    <a:pt x="486" y="239"/>
                    <a:pt x="295" y="126"/>
                    <a:pt x="187" y="0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2626692" y="3786333"/>
              <a:ext cx="720421" cy="305991"/>
            </a:xfrm>
            <a:custGeom>
              <a:rect b="b" l="l" r="r" t="t"/>
              <a:pathLst>
                <a:path extrusionOk="0" h="1947" w="4584">
                  <a:moveTo>
                    <a:pt x="3621" y="1"/>
                  </a:moveTo>
                  <a:cubicBezTo>
                    <a:pt x="3543" y="369"/>
                    <a:pt x="3465" y="742"/>
                    <a:pt x="3387" y="1111"/>
                  </a:cubicBezTo>
                  <a:cubicBezTo>
                    <a:pt x="3378" y="1154"/>
                    <a:pt x="3370" y="1197"/>
                    <a:pt x="3339" y="1232"/>
                  </a:cubicBezTo>
                  <a:cubicBezTo>
                    <a:pt x="3308" y="1266"/>
                    <a:pt x="3264" y="1277"/>
                    <a:pt x="3218" y="1277"/>
                  </a:cubicBezTo>
                  <a:cubicBezTo>
                    <a:pt x="3181" y="1277"/>
                    <a:pt x="3142" y="1270"/>
                    <a:pt x="3105" y="1262"/>
                  </a:cubicBezTo>
                  <a:cubicBezTo>
                    <a:pt x="2828" y="1193"/>
                    <a:pt x="2611" y="1111"/>
                    <a:pt x="2273" y="1072"/>
                  </a:cubicBezTo>
                  <a:cubicBezTo>
                    <a:pt x="2130" y="1054"/>
                    <a:pt x="1956" y="1054"/>
                    <a:pt x="1809" y="1046"/>
                  </a:cubicBezTo>
                  <a:cubicBezTo>
                    <a:pt x="1657" y="1037"/>
                    <a:pt x="1497" y="1037"/>
                    <a:pt x="1271" y="1007"/>
                  </a:cubicBezTo>
                  <a:cubicBezTo>
                    <a:pt x="1098" y="981"/>
                    <a:pt x="1050" y="1011"/>
                    <a:pt x="911" y="907"/>
                  </a:cubicBezTo>
                  <a:cubicBezTo>
                    <a:pt x="859" y="866"/>
                    <a:pt x="810" y="811"/>
                    <a:pt x="779" y="811"/>
                  </a:cubicBezTo>
                  <a:cubicBezTo>
                    <a:pt x="777" y="811"/>
                    <a:pt x="775" y="811"/>
                    <a:pt x="773" y="812"/>
                  </a:cubicBezTo>
                  <a:cubicBezTo>
                    <a:pt x="742" y="816"/>
                    <a:pt x="729" y="885"/>
                    <a:pt x="703" y="907"/>
                  </a:cubicBezTo>
                  <a:cubicBezTo>
                    <a:pt x="591" y="1024"/>
                    <a:pt x="66" y="1575"/>
                    <a:pt x="1" y="1718"/>
                  </a:cubicBezTo>
                  <a:cubicBezTo>
                    <a:pt x="245" y="1550"/>
                    <a:pt x="638" y="1491"/>
                    <a:pt x="1038" y="1491"/>
                  </a:cubicBezTo>
                  <a:cubicBezTo>
                    <a:pt x="1434" y="1491"/>
                    <a:pt x="1838" y="1549"/>
                    <a:pt x="2112" y="1618"/>
                  </a:cubicBezTo>
                  <a:cubicBezTo>
                    <a:pt x="2607" y="1739"/>
                    <a:pt x="3105" y="1848"/>
                    <a:pt x="3608" y="1934"/>
                  </a:cubicBezTo>
                  <a:cubicBezTo>
                    <a:pt x="3639" y="1941"/>
                    <a:pt x="3670" y="1947"/>
                    <a:pt x="3702" y="1947"/>
                  </a:cubicBezTo>
                  <a:cubicBezTo>
                    <a:pt x="3715" y="1947"/>
                    <a:pt x="3729" y="1946"/>
                    <a:pt x="3743" y="1943"/>
                  </a:cubicBezTo>
                  <a:cubicBezTo>
                    <a:pt x="3868" y="1921"/>
                    <a:pt x="3938" y="1787"/>
                    <a:pt x="3985" y="1670"/>
                  </a:cubicBezTo>
                  <a:cubicBezTo>
                    <a:pt x="4211" y="1124"/>
                    <a:pt x="4410" y="569"/>
                    <a:pt x="4584" y="5"/>
                  </a:cubicBezTo>
                  <a:lnTo>
                    <a:pt x="3621" y="1"/>
                  </a:ln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576401" y="3868999"/>
              <a:ext cx="184820" cy="259943"/>
            </a:xfrm>
            <a:custGeom>
              <a:rect b="b" l="l" r="r" t="t"/>
              <a:pathLst>
                <a:path extrusionOk="0" h="1654" w="1176">
                  <a:moveTo>
                    <a:pt x="561" y="1"/>
                  </a:moveTo>
                  <a:cubicBezTo>
                    <a:pt x="553" y="1"/>
                    <a:pt x="545" y="3"/>
                    <a:pt x="538" y="8"/>
                  </a:cubicBezTo>
                  <a:cubicBezTo>
                    <a:pt x="520" y="12"/>
                    <a:pt x="512" y="30"/>
                    <a:pt x="507" y="47"/>
                  </a:cubicBezTo>
                  <a:cubicBezTo>
                    <a:pt x="481" y="99"/>
                    <a:pt x="455" y="160"/>
                    <a:pt x="455" y="220"/>
                  </a:cubicBezTo>
                  <a:cubicBezTo>
                    <a:pt x="460" y="299"/>
                    <a:pt x="507" y="385"/>
                    <a:pt x="460" y="450"/>
                  </a:cubicBezTo>
                  <a:cubicBezTo>
                    <a:pt x="447" y="468"/>
                    <a:pt x="429" y="481"/>
                    <a:pt x="412" y="498"/>
                  </a:cubicBezTo>
                  <a:cubicBezTo>
                    <a:pt x="260" y="619"/>
                    <a:pt x="204" y="819"/>
                    <a:pt x="152" y="1010"/>
                  </a:cubicBezTo>
                  <a:cubicBezTo>
                    <a:pt x="104" y="1174"/>
                    <a:pt x="61" y="1339"/>
                    <a:pt x="17" y="1508"/>
                  </a:cubicBezTo>
                  <a:cubicBezTo>
                    <a:pt x="9" y="1534"/>
                    <a:pt x="0" y="1565"/>
                    <a:pt x="4" y="1591"/>
                  </a:cubicBezTo>
                  <a:cubicBezTo>
                    <a:pt x="9" y="1621"/>
                    <a:pt x="26" y="1647"/>
                    <a:pt x="56" y="1651"/>
                  </a:cubicBezTo>
                  <a:cubicBezTo>
                    <a:pt x="61" y="1653"/>
                    <a:pt x="66" y="1653"/>
                    <a:pt x="70" y="1653"/>
                  </a:cubicBezTo>
                  <a:cubicBezTo>
                    <a:pt x="96" y="1653"/>
                    <a:pt x="121" y="1634"/>
                    <a:pt x="139" y="1612"/>
                  </a:cubicBezTo>
                  <a:cubicBezTo>
                    <a:pt x="243" y="1517"/>
                    <a:pt x="334" y="1413"/>
                    <a:pt x="429" y="1304"/>
                  </a:cubicBezTo>
                  <a:cubicBezTo>
                    <a:pt x="460" y="1270"/>
                    <a:pt x="490" y="1235"/>
                    <a:pt x="507" y="1192"/>
                  </a:cubicBezTo>
                  <a:cubicBezTo>
                    <a:pt x="520" y="1157"/>
                    <a:pt x="525" y="1127"/>
                    <a:pt x="529" y="1092"/>
                  </a:cubicBezTo>
                  <a:cubicBezTo>
                    <a:pt x="551" y="927"/>
                    <a:pt x="650" y="836"/>
                    <a:pt x="776" y="676"/>
                  </a:cubicBezTo>
                  <a:cubicBezTo>
                    <a:pt x="885" y="546"/>
                    <a:pt x="1028" y="381"/>
                    <a:pt x="1175" y="294"/>
                  </a:cubicBezTo>
                  <a:lnTo>
                    <a:pt x="1175" y="294"/>
                  </a:lnTo>
                  <a:cubicBezTo>
                    <a:pt x="1174" y="294"/>
                    <a:pt x="1173" y="294"/>
                    <a:pt x="1172" y="294"/>
                  </a:cubicBezTo>
                  <a:cubicBezTo>
                    <a:pt x="1142" y="294"/>
                    <a:pt x="1105" y="241"/>
                    <a:pt x="1088" y="216"/>
                  </a:cubicBezTo>
                  <a:cubicBezTo>
                    <a:pt x="1075" y="190"/>
                    <a:pt x="1062" y="164"/>
                    <a:pt x="1041" y="142"/>
                  </a:cubicBezTo>
                  <a:cubicBezTo>
                    <a:pt x="1019" y="116"/>
                    <a:pt x="984" y="103"/>
                    <a:pt x="954" y="90"/>
                  </a:cubicBezTo>
                  <a:cubicBezTo>
                    <a:pt x="833" y="47"/>
                    <a:pt x="707" y="17"/>
                    <a:pt x="581" y="4"/>
                  </a:cubicBezTo>
                  <a:cubicBezTo>
                    <a:pt x="574" y="2"/>
                    <a:pt x="567" y="1"/>
                    <a:pt x="561" y="1"/>
                  </a:cubicBezTo>
                  <a:close/>
                </a:path>
              </a:pathLst>
            </a:custGeom>
            <a:solidFill>
              <a:srgbClr val="02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3918230" y="3336548"/>
              <a:ext cx="219208" cy="75641"/>
            </a:xfrm>
            <a:custGeom>
              <a:rect b="b" l="l" r="r" t="t"/>
              <a:pathLst>
                <a:path extrusionOk="0" h="461" w="1336">
                  <a:moveTo>
                    <a:pt x="778" y="0"/>
                  </a:moveTo>
                  <a:cubicBezTo>
                    <a:pt x="733" y="0"/>
                    <a:pt x="689" y="6"/>
                    <a:pt x="646" y="21"/>
                  </a:cubicBezTo>
                  <a:cubicBezTo>
                    <a:pt x="564" y="47"/>
                    <a:pt x="499" y="99"/>
                    <a:pt x="421" y="138"/>
                  </a:cubicBezTo>
                  <a:cubicBezTo>
                    <a:pt x="379" y="158"/>
                    <a:pt x="329" y="172"/>
                    <a:pt x="282" y="172"/>
                  </a:cubicBezTo>
                  <a:cubicBezTo>
                    <a:pt x="246" y="172"/>
                    <a:pt x="211" y="163"/>
                    <a:pt x="182" y="143"/>
                  </a:cubicBezTo>
                  <a:lnTo>
                    <a:pt x="0" y="260"/>
                  </a:lnTo>
                  <a:cubicBezTo>
                    <a:pt x="95" y="389"/>
                    <a:pt x="256" y="461"/>
                    <a:pt x="416" y="461"/>
                  </a:cubicBezTo>
                  <a:cubicBezTo>
                    <a:pt x="498" y="461"/>
                    <a:pt x="579" y="442"/>
                    <a:pt x="651" y="403"/>
                  </a:cubicBezTo>
                  <a:cubicBezTo>
                    <a:pt x="772" y="342"/>
                    <a:pt x="872" y="225"/>
                    <a:pt x="1010" y="208"/>
                  </a:cubicBezTo>
                  <a:cubicBezTo>
                    <a:pt x="1020" y="207"/>
                    <a:pt x="1029" y="206"/>
                    <a:pt x="1038" y="206"/>
                  </a:cubicBezTo>
                  <a:cubicBezTo>
                    <a:pt x="1116" y="206"/>
                    <a:pt x="1197" y="237"/>
                    <a:pt x="1271" y="268"/>
                  </a:cubicBezTo>
                  <a:cubicBezTo>
                    <a:pt x="1280" y="271"/>
                    <a:pt x="1289" y="274"/>
                    <a:pt x="1298" y="274"/>
                  </a:cubicBezTo>
                  <a:cubicBezTo>
                    <a:pt x="1302" y="274"/>
                    <a:pt x="1306" y="274"/>
                    <a:pt x="1310" y="273"/>
                  </a:cubicBezTo>
                  <a:cubicBezTo>
                    <a:pt x="1336" y="264"/>
                    <a:pt x="1327" y="225"/>
                    <a:pt x="1314" y="199"/>
                  </a:cubicBezTo>
                  <a:cubicBezTo>
                    <a:pt x="1262" y="121"/>
                    <a:pt x="1167" y="86"/>
                    <a:pt x="1075" y="60"/>
                  </a:cubicBezTo>
                  <a:cubicBezTo>
                    <a:pt x="980" y="30"/>
                    <a:pt x="878" y="0"/>
                    <a:pt x="778" y="0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3441582" y="2694014"/>
              <a:ext cx="138810" cy="244151"/>
            </a:xfrm>
            <a:custGeom>
              <a:rect b="b" l="l" r="r" t="t"/>
              <a:pathLst>
                <a:path extrusionOk="0" h="1488" w="846">
                  <a:moveTo>
                    <a:pt x="130" y="0"/>
                  </a:moveTo>
                  <a:cubicBezTo>
                    <a:pt x="130" y="239"/>
                    <a:pt x="200" y="477"/>
                    <a:pt x="174" y="716"/>
                  </a:cubicBezTo>
                  <a:cubicBezTo>
                    <a:pt x="161" y="837"/>
                    <a:pt x="152" y="919"/>
                    <a:pt x="117" y="1037"/>
                  </a:cubicBezTo>
                  <a:cubicBezTo>
                    <a:pt x="100" y="1097"/>
                    <a:pt x="52" y="1193"/>
                    <a:pt x="0" y="1227"/>
                  </a:cubicBezTo>
                  <a:cubicBezTo>
                    <a:pt x="234" y="1275"/>
                    <a:pt x="447" y="1383"/>
                    <a:pt x="659" y="1487"/>
                  </a:cubicBezTo>
                  <a:cubicBezTo>
                    <a:pt x="642" y="1349"/>
                    <a:pt x="638" y="1206"/>
                    <a:pt x="638" y="1067"/>
                  </a:cubicBezTo>
                  <a:cubicBezTo>
                    <a:pt x="642" y="980"/>
                    <a:pt x="655" y="893"/>
                    <a:pt x="681" y="811"/>
                  </a:cubicBezTo>
                  <a:cubicBezTo>
                    <a:pt x="750" y="577"/>
                    <a:pt x="846" y="629"/>
                    <a:pt x="841" y="534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3452903" y="2534529"/>
              <a:ext cx="242835" cy="289601"/>
            </a:xfrm>
            <a:custGeom>
              <a:rect b="b" l="l" r="r" t="t"/>
              <a:pathLst>
                <a:path extrusionOk="0" h="1765" w="1480">
                  <a:moveTo>
                    <a:pt x="766" y="1"/>
                  </a:moveTo>
                  <a:cubicBezTo>
                    <a:pt x="707" y="1"/>
                    <a:pt x="648" y="13"/>
                    <a:pt x="595" y="40"/>
                  </a:cubicBezTo>
                  <a:lnTo>
                    <a:pt x="269" y="162"/>
                  </a:lnTo>
                  <a:cubicBezTo>
                    <a:pt x="144" y="274"/>
                    <a:pt x="79" y="443"/>
                    <a:pt x="48" y="608"/>
                  </a:cubicBezTo>
                  <a:cubicBezTo>
                    <a:pt x="1" y="842"/>
                    <a:pt x="57" y="738"/>
                    <a:pt x="200" y="933"/>
                  </a:cubicBezTo>
                  <a:cubicBezTo>
                    <a:pt x="308" y="1081"/>
                    <a:pt x="252" y="1328"/>
                    <a:pt x="577" y="1558"/>
                  </a:cubicBezTo>
                  <a:cubicBezTo>
                    <a:pt x="694" y="1640"/>
                    <a:pt x="863" y="1701"/>
                    <a:pt x="998" y="1740"/>
                  </a:cubicBezTo>
                  <a:cubicBezTo>
                    <a:pt x="1038" y="1753"/>
                    <a:pt x="1082" y="1764"/>
                    <a:pt x="1124" y="1764"/>
                  </a:cubicBezTo>
                  <a:cubicBezTo>
                    <a:pt x="1135" y="1764"/>
                    <a:pt x="1147" y="1763"/>
                    <a:pt x="1158" y="1761"/>
                  </a:cubicBezTo>
                  <a:cubicBezTo>
                    <a:pt x="1176" y="1761"/>
                    <a:pt x="1193" y="1753"/>
                    <a:pt x="1206" y="1744"/>
                  </a:cubicBezTo>
                  <a:cubicBezTo>
                    <a:pt x="1223" y="1727"/>
                    <a:pt x="1228" y="1705"/>
                    <a:pt x="1232" y="1683"/>
                  </a:cubicBezTo>
                  <a:cubicBezTo>
                    <a:pt x="1262" y="1553"/>
                    <a:pt x="1297" y="1423"/>
                    <a:pt x="1327" y="1293"/>
                  </a:cubicBezTo>
                  <a:cubicBezTo>
                    <a:pt x="1332" y="1267"/>
                    <a:pt x="1340" y="1241"/>
                    <a:pt x="1358" y="1224"/>
                  </a:cubicBezTo>
                  <a:cubicBezTo>
                    <a:pt x="1388" y="1193"/>
                    <a:pt x="1440" y="1193"/>
                    <a:pt x="1462" y="1159"/>
                  </a:cubicBezTo>
                  <a:cubicBezTo>
                    <a:pt x="1479" y="1128"/>
                    <a:pt x="1475" y="1085"/>
                    <a:pt x="1449" y="1063"/>
                  </a:cubicBezTo>
                  <a:cubicBezTo>
                    <a:pt x="1414" y="1029"/>
                    <a:pt x="1379" y="1011"/>
                    <a:pt x="1358" y="985"/>
                  </a:cubicBezTo>
                  <a:cubicBezTo>
                    <a:pt x="1297" y="907"/>
                    <a:pt x="1284" y="877"/>
                    <a:pt x="1271" y="795"/>
                  </a:cubicBezTo>
                  <a:cubicBezTo>
                    <a:pt x="1262" y="734"/>
                    <a:pt x="1297" y="625"/>
                    <a:pt x="1301" y="565"/>
                  </a:cubicBezTo>
                  <a:cubicBezTo>
                    <a:pt x="1306" y="391"/>
                    <a:pt x="1206" y="244"/>
                    <a:pt x="1080" y="127"/>
                  </a:cubicBezTo>
                  <a:cubicBezTo>
                    <a:pt x="995" y="47"/>
                    <a:pt x="879" y="1"/>
                    <a:pt x="766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3629288" y="2752262"/>
              <a:ext cx="39379" cy="29370"/>
            </a:xfrm>
            <a:custGeom>
              <a:rect b="b" l="l" r="r" t="t"/>
              <a:pathLst>
                <a:path extrusionOk="0" h="179" w="240">
                  <a:moveTo>
                    <a:pt x="18" y="1"/>
                  </a:moveTo>
                  <a:cubicBezTo>
                    <a:pt x="14" y="1"/>
                    <a:pt x="10" y="5"/>
                    <a:pt x="10" y="5"/>
                  </a:cubicBezTo>
                  <a:cubicBezTo>
                    <a:pt x="1" y="14"/>
                    <a:pt x="10" y="27"/>
                    <a:pt x="14" y="31"/>
                  </a:cubicBezTo>
                  <a:cubicBezTo>
                    <a:pt x="62" y="92"/>
                    <a:pt x="135" y="148"/>
                    <a:pt x="200" y="179"/>
                  </a:cubicBezTo>
                  <a:lnTo>
                    <a:pt x="239" y="31"/>
                  </a:lnTo>
                  <a:cubicBezTo>
                    <a:pt x="174" y="23"/>
                    <a:pt x="114" y="14"/>
                    <a:pt x="49" y="5"/>
                  </a:cubicBezTo>
                  <a:cubicBezTo>
                    <a:pt x="40" y="1"/>
                    <a:pt x="27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3607957" y="2627070"/>
              <a:ext cx="50700" cy="14767"/>
            </a:xfrm>
            <a:custGeom>
              <a:rect b="b" l="l" r="r" t="t"/>
              <a:pathLst>
                <a:path extrusionOk="0" h="90" w="309">
                  <a:moveTo>
                    <a:pt x="231" y="1"/>
                  </a:moveTo>
                  <a:cubicBezTo>
                    <a:pt x="205" y="1"/>
                    <a:pt x="179" y="1"/>
                    <a:pt x="157" y="5"/>
                  </a:cubicBezTo>
                  <a:cubicBezTo>
                    <a:pt x="105" y="14"/>
                    <a:pt x="57" y="27"/>
                    <a:pt x="14" y="48"/>
                  </a:cubicBezTo>
                  <a:cubicBezTo>
                    <a:pt x="1" y="53"/>
                    <a:pt x="1" y="70"/>
                    <a:pt x="5" y="79"/>
                  </a:cubicBezTo>
                  <a:cubicBezTo>
                    <a:pt x="8" y="85"/>
                    <a:pt x="16" y="89"/>
                    <a:pt x="25" y="89"/>
                  </a:cubicBezTo>
                  <a:cubicBezTo>
                    <a:pt x="29" y="89"/>
                    <a:pt x="32" y="89"/>
                    <a:pt x="36" y="87"/>
                  </a:cubicBezTo>
                  <a:cubicBezTo>
                    <a:pt x="75" y="66"/>
                    <a:pt x="114" y="57"/>
                    <a:pt x="157" y="48"/>
                  </a:cubicBezTo>
                  <a:cubicBezTo>
                    <a:pt x="179" y="44"/>
                    <a:pt x="200" y="44"/>
                    <a:pt x="218" y="44"/>
                  </a:cubicBezTo>
                  <a:cubicBezTo>
                    <a:pt x="226" y="44"/>
                    <a:pt x="235" y="43"/>
                    <a:pt x="243" y="43"/>
                  </a:cubicBezTo>
                  <a:cubicBezTo>
                    <a:pt x="255" y="43"/>
                    <a:pt x="266" y="45"/>
                    <a:pt x="274" y="53"/>
                  </a:cubicBezTo>
                  <a:cubicBezTo>
                    <a:pt x="277" y="55"/>
                    <a:pt x="280" y="56"/>
                    <a:pt x="283" y="56"/>
                  </a:cubicBezTo>
                  <a:cubicBezTo>
                    <a:pt x="292" y="56"/>
                    <a:pt x="301" y="50"/>
                    <a:pt x="304" y="44"/>
                  </a:cubicBezTo>
                  <a:cubicBezTo>
                    <a:pt x="309" y="35"/>
                    <a:pt x="304" y="22"/>
                    <a:pt x="296" y="18"/>
                  </a:cubicBezTo>
                  <a:cubicBezTo>
                    <a:pt x="278" y="1"/>
                    <a:pt x="252" y="1"/>
                    <a:pt x="231" y="1"/>
                  </a:cubicBezTo>
                  <a:close/>
                </a:path>
              </a:pathLst>
            </a:custGeom>
            <a:solidFill>
              <a:srgbClr val="021F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3611403" y="2658245"/>
              <a:ext cx="47254" cy="15752"/>
            </a:xfrm>
            <a:custGeom>
              <a:rect b="b" l="l" r="r" t="t"/>
              <a:pathLst>
                <a:path extrusionOk="0" h="96" w="288">
                  <a:moveTo>
                    <a:pt x="180" y="1"/>
                  </a:moveTo>
                  <a:cubicBezTo>
                    <a:pt x="176" y="1"/>
                    <a:pt x="171" y="1"/>
                    <a:pt x="166" y="2"/>
                  </a:cubicBezTo>
                  <a:cubicBezTo>
                    <a:pt x="106" y="6"/>
                    <a:pt x="54" y="32"/>
                    <a:pt x="15" y="71"/>
                  </a:cubicBezTo>
                  <a:cubicBezTo>
                    <a:pt x="1" y="85"/>
                    <a:pt x="5" y="95"/>
                    <a:pt x="15" y="95"/>
                  </a:cubicBezTo>
                  <a:cubicBezTo>
                    <a:pt x="21" y="95"/>
                    <a:pt x="28" y="92"/>
                    <a:pt x="36" y="84"/>
                  </a:cubicBezTo>
                  <a:cubicBezTo>
                    <a:pt x="67" y="58"/>
                    <a:pt x="106" y="49"/>
                    <a:pt x="145" y="41"/>
                  </a:cubicBezTo>
                  <a:cubicBezTo>
                    <a:pt x="149" y="40"/>
                    <a:pt x="155" y="40"/>
                    <a:pt x="161" y="40"/>
                  </a:cubicBezTo>
                  <a:cubicBezTo>
                    <a:pt x="192" y="40"/>
                    <a:pt x="233" y="50"/>
                    <a:pt x="244" y="75"/>
                  </a:cubicBezTo>
                  <a:cubicBezTo>
                    <a:pt x="249" y="88"/>
                    <a:pt x="257" y="93"/>
                    <a:pt x="270" y="93"/>
                  </a:cubicBezTo>
                  <a:cubicBezTo>
                    <a:pt x="279" y="88"/>
                    <a:pt x="288" y="75"/>
                    <a:pt x="283" y="62"/>
                  </a:cubicBezTo>
                  <a:cubicBezTo>
                    <a:pt x="268" y="19"/>
                    <a:pt x="224" y="1"/>
                    <a:pt x="180" y="1"/>
                  </a:cubicBezTo>
                  <a:close/>
                </a:path>
              </a:pathLst>
            </a:custGeom>
            <a:solidFill>
              <a:srgbClr val="DD7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3312780" y="2462498"/>
              <a:ext cx="182946" cy="175566"/>
            </a:xfrm>
            <a:custGeom>
              <a:rect b="b" l="l" r="r" t="t"/>
              <a:pathLst>
                <a:path extrusionOk="0" h="1070" w="1115">
                  <a:moveTo>
                    <a:pt x="586" y="1"/>
                  </a:moveTo>
                  <a:cubicBezTo>
                    <a:pt x="554" y="1"/>
                    <a:pt x="522" y="4"/>
                    <a:pt x="490" y="11"/>
                  </a:cubicBezTo>
                  <a:cubicBezTo>
                    <a:pt x="347" y="33"/>
                    <a:pt x="217" y="115"/>
                    <a:pt x="126" y="232"/>
                  </a:cubicBezTo>
                  <a:cubicBezTo>
                    <a:pt x="40" y="349"/>
                    <a:pt x="1" y="496"/>
                    <a:pt x="18" y="640"/>
                  </a:cubicBezTo>
                  <a:cubicBezTo>
                    <a:pt x="22" y="705"/>
                    <a:pt x="40" y="765"/>
                    <a:pt x="70" y="817"/>
                  </a:cubicBezTo>
                  <a:cubicBezTo>
                    <a:pt x="135" y="934"/>
                    <a:pt x="252" y="1012"/>
                    <a:pt x="373" y="1047"/>
                  </a:cubicBezTo>
                  <a:cubicBezTo>
                    <a:pt x="432" y="1063"/>
                    <a:pt x="492" y="1070"/>
                    <a:pt x="553" y="1070"/>
                  </a:cubicBezTo>
                  <a:cubicBezTo>
                    <a:pt x="622" y="1070"/>
                    <a:pt x="692" y="1061"/>
                    <a:pt x="759" y="1047"/>
                  </a:cubicBezTo>
                  <a:lnTo>
                    <a:pt x="1115" y="479"/>
                  </a:lnTo>
                  <a:cubicBezTo>
                    <a:pt x="1071" y="414"/>
                    <a:pt x="1028" y="345"/>
                    <a:pt x="985" y="280"/>
                  </a:cubicBezTo>
                  <a:cubicBezTo>
                    <a:pt x="933" y="197"/>
                    <a:pt x="876" y="111"/>
                    <a:pt x="794" y="59"/>
                  </a:cubicBezTo>
                  <a:cubicBezTo>
                    <a:pt x="733" y="19"/>
                    <a:pt x="660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410243" y="2517793"/>
              <a:ext cx="274009" cy="287304"/>
            </a:xfrm>
            <a:custGeom>
              <a:rect b="b" l="l" r="r" t="t"/>
              <a:pathLst>
                <a:path extrusionOk="0" h="1751" w="1670">
                  <a:moveTo>
                    <a:pt x="842" y="1"/>
                  </a:moveTo>
                  <a:cubicBezTo>
                    <a:pt x="732" y="1"/>
                    <a:pt x="620" y="16"/>
                    <a:pt x="512" y="42"/>
                  </a:cubicBezTo>
                  <a:cubicBezTo>
                    <a:pt x="447" y="60"/>
                    <a:pt x="378" y="81"/>
                    <a:pt x="321" y="116"/>
                  </a:cubicBezTo>
                  <a:cubicBezTo>
                    <a:pt x="183" y="190"/>
                    <a:pt x="87" y="333"/>
                    <a:pt x="44" y="485"/>
                  </a:cubicBezTo>
                  <a:cubicBezTo>
                    <a:pt x="1" y="636"/>
                    <a:pt x="5" y="797"/>
                    <a:pt x="31" y="953"/>
                  </a:cubicBezTo>
                  <a:cubicBezTo>
                    <a:pt x="31" y="957"/>
                    <a:pt x="31" y="957"/>
                    <a:pt x="31" y="962"/>
                  </a:cubicBezTo>
                  <a:cubicBezTo>
                    <a:pt x="61" y="1144"/>
                    <a:pt x="131" y="1334"/>
                    <a:pt x="282" y="1443"/>
                  </a:cubicBezTo>
                  <a:cubicBezTo>
                    <a:pt x="311" y="1487"/>
                    <a:pt x="359" y="1509"/>
                    <a:pt x="407" y="1509"/>
                  </a:cubicBezTo>
                  <a:cubicBezTo>
                    <a:pt x="440" y="1509"/>
                    <a:pt x="473" y="1499"/>
                    <a:pt x="499" y="1478"/>
                  </a:cubicBezTo>
                  <a:cubicBezTo>
                    <a:pt x="694" y="1321"/>
                    <a:pt x="829" y="1074"/>
                    <a:pt x="993" y="888"/>
                  </a:cubicBezTo>
                  <a:lnTo>
                    <a:pt x="993" y="888"/>
                  </a:lnTo>
                  <a:cubicBezTo>
                    <a:pt x="967" y="1404"/>
                    <a:pt x="1306" y="1751"/>
                    <a:pt x="1306" y="1751"/>
                  </a:cubicBezTo>
                  <a:cubicBezTo>
                    <a:pt x="1306" y="1751"/>
                    <a:pt x="1206" y="1521"/>
                    <a:pt x="1271" y="1074"/>
                  </a:cubicBezTo>
                  <a:cubicBezTo>
                    <a:pt x="1297" y="884"/>
                    <a:pt x="1314" y="736"/>
                    <a:pt x="1327" y="632"/>
                  </a:cubicBezTo>
                  <a:lnTo>
                    <a:pt x="1505" y="606"/>
                  </a:lnTo>
                  <a:cubicBezTo>
                    <a:pt x="1492" y="511"/>
                    <a:pt x="1427" y="372"/>
                    <a:pt x="1427" y="372"/>
                  </a:cubicBezTo>
                  <a:lnTo>
                    <a:pt x="1427" y="372"/>
                  </a:lnTo>
                  <a:cubicBezTo>
                    <a:pt x="1505" y="450"/>
                    <a:pt x="1557" y="589"/>
                    <a:pt x="1557" y="589"/>
                  </a:cubicBezTo>
                  <a:lnTo>
                    <a:pt x="1670" y="550"/>
                  </a:lnTo>
                  <a:cubicBezTo>
                    <a:pt x="1514" y="60"/>
                    <a:pt x="1123" y="38"/>
                    <a:pt x="1123" y="38"/>
                  </a:cubicBezTo>
                  <a:cubicBezTo>
                    <a:pt x="1102" y="34"/>
                    <a:pt x="1076" y="25"/>
                    <a:pt x="1054" y="21"/>
                  </a:cubicBezTo>
                  <a:cubicBezTo>
                    <a:pt x="984" y="7"/>
                    <a:pt x="914" y="1"/>
                    <a:pt x="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524113" y="2665957"/>
              <a:ext cx="51356" cy="69406"/>
            </a:xfrm>
            <a:custGeom>
              <a:rect b="b" l="l" r="r" t="t"/>
              <a:pathLst>
                <a:path extrusionOk="0" h="423" w="313">
                  <a:moveTo>
                    <a:pt x="139" y="1"/>
                  </a:moveTo>
                  <a:cubicBezTo>
                    <a:pt x="121" y="1"/>
                    <a:pt x="103" y="5"/>
                    <a:pt x="87" y="15"/>
                  </a:cubicBezTo>
                  <a:cubicBezTo>
                    <a:pt x="61" y="33"/>
                    <a:pt x="48" y="54"/>
                    <a:pt x="35" y="80"/>
                  </a:cubicBezTo>
                  <a:cubicBezTo>
                    <a:pt x="0" y="158"/>
                    <a:pt x="18" y="258"/>
                    <a:pt x="74" y="323"/>
                  </a:cubicBezTo>
                  <a:cubicBezTo>
                    <a:pt x="91" y="349"/>
                    <a:pt x="117" y="366"/>
                    <a:pt x="143" y="384"/>
                  </a:cubicBezTo>
                  <a:cubicBezTo>
                    <a:pt x="165" y="405"/>
                    <a:pt x="191" y="423"/>
                    <a:pt x="217" y="423"/>
                  </a:cubicBezTo>
                  <a:cubicBezTo>
                    <a:pt x="260" y="423"/>
                    <a:pt x="291" y="388"/>
                    <a:pt x="304" y="345"/>
                  </a:cubicBezTo>
                  <a:cubicBezTo>
                    <a:pt x="312" y="306"/>
                    <a:pt x="304" y="267"/>
                    <a:pt x="295" y="228"/>
                  </a:cubicBezTo>
                  <a:cubicBezTo>
                    <a:pt x="282" y="72"/>
                    <a:pt x="239" y="37"/>
                    <a:pt x="204" y="20"/>
                  </a:cubicBezTo>
                  <a:cubicBezTo>
                    <a:pt x="185" y="8"/>
                    <a:pt x="162" y="1"/>
                    <a:pt x="139" y="1"/>
                  </a:cubicBezTo>
                  <a:close/>
                </a:path>
              </a:pathLst>
            </a:custGeom>
            <a:solidFill>
              <a:srgbClr val="FFAA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549709" y="2691553"/>
              <a:ext cx="22150" cy="30355"/>
            </a:xfrm>
            <a:custGeom>
              <a:rect b="b" l="l" r="r" t="t"/>
              <a:pathLst>
                <a:path extrusionOk="0" h="185" w="135">
                  <a:moveTo>
                    <a:pt x="61" y="0"/>
                  </a:moveTo>
                  <a:cubicBezTo>
                    <a:pt x="52" y="0"/>
                    <a:pt x="44" y="2"/>
                    <a:pt x="35" y="7"/>
                  </a:cubicBezTo>
                  <a:cubicBezTo>
                    <a:pt x="26" y="11"/>
                    <a:pt x="18" y="24"/>
                    <a:pt x="13" y="33"/>
                  </a:cubicBezTo>
                  <a:cubicBezTo>
                    <a:pt x="0" y="67"/>
                    <a:pt x="5" y="111"/>
                    <a:pt x="31" y="141"/>
                  </a:cubicBezTo>
                  <a:cubicBezTo>
                    <a:pt x="39" y="154"/>
                    <a:pt x="48" y="158"/>
                    <a:pt x="61" y="167"/>
                  </a:cubicBezTo>
                  <a:cubicBezTo>
                    <a:pt x="70" y="176"/>
                    <a:pt x="83" y="184"/>
                    <a:pt x="96" y="184"/>
                  </a:cubicBezTo>
                  <a:cubicBezTo>
                    <a:pt x="113" y="184"/>
                    <a:pt x="126" y="167"/>
                    <a:pt x="130" y="150"/>
                  </a:cubicBezTo>
                  <a:cubicBezTo>
                    <a:pt x="135" y="132"/>
                    <a:pt x="130" y="115"/>
                    <a:pt x="126" y="98"/>
                  </a:cubicBezTo>
                  <a:cubicBezTo>
                    <a:pt x="122" y="33"/>
                    <a:pt x="104" y="15"/>
                    <a:pt x="87" y="7"/>
                  </a:cubicBezTo>
                  <a:cubicBezTo>
                    <a:pt x="78" y="2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F29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3331321" y="2872532"/>
              <a:ext cx="285331" cy="482559"/>
            </a:xfrm>
            <a:custGeom>
              <a:rect b="b" l="l" r="r" t="t"/>
              <a:pathLst>
                <a:path extrusionOk="0" h="2941" w="1739">
                  <a:moveTo>
                    <a:pt x="768" y="1"/>
                  </a:moveTo>
                  <a:cubicBezTo>
                    <a:pt x="416" y="343"/>
                    <a:pt x="126" y="872"/>
                    <a:pt x="65" y="1358"/>
                  </a:cubicBezTo>
                  <a:cubicBezTo>
                    <a:pt x="0" y="1843"/>
                    <a:pt x="44" y="2338"/>
                    <a:pt x="74" y="2827"/>
                  </a:cubicBezTo>
                  <a:cubicBezTo>
                    <a:pt x="78" y="2836"/>
                    <a:pt x="78" y="2845"/>
                    <a:pt x="83" y="2849"/>
                  </a:cubicBezTo>
                  <a:cubicBezTo>
                    <a:pt x="91" y="2858"/>
                    <a:pt x="100" y="2858"/>
                    <a:pt x="109" y="2858"/>
                  </a:cubicBezTo>
                  <a:cubicBezTo>
                    <a:pt x="499" y="2888"/>
                    <a:pt x="885" y="2914"/>
                    <a:pt x="1271" y="2940"/>
                  </a:cubicBezTo>
                  <a:cubicBezTo>
                    <a:pt x="1279" y="2940"/>
                    <a:pt x="1288" y="2941"/>
                    <a:pt x="1296" y="2941"/>
                  </a:cubicBezTo>
                  <a:cubicBezTo>
                    <a:pt x="1318" y="2941"/>
                    <a:pt x="1338" y="2938"/>
                    <a:pt x="1353" y="2923"/>
                  </a:cubicBezTo>
                  <a:cubicBezTo>
                    <a:pt x="1370" y="2906"/>
                    <a:pt x="1375" y="2879"/>
                    <a:pt x="1375" y="2853"/>
                  </a:cubicBezTo>
                  <a:cubicBezTo>
                    <a:pt x="1401" y="2528"/>
                    <a:pt x="1409" y="2186"/>
                    <a:pt x="1557" y="1891"/>
                  </a:cubicBezTo>
                  <a:cubicBezTo>
                    <a:pt x="1600" y="1804"/>
                    <a:pt x="1661" y="1718"/>
                    <a:pt x="1687" y="1622"/>
                  </a:cubicBezTo>
                  <a:cubicBezTo>
                    <a:pt x="1739" y="1453"/>
                    <a:pt x="1687" y="1271"/>
                    <a:pt x="1635" y="1098"/>
                  </a:cubicBezTo>
                  <a:cubicBezTo>
                    <a:pt x="1565" y="868"/>
                    <a:pt x="1487" y="642"/>
                    <a:pt x="1405" y="417"/>
                  </a:cubicBezTo>
                  <a:cubicBezTo>
                    <a:pt x="1396" y="391"/>
                    <a:pt x="1388" y="369"/>
                    <a:pt x="1366" y="352"/>
                  </a:cubicBezTo>
                  <a:cubicBezTo>
                    <a:pt x="1349" y="339"/>
                    <a:pt x="1323" y="330"/>
                    <a:pt x="1301" y="326"/>
                  </a:cubicBezTo>
                  <a:cubicBezTo>
                    <a:pt x="1084" y="278"/>
                    <a:pt x="937" y="144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3403187" y="2944727"/>
              <a:ext cx="515203" cy="474355"/>
            </a:xfrm>
            <a:custGeom>
              <a:rect b="b" l="l" r="r" t="t"/>
              <a:pathLst>
                <a:path extrusionOk="0" h="2891" w="3140">
                  <a:moveTo>
                    <a:pt x="336" y="0"/>
                  </a:moveTo>
                  <a:cubicBezTo>
                    <a:pt x="308" y="0"/>
                    <a:pt x="280" y="4"/>
                    <a:pt x="252" y="11"/>
                  </a:cubicBezTo>
                  <a:lnTo>
                    <a:pt x="178" y="155"/>
                  </a:lnTo>
                  <a:cubicBezTo>
                    <a:pt x="91" y="202"/>
                    <a:pt x="35" y="298"/>
                    <a:pt x="18" y="397"/>
                  </a:cubicBezTo>
                  <a:cubicBezTo>
                    <a:pt x="0" y="493"/>
                    <a:pt x="13" y="597"/>
                    <a:pt x="26" y="692"/>
                  </a:cubicBezTo>
                  <a:cubicBezTo>
                    <a:pt x="113" y="1265"/>
                    <a:pt x="308" y="1841"/>
                    <a:pt x="711" y="2253"/>
                  </a:cubicBezTo>
                  <a:cubicBezTo>
                    <a:pt x="824" y="2370"/>
                    <a:pt x="958" y="2474"/>
                    <a:pt x="1110" y="2539"/>
                  </a:cubicBezTo>
                  <a:cubicBezTo>
                    <a:pt x="1249" y="2600"/>
                    <a:pt x="1401" y="2626"/>
                    <a:pt x="1548" y="2652"/>
                  </a:cubicBezTo>
                  <a:cubicBezTo>
                    <a:pt x="2008" y="2730"/>
                    <a:pt x="2467" y="2808"/>
                    <a:pt x="2927" y="2890"/>
                  </a:cubicBezTo>
                  <a:cubicBezTo>
                    <a:pt x="3009" y="2704"/>
                    <a:pt x="3079" y="2518"/>
                    <a:pt x="3139" y="2327"/>
                  </a:cubicBezTo>
                  <a:cubicBezTo>
                    <a:pt x="2836" y="2192"/>
                    <a:pt x="2528" y="2062"/>
                    <a:pt x="2203" y="1989"/>
                  </a:cubicBezTo>
                  <a:cubicBezTo>
                    <a:pt x="2029" y="1945"/>
                    <a:pt x="1843" y="1919"/>
                    <a:pt x="1687" y="1832"/>
                  </a:cubicBezTo>
                  <a:cubicBezTo>
                    <a:pt x="1409" y="1676"/>
                    <a:pt x="1258" y="1369"/>
                    <a:pt x="1127" y="1078"/>
                  </a:cubicBezTo>
                  <a:cubicBezTo>
                    <a:pt x="1036" y="887"/>
                    <a:pt x="950" y="692"/>
                    <a:pt x="859" y="501"/>
                  </a:cubicBezTo>
                  <a:cubicBezTo>
                    <a:pt x="802" y="371"/>
                    <a:pt x="742" y="237"/>
                    <a:pt x="638" y="137"/>
                  </a:cubicBezTo>
                  <a:cubicBezTo>
                    <a:pt x="558" y="58"/>
                    <a:pt x="448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3883281" y="3326376"/>
              <a:ext cx="78429" cy="95987"/>
            </a:xfrm>
            <a:custGeom>
              <a:rect b="b" l="l" r="r" t="t"/>
              <a:pathLst>
                <a:path extrusionOk="0" h="585" w="478">
                  <a:moveTo>
                    <a:pt x="213" y="1"/>
                  </a:moveTo>
                  <a:cubicBezTo>
                    <a:pt x="153" y="192"/>
                    <a:pt x="83" y="378"/>
                    <a:pt x="1" y="564"/>
                  </a:cubicBezTo>
                  <a:cubicBezTo>
                    <a:pt x="18" y="564"/>
                    <a:pt x="40" y="569"/>
                    <a:pt x="57" y="573"/>
                  </a:cubicBezTo>
                  <a:cubicBezTo>
                    <a:pt x="92" y="579"/>
                    <a:pt x="129" y="584"/>
                    <a:pt x="165" y="584"/>
                  </a:cubicBezTo>
                  <a:cubicBezTo>
                    <a:pt x="204" y="584"/>
                    <a:pt x="242" y="578"/>
                    <a:pt x="274" y="560"/>
                  </a:cubicBezTo>
                  <a:cubicBezTo>
                    <a:pt x="326" y="530"/>
                    <a:pt x="356" y="478"/>
                    <a:pt x="382" y="426"/>
                  </a:cubicBezTo>
                  <a:cubicBezTo>
                    <a:pt x="413" y="356"/>
                    <a:pt x="443" y="283"/>
                    <a:pt x="465" y="209"/>
                  </a:cubicBezTo>
                  <a:cubicBezTo>
                    <a:pt x="473" y="183"/>
                    <a:pt x="478" y="157"/>
                    <a:pt x="469" y="131"/>
                  </a:cubicBezTo>
                  <a:cubicBezTo>
                    <a:pt x="456" y="109"/>
                    <a:pt x="434" y="100"/>
                    <a:pt x="408" y="87"/>
                  </a:cubicBezTo>
                  <a:cubicBezTo>
                    <a:pt x="343" y="57"/>
                    <a:pt x="278" y="27"/>
                    <a:pt x="213" y="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8" name="Google Shape;1108;p42"/>
            <p:cNvGrpSpPr/>
            <p:nvPr/>
          </p:nvGrpSpPr>
          <p:grpSpPr>
            <a:xfrm>
              <a:off x="3146388" y="3317953"/>
              <a:ext cx="460582" cy="610226"/>
              <a:chOff x="3315738" y="3295951"/>
              <a:chExt cx="367906" cy="487440"/>
            </a:xfrm>
          </p:grpSpPr>
          <p:sp>
            <p:nvSpPr>
              <p:cNvPr id="1109" name="Google Shape;1109;p42"/>
              <p:cNvSpPr/>
              <p:nvPr/>
            </p:nvSpPr>
            <p:spPr>
              <a:xfrm>
                <a:off x="3322554" y="3295951"/>
                <a:ext cx="332649" cy="383110"/>
              </a:xfrm>
              <a:custGeom>
                <a:rect b="b" l="l" r="r" t="t"/>
                <a:pathLst>
                  <a:path extrusionOk="0" h="2923" w="2538">
                    <a:moveTo>
                      <a:pt x="1163" y="1"/>
                    </a:moveTo>
                    <a:cubicBezTo>
                      <a:pt x="729" y="443"/>
                      <a:pt x="435" y="1011"/>
                      <a:pt x="252" y="1601"/>
                    </a:cubicBezTo>
                    <a:cubicBezTo>
                      <a:pt x="127" y="2008"/>
                      <a:pt x="49" y="2429"/>
                      <a:pt x="1" y="2854"/>
                    </a:cubicBezTo>
                    <a:cubicBezTo>
                      <a:pt x="140" y="2901"/>
                      <a:pt x="283" y="2923"/>
                      <a:pt x="426" y="2923"/>
                    </a:cubicBezTo>
                    <a:cubicBezTo>
                      <a:pt x="938" y="2923"/>
                      <a:pt x="1423" y="2654"/>
                      <a:pt x="1779" y="2286"/>
                    </a:cubicBezTo>
                    <a:cubicBezTo>
                      <a:pt x="2217" y="1835"/>
                      <a:pt x="2485" y="1223"/>
                      <a:pt x="2537" y="595"/>
                    </a:cubicBezTo>
                    <a:cubicBezTo>
                      <a:pt x="2498" y="439"/>
                      <a:pt x="2459" y="278"/>
                      <a:pt x="2407" y="122"/>
                    </a:cubicBez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084868"/>
              </a:solidFill>
              <a:ln cap="flat" cmpd="sng" w="9525">
                <a:solidFill>
                  <a:srgbClr val="0848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2"/>
              <p:cNvSpPr/>
              <p:nvPr/>
            </p:nvSpPr>
            <p:spPr>
              <a:xfrm>
                <a:off x="3315738" y="3373805"/>
                <a:ext cx="367906" cy="409586"/>
              </a:xfrm>
              <a:custGeom>
                <a:rect b="b" l="l" r="r" t="t"/>
                <a:pathLst>
                  <a:path extrusionOk="0" h="3125" w="2807">
                    <a:moveTo>
                      <a:pt x="2589" y="1"/>
                    </a:moveTo>
                    <a:cubicBezTo>
                      <a:pt x="2537" y="629"/>
                      <a:pt x="2269" y="1241"/>
                      <a:pt x="1831" y="1692"/>
                    </a:cubicBezTo>
                    <a:cubicBezTo>
                      <a:pt x="1475" y="2060"/>
                      <a:pt x="990" y="2329"/>
                      <a:pt x="478" y="2329"/>
                    </a:cubicBezTo>
                    <a:cubicBezTo>
                      <a:pt x="335" y="2329"/>
                      <a:pt x="192" y="2307"/>
                      <a:pt x="53" y="2260"/>
                    </a:cubicBezTo>
                    <a:cubicBezTo>
                      <a:pt x="31" y="2455"/>
                      <a:pt x="14" y="2646"/>
                      <a:pt x="1" y="2841"/>
                    </a:cubicBezTo>
                    <a:cubicBezTo>
                      <a:pt x="1" y="2867"/>
                      <a:pt x="1" y="2893"/>
                      <a:pt x="14" y="2914"/>
                    </a:cubicBezTo>
                    <a:cubicBezTo>
                      <a:pt x="31" y="2936"/>
                      <a:pt x="66" y="2940"/>
                      <a:pt x="92" y="2940"/>
                    </a:cubicBezTo>
                    <a:cubicBezTo>
                      <a:pt x="924" y="3001"/>
                      <a:pt x="1761" y="3062"/>
                      <a:pt x="2594" y="3122"/>
                    </a:cubicBezTo>
                    <a:cubicBezTo>
                      <a:pt x="2605" y="3124"/>
                      <a:pt x="2616" y="3124"/>
                      <a:pt x="2628" y="3124"/>
                    </a:cubicBezTo>
                    <a:cubicBezTo>
                      <a:pt x="2663" y="3124"/>
                      <a:pt x="2700" y="3117"/>
                      <a:pt x="2719" y="3088"/>
                    </a:cubicBezTo>
                    <a:cubicBezTo>
                      <a:pt x="2737" y="3066"/>
                      <a:pt x="2737" y="3040"/>
                      <a:pt x="2737" y="3010"/>
                    </a:cubicBezTo>
                    <a:cubicBezTo>
                      <a:pt x="2776" y="2004"/>
                      <a:pt x="2806" y="981"/>
                      <a:pt x="2589" y="1"/>
                    </a:cubicBezTo>
                    <a:close/>
                  </a:path>
                </a:pathLst>
              </a:custGeom>
              <a:solidFill>
                <a:srgbClr val="084868"/>
              </a:solidFill>
              <a:ln cap="flat" cmpd="sng" w="9525">
                <a:solidFill>
                  <a:srgbClr val="0848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1" name="Google Shape;1111;p42"/>
            <p:cNvGrpSpPr/>
            <p:nvPr/>
          </p:nvGrpSpPr>
          <p:grpSpPr>
            <a:xfrm>
              <a:off x="2626705" y="4128949"/>
              <a:ext cx="605395" cy="616866"/>
              <a:chOff x="3006023" y="4109094"/>
              <a:chExt cx="504875" cy="514440"/>
            </a:xfrm>
          </p:grpSpPr>
          <p:sp>
            <p:nvSpPr>
              <p:cNvPr id="1112" name="Google Shape;1112;p42"/>
              <p:cNvSpPr/>
              <p:nvPr/>
            </p:nvSpPr>
            <p:spPr>
              <a:xfrm>
                <a:off x="3006023" y="4109094"/>
                <a:ext cx="247455" cy="222159"/>
              </a:xfrm>
              <a:custGeom>
                <a:rect b="b" l="l" r="r" t="t"/>
                <a:pathLst>
                  <a:path extrusionOk="0" h="1695" w="1888">
                    <a:moveTo>
                      <a:pt x="946" y="0"/>
                    </a:moveTo>
                    <a:cubicBezTo>
                      <a:pt x="714" y="0"/>
                      <a:pt x="484" y="94"/>
                      <a:pt x="318" y="279"/>
                    </a:cubicBezTo>
                    <a:cubicBezTo>
                      <a:pt x="1" y="625"/>
                      <a:pt x="31" y="1163"/>
                      <a:pt x="378" y="1475"/>
                    </a:cubicBezTo>
                    <a:cubicBezTo>
                      <a:pt x="540" y="1623"/>
                      <a:pt x="742" y="1695"/>
                      <a:pt x="943" y="1695"/>
                    </a:cubicBezTo>
                    <a:cubicBezTo>
                      <a:pt x="1175" y="1695"/>
                      <a:pt x="1406" y="1600"/>
                      <a:pt x="1575" y="1415"/>
                    </a:cubicBezTo>
                    <a:cubicBezTo>
                      <a:pt x="1887" y="1068"/>
                      <a:pt x="1861" y="534"/>
                      <a:pt x="1514" y="218"/>
                    </a:cubicBezTo>
                    <a:cubicBezTo>
                      <a:pt x="1352" y="72"/>
                      <a:pt x="1148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2"/>
              <p:cNvSpPr/>
              <p:nvPr/>
            </p:nvSpPr>
            <p:spPr>
              <a:xfrm>
                <a:off x="3404471" y="4528118"/>
                <a:ext cx="106427" cy="95417"/>
              </a:xfrm>
              <a:custGeom>
                <a:rect b="b" l="l" r="r" t="t"/>
                <a:pathLst>
                  <a:path extrusionOk="0" h="728" w="812">
                    <a:moveTo>
                      <a:pt x="405" y="0"/>
                    </a:moveTo>
                    <a:cubicBezTo>
                      <a:pt x="305" y="0"/>
                      <a:pt x="206" y="40"/>
                      <a:pt x="135" y="121"/>
                    </a:cubicBezTo>
                    <a:cubicBezTo>
                      <a:pt x="0" y="268"/>
                      <a:pt x="13" y="498"/>
                      <a:pt x="161" y="633"/>
                    </a:cubicBezTo>
                    <a:cubicBezTo>
                      <a:pt x="232" y="696"/>
                      <a:pt x="321" y="727"/>
                      <a:pt x="408" y="727"/>
                    </a:cubicBezTo>
                    <a:cubicBezTo>
                      <a:pt x="507" y="727"/>
                      <a:pt x="605" y="687"/>
                      <a:pt x="677" y="607"/>
                    </a:cubicBezTo>
                    <a:cubicBezTo>
                      <a:pt x="811" y="459"/>
                      <a:pt x="798" y="229"/>
                      <a:pt x="651" y="95"/>
                    </a:cubicBezTo>
                    <a:cubicBezTo>
                      <a:pt x="581" y="32"/>
                      <a:pt x="493" y="0"/>
                      <a:pt x="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2"/>
              <p:cNvSpPr/>
              <p:nvPr/>
            </p:nvSpPr>
            <p:spPr>
              <a:xfrm>
                <a:off x="3123199" y="4513176"/>
                <a:ext cx="69466" cy="62650"/>
              </a:xfrm>
              <a:custGeom>
                <a:rect b="b" l="l" r="r" t="t"/>
                <a:pathLst>
                  <a:path extrusionOk="0" h="478" w="530">
                    <a:moveTo>
                      <a:pt x="263" y="0"/>
                    </a:moveTo>
                    <a:cubicBezTo>
                      <a:pt x="199" y="0"/>
                      <a:pt x="135" y="26"/>
                      <a:pt x="87" y="79"/>
                    </a:cubicBezTo>
                    <a:cubicBezTo>
                      <a:pt x="0" y="174"/>
                      <a:pt x="9" y="326"/>
                      <a:pt x="104" y="417"/>
                    </a:cubicBezTo>
                    <a:cubicBezTo>
                      <a:pt x="151" y="457"/>
                      <a:pt x="207" y="477"/>
                      <a:pt x="264" y="477"/>
                    </a:cubicBezTo>
                    <a:cubicBezTo>
                      <a:pt x="329" y="477"/>
                      <a:pt x="394" y="451"/>
                      <a:pt x="442" y="400"/>
                    </a:cubicBezTo>
                    <a:cubicBezTo>
                      <a:pt x="529" y="300"/>
                      <a:pt x="525" y="148"/>
                      <a:pt x="425" y="62"/>
                    </a:cubicBezTo>
                    <a:cubicBezTo>
                      <a:pt x="378" y="21"/>
                      <a:pt x="321" y="0"/>
                      <a:pt x="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5" name="Google Shape;1115;p4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1116" name="Google Shape;1116;p42"/>
          <p:cNvGrpSpPr/>
          <p:nvPr/>
        </p:nvGrpSpPr>
        <p:grpSpPr>
          <a:xfrm>
            <a:off x="451951" y="3555678"/>
            <a:ext cx="1980323" cy="830243"/>
            <a:chOff x="-2082450" y="2525828"/>
            <a:chExt cx="1980323" cy="830243"/>
          </a:xfrm>
        </p:grpSpPr>
        <p:sp>
          <p:nvSpPr>
            <p:cNvPr id="1117" name="Google Shape;1117;p42"/>
            <p:cNvSpPr txBox="1"/>
            <p:nvPr/>
          </p:nvSpPr>
          <p:spPr>
            <a:xfrm>
              <a:off x="-2082427" y="2525828"/>
              <a:ext cx="19803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8" name="Google Shape;1118;p42"/>
            <p:cNvSpPr txBox="1"/>
            <p:nvPr/>
          </p:nvSpPr>
          <p:spPr>
            <a:xfrm>
              <a:off x="-2082450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9" name="Google Shape;1119;p42"/>
          <p:cNvGrpSpPr/>
          <p:nvPr/>
        </p:nvGrpSpPr>
        <p:grpSpPr>
          <a:xfrm>
            <a:off x="451951" y="1418025"/>
            <a:ext cx="1980323" cy="830243"/>
            <a:chOff x="-2082450" y="1418025"/>
            <a:chExt cx="1980323" cy="830243"/>
          </a:xfrm>
        </p:grpSpPr>
        <p:sp>
          <p:nvSpPr>
            <p:cNvPr id="1120" name="Google Shape;1120;p42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1" name="Google Shape;1121;p42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2" name="Google Shape;1122;p42"/>
          <p:cNvGrpSpPr/>
          <p:nvPr/>
        </p:nvGrpSpPr>
        <p:grpSpPr>
          <a:xfrm>
            <a:off x="6711726" y="3555678"/>
            <a:ext cx="1980323" cy="830243"/>
            <a:chOff x="9246125" y="2525828"/>
            <a:chExt cx="1980323" cy="830243"/>
          </a:xfrm>
        </p:grpSpPr>
        <p:sp>
          <p:nvSpPr>
            <p:cNvPr id="1123" name="Google Shape;1123;p42"/>
            <p:cNvSpPr txBox="1"/>
            <p:nvPr/>
          </p:nvSpPr>
          <p:spPr>
            <a:xfrm>
              <a:off x="9246148" y="2525828"/>
              <a:ext cx="19803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4" name="Google Shape;1124;p42"/>
            <p:cNvSpPr txBox="1"/>
            <p:nvPr/>
          </p:nvSpPr>
          <p:spPr>
            <a:xfrm>
              <a:off x="9246125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5" name="Google Shape;1125;p42"/>
          <p:cNvGrpSpPr/>
          <p:nvPr/>
        </p:nvGrpSpPr>
        <p:grpSpPr>
          <a:xfrm>
            <a:off x="6711726" y="1418025"/>
            <a:ext cx="1980323" cy="830243"/>
            <a:chOff x="9246125" y="1418025"/>
            <a:chExt cx="1980323" cy="830243"/>
          </a:xfrm>
        </p:grpSpPr>
        <p:sp>
          <p:nvSpPr>
            <p:cNvPr id="1126" name="Google Shape;1126;p42"/>
            <p:cNvSpPr txBox="1"/>
            <p:nvPr/>
          </p:nvSpPr>
          <p:spPr>
            <a:xfrm>
              <a:off x="9246148" y="1418025"/>
              <a:ext cx="19803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7" name="Google Shape;1127;p42"/>
            <p:cNvSpPr txBox="1"/>
            <p:nvPr/>
          </p:nvSpPr>
          <p:spPr>
            <a:xfrm>
              <a:off x="9246125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hott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8" name="Google Shape;1128;p42"/>
          <p:cNvGrpSpPr/>
          <p:nvPr/>
        </p:nvGrpSpPr>
        <p:grpSpPr>
          <a:xfrm>
            <a:off x="4213736" y="2409173"/>
            <a:ext cx="299606" cy="137663"/>
            <a:chOff x="4208485" y="2409173"/>
            <a:chExt cx="299606" cy="137663"/>
          </a:xfrm>
        </p:grpSpPr>
        <p:sp>
          <p:nvSpPr>
            <p:cNvPr id="1129" name="Google Shape;1129;p42"/>
            <p:cNvSpPr/>
            <p:nvPr/>
          </p:nvSpPr>
          <p:spPr>
            <a:xfrm>
              <a:off x="4208485" y="2409173"/>
              <a:ext cx="299606" cy="129951"/>
            </a:xfrm>
            <a:custGeom>
              <a:rect b="b" l="l" r="r" t="t"/>
              <a:pathLst>
                <a:path extrusionOk="0" h="792" w="1826">
                  <a:moveTo>
                    <a:pt x="149" y="0"/>
                  </a:moveTo>
                  <a:cubicBezTo>
                    <a:pt x="125" y="0"/>
                    <a:pt x="101" y="14"/>
                    <a:pt x="87" y="37"/>
                  </a:cubicBezTo>
                  <a:cubicBezTo>
                    <a:pt x="57" y="93"/>
                    <a:pt x="9" y="193"/>
                    <a:pt x="5" y="323"/>
                  </a:cubicBezTo>
                  <a:cubicBezTo>
                    <a:pt x="0" y="353"/>
                    <a:pt x="22" y="384"/>
                    <a:pt x="57" y="388"/>
                  </a:cubicBezTo>
                  <a:cubicBezTo>
                    <a:pt x="182" y="423"/>
                    <a:pt x="516" y="527"/>
                    <a:pt x="850" y="778"/>
                  </a:cubicBezTo>
                  <a:cubicBezTo>
                    <a:pt x="859" y="787"/>
                    <a:pt x="876" y="791"/>
                    <a:pt x="889" y="791"/>
                  </a:cubicBezTo>
                  <a:lnTo>
                    <a:pt x="1739" y="791"/>
                  </a:lnTo>
                  <a:cubicBezTo>
                    <a:pt x="1791" y="791"/>
                    <a:pt x="1826" y="735"/>
                    <a:pt x="1800" y="691"/>
                  </a:cubicBezTo>
                  <a:cubicBezTo>
                    <a:pt x="1756" y="613"/>
                    <a:pt x="1652" y="518"/>
                    <a:pt x="1422" y="492"/>
                  </a:cubicBezTo>
                  <a:lnTo>
                    <a:pt x="1401" y="492"/>
                  </a:lnTo>
                  <a:cubicBezTo>
                    <a:pt x="1376" y="497"/>
                    <a:pt x="1302" y="508"/>
                    <a:pt x="1203" y="508"/>
                  </a:cubicBezTo>
                  <a:cubicBezTo>
                    <a:pt x="1023" y="508"/>
                    <a:pt x="759" y="471"/>
                    <a:pt x="546" y="293"/>
                  </a:cubicBezTo>
                  <a:cubicBezTo>
                    <a:pt x="351" y="123"/>
                    <a:pt x="243" y="45"/>
                    <a:pt x="182" y="11"/>
                  </a:cubicBezTo>
                  <a:cubicBezTo>
                    <a:pt x="172" y="3"/>
                    <a:pt x="161" y="0"/>
                    <a:pt x="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4209141" y="2462006"/>
              <a:ext cx="33636" cy="84829"/>
            </a:xfrm>
            <a:custGeom>
              <a:rect b="b" l="l" r="r" t="t"/>
              <a:pathLst>
                <a:path extrusionOk="0" h="517" w="205">
                  <a:moveTo>
                    <a:pt x="1" y="1"/>
                  </a:moveTo>
                  <a:lnTo>
                    <a:pt x="100" y="517"/>
                  </a:lnTo>
                  <a:lnTo>
                    <a:pt x="204" y="517"/>
                  </a:lnTo>
                  <a:lnTo>
                    <a:pt x="157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42"/>
          <p:cNvSpPr/>
          <p:nvPr/>
        </p:nvSpPr>
        <p:spPr>
          <a:xfrm>
            <a:off x="4910086" y="2336157"/>
            <a:ext cx="149639" cy="232009"/>
          </a:xfrm>
          <a:custGeom>
            <a:rect b="b" l="l" r="r" t="t"/>
            <a:pathLst>
              <a:path extrusionOk="0" h="1414" w="912">
                <a:moveTo>
                  <a:pt x="213" y="0"/>
                </a:moveTo>
                <a:lnTo>
                  <a:pt x="66" y="13"/>
                </a:lnTo>
                <a:lnTo>
                  <a:pt x="187" y="482"/>
                </a:lnTo>
                <a:lnTo>
                  <a:pt x="1" y="1414"/>
                </a:lnTo>
                <a:lnTo>
                  <a:pt x="911" y="1414"/>
                </a:lnTo>
                <a:lnTo>
                  <a:pt x="708" y="508"/>
                </a:lnTo>
                <a:lnTo>
                  <a:pt x="838" y="22"/>
                </a:lnTo>
                <a:lnTo>
                  <a:pt x="690" y="13"/>
                </a:lnTo>
                <a:cubicBezTo>
                  <a:pt x="599" y="102"/>
                  <a:pt x="517" y="132"/>
                  <a:pt x="448" y="132"/>
                </a:cubicBezTo>
                <a:cubicBezTo>
                  <a:pt x="303" y="132"/>
                  <a:pt x="213" y="0"/>
                  <a:pt x="2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2"/>
          <p:cNvSpPr/>
          <p:nvPr/>
        </p:nvSpPr>
        <p:spPr>
          <a:xfrm>
            <a:off x="4266405" y="2945055"/>
            <a:ext cx="188525" cy="266302"/>
          </a:xfrm>
          <a:custGeom>
            <a:rect b="b" l="l" r="r" t="t"/>
            <a:pathLst>
              <a:path extrusionOk="0" h="1623" w="1149">
                <a:moveTo>
                  <a:pt x="121" y="1"/>
                </a:moveTo>
                <a:lnTo>
                  <a:pt x="0" y="1622"/>
                </a:lnTo>
                <a:lnTo>
                  <a:pt x="295" y="1622"/>
                </a:lnTo>
                <a:lnTo>
                  <a:pt x="538" y="452"/>
                </a:lnTo>
                <a:lnTo>
                  <a:pt x="902" y="1622"/>
                </a:lnTo>
                <a:lnTo>
                  <a:pt x="1149" y="1622"/>
                </a:lnTo>
                <a:lnTo>
                  <a:pt x="91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3" name="Google Shape;1133;p42"/>
          <p:cNvGrpSpPr/>
          <p:nvPr/>
        </p:nvGrpSpPr>
        <p:grpSpPr>
          <a:xfrm>
            <a:off x="4865292" y="3003468"/>
            <a:ext cx="251585" cy="101340"/>
            <a:chOff x="4860041" y="3003468"/>
            <a:chExt cx="251585" cy="101340"/>
          </a:xfrm>
        </p:grpSpPr>
        <p:grpSp>
          <p:nvGrpSpPr>
            <p:cNvPr id="1134" name="Google Shape;1134;p42"/>
            <p:cNvGrpSpPr/>
            <p:nvPr/>
          </p:nvGrpSpPr>
          <p:grpSpPr>
            <a:xfrm>
              <a:off x="4860251" y="3031955"/>
              <a:ext cx="251376" cy="72853"/>
              <a:chOff x="4684747" y="3067500"/>
              <a:chExt cx="200795" cy="58194"/>
            </a:xfrm>
          </p:grpSpPr>
          <p:sp>
            <p:nvSpPr>
              <p:cNvPr id="1135" name="Google Shape;1135;p42"/>
              <p:cNvSpPr/>
              <p:nvPr/>
            </p:nvSpPr>
            <p:spPr>
              <a:xfrm>
                <a:off x="4705849" y="3068155"/>
                <a:ext cx="158592" cy="8650"/>
              </a:xfrm>
              <a:custGeom>
                <a:rect b="b" l="l" r="r" t="t"/>
                <a:pathLst>
                  <a:path extrusionOk="0" h="66" w="1210">
                    <a:moveTo>
                      <a:pt x="30" y="0"/>
                    </a:moveTo>
                    <a:lnTo>
                      <a:pt x="0" y="48"/>
                    </a:lnTo>
                    <a:lnTo>
                      <a:pt x="1210" y="6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42"/>
              <p:cNvSpPr/>
              <p:nvPr/>
            </p:nvSpPr>
            <p:spPr>
              <a:xfrm>
                <a:off x="4684747" y="3067500"/>
                <a:ext cx="200795" cy="58194"/>
              </a:xfrm>
              <a:custGeom>
                <a:rect b="b" l="l" r="r" t="t"/>
                <a:pathLst>
                  <a:path extrusionOk="0" h="444" w="1532">
                    <a:moveTo>
                      <a:pt x="18" y="1"/>
                    </a:moveTo>
                    <a:lnTo>
                      <a:pt x="1" y="74"/>
                    </a:lnTo>
                    <a:lnTo>
                      <a:pt x="1514" y="443"/>
                    </a:lnTo>
                    <a:lnTo>
                      <a:pt x="1531" y="374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2"/>
              <p:cNvSpPr/>
              <p:nvPr/>
            </p:nvSpPr>
            <p:spPr>
              <a:xfrm>
                <a:off x="4684747" y="3067500"/>
                <a:ext cx="200795" cy="58194"/>
              </a:xfrm>
              <a:custGeom>
                <a:rect b="b" l="l" r="r" t="t"/>
                <a:pathLst>
                  <a:path extrusionOk="0" h="444" w="1532">
                    <a:moveTo>
                      <a:pt x="1514" y="1"/>
                    </a:moveTo>
                    <a:lnTo>
                      <a:pt x="1" y="374"/>
                    </a:lnTo>
                    <a:lnTo>
                      <a:pt x="18" y="443"/>
                    </a:lnTo>
                    <a:lnTo>
                      <a:pt x="1531" y="74"/>
                    </a:lnTo>
                    <a:lnTo>
                      <a:pt x="15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8" name="Google Shape;1138;p42"/>
            <p:cNvSpPr/>
            <p:nvPr/>
          </p:nvSpPr>
          <p:spPr>
            <a:xfrm>
              <a:off x="4860041" y="3003468"/>
              <a:ext cx="116167" cy="86962"/>
            </a:xfrm>
            <a:custGeom>
              <a:rect b="b" l="l" r="r" t="t"/>
              <a:pathLst>
                <a:path extrusionOk="0" h="530" w="708">
                  <a:moveTo>
                    <a:pt x="356" y="0"/>
                  </a:moveTo>
                  <a:cubicBezTo>
                    <a:pt x="157" y="0"/>
                    <a:pt x="1" y="117"/>
                    <a:pt x="1" y="265"/>
                  </a:cubicBezTo>
                  <a:cubicBezTo>
                    <a:pt x="1" y="412"/>
                    <a:pt x="157" y="529"/>
                    <a:pt x="356" y="529"/>
                  </a:cubicBezTo>
                  <a:cubicBezTo>
                    <a:pt x="551" y="529"/>
                    <a:pt x="707" y="412"/>
                    <a:pt x="707" y="265"/>
                  </a:cubicBezTo>
                  <a:cubicBezTo>
                    <a:pt x="707" y="117"/>
                    <a:pt x="551" y="0"/>
                    <a:pt x="356" y="0"/>
                  </a:cubicBezTo>
                  <a:close/>
                </a:path>
              </a:pathLst>
            </a:custGeom>
            <a:solidFill>
              <a:srgbClr val="084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4995242" y="3003468"/>
              <a:ext cx="116167" cy="86962"/>
            </a:xfrm>
            <a:custGeom>
              <a:rect b="b" l="l" r="r" t="t"/>
              <a:pathLst>
                <a:path extrusionOk="0" h="530" w="708">
                  <a:moveTo>
                    <a:pt x="356" y="0"/>
                  </a:moveTo>
                  <a:cubicBezTo>
                    <a:pt x="161" y="0"/>
                    <a:pt x="1" y="117"/>
                    <a:pt x="1" y="265"/>
                  </a:cubicBezTo>
                  <a:cubicBezTo>
                    <a:pt x="1" y="412"/>
                    <a:pt x="161" y="529"/>
                    <a:pt x="356" y="529"/>
                  </a:cubicBezTo>
                  <a:cubicBezTo>
                    <a:pt x="551" y="529"/>
                    <a:pt x="707" y="412"/>
                    <a:pt x="707" y="265"/>
                  </a:cubicBezTo>
                  <a:cubicBezTo>
                    <a:pt x="707" y="117"/>
                    <a:pt x="551" y="0"/>
                    <a:pt x="356" y="0"/>
                  </a:cubicBezTo>
                  <a:close/>
                </a:path>
              </a:pathLst>
            </a:custGeom>
            <a:solidFill>
              <a:srgbClr val="084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40" name="Google Shape;1140;p42"/>
          <p:cNvCxnSpPr>
            <a:stCxn id="1120" idx="3"/>
            <a:endCxn id="1061" idx="2"/>
          </p:cNvCxnSpPr>
          <p:nvPr/>
        </p:nvCxnSpPr>
        <p:spPr>
          <a:xfrm>
            <a:off x="2432274" y="1592325"/>
            <a:ext cx="1665600" cy="885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42"/>
          <p:cNvCxnSpPr>
            <a:stCxn id="1117" idx="3"/>
            <a:endCxn id="1063" idx="2"/>
          </p:cNvCxnSpPr>
          <p:nvPr/>
        </p:nvCxnSpPr>
        <p:spPr>
          <a:xfrm flipH="1" rot="10800000">
            <a:off x="2432274" y="3047178"/>
            <a:ext cx="1665600" cy="6828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42"/>
          <p:cNvCxnSpPr>
            <a:stCxn id="1126" idx="1"/>
            <a:endCxn id="1062" idx="6"/>
          </p:cNvCxnSpPr>
          <p:nvPr/>
        </p:nvCxnSpPr>
        <p:spPr>
          <a:xfrm flipH="1">
            <a:off x="5236349" y="1592325"/>
            <a:ext cx="1475400" cy="885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42"/>
          <p:cNvCxnSpPr>
            <a:endCxn id="1064" idx="6"/>
          </p:cNvCxnSpPr>
          <p:nvPr/>
        </p:nvCxnSpPr>
        <p:spPr>
          <a:xfrm rot="10800000">
            <a:off x="5236240" y="3047056"/>
            <a:ext cx="1475400" cy="68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aphicFrame>
        <p:nvGraphicFramePr>
          <p:cNvPr id="1149" name="Google Shape;1149;p43"/>
          <p:cNvGraphicFramePr/>
          <p:nvPr/>
        </p:nvGraphicFramePr>
        <p:xfrm>
          <a:off x="4427844" y="125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{7CE1EEB1-6A22-4C61-BEA4-29F4A1E2890B}</a:tableStyleId>
              </a:tblPr>
              <a:tblGrid>
                <a:gridCol w="1419650"/>
                <a:gridCol w="1419650"/>
                <a:gridCol w="1419650"/>
              </a:tblGrid>
              <a:tr h="105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Express shipping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Fast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shipping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Standard shipping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0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+ 10$</a:t>
                      </a:r>
                      <a:endParaRPr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+ 6$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+ 2$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0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days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days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 days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0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2-4 lbs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2-4 lbs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3-5 lbs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pSp>
        <p:nvGrpSpPr>
          <p:cNvPr id="1150" name="Google Shape;1150;p43"/>
          <p:cNvGrpSpPr/>
          <p:nvPr/>
        </p:nvGrpSpPr>
        <p:grpSpPr>
          <a:xfrm>
            <a:off x="435975" y="1257900"/>
            <a:ext cx="3657135" cy="3427486"/>
            <a:chOff x="435975" y="1257900"/>
            <a:chExt cx="3657135" cy="3427486"/>
          </a:xfrm>
        </p:grpSpPr>
        <p:sp>
          <p:nvSpPr>
            <p:cNvPr id="1151" name="Google Shape;1151;p43"/>
            <p:cNvSpPr/>
            <p:nvPr/>
          </p:nvSpPr>
          <p:spPr>
            <a:xfrm>
              <a:off x="435975" y="2695671"/>
              <a:ext cx="2214807" cy="1989716"/>
            </a:xfrm>
            <a:custGeom>
              <a:rect b="b" l="l" r="r" t="t"/>
              <a:pathLst>
                <a:path extrusionOk="0" h="11461" w="12757">
                  <a:moveTo>
                    <a:pt x="673" y="4601"/>
                  </a:moveTo>
                  <a:cubicBezTo>
                    <a:pt x="1345" y="5160"/>
                    <a:pt x="7801" y="10931"/>
                    <a:pt x="8312" y="11196"/>
                  </a:cubicBezTo>
                  <a:cubicBezTo>
                    <a:pt x="8824" y="11460"/>
                    <a:pt x="9140" y="11230"/>
                    <a:pt x="10034" y="10381"/>
                  </a:cubicBezTo>
                  <a:cubicBezTo>
                    <a:pt x="10550" y="9891"/>
                    <a:pt x="11447" y="9054"/>
                    <a:pt x="12041" y="8308"/>
                  </a:cubicBezTo>
                  <a:cubicBezTo>
                    <a:pt x="12483" y="7749"/>
                    <a:pt x="12756" y="7242"/>
                    <a:pt x="12583" y="6955"/>
                  </a:cubicBezTo>
                  <a:cubicBezTo>
                    <a:pt x="12175" y="6288"/>
                    <a:pt x="7194" y="2021"/>
                    <a:pt x="6387" y="1397"/>
                  </a:cubicBezTo>
                  <a:cubicBezTo>
                    <a:pt x="5923" y="1042"/>
                    <a:pt x="5312" y="578"/>
                    <a:pt x="4874" y="244"/>
                  </a:cubicBezTo>
                  <a:cubicBezTo>
                    <a:pt x="4553" y="1"/>
                    <a:pt x="4098" y="31"/>
                    <a:pt x="3812" y="313"/>
                  </a:cubicBezTo>
                  <a:lnTo>
                    <a:pt x="3703" y="417"/>
                  </a:lnTo>
                  <a:cubicBezTo>
                    <a:pt x="3703" y="417"/>
                    <a:pt x="3703" y="417"/>
                    <a:pt x="3703" y="417"/>
                  </a:cubicBezTo>
                  <a:lnTo>
                    <a:pt x="1445" y="2646"/>
                  </a:lnTo>
                  <a:cubicBezTo>
                    <a:pt x="1445" y="2646"/>
                    <a:pt x="1445" y="2646"/>
                    <a:pt x="1445" y="2646"/>
                  </a:cubicBezTo>
                  <a:lnTo>
                    <a:pt x="798" y="3287"/>
                  </a:lnTo>
                  <a:lnTo>
                    <a:pt x="452" y="3626"/>
                  </a:lnTo>
                  <a:cubicBezTo>
                    <a:pt x="452" y="3626"/>
                    <a:pt x="1" y="4038"/>
                    <a:pt x="673" y="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554910" y="2683551"/>
              <a:ext cx="2085984" cy="1894752"/>
            </a:xfrm>
            <a:custGeom>
              <a:rect b="b" l="l" r="r" t="t"/>
              <a:pathLst>
                <a:path extrusionOk="0" h="10914" w="12015">
                  <a:moveTo>
                    <a:pt x="399" y="4055"/>
                  </a:moveTo>
                  <a:cubicBezTo>
                    <a:pt x="1071" y="4614"/>
                    <a:pt x="7527" y="10385"/>
                    <a:pt x="8039" y="10649"/>
                  </a:cubicBezTo>
                  <a:cubicBezTo>
                    <a:pt x="8550" y="10914"/>
                    <a:pt x="8867" y="10684"/>
                    <a:pt x="9760" y="9834"/>
                  </a:cubicBezTo>
                  <a:cubicBezTo>
                    <a:pt x="10154" y="9462"/>
                    <a:pt x="10766" y="8889"/>
                    <a:pt x="11299" y="8308"/>
                  </a:cubicBezTo>
                  <a:cubicBezTo>
                    <a:pt x="11741" y="7749"/>
                    <a:pt x="12014" y="7242"/>
                    <a:pt x="11841" y="6955"/>
                  </a:cubicBezTo>
                  <a:cubicBezTo>
                    <a:pt x="11433" y="6288"/>
                    <a:pt x="6452" y="2021"/>
                    <a:pt x="5645" y="1397"/>
                  </a:cubicBezTo>
                  <a:cubicBezTo>
                    <a:pt x="5181" y="1042"/>
                    <a:pt x="4570" y="578"/>
                    <a:pt x="4132" y="244"/>
                  </a:cubicBezTo>
                  <a:cubicBezTo>
                    <a:pt x="3811" y="1"/>
                    <a:pt x="3356" y="31"/>
                    <a:pt x="3070" y="313"/>
                  </a:cubicBezTo>
                  <a:lnTo>
                    <a:pt x="56" y="3287"/>
                  </a:lnTo>
                  <a:cubicBezTo>
                    <a:pt x="0" y="3461"/>
                    <a:pt x="17" y="3734"/>
                    <a:pt x="399" y="4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554910" y="2697266"/>
              <a:ext cx="2085984" cy="1853260"/>
            </a:xfrm>
            <a:custGeom>
              <a:rect b="b" l="l" r="r" t="t"/>
              <a:pathLst>
                <a:path extrusionOk="0" h="10675" w="12015">
                  <a:moveTo>
                    <a:pt x="3642" y="0"/>
                  </a:moveTo>
                  <a:cubicBezTo>
                    <a:pt x="3434" y="0"/>
                    <a:pt x="3226" y="78"/>
                    <a:pt x="3070" y="234"/>
                  </a:cubicBezTo>
                  <a:lnTo>
                    <a:pt x="56" y="3208"/>
                  </a:lnTo>
                  <a:cubicBezTo>
                    <a:pt x="0" y="3382"/>
                    <a:pt x="17" y="3655"/>
                    <a:pt x="399" y="3976"/>
                  </a:cubicBezTo>
                  <a:cubicBezTo>
                    <a:pt x="1071" y="4535"/>
                    <a:pt x="7527" y="10306"/>
                    <a:pt x="8039" y="10570"/>
                  </a:cubicBezTo>
                  <a:cubicBezTo>
                    <a:pt x="8169" y="10640"/>
                    <a:pt x="8290" y="10675"/>
                    <a:pt x="8407" y="10675"/>
                  </a:cubicBezTo>
                  <a:cubicBezTo>
                    <a:pt x="8750" y="10675"/>
                    <a:pt x="9096" y="10384"/>
                    <a:pt x="9760" y="9755"/>
                  </a:cubicBezTo>
                  <a:cubicBezTo>
                    <a:pt x="10154" y="9383"/>
                    <a:pt x="10766" y="8810"/>
                    <a:pt x="11299" y="8229"/>
                  </a:cubicBezTo>
                  <a:cubicBezTo>
                    <a:pt x="11741" y="7670"/>
                    <a:pt x="12014" y="7163"/>
                    <a:pt x="11841" y="6876"/>
                  </a:cubicBezTo>
                  <a:cubicBezTo>
                    <a:pt x="11433" y="6209"/>
                    <a:pt x="6452" y="1942"/>
                    <a:pt x="5645" y="1318"/>
                  </a:cubicBezTo>
                  <a:cubicBezTo>
                    <a:pt x="5181" y="963"/>
                    <a:pt x="4570" y="499"/>
                    <a:pt x="4132" y="165"/>
                  </a:cubicBezTo>
                  <a:cubicBezTo>
                    <a:pt x="3985" y="56"/>
                    <a:pt x="3811" y="0"/>
                    <a:pt x="3642" y="0"/>
                  </a:cubicBezTo>
                  <a:close/>
                  <a:moveTo>
                    <a:pt x="3642" y="104"/>
                  </a:moveTo>
                  <a:cubicBezTo>
                    <a:pt x="3798" y="104"/>
                    <a:pt x="3946" y="152"/>
                    <a:pt x="4071" y="247"/>
                  </a:cubicBezTo>
                  <a:cubicBezTo>
                    <a:pt x="4696" y="724"/>
                    <a:pt x="5220" y="1123"/>
                    <a:pt x="5580" y="1400"/>
                  </a:cubicBezTo>
                  <a:cubicBezTo>
                    <a:pt x="6495" y="2107"/>
                    <a:pt x="11368" y="6300"/>
                    <a:pt x="11754" y="6933"/>
                  </a:cubicBezTo>
                  <a:cubicBezTo>
                    <a:pt x="11841" y="7076"/>
                    <a:pt x="11819" y="7405"/>
                    <a:pt x="11221" y="8160"/>
                  </a:cubicBezTo>
                  <a:cubicBezTo>
                    <a:pt x="10744" y="8680"/>
                    <a:pt x="10211" y="9187"/>
                    <a:pt x="9816" y="9556"/>
                  </a:cubicBezTo>
                  <a:lnTo>
                    <a:pt x="9690" y="9677"/>
                  </a:lnTo>
                  <a:cubicBezTo>
                    <a:pt x="9027" y="10310"/>
                    <a:pt x="8702" y="10570"/>
                    <a:pt x="8407" y="10570"/>
                  </a:cubicBezTo>
                  <a:cubicBezTo>
                    <a:pt x="8307" y="10570"/>
                    <a:pt x="8208" y="10544"/>
                    <a:pt x="8086" y="10479"/>
                  </a:cubicBezTo>
                  <a:cubicBezTo>
                    <a:pt x="7735" y="10297"/>
                    <a:pt x="4292" y="7262"/>
                    <a:pt x="2237" y="5450"/>
                  </a:cubicBezTo>
                  <a:cubicBezTo>
                    <a:pt x="1357" y="4674"/>
                    <a:pt x="663" y="4058"/>
                    <a:pt x="464" y="3893"/>
                  </a:cubicBezTo>
                  <a:cubicBezTo>
                    <a:pt x="204" y="3677"/>
                    <a:pt x="96" y="3460"/>
                    <a:pt x="148" y="3260"/>
                  </a:cubicBezTo>
                  <a:lnTo>
                    <a:pt x="3139" y="308"/>
                  </a:lnTo>
                  <a:cubicBezTo>
                    <a:pt x="3274" y="178"/>
                    <a:pt x="3451" y="104"/>
                    <a:pt x="3642" y="1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676784" y="2755945"/>
              <a:ext cx="474490" cy="456241"/>
            </a:xfrm>
            <a:custGeom>
              <a:rect b="b" l="l" r="r" t="t"/>
              <a:pathLst>
                <a:path extrusionOk="0" h="2628" w="2733">
                  <a:moveTo>
                    <a:pt x="1" y="2229"/>
                  </a:moveTo>
                  <a:cubicBezTo>
                    <a:pt x="295" y="2008"/>
                    <a:pt x="612" y="2628"/>
                    <a:pt x="772" y="2615"/>
                  </a:cubicBezTo>
                  <a:cubicBezTo>
                    <a:pt x="937" y="2606"/>
                    <a:pt x="1973" y="1591"/>
                    <a:pt x="2350" y="1171"/>
                  </a:cubicBezTo>
                  <a:cubicBezTo>
                    <a:pt x="2732" y="746"/>
                    <a:pt x="2637" y="616"/>
                    <a:pt x="2398" y="395"/>
                  </a:cubicBezTo>
                  <a:cubicBezTo>
                    <a:pt x="2164" y="178"/>
                    <a:pt x="2255" y="9"/>
                    <a:pt x="2259" y="0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971052" y="2886844"/>
              <a:ext cx="77085" cy="76908"/>
            </a:xfrm>
            <a:custGeom>
              <a:rect b="b" l="l" r="r" t="t"/>
              <a:pathLst>
                <a:path extrusionOk="0" h="443" w="444">
                  <a:moveTo>
                    <a:pt x="48" y="304"/>
                  </a:moveTo>
                  <a:cubicBezTo>
                    <a:pt x="96" y="404"/>
                    <a:pt x="209" y="443"/>
                    <a:pt x="304" y="400"/>
                  </a:cubicBezTo>
                  <a:cubicBezTo>
                    <a:pt x="404" y="352"/>
                    <a:pt x="443" y="235"/>
                    <a:pt x="400" y="139"/>
                  </a:cubicBezTo>
                  <a:cubicBezTo>
                    <a:pt x="352" y="44"/>
                    <a:pt x="235" y="1"/>
                    <a:pt x="140" y="48"/>
                  </a:cubicBezTo>
                  <a:cubicBezTo>
                    <a:pt x="44" y="92"/>
                    <a:pt x="1" y="209"/>
                    <a:pt x="48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827303" y="3035105"/>
              <a:ext cx="76911" cy="76908"/>
            </a:xfrm>
            <a:custGeom>
              <a:rect b="b" l="l" r="r" t="t"/>
              <a:pathLst>
                <a:path extrusionOk="0" h="443" w="443">
                  <a:moveTo>
                    <a:pt x="44" y="304"/>
                  </a:moveTo>
                  <a:cubicBezTo>
                    <a:pt x="92" y="404"/>
                    <a:pt x="209" y="443"/>
                    <a:pt x="304" y="395"/>
                  </a:cubicBezTo>
                  <a:cubicBezTo>
                    <a:pt x="400" y="352"/>
                    <a:pt x="443" y="235"/>
                    <a:pt x="395" y="140"/>
                  </a:cubicBezTo>
                  <a:cubicBezTo>
                    <a:pt x="352" y="44"/>
                    <a:pt x="235" y="1"/>
                    <a:pt x="139" y="48"/>
                  </a:cubicBezTo>
                  <a:cubicBezTo>
                    <a:pt x="40" y="92"/>
                    <a:pt x="1" y="209"/>
                    <a:pt x="44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1185250" y="3436556"/>
              <a:ext cx="961159" cy="602796"/>
            </a:xfrm>
            <a:custGeom>
              <a:rect b="b" l="l" r="r" t="t"/>
              <a:pathLst>
                <a:path extrusionOk="0" h="3378" w="5386">
                  <a:moveTo>
                    <a:pt x="5273" y="3174"/>
                  </a:moveTo>
                  <a:cubicBezTo>
                    <a:pt x="5156" y="3378"/>
                    <a:pt x="3907" y="2875"/>
                    <a:pt x="2485" y="2051"/>
                  </a:cubicBezTo>
                  <a:cubicBezTo>
                    <a:pt x="1058" y="1232"/>
                    <a:pt x="1" y="399"/>
                    <a:pt x="118" y="200"/>
                  </a:cubicBezTo>
                  <a:cubicBezTo>
                    <a:pt x="235" y="0"/>
                    <a:pt x="1483" y="503"/>
                    <a:pt x="2905" y="1323"/>
                  </a:cubicBezTo>
                  <a:cubicBezTo>
                    <a:pt x="4328" y="2147"/>
                    <a:pt x="5385" y="2975"/>
                    <a:pt x="5273" y="3174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1925631" y="2558420"/>
              <a:ext cx="1805429" cy="1001269"/>
            </a:xfrm>
            <a:custGeom>
              <a:rect b="b" l="l" r="r" t="t"/>
              <a:pathLst>
                <a:path extrusionOk="0" h="5611" w="10117">
                  <a:moveTo>
                    <a:pt x="1380" y="2094"/>
                  </a:moveTo>
                  <a:cubicBezTo>
                    <a:pt x="1380" y="2094"/>
                    <a:pt x="2099" y="3282"/>
                    <a:pt x="2693" y="3326"/>
                  </a:cubicBezTo>
                  <a:cubicBezTo>
                    <a:pt x="3287" y="3365"/>
                    <a:pt x="6400" y="2155"/>
                    <a:pt x="6400" y="2155"/>
                  </a:cubicBezTo>
                  <a:cubicBezTo>
                    <a:pt x="6400" y="2155"/>
                    <a:pt x="6947" y="243"/>
                    <a:pt x="7224" y="317"/>
                  </a:cubicBezTo>
                  <a:cubicBezTo>
                    <a:pt x="7502" y="386"/>
                    <a:pt x="7090" y="1448"/>
                    <a:pt x="7293" y="1527"/>
                  </a:cubicBezTo>
                  <a:cubicBezTo>
                    <a:pt x="7502" y="1605"/>
                    <a:pt x="9045" y="0"/>
                    <a:pt x="9232" y="130"/>
                  </a:cubicBezTo>
                  <a:cubicBezTo>
                    <a:pt x="9414" y="265"/>
                    <a:pt x="8429" y="1327"/>
                    <a:pt x="8429" y="1327"/>
                  </a:cubicBezTo>
                  <a:cubicBezTo>
                    <a:pt x="8429" y="1327"/>
                    <a:pt x="9813" y="347"/>
                    <a:pt x="9956" y="512"/>
                  </a:cubicBezTo>
                  <a:cubicBezTo>
                    <a:pt x="10099" y="672"/>
                    <a:pt x="8833" y="1605"/>
                    <a:pt x="8833" y="1605"/>
                  </a:cubicBezTo>
                  <a:cubicBezTo>
                    <a:pt x="8833" y="1605"/>
                    <a:pt x="9921" y="937"/>
                    <a:pt x="10016" y="1115"/>
                  </a:cubicBezTo>
                  <a:cubicBezTo>
                    <a:pt x="10116" y="1297"/>
                    <a:pt x="8954" y="2094"/>
                    <a:pt x="8954" y="2094"/>
                  </a:cubicBezTo>
                  <a:cubicBezTo>
                    <a:pt x="8954" y="2094"/>
                    <a:pt x="9834" y="1678"/>
                    <a:pt x="9947" y="1839"/>
                  </a:cubicBezTo>
                  <a:cubicBezTo>
                    <a:pt x="10060" y="2003"/>
                    <a:pt x="8880" y="2710"/>
                    <a:pt x="7111" y="3092"/>
                  </a:cubicBezTo>
                  <a:cubicBezTo>
                    <a:pt x="7111" y="3092"/>
                    <a:pt x="3188" y="5611"/>
                    <a:pt x="2082" y="5173"/>
                  </a:cubicBezTo>
                  <a:cubicBezTo>
                    <a:pt x="972" y="4731"/>
                    <a:pt x="1" y="3746"/>
                    <a:pt x="1" y="3746"/>
                  </a:cubicBez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1572839" y="2527370"/>
              <a:ext cx="650112" cy="776960"/>
            </a:xfrm>
            <a:custGeom>
              <a:rect b="b" l="l" r="r" t="t"/>
              <a:pathLst>
                <a:path extrusionOk="0" h="4354" w="3643">
                  <a:moveTo>
                    <a:pt x="3643" y="2416"/>
                  </a:moveTo>
                  <a:lnTo>
                    <a:pt x="2195" y="4354"/>
                  </a:lnTo>
                  <a:cubicBezTo>
                    <a:pt x="2195" y="4354"/>
                    <a:pt x="391" y="2767"/>
                    <a:pt x="217" y="2203"/>
                  </a:cubicBezTo>
                  <a:cubicBezTo>
                    <a:pt x="48" y="1640"/>
                    <a:pt x="1" y="573"/>
                    <a:pt x="751" y="339"/>
                  </a:cubicBezTo>
                  <a:cubicBezTo>
                    <a:pt x="1839" y="1"/>
                    <a:pt x="3643" y="2416"/>
                    <a:pt x="3643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2827864" y="2176187"/>
              <a:ext cx="1265246" cy="1249668"/>
            </a:xfrm>
            <a:custGeom>
              <a:rect b="b" l="l" r="r" t="t"/>
              <a:pathLst>
                <a:path extrusionOk="0" h="7003" w="7090">
                  <a:moveTo>
                    <a:pt x="7089" y="5923"/>
                  </a:moveTo>
                  <a:lnTo>
                    <a:pt x="4336" y="6439"/>
                  </a:lnTo>
                  <a:lnTo>
                    <a:pt x="4336" y="6439"/>
                  </a:lnTo>
                  <a:lnTo>
                    <a:pt x="3508" y="6595"/>
                  </a:lnTo>
                  <a:lnTo>
                    <a:pt x="1331" y="7003"/>
                  </a:lnTo>
                  <a:lnTo>
                    <a:pt x="0" y="1457"/>
                  </a:lnTo>
                  <a:lnTo>
                    <a:pt x="2623" y="833"/>
                  </a:lnTo>
                  <a:lnTo>
                    <a:pt x="3447" y="638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3295934" y="2289857"/>
              <a:ext cx="307300" cy="1063369"/>
            </a:xfrm>
            <a:custGeom>
              <a:rect b="b" l="l" r="r" t="t"/>
              <a:pathLst>
                <a:path extrusionOk="0" h="5959" w="1722">
                  <a:moveTo>
                    <a:pt x="1722" y="5867"/>
                  </a:moveTo>
                  <a:lnTo>
                    <a:pt x="1713" y="5802"/>
                  </a:lnTo>
                  <a:lnTo>
                    <a:pt x="885" y="5958"/>
                  </a:lnTo>
                  <a:lnTo>
                    <a:pt x="876" y="5902"/>
                  </a:lnTo>
                  <a:lnTo>
                    <a:pt x="815" y="5494"/>
                  </a:lnTo>
                  <a:lnTo>
                    <a:pt x="742" y="5009"/>
                  </a:lnTo>
                  <a:lnTo>
                    <a:pt x="677" y="4605"/>
                  </a:lnTo>
                  <a:lnTo>
                    <a:pt x="603" y="4120"/>
                  </a:lnTo>
                  <a:lnTo>
                    <a:pt x="542" y="3717"/>
                  </a:lnTo>
                  <a:lnTo>
                    <a:pt x="469" y="3231"/>
                  </a:lnTo>
                  <a:lnTo>
                    <a:pt x="404" y="2828"/>
                  </a:lnTo>
                  <a:lnTo>
                    <a:pt x="330" y="2342"/>
                  </a:lnTo>
                  <a:lnTo>
                    <a:pt x="269" y="1939"/>
                  </a:lnTo>
                  <a:lnTo>
                    <a:pt x="195" y="1453"/>
                  </a:lnTo>
                  <a:lnTo>
                    <a:pt x="130" y="1050"/>
                  </a:lnTo>
                  <a:lnTo>
                    <a:pt x="57" y="564"/>
                  </a:lnTo>
                  <a:lnTo>
                    <a:pt x="0" y="196"/>
                  </a:lnTo>
                  <a:lnTo>
                    <a:pt x="824" y="1"/>
                  </a:lnTo>
                  <a:lnTo>
                    <a:pt x="828" y="44"/>
                  </a:lnTo>
                  <a:lnTo>
                    <a:pt x="902" y="530"/>
                  </a:lnTo>
                  <a:lnTo>
                    <a:pt x="967" y="937"/>
                  </a:lnTo>
                  <a:lnTo>
                    <a:pt x="1041" y="1419"/>
                  </a:lnTo>
                  <a:lnTo>
                    <a:pt x="1102" y="1826"/>
                  </a:lnTo>
                  <a:lnTo>
                    <a:pt x="1175" y="2307"/>
                  </a:lnTo>
                  <a:lnTo>
                    <a:pt x="1240" y="2715"/>
                  </a:lnTo>
                  <a:lnTo>
                    <a:pt x="1314" y="3201"/>
                  </a:lnTo>
                  <a:lnTo>
                    <a:pt x="1375" y="3604"/>
                  </a:lnTo>
                  <a:lnTo>
                    <a:pt x="1448" y="4089"/>
                  </a:lnTo>
                  <a:lnTo>
                    <a:pt x="1514" y="4493"/>
                  </a:lnTo>
                  <a:lnTo>
                    <a:pt x="1587" y="4978"/>
                  </a:lnTo>
                  <a:lnTo>
                    <a:pt x="1713" y="5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3305927" y="2298423"/>
              <a:ext cx="151151" cy="178983"/>
            </a:xfrm>
            <a:custGeom>
              <a:rect b="b" l="l" r="r" t="t"/>
              <a:pathLst>
                <a:path extrusionOk="0" h="1003" w="847">
                  <a:moveTo>
                    <a:pt x="74" y="1002"/>
                  </a:moveTo>
                  <a:lnTo>
                    <a:pt x="846" y="482"/>
                  </a:lnTo>
                  <a:lnTo>
                    <a:pt x="772" y="1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3330731" y="2457062"/>
              <a:ext cx="150973" cy="178804"/>
            </a:xfrm>
            <a:custGeom>
              <a:rect b="b" l="l" r="r" t="t"/>
              <a:pathLst>
                <a:path extrusionOk="0" h="1002" w="846">
                  <a:moveTo>
                    <a:pt x="74" y="1002"/>
                  </a:moveTo>
                  <a:lnTo>
                    <a:pt x="846" y="482"/>
                  </a:lnTo>
                  <a:lnTo>
                    <a:pt x="772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354643" y="2615701"/>
              <a:ext cx="151151" cy="178804"/>
            </a:xfrm>
            <a:custGeom>
              <a:rect b="b" l="l" r="r" t="t"/>
              <a:pathLst>
                <a:path extrusionOk="0" h="1002" w="847">
                  <a:moveTo>
                    <a:pt x="75" y="1002"/>
                  </a:moveTo>
                  <a:lnTo>
                    <a:pt x="846" y="481"/>
                  </a:lnTo>
                  <a:lnTo>
                    <a:pt x="773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3379447" y="2774340"/>
              <a:ext cx="151151" cy="178804"/>
            </a:xfrm>
            <a:custGeom>
              <a:rect b="b" l="l" r="r" t="t"/>
              <a:pathLst>
                <a:path extrusionOk="0" h="1002" w="847">
                  <a:moveTo>
                    <a:pt x="74" y="1002"/>
                  </a:moveTo>
                  <a:lnTo>
                    <a:pt x="846" y="486"/>
                  </a:lnTo>
                  <a:lnTo>
                    <a:pt x="772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403538" y="2932801"/>
              <a:ext cx="150973" cy="178983"/>
            </a:xfrm>
            <a:custGeom>
              <a:rect b="b" l="l" r="r" t="t"/>
              <a:pathLst>
                <a:path extrusionOk="0" h="1003" w="846">
                  <a:moveTo>
                    <a:pt x="74" y="1002"/>
                  </a:moveTo>
                  <a:lnTo>
                    <a:pt x="845" y="486"/>
                  </a:lnTo>
                  <a:lnTo>
                    <a:pt x="772" y="1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3428164" y="3091440"/>
              <a:ext cx="151151" cy="178983"/>
            </a:xfrm>
            <a:custGeom>
              <a:rect b="b" l="l" r="r" t="t"/>
              <a:pathLst>
                <a:path extrusionOk="0" h="1003" w="847">
                  <a:moveTo>
                    <a:pt x="74" y="1002"/>
                  </a:moveTo>
                  <a:lnTo>
                    <a:pt x="846" y="486"/>
                  </a:lnTo>
                  <a:lnTo>
                    <a:pt x="773" y="1"/>
                  </a:lnTo>
                  <a:lnTo>
                    <a:pt x="1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3452254" y="3250079"/>
              <a:ext cx="149367" cy="103143"/>
            </a:xfrm>
            <a:custGeom>
              <a:rect b="b" l="l" r="r" t="t"/>
              <a:pathLst>
                <a:path extrusionOk="0" h="578" w="837">
                  <a:moveTo>
                    <a:pt x="837" y="421"/>
                  </a:moveTo>
                  <a:lnTo>
                    <a:pt x="9" y="577"/>
                  </a:lnTo>
                  <a:lnTo>
                    <a:pt x="0" y="521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2898173" y="2469375"/>
              <a:ext cx="114747" cy="114028"/>
            </a:xfrm>
            <a:custGeom>
              <a:rect b="b" l="l" r="r" t="t"/>
              <a:pathLst>
                <a:path extrusionOk="0" h="639" w="643">
                  <a:moveTo>
                    <a:pt x="543" y="551"/>
                  </a:moveTo>
                  <a:lnTo>
                    <a:pt x="226" y="625"/>
                  </a:lnTo>
                  <a:cubicBezTo>
                    <a:pt x="166" y="638"/>
                    <a:pt x="105" y="603"/>
                    <a:pt x="88" y="538"/>
                  </a:cubicBezTo>
                  <a:lnTo>
                    <a:pt x="18" y="222"/>
                  </a:lnTo>
                  <a:cubicBezTo>
                    <a:pt x="1" y="161"/>
                    <a:pt x="40" y="100"/>
                    <a:pt x="101" y="87"/>
                  </a:cubicBezTo>
                  <a:lnTo>
                    <a:pt x="421" y="14"/>
                  </a:lnTo>
                  <a:cubicBezTo>
                    <a:pt x="482" y="1"/>
                    <a:pt x="543" y="35"/>
                    <a:pt x="556" y="100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1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2932256" y="2617129"/>
              <a:ext cx="114747" cy="114742"/>
            </a:xfrm>
            <a:custGeom>
              <a:rect b="b" l="l" r="r" t="t"/>
              <a:pathLst>
                <a:path extrusionOk="0" h="643" w="643">
                  <a:moveTo>
                    <a:pt x="543" y="556"/>
                  </a:moveTo>
                  <a:lnTo>
                    <a:pt x="226" y="625"/>
                  </a:lnTo>
                  <a:cubicBezTo>
                    <a:pt x="165" y="643"/>
                    <a:pt x="100" y="604"/>
                    <a:pt x="87" y="543"/>
                  </a:cubicBezTo>
                  <a:lnTo>
                    <a:pt x="14" y="222"/>
                  </a:lnTo>
                  <a:cubicBezTo>
                    <a:pt x="1" y="161"/>
                    <a:pt x="40" y="101"/>
                    <a:pt x="100" y="88"/>
                  </a:cubicBezTo>
                  <a:lnTo>
                    <a:pt x="417" y="14"/>
                  </a:lnTo>
                  <a:cubicBezTo>
                    <a:pt x="482" y="1"/>
                    <a:pt x="543" y="40"/>
                    <a:pt x="556" y="101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2966340" y="2764169"/>
              <a:ext cx="114747" cy="114742"/>
            </a:xfrm>
            <a:custGeom>
              <a:rect b="b" l="l" r="r" t="t"/>
              <a:pathLst>
                <a:path extrusionOk="0" h="643" w="643">
                  <a:moveTo>
                    <a:pt x="538" y="556"/>
                  </a:moveTo>
                  <a:lnTo>
                    <a:pt x="221" y="629"/>
                  </a:lnTo>
                  <a:cubicBezTo>
                    <a:pt x="161" y="642"/>
                    <a:pt x="100" y="603"/>
                    <a:pt x="87" y="543"/>
                  </a:cubicBezTo>
                  <a:lnTo>
                    <a:pt x="13" y="226"/>
                  </a:lnTo>
                  <a:cubicBezTo>
                    <a:pt x="0" y="161"/>
                    <a:pt x="39" y="100"/>
                    <a:pt x="100" y="87"/>
                  </a:cubicBezTo>
                  <a:lnTo>
                    <a:pt x="417" y="14"/>
                  </a:lnTo>
                  <a:cubicBezTo>
                    <a:pt x="477" y="1"/>
                    <a:pt x="538" y="40"/>
                    <a:pt x="555" y="100"/>
                  </a:cubicBezTo>
                  <a:lnTo>
                    <a:pt x="625" y="417"/>
                  </a:lnTo>
                  <a:cubicBezTo>
                    <a:pt x="642" y="482"/>
                    <a:pt x="603" y="543"/>
                    <a:pt x="538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1623161" y="1531637"/>
              <a:ext cx="841951" cy="1078001"/>
            </a:xfrm>
            <a:custGeom>
              <a:rect b="b" l="l" r="r" t="t"/>
              <a:pathLst>
                <a:path extrusionOk="0" h="6041" w="4718">
                  <a:moveTo>
                    <a:pt x="2892" y="1"/>
                  </a:moveTo>
                  <a:cubicBezTo>
                    <a:pt x="2892" y="1"/>
                    <a:pt x="3443" y="31"/>
                    <a:pt x="3721" y="868"/>
                  </a:cubicBezTo>
                  <a:cubicBezTo>
                    <a:pt x="3994" y="1705"/>
                    <a:pt x="3881" y="1800"/>
                    <a:pt x="4215" y="1969"/>
                  </a:cubicBezTo>
                  <a:cubicBezTo>
                    <a:pt x="4549" y="2143"/>
                    <a:pt x="4718" y="2429"/>
                    <a:pt x="4622" y="2845"/>
                  </a:cubicBezTo>
                  <a:cubicBezTo>
                    <a:pt x="4527" y="3261"/>
                    <a:pt x="4280" y="4679"/>
                    <a:pt x="2684" y="4735"/>
                  </a:cubicBezTo>
                  <a:lnTo>
                    <a:pt x="2407" y="6040"/>
                  </a:lnTo>
                  <a:lnTo>
                    <a:pt x="764" y="5546"/>
                  </a:lnTo>
                  <a:lnTo>
                    <a:pt x="1050" y="3864"/>
                  </a:lnTo>
                  <a:lnTo>
                    <a:pt x="1" y="3309"/>
                  </a:lnTo>
                  <a:lnTo>
                    <a:pt x="1" y="2273"/>
                  </a:lnTo>
                  <a:lnTo>
                    <a:pt x="668" y="1631"/>
                  </a:lnTo>
                  <a:lnTo>
                    <a:pt x="2086" y="127"/>
                  </a:ln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1760923" y="1941708"/>
              <a:ext cx="103861" cy="98503"/>
            </a:xfrm>
            <a:custGeom>
              <a:rect b="b" l="l" r="r" t="t"/>
              <a:pathLst>
                <a:path extrusionOk="0" h="552" w="582">
                  <a:moveTo>
                    <a:pt x="581" y="486"/>
                  </a:moveTo>
                  <a:cubicBezTo>
                    <a:pt x="581" y="499"/>
                    <a:pt x="581" y="508"/>
                    <a:pt x="581" y="517"/>
                  </a:cubicBezTo>
                  <a:cubicBezTo>
                    <a:pt x="581" y="525"/>
                    <a:pt x="577" y="534"/>
                    <a:pt x="577" y="543"/>
                  </a:cubicBezTo>
                  <a:cubicBezTo>
                    <a:pt x="573" y="547"/>
                    <a:pt x="568" y="551"/>
                    <a:pt x="564" y="551"/>
                  </a:cubicBezTo>
                  <a:cubicBezTo>
                    <a:pt x="560" y="551"/>
                    <a:pt x="555" y="551"/>
                    <a:pt x="551" y="551"/>
                  </a:cubicBezTo>
                  <a:cubicBezTo>
                    <a:pt x="547" y="551"/>
                    <a:pt x="547" y="547"/>
                    <a:pt x="542" y="543"/>
                  </a:cubicBezTo>
                  <a:cubicBezTo>
                    <a:pt x="542" y="543"/>
                    <a:pt x="538" y="538"/>
                    <a:pt x="538" y="534"/>
                  </a:cubicBezTo>
                  <a:cubicBezTo>
                    <a:pt x="538" y="530"/>
                    <a:pt x="534" y="521"/>
                    <a:pt x="534" y="517"/>
                  </a:cubicBezTo>
                  <a:cubicBezTo>
                    <a:pt x="534" y="508"/>
                    <a:pt x="529" y="495"/>
                    <a:pt x="521" y="469"/>
                  </a:cubicBezTo>
                  <a:cubicBezTo>
                    <a:pt x="512" y="447"/>
                    <a:pt x="499" y="417"/>
                    <a:pt x="482" y="382"/>
                  </a:cubicBezTo>
                  <a:cubicBezTo>
                    <a:pt x="469" y="352"/>
                    <a:pt x="447" y="317"/>
                    <a:pt x="417" y="278"/>
                  </a:cubicBezTo>
                  <a:cubicBezTo>
                    <a:pt x="391" y="244"/>
                    <a:pt x="360" y="209"/>
                    <a:pt x="325" y="179"/>
                  </a:cubicBezTo>
                  <a:cubicBezTo>
                    <a:pt x="291" y="148"/>
                    <a:pt x="252" y="122"/>
                    <a:pt x="213" y="101"/>
                  </a:cubicBezTo>
                  <a:cubicBezTo>
                    <a:pt x="178" y="79"/>
                    <a:pt x="139" y="61"/>
                    <a:pt x="109" y="48"/>
                  </a:cubicBezTo>
                  <a:cubicBezTo>
                    <a:pt x="78" y="40"/>
                    <a:pt x="52" y="27"/>
                    <a:pt x="31" y="22"/>
                  </a:cubicBezTo>
                  <a:cubicBezTo>
                    <a:pt x="9" y="14"/>
                    <a:pt x="0" y="9"/>
                    <a:pt x="0" y="5"/>
                  </a:cubicBezTo>
                  <a:cubicBezTo>
                    <a:pt x="0" y="1"/>
                    <a:pt x="13" y="1"/>
                    <a:pt x="35" y="1"/>
                  </a:cubicBezTo>
                  <a:cubicBezTo>
                    <a:pt x="57" y="5"/>
                    <a:pt x="83" y="9"/>
                    <a:pt x="117" y="18"/>
                  </a:cubicBezTo>
                  <a:cubicBezTo>
                    <a:pt x="152" y="27"/>
                    <a:pt x="191" y="40"/>
                    <a:pt x="230" y="61"/>
                  </a:cubicBezTo>
                  <a:cubicBezTo>
                    <a:pt x="269" y="79"/>
                    <a:pt x="312" y="105"/>
                    <a:pt x="347" y="135"/>
                  </a:cubicBezTo>
                  <a:cubicBezTo>
                    <a:pt x="386" y="166"/>
                    <a:pt x="421" y="196"/>
                    <a:pt x="451" y="235"/>
                  </a:cubicBezTo>
                  <a:cubicBezTo>
                    <a:pt x="482" y="270"/>
                    <a:pt x="503" y="304"/>
                    <a:pt x="521" y="339"/>
                  </a:cubicBezTo>
                  <a:cubicBezTo>
                    <a:pt x="538" y="369"/>
                    <a:pt x="551" y="400"/>
                    <a:pt x="560" y="421"/>
                  </a:cubicBezTo>
                  <a:cubicBezTo>
                    <a:pt x="568" y="443"/>
                    <a:pt x="573" y="456"/>
                    <a:pt x="573" y="460"/>
                  </a:cubicBezTo>
                  <a:cubicBezTo>
                    <a:pt x="577" y="469"/>
                    <a:pt x="577" y="478"/>
                    <a:pt x="581" y="486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2160112" y="1833391"/>
              <a:ext cx="86015" cy="127055"/>
            </a:xfrm>
            <a:custGeom>
              <a:rect b="b" l="l" r="r" t="t"/>
              <a:pathLst>
                <a:path extrusionOk="0" h="712" w="482">
                  <a:moveTo>
                    <a:pt x="434" y="304"/>
                  </a:moveTo>
                  <a:cubicBezTo>
                    <a:pt x="482" y="486"/>
                    <a:pt x="438" y="655"/>
                    <a:pt x="330" y="686"/>
                  </a:cubicBezTo>
                  <a:cubicBezTo>
                    <a:pt x="226" y="712"/>
                    <a:pt x="100" y="590"/>
                    <a:pt x="48" y="408"/>
                  </a:cubicBezTo>
                  <a:cubicBezTo>
                    <a:pt x="1" y="231"/>
                    <a:pt x="44" y="61"/>
                    <a:pt x="152" y="31"/>
                  </a:cubicBezTo>
                  <a:cubicBezTo>
                    <a:pt x="256" y="1"/>
                    <a:pt x="382" y="122"/>
                    <a:pt x="434" y="304"/>
                  </a:cubicBezTo>
                  <a:close/>
                </a:path>
              </a:pathLst>
            </a:custGeom>
            <a:solidFill>
              <a:srgbClr val="4429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1980593" y="1916190"/>
              <a:ext cx="216823" cy="216100"/>
            </a:xfrm>
            <a:custGeom>
              <a:rect b="b" l="l" r="r" t="t"/>
              <a:pathLst>
                <a:path extrusionOk="0" h="1211" w="1215">
                  <a:moveTo>
                    <a:pt x="1215" y="603"/>
                  </a:moveTo>
                  <a:cubicBezTo>
                    <a:pt x="1215" y="942"/>
                    <a:pt x="941" y="1210"/>
                    <a:pt x="608" y="1210"/>
                  </a:cubicBezTo>
                  <a:cubicBezTo>
                    <a:pt x="274" y="1210"/>
                    <a:pt x="1" y="942"/>
                    <a:pt x="1" y="603"/>
                  </a:cubicBezTo>
                  <a:cubicBezTo>
                    <a:pt x="1" y="270"/>
                    <a:pt x="274" y="1"/>
                    <a:pt x="608" y="1"/>
                  </a:cubicBezTo>
                  <a:cubicBezTo>
                    <a:pt x="941" y="1"/>
                    <a:pt x="1215" y="270"/>
                    <a:pt x="1215" y="603"/>
                  </a:cubicBezTo>
                  <a:close/>
                </a:path>
              </a:pathLst>
            </a:custGeom>
            <a:solidFill>
              <a:srgbClr val="F78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2182596" y="2129791"/>
              <a:ext cx="130808" cy="53534"/>
            </a:xfrm>
            <a:custGeom>
              <a:rect b="b" l="l" r="r" t="t"/>
              <a:pathLst>
                <a:path extrusionOk="0" h="300" w="733">
                  <a:moveTo>
                    <a:pt x="685" y="243"/>
                  </a:moveTo>
                  <a:cubicBezTo>
                    <a:pt x="694" y="243"/>
                    <a:pt x="698" y="247"/>
                    <a:pt x="707" y="252"/>
                  </a:cubicBezTo>
                  <a:cubicBezTo>
                    <a:pt x="716" y="256"/>
                    <a:pt x="720" y="261"/>
                    <a:pt x="724" y="265"/>
                  </a:cubicBezTo>
                  <a:cubicBezTo>
                    <a:pt x="729" y="269"/>
                    <a:pt x="733" y="274"/>
                    <a:pt x="733" y="282"/>
                  </a:cubicBezTo>
                  <a:cubicBezTo>
                    <a:pt x="733" y="287"/>
                    <a:pt x="729" y="291"/>
                    <a:pt x="729" y="291"/>
                  </a:cubicBezTo>
                  <a:cubicBezTo>
                    <a:pt x="724" y="295"/>
                    <a:pt x="724" y="295"/>
                    <a:pt x="720" y="295"/>
                  </a:cubicBezTo>
                  <a:cubicBezTo>
                    <a:pt x="716" y="300"/>
                    <a:pt x="711" y="300"/>
                    <a:pt x="707" y="295"/>
                  </a:cubicBezTo>
                  <a:cubicBezTo>
                    <a:pt x="703" y="295"/>
                    <a:pt x="698" y="295"/>
                    <a:pt x="690" y="295"/>
                  </a:cubicBezTo>
                  <a:cubicBezTo>
                    <a:pt x="685" y="295"/>
                    <a:pt x="668" y="291"/>
                    <a:pt x="642" y="287"/>
                  </a:cubicBezTo>
                  <a:cubicBezTo>
                    <a:pt x="620" y="282"/>
                    <a:pt x="590" y="278"/>
                    <a:pt x="551" y="269"/>
                  </a:cubicBezTo>
                  <a:cubicBezTo>
                    <a:pt x="516" y="261"/>
                    <a:pt x="477" y="252"/>
                    <a:pt x="434" y="239"/>
                  </a:cubicBezTo>
                  <a:cubicBezTo>
                    <a:pt x="395" y="221"/>
                    <a:pt x="351" y="208"/>
                    <a:pt x="308" y="191"/>
                  </a:cubicBezTo>
                  <a:cubicBezTo>
                    <a:pt x="265" y="174"/>
                    <a:pt x="226" y="156"/>
                    <a:pt x="187" y="135"/>
                  </a:cubicBezTo>
                  <a:cubicBezTo>
                    <a:pt x="148" y="117"/>
                    <a:pt x="117" y="96"/>
                    <a:pt x="87" y="78"/>
                  </a:cubicBezTo>
                  <a:cubicBezTo>
                    <a:pt x="61" y="61"/>
                    <a:pt x="39" y="44"/>
                    <a:pt x="22" y="31"/>
                  </a:cubicBezTo>
                  <a:cubicBezTo>
                    <a:pt x="9" y="18"/>
                    <a:pt x="0" y="9"/>
                    <a:pt x="5" y="5"/>
                  </a:cubicBezTo>
                  <a:cubicBezTo>
                    <a:pt x="5" y="0"/>
                    <a:pt x="18" y="5"/>
                    <a:pt x="35" y="13"/>
                  </a:cubicBezTo>
                  <a:cubicBezTo>
                    <a:pt x="52" y="22"/>
                    <a:pt x="74" y="35"/>
                    <a:pt x="104" y="48"/>
                  </a:cubicBezTo>
                  <a:cubicBezTo>
                    <a:pt x="130" y="61"/>
                    <a:pt x="165" y="78"/>
                    <a:pt x="200" y="91"/>
                  </a:cubicBezTo>
                  <a:cubicBezTo>
                    <a:pt x="239" y="109"/>
                    <a:pt x="278" y="126"/>
                    <a:pt x="317" y="139"/>
                  </a:cubicBezTo>
                  <a:cubicBezTo>
                    <a:pt x="356" y="156"/>
                    <a:pt x="399" y="169"/>
                    <a:pt x="438" y="182"/>
                  </a:cubicBezTo>
                  <a:cubicBezTo>
                    <a:pt x="477" y="191"/>
                    <a:pt x="512" y="204"/>
                    <a:pt x="542" y="208"/>
                  </a:cubicBezTo>
                  <a:cubicBezTo>
                    <a:pt x="577" y="217"/>
                    <a:pt x="603" y="221"/>
                    <a:pt x="625" y="226"/>
                  </a:cubicBezTo>
                  <a:cubicBezTo>
                    <a:pt x="646" y="230"/>
                    <a:pt x="655" y="234"/>
                    <a:pt x="659" y="234"/>
                  </a:cubicBezTo>
                  <a:cubicBezTo>
                    <a:pt x="668" y="234"/>
                    <a:pt x="672" y="239"/>
                    <a:pt x="685" y="243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1950435" y="2351065"/>
              <a:ext cx="151865" cy="106890"/>
            </a:xfrm>
            <a:custGeom>
              <a:rect b="b" l="l" r="r" t="t"/>
              <a:pathLst>
                <a:path extrusionOk="0" h="599" w="851">
                  <a:moveTo>
                    <a:pt x="850" y="143"/>
                  </a:moveTo>
                  <a:cubicBezTo>
                    <a:pt x="850" y="143"/>
                    <a:pt x="352" y="96"/>
                    <a:pt x="1" y="0"/>
                  </a:cubicBezTo>
                  <a:lnTo>
                    <a:pt x="755" y="599"/>
                  </a:ln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2072672" y="1685637"/>
              <a:ext cx="154185" cy="82264"/>
            </a:xfrm>
            <a:custGeom>
              <a:rect b="b" l="l" r="r" t="t"/>
              <a:pathLst>
                <a:path extrusionOk="0" h="461" w="864">
                  <a:moveTo>
                    <a:pt x="746" y="1"/>
                  </a:moveTo>
                  <a:cubicBezTo>
                    <a:pt x="759" y="5"/>
                    <a:pt x="772" y="9"/>
                    <a:pt x="785" y="18"/>
                  </a:cubicBezTo>
                  <a:cubicBezTo>
                    <a:pt x="798" y="27"/>
                    <a:pt x="811" y="35"/>
                    <a:pt x="820" y="48"/>
                  </a:cubicBezTo>
                  <a:cubicBezTo>
                    <a:pt x="833" y="61"/>
                    <a:pt x="842" y="79"/>
                    <a:pt x="850" y="100"/>
                  </a:cubicBezTo>
                  <a:cubicBezTo>
                    <a:pt x="855" y="118"/>
                    <a:pt x="859" y="135"/>
                    <a:pt x="859" y="144"/>
                  </a:cubicBezTo>
                  <a:cubicBezTo>
                    <a:pt x="863" y="157"/>
                    <a:pt x="863" y="165"/>
                    <a:pt x="863" y="174"/>
                  </a:cubicBezTo>
                  <a:cubicBezTo>
                    <a:pt x="859" y="178"/>
                    <a:pt x="855" y="183"/>
                    <a:pt x="850" y="187"/>
                  </a:cubicBezTo>
                  <a:cubicBezTo>
                    <a:pt x="846" y="187"/>
                    <a:pt x="842" y="191"/>
                    <a:pt x="833" y="191"/>
                  </a:cubicBezTo>
                  <a:cubicBezTo>
                    <a:pt x="829" y="196"/>
                    <a:pt x="811" y="204"/>
                    <a:pt x="785" y="213"/>
                  </a:cubicBezTo>
                  <a:cubicBezTo>
                    <a:pt x="759" y="222"/>
                    <a:pt x="725" y="235"/>
                    <a:pt x="690" y="252"/>
                  </a:cubicBezTo>
                  <a:cubicBezTo>
                    <a:pt x="651" y="265"/>
                    <a:pt x="608" y="282"/>
                    <a:pt x="560" y="300"/>
                  </a:cubicBezTo>
                  <a:cubicBezTo>
                    <a:pt x="517" y="322"/>
                    <a:pt x="469" y="339"/>
                    <a:pt x="421" y="356"/>
                  </a:cubicBezTo>
                  <a:cubicBezTo>
                    <a:pt x="373" y="378"/>
                    <a:pt x="326" y="395"/>
                    <a:pt x="278" y="408"/>
                  </a:cubicBezTo>
                  <a:cubicBezTo>
                    <a:pt x="235" y="426"/>
                    <a:pt x="191" y="439"/>
                    <a:pt x="157" y="447"/>
                  </a:cubicBezTo>
                  <a:cubicBezTo>
                    <a:pt x="118" y="456"/>
                    <a:pt x="83" y="460"/>
                    <a:pt x="57" y="456"/>
                  </a:cubicBezTo>
                  <a:cubicBezTo>
                    <a:pt x="31" y="456"/>
                    <a:pt x="14" y="447"/>
                    <a:pt x="5" y="430"/>
                  </a:cubicBezTo>
                  <a:cubicBezTo>
                    <a:pt x="1" y="417"/>
                    <a:pt x="5" y="404"/>
                    <a:pt x="22" y="387"/>
                  </a:cubicBezTo>
                  <a:cubicBezTo>
                    <a:pt x="40" y="369"/>
                    <a:pt x="61" y="348"/>
                    <a:pt x="92" y="322"/>
                  </a:cubicBezTo>
                  <a:cubicBezTo>
                    <a:pt x="122" y="300"/>
                    <a:pt x="161" y="274"/>
                    <a:pt x="200" y="252"/>
                  </a:cubicBezTo>
                  <a:cubicBezTo>
                    <a:pt x="243" y="226"/>
                    <a:pt x="287" y="200"/>
                    <a:pt x="330" y="178"/>
                  </a:cubicBezTo>
                  <a:cubicBezTo>
                    <a:pt x="373" y="152"/>
                    <a:pt x="421" y="131"/>
                    <a:pt x="465" y="109"/>
                  </a:cubicBezTo>
                  <a:cubicBezTo>
                    <a:pt x="508" y="87"/>
                    <a:pt x="547" y="70"/>
                    <a:pt x="586" y="57"/>
                  </a:cubicBezTo>
                  <a:cubicBezTo>
                    <a:pt x="621" y="40"/>
                    <a:pt x="651" y="27"/>
                    <a:pt x="677" y="18"/>
                  </a:cubicBezTo>
                  <a:cubicBezTo>
                    <a:pt x="699" y="9"/>
                    <a:pt x="712" y="5"/>
                    <a:pt x="716" y="5"/>
                  </a:cubicBezTo>
                  <a:cubicBezTo>
                    <a:pt x="725" y="1"/>
                    <a:pt x="733" y="1"/>
                    <a:pt x="746" y="1"/>
                  </a:cubicBezTo>
                  <a:close/>
                </a:path>
              </a:pathLst>
            </a:custGeom>
            <a:solidFill>
              <a:srgbClr val="A9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1478440" y="1468289"/>
              <a:ext cx="995957" cy="1014474"/>
            </a:xfrm>
            <a:custGeom>
              <a:rect b="b" l="l" r="r" t="t"/>
              <a:pathLst>
                <a:path extrusionOk="0" h="5685" w="5581">
                  <a:moveTo>
                    <a:pt x="2407" y="2823"/>
                  </a:moveTo>
                  <a:cubicBezTo>
                    <a:pt x="2407" y="2823"/>
                    <a:pt x="3101" y="2255"/>
                    <a:pt x="2897" y="1136"/>
                  </a:cubicBezTo>
                  <a:cubicBezTo>
                    <a:pt x="2897" y="1136"/>
                    <a:pt x="3673" y="1787"/>
                    <a:pt x="4016" y="1557"/>
                  </a:cubicBezTo>
                  <a:cubicBezTo>
                    <a:pt x="4354" y="1327"/>
                    <a:pt x="3716" y="789"/>
                    <a:pt x="3716" y="789"/>
                  </a:cubicBezTo>
                  <a:cubicBezTo>
                    <a:pt x="3716" y="789"/>
                    <a:pt x="5082" y="1180"/>
                    <a:pt x="5334" y="920"/>
                  </a:cubicBezTo>
                  <a:cubicBezTo>
                    <a:pt x="5581" y="659"/>
                    <a:pt x="5173" y="0"/>
                    <a:pt x="3868" y="130"/>
                  </a:cubicBezTo>
                  <a:cubicBezTo>
                    <a:pt x="2567" y="260"/>
                    <a:pt x="512" y="1470"/>
                    <a:pt x="512" y="1470"/>
                  </a:cubicBezTo>
                  <a:lnTo>
                    <a:pt x="1" y="2910"/>
                  </a:lnTo>
                  <a:cubicBezTo>
                    <a:pt x="1" y="2910"/>
                    <a:pt x="291" y="3681"/>
                    <a:pt x="859" y="4323"/>
                  </a:cubicBezTo>
                  <a:cubicBezTo>
                    <a:pt x="1427" y="4960"/>
                    <a:pt x="1583" y="5381"/>
                    <a:pt x="1609" y="5684"/>
                  </a:cubicBezTo>
                  <a:cubicBezTo>
                    <a:pt x="1609" y="5684"/>
                    <a:pt x="2117" y="4414"/>
                    <a:pt x="2169" y="3994"/>
                  </a:cubicBezTo>
                  <a:cubicBezTo>
                    <a:pt x="2169" y="3994"/>
                    <a:pt x="1193" y="3907"/>
                    <a:pt x="1089" y="3183"/>
                  </a:cubicBezTo>
                  <a:cubicBezTo>
                    <a:pt x="985" y="2463"/>
                    <a:pt x="1900" y="1579"/>
                    <a:pt x="2407" y="2823"/>
                  </a:cubicBezTo>
                  <a:close/>
                </a:path>
              </a:pathLst>
            </a:custGeom>
            <a:solidFill>
              <a:srgbClr val="8B3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1374048" y="1257900"/>
              <a:ext cx="1231875" cy="729672"/>
            </a:xfrm>
            <a:custGeom>
              <a:rect b="b" l="l" r="r" t="t"/>
              <a:pathLst>
                <a:path extrusionOk="0" h="4089" w="6903">
                  <a:moveTo>
                    <a:pt x="6903" y="108"/>
                  </a:moveTo>
                  <a:lnTo>
                    <a:pt x="5026" y="1309"/>
                  </a:lnTo>
                  <a:lnTo>
                    <a:pt x="586" y="4089"/>
                  </a:lnTo>
                  <a:cubicBezTo>
                    <a:pt x="586" y="4089"/>
                    <a:pt x="0" y="3187"/>
                    <a:pt x="65" y="2480"/>
                  </a:cubicBezTo>
                  <a:cubicBezTo>
                    <a:pt x="130" y="1769"/>
                    <a:pt x="1397" y="464"/>
                    <a:pt x="2563" y="351"/>
                  </a:cubicBezTo>
                  <a:cubicBezTo>
                    <a:pt x="2970" y="312"/>
                    <a:pt x="3339" y="382"/>
                    <a:pt x="3642" y="490"/>
                  </a:cubicBezTo>
                  <a:cubicBezTo>
                    <a:pt x="3777" y="538"/>
                    <a:pt x="3898" y="594"/>
                    <a:pt x="4007" y="650"/>
                  </a:cubicBezTo>
                  <a:cubicBezTo>
                    <a:pt x="4362" y="832"/>
                    <a:pt x="4570" y="1028"/>
                    <a:pt x="4570" y="1028"/>
                  </a:cubicBezTo>
                  <a:cubicBezTo>
                    <a:pt x="6482" y="0"/>
                    <a:pt x="6903" y="108"/>
                    <a:pt x="6903" y="1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1890120" y="1345161"/>
              <a:ext cx="198977" cy="131873"/>
            </a:xfrm>
            <a:custGeom>
              <a:rect b="b" l="l" r="r" t="t"/>
              <a:pathLst>
                <a:path extrusionOk="0" h="739" w="1115">
                  <a:moveTo>
                    <a:pt x="1115" y="161"/>
                  </a:moveTo>
                  <a:lnTo>
                    <a:pt x="191" y="738"/>
                  </a:lnTo>
                  <a:lnTo>
                    <a:pt x="0" y="469"/>
                  </a:lnTo>
                  <a:lnTo>
                    <a:pt x="750" y="1"/>
                  </a:lnTo>
                  <a:cubicBezTo>
                    <a:pt x="885" y="49"/>
                    <a:pt x="1006" y="105"/>
                    <a:pt x="1115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1502531" y="1363005"/>
              <a:ext cx="96009" cy="68345"/>
            </a:xfrm>
            <a:custGeom>
              <a:rect b="b" l="l" r="r" t="t"/>
              <a:pathLst>
                <a:path extrusionOk="0" h="383" w="538">
                  <a:moveTo>
                    <a:pt x="503" y="61"/>
                  </a:moveTo>
                  <a:cubicBezTo>
                    <a:pt x="538" y="122"/>
                    <a:pt x="460" y="230"/>
                    <a:pt x="330" y="300"/>
                  </a:cubicBezTo>
                  <a:cubicBezTo>
                    <a:pt x="200" y="374"/>
                    <a:pt x="70" y="382"/>
                    <a:pt x="35" y="326"/>
                  </a:cubicBezTo>
                  <a:cubicBezTo>
                    <a:pt x="0" y="265"/>
                    <a:pt x="78" y="157"/>
                    <a:pt x="208" y="83"/>
                  </a:cubicBezTo>
                  <a:cubicBezTo>
                    <a:pt x="334" y="9"/>
                    <a:pt x="468" y="1"/>
                    <a:pt x="503" y="61"/>
                  </a:cubicBezTo>
                  <a:close/>
                </a:path>
              </a:pathLst>
            </a:custGeom>
            <a:solidFill>
              <a:srgbClr val="D445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1403492" y="2521303"/>
              <a:ext cx="873716" cy="1390463"/>
            </a:xfrm>
            <a:custGeom>
              <a:rect b="b" l="l" r="r" t="t"/>
              <a:pathLst>
                <a:path extrusionOk="0" h="7792" w="4896">
                  <a:moveTo>
                    <a:pt x="1995" y="0"/>
                  </a:moveTo>
                  <a:cubicBezTo>
                    <a:pt x="1995" y="0"/>
                    <a:pt x="672" y="481"/>
                    <a:pt x="421" y="1331"/>
                  </a:cubicBezTo>
                  <a:cubicBezTo>
                    <a:pt x="169" y="2185"/>
                    <a:pt x="230" y="3282"/>
                    <a:pt x="191" y="4249"/>
                  </a:cubicBezTo>
                  <a:cubicBezTo>
                    <a:pt x="148" y="5220"/>
                    <a:pt x="0" y="5918"/>
                    <a:pt x="0" y="5918"/>
                  </a:cubicBezTo>
                  <a:lnTo>
                    <a:pt x="3066" y="7791"/>
                  </a:lnTo>
                  <a:cubicBezTo>
                    <a:pt x="3066" y="7791"/>
                    <a:pt x="4895" y="3209"/>
                    <a:pt x="3638" y="4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1593004" y="2544501"/>
              <a:ext cx="259295" cy="175771"/>
            </a:xfrm>
            <a:custGeom>
              <a:rect b="b" l="l" r="r" t="t"/>
              <a:pathLst>
                <a:path extrusionOk="0" h="985" w="1453">
                  <a:moveTo>
                    <a:pt x="1327" y="39"/>
                  </a:moveTo>
                  <a:cubicBezTo>
                    <a:pt x="1349" y="31"/>
                    <a:pt x="1366" y="22"/>
                    <a:pt x="1384" y="13"/>
                  </a:cubicBezTo>
                  <a:cubicBezTo>
                    <a:pt x="1401" y="9"/>
                    <a:pt x="1414" y="5"/>
                    <a:pt x="1427" y="0"/>
                  </a:cubicBezTo>
                  <a:cubicBezTo>
                    <a:pt x="1440" y="0"/>
                    <a:pt x="1444" y="0"/>
                    <a:pt x="1449" y="5"/>
                  </a:cubicBezTo>
                  <a:cubicBezTo>
                    <a:pt x="1453" y="9"/>
                    <a:pt x="1453" y="13"/>
                    <a:pt x="1449" y="18"/>
                  </a:cubicBezTo>
                  <a:cubicBezTo>
                    <a:pt x="1449" y="22"/>
                    <a:pt x="1444" y="26"/>
                    <a:pt x="1436" y="35"/>
                  </a:cubicBezTo>
                  <a:cubicBezTo>
                    <a:pt x="1431" y="39"/>
                    <a:pt x="1423" y="44"/>
                    <a:pt x="1414" y="48"/>
                  </a:cubicBezTo>
                  <a:cubicBezTo>
                    <a:pt x="1405" y="52"/>
                    <a:pt x="1397" y="61"/>
                    <a:pt x="1384" y="65"/>
                  </a:cubicBezTo>
                  <a:cubicBezTo>
                    <a:pt x="1371" y="74"/>
                    <a:pt x="1340" y="91"/>
                    <a:pt x="1297" y="122"/>
                  </a:cubicBezTo>
                  <a:cubicBezTo>
                    <a:pt x="1249" y="148"/>
                    <a:pt x="1188" y="182"/>
                    <a:pt x="1123" y="226"/>
                  </a:cubicBezTo>
                  <a:cubicBezTo>
                    <a:pt x="1054" y="269"/>
                    <a:pt x="980" y="317"/>
                    <a:pt x="898" y="369"/>
                  </a:cubicBezTo>
                  <a:cubicBezTo>
                    <a:pt x="816" y="421"/>
                    <a:pt x="733" y="477"/>
                    <a:pt x="651" y="534"/>
                  </a:cubicBezTo>
                  <a:cubicBezTo>
                    <a:pt x="568" y="590"/>
                    <a:pt x="486" y="646"/>
                    <a:pt x="412" y="698"/>
                  </a:cubicBezTo>
                  <a:cubicBezTo>
                    <a:pt x="334" y="755"/>
                    <a:pt x="265" y="802"/>
                    <a:pt x="204" y="846"/>
                  </a:cubicBezTo>
                  <a:cubicBezTo>
                    <a:pt x="148" y="889"/>
                    <a:pt x="100" y="924"/>
                    <a:pt x="61" y="950"/>
                  </a:cubicBezTo>
                  <a:cubicBezTo>
                    <a:pt x="22" y="971"/>
                    <a:pt x="5" y="985"/>
                    <a:pt x="0" y="980"/>
                  </a:cubicBezTo>
                  <a:cubicBezTo>
                    <a:pt x="0" y="980"/>
                    <a:pt x="13" y="963"/>
                    <a:pt x="48" y="932"/>
                  </a:cubicBezTo>
                  <a:cubicBezTo>
                    <a:pt x="78" y="906"/>
                    <a:pt x="126" y="867"/>
                    <a:pt x="178" y="824"/>
                  </a:cubicBezTo>
                  <a:cubicBezTo>
                    <a:pt x="235" y="776"/>
                    <a:pt x="300" y="729"/>
                    <a:pt x="373" y="672"/>
                  </a:cubicBezTo>
                  <a:cubicBezTo>
                    <a:pt x="447" y="616"/>
                    <a:pt x="525" y="560"/>
                    <a:pt x="603" y="503"/>
                  </a:cubicBezTo>
                  <a:cubicBezTo>
                    <a:pt x="681" y="447"/>
                    <a:pt x="759" y="395"/>
                    <a:pt x="837" y="343"/>
                  </a:cubicBezTo>
                  <a:cubicBezTo>
                    <a:pt x="915" y="291"/>
                    <a:pt x="985" y="247"/>
                    <a:pt x="1050" y="204"/>
                  </a:cubicBezTo>
                  <a:cubicBezTo>
                    <a:pt x="1115" y="165"/>
                    <a:pt x="1167" y="135"/>
                    <a:pt x="1206" y="109"/>
                  </a:cubicBezTo>
                  <a:cubicBezTo>
                    <a:pt x="1249" y="83"/>
                    <a:pt x="1271" y="70"/>
                    <a:pt x="1279" y="65"/>
                  </a:cubicBezTo>
                  <a:cubicBezTo>
                    <a:pt x="1292" y="57"/>
                    <a:pt x="1310" y="48"/>
                    <a:pt x="1327" y="39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1540362" y="3035051"/>
              <a:ext cx="57463" cy="627600"/>
            </a:xfrm>
            <a:custGeom>
              <a:rect b="b" l="l" r="r" t="t"/>
              <a:pathLst>
                <a:path extrusionOk="0" h="3517" w="322">
                  <a:moveTo>
                    <a:pt x="239" y="247"/>
                  </a:moveTo>
                  <a:cubicBezTo>
                    <a:pt x="239" y="208"/>
                    <a:pt x="239" y="169"/>
                    <a:pt x="239" y="130"/>
                  </a:cubicBezTo>
                  <a:cubicBezTo>
                    <a:pt x="239" y="91"/>
                    <a:pt x="239" y="61"/>
                    <a:pt x="243" y="39"/>
                  </a:cubicBezTo>
                  <a:cubicBezTo>
                    <a:pt x="243" y="13"/>
                    <a:pt x="248" y="4"/>
                    <a:pt x="252" y="0"/>
                  </a:cubicBezTo>
                  <a:cubicBezTo>
                    <a:pt x="261" y="0"/>
                    <a:pt x="265" y="4"/>
                    <a:pt x="265" y="13"/>
                  </a:cubicBezTo>
                  <a:cubicBezTo>
                    <a:pt x="269" y="22"/>
                    <a:pt x="274" y="35"/>
                    <a:pt x="278" y="48"/>
                  </a:cubicBezTo>
                  <a:cubicBezTo>
                    <a:pt x="278" y="65"/>
                    <a:pt x="282" y="83"/>
                    <a:pt x="282" y="104"/>
                  </a:cubicBezTo>
                  <a:cubicBezTo>
                    <a:pt x="282" y="122"/>
                    <a:pt x="287" y="148"/>
                    <a:pt x="287" y="174"/>
                  </a:cubicBezTo>
                  <a:cubicBezTo>
                    <a:pt x="291" y="204"/>
                    <a:pt x="295" y="273"/>
                    <a:pt x="300" y="386"/>
                  </a:cubicBezTo>
                  <a:cubicBezTo>
                    <a:pt x="308" y="499"/>
                    <a:pt x="313" y="637"/>
                    <a:pt x="317" y="798"/>
                  </a:cubicBezTo>
                  <a:cubicBezTo>
                    <a:pt x="321" y="963"/>
                    <a:pt x="317" y="1140"/>
                    <a:pt x="313" y="1340"/>
                  </a:cubicBezTo>
                  <a:cubicBezTo>
                    <a:pt x="304" y="1539"/>
                    <a:pt x="295" y="1739"/>
                    <a:pt x="278" y="1943"/>
                  </a:cubicBezTo>
                  <a:cubicBezTo>
                    <a:pt x="261" y="2146"/>
                    <a:pt x="239" y="2341"/>
                    <a:pt x="209" y="2532"/>
                  </a:cubicBezTo>
                  <a:cubicBezTo>
                    <a:pt x="183" y="2719"/>
                    <a:pt x="152" y="2888"/>
                    <a:pt x="122" y="3035"/>
                  </a:cubicBezTo>
                  <a:cubicBezTo>
                    <a:pt x="96" y="3178"/>
                    <a:pt x="70" y="3295"/>
                    <a:pt x="44" y="3382"/>
                  </a:cubicBezTo>
                  <a:cubicBezTo>
                    <a:pt x="22" y="3473"/>
                    <a:pt x="9" y="3516"/>
                    <a:pt x="5" y="3512"/>
                  </a:cubicBezTo>
                  <a:cubicBezTo>
                    <a:pt x="1" y="3512"/>
                    <a:pt x="9" y="3469"/>
                    <a:pt x="27" y="3382"/>
                  </a:cubicBezTo>
                  <a:cubicBezTo>
                    <a:pt x="44" y="3295"/>
                    <a:pt x="61" y="3183"/>
                    <a:pt x="87" y="3039"/>
                  </a:cubicBezTo>
                  <a:cubicBezTo>
                    <a:pt x="113" y="2896"/>
                    <a:pt x="139" y="2736"/>
                    <a:pt x="161" y="2550"/>
                  </a:cubicBezTo>
                  <a:cubicBezTo>
                    <a:pt x="187" y="2367"/>
                    <a:pt x="204" y="2177"/>
                    <a:pt x="222" y="1982"/>
                  </a:cubicBezTo>
                  <a:cubicBezTo>
                    <a:pt x="239" y="1786"/>
                    <a:pt x="252" y="1596"/>
                    <a:pt x="256" y="1409"/>
                  </a:cubicBezTo>
                  <a:cubicBezTo>
                    <a:pt x="265" y="1223"/>
                    <a:pt x="265" y="1054"/>
                    <a:pt x="261" y="902"/>
                  </a:cubicBezTo>
                  <a:cubicBezTo>
                    <a:pt x="261" y="750"/>
                    <a:pt x="256" y="624"/>
                    <a:pt x="252" y="529"/>
                  </a:cubicBezTo>
                  <a:cubicBezTo>
                    <a:pt x="252" y="429"/>
                    <a:pt x="248" y="377"/>
                    <a:pt x="243" y="364"/>
                  </a:cubicBezTo>
                  <a:cubicBezTo>
                    <a:pt x="243" y="330"/>
                    <a:pt x="243" y="291"/>
                    <a:pt x="239" y="247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1792687" y="2679942"/>
              <a:ext cx="1804359" cy="1001983"/>
            </a:xfrm>
            <a:custGeom>
              <a:rect b="b" l="l" r="r" t="t"/>
              <a:pathLst>
                <a:path extrusionOk="0" h="5615" w="10111">
                  <a:moveTo>
                    <a:pt x="1374" y="2094"/>
                  </a:moveTo>
                  <a:cubicBezTo>
                    <a:pt x="1374" y="2094"/>
                    <a:pt x="2094" y="3287"/>
                    <a:pt x="2688" y="3326"/>
                  </a:cubicBezTo>
                  <a:cubicBezTo>
                    <a:pt x="3287" y="3369"/>
                    <a:pt x="6400" y="2159"/>
                    <a:pt x="6400" y="2159"/>
                  </a:cubicBezTo>
                  <a:cubicBezTo>
                    <a:pt x="6400" y="2159"/>
                    <a:pt x="6946" y="247"/>
                    <a:pt x="7219" y="317"/>
                  </a:cubicBezTo>
                  <a:cubicBezTo>
                    <a:pt x="7497" y="390"/>
                    <a:pt x="7089" y="1453"/>
                    <a:pt x="7293" y="1531"/>
                  </a:cubicBezTo>
                  <a:cubicBezTo>
                    <a:pt x="7497" y="1609"/>
                    <a:pt x="9044" y="0"/>
                    <a:pt x="9226" y="134"/>
                  </a:cubicBezTo>
                  <a:cubicBezTo>
                    <a:pt x="9413" y="269"/>
                    <a:pt x="8429" y="1331"/>
                    <a:pt x="8429" y="1331"/>
                  </a:cubicBezTo>
                  <a:cubicBezTo>
                    <a:pt x="8429" y="1331"/>
                    <a:pt x="9812" y="351"/>
                    <a:pt x="9955" y="512"/>
                  </a:cubicBezTo>
                  <a:cubicBezTo>
                    <a:pt x="10098" y="676"/>
                    <a:pt x="8828" y="1609"/>
                    <a:pt x="8828" y="1609"/>
                  </a:cubicBezTo>
                  <a:cubicBezTo>
                    <a:pt x="8828" y="1609"/>
                    <a:pt x="9920" y="937"/>
                    <a:pt x="10016" y="1119"/>
                  </a:cubicBezTo>
                  <a:cubicBezTo>
                    <a:pt x="10111" y="1301"/>
                    <a:pt x="8949" y="2094"/>
                    <a:pt x="8949" y="2094"/>
                  </a:cubicBezTo>
                  <a:cubicBezTo>
                    <a:pt x="8949" y="2094"/>
                    <a:pt x="9829" y="1678"/>
                    <a:pt x="9942" y="1843"/>
                  </a:cubicBezTo>
                  <a:cubicBezTo>
                    <a:pt x="10055" y="2007"/>
                    <a:pt x="8880" y="2714"/>
                    <a:pt x="7106" y="3091"/>
                  </a:cubicBezTo>
                  <a:cubicBezTo>
                    <a:pt x="7106" y="3091"/>
                    <a:pt x="3182" y="5615"/>
                    <a:pt x="2077" y="5173"/>
                  </a:cubicBezTo>
                  <a:cubicBezTo>
                    <a:pt x="971" y="4735"/>
                    <a:pt x="0" y="3746"/>
                    <a:pt x="0" y="3746"/>
                  </a:cubicBez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1439003" y="2649606"/>
              <a:ext cx="650825" cy="776247"/>
            </a:xfrm>
            <a:custGeom>
              <a:rect b="b" l="l" r="r" t="t"/>
              <a:pathLst>
                <a:path extrusionOk="0" h="4350" w="3647">
                  <a:moveTo>
                    <a:pt x="3647" y="2416"/>
                  </a:moveTo>
                  <a:lnTo>
                    <a:pt x="2199" y="4350"/>
                  </a:lnTo>
                  <a:cubicBezTo>
                    <a:pt x="2199" y="4350"/>
                    <a:pt x="391" y="2763"/>
                    <a:pt x="222" y="2203"/>
                  </a:cubicBezTo>
                  <a:cubicBezTo>
                    <a:pt x="48" y="1640"/>
                    <a:pt x="1" y="569"/>
                    <a:pt x="751" y="339"/>
                  </a:cubicBezTo>
                  <a:cubicBezTo>
                    <a:pt x="1839" y="1"/>
                    <a:pt x="3647" y="2416"/>
                    <a:pt x="3647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1193" name="Google Shape;1193;p44"/>
          <p:cNvGrpSpPr/>
          <p:nvPr/>
        </p:nvGrpSpPr>
        <p:grpSpPr>
          <a:xfrm>
            <a:off x="3672237" y="1124107"/>
            <a:ext cx="1799546" cy="3606287"/>
            <a:chOff x="3672237" y="1124107"/>
            <a:chExt cx="1799546" cy="3606287"/>
          </a:xfrm>
        </p:grpSpPr>
        <p:sp>
          <p:nvSpPr>
            <p:cNvPr id="1194" name="Google Shape;1194;p44"/>
            <p:cNvSpPr/>
            <p:nvPr/>
          </p:nvSpPr>
          <p:spPr>
            <a:xfrm>
              <a:off x="3672237" y="1124107"/>
              <a:ext cx="1799546" cy="3606287"/>
            </a:xfrm>
            <a:custGeom>
              <a:rect b="b" l="l" r="r" t="t"/>
              <a:pathLst>
                <a:path extrusionOk="0" h="27571" w="13758">
                  <a:moveTo>
                    <a:pt x="12895" y="27571"/>
                  </a:moveTo>
                  <a:lnTo>
                    <a:pt x="863" y="27571"/>
                  </a:lnTo>
                  <a:cubicBezTo>
                    <a:pt x="386" y="27571"/>
                    <a:pt x="0" y="27185"/>
                    <a:pt x="0" y="26704"/>
                  </a:cubicBezTo>
                  <a:lnTo>
                    <a:pt x="0" y="867"/>
                  </a:lnTo>
                  <a:cubicBezTo>
                    <a:pt x="0" y="386"/>
                    <a:pt x="386" y="0"/>
                    <a:pt x="863" y="0"/>
                  </a:cubicBezTo>
                  <a:lnTo>
                    <a:pt x="12895" y="0"/>
                  </a:lnTo>
                  <a:cubicBezTo>
                    <a:pt x="13372" y="0"/>
                    <a:pt x="13758" y="386"/>
                    <a:pt x="13758" y="867"/>
                  </a:cubicBezTo>
                  <a:lnTo>
                    <a:pt x="13758" y="26704"/>
                  </a:lnTo>
                  <a:cubicBezTo>
                    <a:pt x="13758" y="27185"/>
                    <a:pt x="13372" y="27571"/>
                    <a:pt x="12895" y="2757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518370" y="3838841"/>
              <a:ext cx="138517" cy="138386"/>
            </a:xfrm>
            <a:custGeom>
              <a:rect b="b" l="l" r="r" t="t"/>
              <a:pathLst>
                <a:path extrusionOk="0" h="1058" w="1059">
                  <a:moveTo>
                    <a:pt x="1023" y="1058"/>
                  </a:moveTo>
                  <a:lnTo>
                    <a:pt x="39" y="1058"/>
                  </a:lnTo>
                  <a:cubicBezTo>
                    <a:pt x="18" y="1058"/>
                    <a:pt x="0" y="1041"/>
                    <a:pt x="0" y="1019"/>
                  </a:cubicBezTo>
                  <a:lnTo>
                    <a:pt x="0" y="35"/>
                  </a:lnTo>
                  <a:cubicBezTo>
                    <a:pt x="0" y="17"/>
                    <a:pt x="18" y="0"/>
                    <a:pt x="39" y="0"/>
                  </a:cubicBezTo>
                  <a:lnTo>
                    <a:pt x="1023" y="0"/>
                  </a:lnTo>
                  <a:cubicBezTo>
                    <a:pt x="1041" y="0"/>
                    <a:pt x="1058" y="17"/>
                    <a:pt x="1058" y="35"/>
                  </a:cubicBezTo>
                  <a:lnTo>
                    <a:pt x="1058" y="1019"/>
                  </a:lnTo>
                  <a:cubicBezTo>
                    <a:pt x="1058" y="1041"/>
                    <a:pt x="1041" y="1058"/>
                    <a:pt x="1023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4676505" y="3838841"/>
              <a:ext cx="137994" cy="138386"/>
            </a:xfrm>
            <a:custGeom>
              <a:rect b="b" l="l" r="r" t="t"/>
              <a:pathLst>
                <a:path extrusionOk="0" h="1058" w="1055">
                  <a:moveTo>
                    <a:pt x="1020" y="1058"/>
                  </a:moveTo>
                  <a:lnTo>
                    <a:pt x="36" y="1058"/>
                  </a:lnTo>
                  <a:cubicBezTo>
                    <a:pt x="14" y="1058"/>
                    <a:pt x="1" y="1041"/>
                    <a:pt x="1" y="1019"/>
                  </a:cubicBezTo>
                  <a:lnTo>
                    <a:pt x="1" y="35"/>
                  </a:lnTo>
                  <a:cubicBezTo>
                    <a:pt x="1" y="17"/>
                    <a:pt x="14" y="0"/>
                    <a:pt x="36" y="0"/>
                  </a:cubicBezTo>
                  <a:lnTo>
                    <a:pt x="1020" y="0"/>
                  </a:lnTo>
                  <a:cubicBezTo>
                    <a:pt x="1037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37" y="1058"/>
                    <a:pt x="1020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4834247" y="3838841"/>
              <a:ext cx="137863" cy="138386"/>
            </a:xfrm>
            <a:custGeom>
              <a:rect b="b" l="l" r="r" t="t"/>
              <a:pathLst>
                <a:path extrusionOk="0" h="1058" w="1054">
                  <a:moveTo>
                    <a:pt x="1019" y="1058"/>
                  </a:moveTo>
                  <a:lnTo>
                    <a:pt x="35" y="1058"/>
                  </a:lnTo>
                  <a:cubicBezTo>
                    <a:pt x="13" y="1058"/>
                    <a:pt x="0" y="1041"/>
                    <a:pt x="0" y="1019"/>
                  </a:cubicBezTo>
                  <a:lnTo>
                    <a:pt x="0" y="35"/>
                  </a:lnTo>
                  <a:cubicBezTo>
                    <a:pt x="0" y="17"/>
                    <a:pt x="13" y="0"/>
                    <a:pt x="35" y="0"/>
                  </a:cubicBezTo>
                  <a:lnTo>
                    <a:pt x="1019" y="0"/>
                  </a:lnTo>
                  <a:cubicBezTo>
                    <a:pt x="1041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41" y="1058"/>
                    <a:pt x="1019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4991859" y="3838841"/>
              <a:ext cx="137994" cy="138386"/>
            </a:xfrm>
            <a:custGeom>
              <a:rect b="b" l="l" r="r" t="t"/>
              <a:pathLst>
                <a:path extrusionOk="0" h="1058" w="1055">
                  <a:moveTo>
                    <a:pt x="1019" y="1058"/>
                  </a:moveTo>
                  <a:lnTo>
                    <a:pt x="35" y="1058"/>
                  </a:lnTo>
                  <a:cubicBezTo>
                    <a:pt x="14" y="1058"/>
                    <a:pt x="1" y="1041"/>
                    <a:pt x="1" y="1019"/>
                  </a:cubicBezTo>
                  <a:lnTo>
                    <a:pt x="1" y="35"/>
                  </a:lnTo>
                  <a:cubicBezTo>
                    <a:pt x="1" y="17"/>
                    <a:pt x="14" y="0"/>
                    <a:pt x="35" y="0"/>
                  </a:cubicBezTo>
                  <a:lnTo>
                    <a:pt x="1019" y="0"/>
                  </a:lnTo>
                  <a:cubicBezTo>
                    <a:pt x="1041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41" y="1058"/>
                    <a:pt x="1019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5149471" y="3838841"/>
              <a:ext cx="137994" cy="138386"/>
            </a:xfrm>
            <a:custGeom>
              <a:rect b="b" l="l" r="r" t="t"/>
              <a:pathLst>
                <a:path extrusionOk="0" h="1058" w="1055">
                  <a:moveTo>
                    <a:pt x="1020" y="1058"/>
                  </a:moveTo>
                  <a:lnTo>
                    <a:pt x="36" y="1058"/>
                  </a:lnTo>
                  <a:cubicBezTo>
                    <a:pt x="18" y="1058"/>
                    <a:pt x="1" y="1041"/>
                    <a:pt x="1" y="1019"/>
                  </a:cubicBezTo>
                  <a:lnTo>
                    <a:pt x="1" y="35"/>
                  </a:lnTo>
                  <a:cubicBezTo>
                    <a:pt x="1" y="17"/>
                    <a:pt x="18" y="0"/>
                    <a:pt x="36" y="0"/>
                  </a:cubicBezTo>
                  <a:lnTo>
                    <a:pt x="1020" y="0"/>
                  </a:lnTo>
                  <a:cubicBezTo>
                    <a:pt x="1041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41" y="1058"/>
                    <a:pt x="1020" y="105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3856532" y="1284597"/>
              <a:ext cx="15958" cy="39763"/>
            </a:xfrm>
            <a:custGeom>
              <a:rect b="b" l="l" r="r" t="t"/>
              <a:pathLst>
                <a:path extrusionOk="0" h="304" w="122">
                  <a:moveTo>
                    <a:pt x="122" y="0"/>
                  </a:moveTo>
                  <a:lnTo>
                    <a:pt x="122" y="304"/>
                  </a:lnTo>
                  <a:lnTo>
                    <a:pt x="65" y="304"/>
                  </a:lnTo>
                  <a:lnTo>
                    <a:pt x="65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3880337" y="1283943"/>
              <a:ext cx="33616" cy="41594"/>
            </a:xfrm>
            <a:custGeom>
              <a:rect b="b" l="l" r="r" t="t"/>
              <a:pathLst>
                <a:path extrusionOk="0" h="318" w="257">
                  <a:moveTo>
                    <a:pt x="200" y="157"/>
                  </a:moveTo>
                  <a:cubicBezTo>
                    <a:pt x="200" y="83"/>
                    <a:pt x="170" y="53"/>
                    <a:pt x="126" y="53"/>
                  </a:cubicBezTo>
                  <a:cubicBezTo>
                    <a:pt x="87" y="53"/>
                    <a:pt x="57" y="83"/>
                    <a:pt x="57" y="157"/>
                  </a:cubicBezTo>
                  <a:cubicBezTo>
                    <a:pt x="57" y="231"/>
                    <a:pt x="87" y="265"/>
                    <a:pt x="126" y="265"/>
                  </a:cubicBezTo>
                  <a:cubicBezTo>
                    <a:pt x="170" y="265"/>
                    <a:pt x="200" y="231"/>
                    <a:pt x="200" y="157"/>
                  </a:cubicBezTo>
                  <a:close/>
                  <a:moveTo>
                    <a:pt x="1" y="157"/>
                  </a:moveTo>
                  <a:cubicBezTo>
                    <a:pt x="1" y="57"/>
                    <a:pt x="57" y="1"/>
                    <a:pt x="126" y="1"/>
                  </a:cubicBezTo>
                  <a:cubicBezTo>
                    <a:pt x="200" y="1"/>
                    <a:pt x="256" y="57"/>
                    <a:pt x="256" y="157"/>
                  </a:cubicBezTo>
                  <a:cubicBezTo>
                    <a:pt x="256" y="257"/>
                    <a:pt x="200" y="317"/>
                    <a:pt x="126" y="317"/>
                  </a:cubicBezTo>
                  <a:cubicBezTo>
                    <a:pt x="57" y="317"/>
                    <a:pt x="1" y="257"/>
                    <a:pt x="1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3918399" y="1293622"/>
              <a:ext cx="9679" cy="31261"/>
            </a:xfrm>
            <a:custGeom>
              <a:rect b="b" l="l" r="r" t="t"/>
              <a:pathLst>
                <a:path extrusionOk="0" h="239" w="74">
                  <a:moveTo>
                    <a:pt x="0" y="204"/>
                  </a:moveTo>
                  <a:cubicBezTo>
                    <a:pt x="0" y="183"/>
                    <a:pt x="17" y="170"/>
                    <a:pt x="35" y="170"/>
                  </a:cubicBezTo>
                  <a:cubicBezTo>
                    <a:pt x="56" y="170"/>
                    <a:pt x="74" y="183"/>
                    <a:pt x="74" y="204"/>
                  </a:cubicBezTo>
                  <a:cubicBezTo>
                    <a:pt x="74" y="226"/>
                    <a:pt x="56" y="239"/>
                    <a:pt x="35" y="239"/>
                  </a:cubicBezTo>
                  <a:cubicBezTo>
                    <a:pt x="17" y="239"/>
                    <a:pt x="0" y="226"/>
                    <a:pt x="0" y="204"/>
                  </a:cubicBezTo>
                  <a:close/>
                  <a:moveTo>
                    <a:pt x="0" y="39"/>
                  </a:moveTo>
                  <a:cubicBezTo>
                    <a:pt x="0" y="18"/>
                    <a:pt x="17" y="0"/>
                    <a:pt x="35" y="0"/>
                  </a:cubicBezTo>
                  <a:cubicBezTo>
                    <a:pt x="56" y="0"/>
                    <a:pt x="74" y="18"/>
                    <a:pt x="74" y="39"/>
                  </a:cubicBezTo>
                  <a:cubicBezTo>
                    <a:pt x="74" y="61"/>
                    <a:pt x="56" y="74"/>
                    <a:pt x="35" y="74"/>
                  </a:cubicBezTo>
                  <a:cubicBezTo>
                    <a:pt x="17" y="74"/>
                    <a:pt x="0" y="61"/>
                    <a:pt x="0" y="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3932525" y="1283943"/>
              <a:ext cx="33616" cy="41594"/>
            </a:xfrm>
            <a:custGeom>
              <a:rect b="b" l="l" r="r" t="t"/>
              <a:pathLst>
                <a:path extrusionOk="0" h="318" w="257">
                  <a:moveTo>
                    <a:pt x="200" y="157"/>
                  </a:moveTo>
                  <a:cubicBezTo>
                    <a:pt x="200" y="83"/>
                    <a:pt x="169" y="53"/>
                    <a:pt x="126" y="53"/>
                  </a:cubicBezTo>
                  <a:cubicBezTo>
                    <a:pt x="87" y="53"/>
                    <a:pt x="57" y="83"/>
                    <a:pt x="57" y="157"/>
                  </a:cubicBezTo>
                  <a:cubicBezTo>
                    <a:pt x="57" y="231"/>
                    <a:pt x="87" y="265"/>
                    <a:pt x="126" y="265"/>
                  </a:cubicBezTo>
                  <a:cubicBezTo>
                    <a:pt x="169" y="265"/>
                    <a:pt x="200" y="231"/>
                    <a:pt x="200" y="157"/>
                  </a:cubicBezTo>
                  <a:close/>
                  <a:moveTo>
                    <a:pt x="0" y="157"/>
                  </a:moveTo>
                  <a:cubicBezTo>
                    <a:pt x="0" y="57"/>
                    <a:pt x="57" y="1"/>
                    <a:pt x="126" y="1"/>
                  </a:cubicBezTo>
                  <a:cubicBezTo>
                    <a:pt x="200" y="1"/>
                    <a:pt x="256" y="57"/>
                    <a:pt x="256" y="157"/>
                  </a:cubicBezTo>
                  <a:cubicBezTo>
                    <a:pt x="256" y="257"/>
                    <a:pt x="200" y="317"/>
                    <a:pt x="126" y="317"/>
                  </a:cubicBezTo>
                  <a:cubicBezTo>
                    <a:pt x="57" y="317"/>
                    <a:pt x="0" y="257"/>
                    <a:pt x="0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3971111" y="1283943"/>
              <a:ext cx="32962" cy="41594"/>
            </a:xfrm>
            <a:custGeom>
              <a:rect b="b" l="l" r="r" t="t"/>
              <a:pathLst>
                <a:path extrusionOk="0" h="318" w="252">
                  <a:moveTo>
                    <a:pt x="195" y="157"/>
                  </a:moveTo>
                  <a:cubicBezTo>
                    <a:pt x="195" y="83"/>
                    <a:pt x="165" y="53"/>
                    <a:pt x="126" y="53"/>
                  </a:cubicBezTo>
                  <a:cubicBezTo>
                    <a:pt x="83" y="53"/>
                    <a:pt x="57" y="83"/>
                    <a:pt x="57" y="157"/>
                  </a:cubicBezTo>
                  <a:cubicBezTo>
                    <a:pt x="57" y="231"/>
                    <a:pt x="83" y="265"/>
                    <a:pt x="126" y="265"/>
                  </a:cubicBezTo>
                  <a:cubicBezTo>
                    <a:pt x="165" y="265"/>
                    <a:pt x="195" y="231"/>
                    <a:pt x="195" y="157"/>
                  </a:cubicBezTo>
                  <a:close/>
                  <a:moveTo>
                    <a:pt x="0" y="157"/>
                  </a:moveTo>
                  <a:cubicBezTo>
                    <a:pt x="0" y="57"/>
                    <a:pt x="52" y="1"/>
                    <a:pt x="126" y="1"/>
                  </a:cubicBezTo>
                  <a:cubicBezTo>
                    <a:pt x="200" y="1"/>
                    <a:pt x="252" y="57"/>
                    <a:pt x="252" y="157"/>
                  </a:cubicBezTo>
                  <a:cubicBezTo>
                    <a:pt x="252" y="257"/>
                    <a:pt x="200" y="317"/>
                    <a:pt x="126" y="317"/>
                  </a:cubicBezTo>
                  <a:cubicBezTo>
                    <a:pt x="52" y="317"/>
                    <a:pt x="0" y="257"/>
                    <a:pt x="0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4025000" y="1285120"/>
              <a:ext cx="90252" cy="39763"/>
            </a:xfrm>
            <a:custGeom>
              <a:rect b="b" l="l" r="r" t="t"/>
              <a:pathLst>
                <a:path extrusionOk="0" h="304" w="690">
                  <a:moveTo>
                    <a:pt x="663" y="208"/>
                  </a:moveTo>
                  <a:lnTo>
                    <a:pt x="646" y="208"/>
                  </a:lnTo>
                  <a:lnTo>
                    <a:pt x="646" y="91"/>
                  </a:lnTo>
                  <a:lnTo>
                    <a:pt x="663" y="91"/>
                  </a:lnTo>
                  <a:close/>
                  <a:moveTo>
                    <a:pt x="620" y="278"/>
                  </a:moveTo>
                  <a:lnTo>
                    <a:pt x="26" y="278"/>
                  </a:lnTo>
                  <a:lnTo>
                    <a:pt x="26" y="26"/>
                  </a:lnTo>
                  <a:lnTo>
                    <a:pt x="620" y="26"/>
                  </a:lnTo>
                  <a:lnTo>
                    <a:pt x="620" y="78"/>
                  </a:lnTo>
                  <a:lnTo>
                    <a:pt x="620" y="222"/>
                  </a:lnTo>
                  <a:close/>
                  <a:moveTo>
                    <a:pt x="676" y="65"/>
                  </a:moveTo>
                  <a:lnTo>
                    <a:pt x="646" y="65"/>
                  </a:lnTo>
                  <a:lnTo>
                    <a:pt x="646" y="13"/>
                  </a:lnTo>
                  <a:cubicBezTo>
                    <a:pt x="646" y="5"/>
                    <a:pt x="642" y="0"/>
                    <a:pt x="633" y="0"/>
                  </a:cubicBezTo>
                  <a:lnTo>
                    <a:pt x="13" y="0"/>
                  </a:lnTo>
                  <a:cubicBezTo>
                    <a:pt x="4" y="0"/>
                    <a:pt x="0" y="5"/>
                    <a:pt x="0" y="13"/>
                  </a:cubicBezTo>
                  <a:lnTo>
                    <a:pt x="0" y="291"/>
                  </a:lnTo>
                  <a:cubicBezTo>
                    <a:pt x="0" y="295"/>
                    <a:pt x="4" y="304"/>
                    <a:pt x="13" y="304"/>
                  </a:cubicBezTo>
                  <a:lnTo>
                    <a:pt x="633" y="304"/>
                  </a:lnTo>
                  <a:cubicBezTo>
                    <a:pt x="642" y="304"/>
                    <a:pt x="646" y="295"/>
                    <a:pt x="646" y="291"/>
                  </a:cubicBezTo>
                  <a:lnTo>
                    <a:pt x="646" y="235"/>
                  </a:lnTo>
                  <a:lnTo>
                    <a:pt x="676" y="235"/>
                  </a:lnTo>
                  <a:cubicBezTo>
                    <a:pt x="681" y="235"/>
                    <a:pt x="690" y="230"/>
                    <a:pt x="690" y="222"/>
                  </a:cubicBezTo>
                  <a:lnTo>
                    <a:pt x="690" y="78"/>
                  </a:lnTo>
                  <a:cubicBezTo>
                    <a:pt x="690" y="74"/>
                    <a:pt x="681" y="65"/>
                    <a:pt x="676" y="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4033502" y="1293099"/>
              <a:ext cx="54020" cy="23936"/>
            </a:xfrm>
            <a:custGeom>
              <a:rect b="b" l="l" r="r" t="t"/>
              <a:pathLst>
                <a:path extrusionOk="0" h="183" w="413">
                  <a:moveTo>
                    <a:pt x="390" y="182"/>
                  </a:moveTo>
                  <a:lnTo>
                    <a:pt x="22" y="182"/>
                  </a:lnTo>
                  <a:cubicBezTo>
                    <a:pt x="9" y="182"/>
                    <a:pt x="0" y="174"/>
                    <a:pt x="0" y="161"/>
                  </a:cubicBezTo>
                  <a:lnTo>
                    <a:pt x="0" y="22"/>
                  </a:lnTo>
                  <a:cubicBezTo>
                    <a:pt x="0" y="9"/>
                    <a:pt x="9" y="0"/>
                    <a:pt x="22" y="0"/>
                  </a:cubicBezTo>
                  <a:lnTo>
                    <a:pt x="390" y="0"/>
                  </a:lnTo>
                  <a:cubicBezTo>
                    <a:pt x="403" y="0"/>
                    <a:pt x="412" y="9"/>
                    <a:pt x="412" y="22"/>
                  </a:cubicBezTo>
                  <a:lnTo>
                    <a:pt x="412" y="161"/>
                  </a:lnTo>
                  <a:cubicBezTo>
                    <a:pt x="412" y="174"/>
                    <a:pt x="403" y="182"/>
                    <a:pt x="390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3863333" y="1735331"/>
              <a:ext cx="69847" cy="118112"/>
            </a:xfrm>
            <a:custGeom>
              <a:rect b="b" l="l" r="r" t="t"/>
              <a:pathLst>
                <a:path extrusionOk="0" h="903" w="534">
                  <a:moveTo>
                    <a:pt x="31" y="751"/>
                  </a:moveTo>
                  <a:cubicBezTo>
                    <a:pt x="78" y="786"/>
                    <a:pt x="157" y="812"/>
                    <a:pt x="235" y="812"/>
                  </a:cubicBezTo>
                  <a:cubicBezTo>
                    <a:pt x="347" y="812"/>
                    <a:pt x="417" y="751"/>
                    <a:pt x="417" y="660"/>
                  </a:cubicBezTo>
                  <a:cubicBezTo>
                    <a:pt x="417" y="578"/>
                    <a:pt x="369" y="530"/>
                    <a:pt x="252" y="487"/>
                  </a:cubicBezTo>
                  <a:cubicBezTo>
                    <a:pt x="109" y="435"/>
                    <a:pt x="18" y="361"/>
                    <a:pt x="18" y="239"/>
                  </a:cubicBezTo>
                  <a:cubicBezTo>
                    <a:pt x="18" y="101"/>
                    <a:pt x="131" y="1"/>
                    <a:pt x="304" y="1"/>
                  </a:cubicBezTo>
                  <a:cubicBezTo>
                    <a:pt x="391" y="1"/>
                    <a:pt x="456" y="18"/>
                    <a:pt x="495" y="44"/>
                  </a:cubicBezTo>
                  <a:lnTo>
                    <a:pt x="464" y="135"/>
                  </a:lnTo>
                  <a:cubicBezTo>
                    <a:pt x="438" y="118"/>
                    <a:pt x="378" y="92"/>
                    <a:pt x="300" y="92"/>
                  </a:cubicBezTo>
                  <a:cubicBezTo>
                    <a:pt x="178" y="92"/>
                    <a:pt x="135" y="166"/>
                    <a:pt x="135" y="226"/>
                  </a:cubicBezTo>
                  <a:cubicBezTo>
                    <a:pt x="135" y="309"/>
                    <a:pt x="187" y="348"/>
                    <a:pt x="308" y="395"/>
                  </a:cubicBezTo>
                  <a:cubicBezTo>
                    <a:pt x="456" y="452"/>
                    <a:pt x="534" y="521"/>
                    <a:pt x="534" y="651"/>
                  </a:cubicBezTo>
                  <a:cubicBezTo>
                    <a:pt x="534" y="786"/>
                    <a:pt x="430" y="903"/>
                    <a:pt x="226" y="903"/>
                  </a:cubicBezTo>
                  <a:cubicBezTo>
                    <a:pt x="139" y="903"/>
                    <a:pt x="48" y="881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3941551" y="1769469"/>
              <a:ext cx="119813" cy="82273"/>
            </a:xfrm>
            <a:custGeom>
              <a:rect b="b" l="l" r="r" t="t"/>
              <a:pathLst>
                <a:path extrusionOk="0" h="629" w="916">
                  <a:moveTo>
                    <a:pt x="118" y="0"/>
                  </a:moveTo>
                  <a:lnTo>
                    <a:pt x="205" y="321"/>
                  </a:lnTo>
                  <a:cubicBezTo>
                    <a:pt x="222" y="390"/>
                    <a:pt x="239" y="455"/>
                    <a:pt x="248" y="520"/>
                  </a:cubicBezTo>
                  <a:lnTo>
                    <a:pt x="252" y="520"/>
                  </a:lnTo>
                  <a:cubicBezTo>
                    <a:pt x="270" y="455"/>
                    <a:pt x="287" y="390"/>
                    <a:pt x="309" y="321"/>
                  </a:cubicBezTo>
                  <a:lnTo>
                    <a:pt x="413" y="0"/>
                  </a:lnTo>
                  <a:lnTo>
                    <a:pt x="508" y="0"/>
                  </a:lnTo>
                  <a:lnTo>
                    <a:pt x="608" y="317"/>
                  </a:lnTo>
                  <a:cubicBezTo>
                    <a:pt x="629" y="390"/>
                    <a:pt x="647" y="455"/>
                    <a:pt x="664" y="520"/>
                  </a:cubicBezTo>
                  <a:lnTo>
                    <a:pt x="664" y="520"/>
                  </a:lnTo>
                  <a:cubicBezTo>
                    <a:pt x="677" y="455"/>
                    <a:pt x="694" y="390"/>
                    <a:pt x="716" y="317"/>
                  </a:cubicBezTo>
                  <a:lnTo>
                    <a:pt x="803" y="0"/>
                  </a:lnTo>
                  <a:lnTo>
                    <a:pt x="916" y="0"/>
                  </a:lnTo>
                  <a:lnTo>
                    <a:pt x="716" y="629"/>
                  </a:lnTo>
                  <a:lnTo>
                    <a:pt x="612" y="629"/>
                  </a:lnTo>
                  <a:lnTo>
                    <a:pt x="512" y="330"/>
                  </a:lnTo>
                  <a:cubicBezTo>
                    <a:pt x="491" y="260"/>
                    <a:pt x="473" y="195"/>
                    <a:pt x="456" y="121"/>
                  </a:cubicBezTo>
                  <a:lnTo>
                    <a:pt x="456" y="121"/>
                  </a:lnTo>
                  <a:cubicBezTo>
                    <a:pt x="439" y="200"/>
                    <a:pt x="421" y="265"/>
                    <a:pt x="400" y="330"/>
                  </a:cubicBezTo>
                  <a:lnTo>
                    <a:pt x="296" y="629"/>
                  </a:lnTo>
                  <a:lnTo>
                    <a:pt x="192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4068555" y="1767769"/>
              <a:ext cx="72725" cy="85674"/>
            </a:xfrm>
            <a:custGeom>
              <a:rect b="b" l="l" r="r" t="t"/>
              <a:pathLst>
                <a:path extrusionOk="0" h="655" w="556">
                  <a:moveTo>
                    <a:pt x="448" y="269"/>
                  </a:moveTo>
                  <a:cubicBezTo>
                    <a:pt x="448" y="195"/>
                    <a:pt x="417" y="82"/>
                    <a:pt x="287" y="82"/>
                  </a:cubicBezTo>
                  <a:cubicBezTo>
                    <a:pt x="170" y="82"/>
                    <a:pt x="122" y="187"/>
                    <a:pt x="114" y="269"/>
                  </a:cubicBezTo>
                  <a:close/>
                  <a:moveTo>
                    <a:pt x="109" y="347"/>
                  </a:moveTo>
                  <a:cubicBezTo>
                    <a:pt x="114" y="503"/>
                    <a:pt x="213" y="568"/>
                    <a:pt x="326" y="568"/>
                  </a:cubicBezTo>
                  <a:cubicBezTo>
                    <a:pt x="409" y="568"/>
                    <a:pt x="461" y="555"/>
                    <a:pt x="500" y="533"/>
                  </a:cubicBezTo>
                  <a:lnTo>
                    <a:pt x="521" y="616"/>
                  </a:lnTo>
                  <a:cubicBezTo>
                    <a:pt x="482" y="633"/>
                    <a:pt x="413" y="655"/>
                    <a:pt x="313" y="655"/>
                  </a:cubicBezTo>
                  <a:cubicBezTo>
                    <a:pt x="118" y="655"/>
                    <a:pt x="1" y="529"/>
                    <a:pt x="1" y="338"/>
                  </a:cubicBezTo>
                  <a:cubicBezTo>
                    <a:pt x="1" y="147"/>
                    <a:pt x="114" y="0"/>
                    <a:pt x="296" y="0"/>
                  </a:cubicBezTo>
                  <a:cubicBezTo>
                    <a:pt x="504" y="0"/>
                    <a:pt x="556" y="178"/>
                    <a:pt x="556" y="295"/>
                  </a:cubicBezTo>
                  <a:cubicBezTo>
                    <a:pt x="556" y="321"/>
                    <a:pt x="556" y="338"/>
                    <a:pt x="552" y="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4153705" y="1767769"/>
              <a:ext cx="65269" cy="86328"/>
            </a:xfrm>
            <a:custGeom>
              <a:rect b="b" l="l" r="r" t="t"/>
              <a:pathLst>
                <a:path extrusionOk="0" h="660" w="499">
                  <a:moveTo>
                    <a:pt x="382" y="321"/>
                  </a:moveTo>
                  <a:cubicBezTo>
                    <a:pt x="256" y="321"/>
                    <a:pt x="113" y="343"/>
                    <a:pt x="113" y="464"/>
                  </a:cubicBezTo>
                  <a:cubicBezTo>
                    <a:pt x="113" y="538"/>
                    <a:pt x="161" y="572"/>
                    <a:pt x="221" y="572"/>
                  </a:cubicBezTo>
                  <a:cubicBezTo>
                    <a:pt x="304" y="572"/>
                    <a:pt x="356" y="520"/>
                    <a:pt x="373" y="468"/>
                  </a:cubicBezTo>
                  <a:cubicBezTo>
                    <a:pt x="378" y="455"/>
                    <a:pt x="382" y="442"/>
                    <a:pt x="382" y="429"/>
                  </a:cubicBezTo>
                  <a:close/>
                  <a:moveTo>
                    <a:pt x="395" y="642"/>
                  </a:moveTo>
                  <a:lnTo>
                    <a:pt x="386" y="564"/>
                  </a:lnTo>
                  <a:lnTo>
                    <a:pt x="382" y="564"/>
                  </a:lnTo>
                  <a:cubicBezTo>
                    <a:pt x="347" y="611"/>
                    <a:pt x="282" y="659"/>
                    <a:pt x="191" y="659"/>
                  </a:cubicBezTo>
                  <a:cubicBezTo>
                    <a:pt x="65" y="659"/>
                    <a:pt x="0" y="568"/>
                    <a:pt x="0" y="477"/>
                  </a:cubicBezTo>
                  <a:cubicBezTo>
                    <a:pt x="0" y="325"/>
                    <a:pt x="135" y="243"/>
                    <a:pt x="378" y="243"/>
                  </a:cubicBezTo>
                  <a:lnTo>
                    <a:pt x="378" y="230"/>
                  </a:lnTo>
                  <a:cubicBezTo>
                    <a:pt x="378" y="178"/>
                    <a:pt x="365" y="82"/>
                    <a:pt x="234" y="82"/>
                  </a:cubicBezTo>
                  <a:cubicBezTo>
                    <a:pt x="174" y="82"/>
                    <a:pt x="113" y="100"/>
                    <a:pt x="70" y="130"/>
                  </a:cubicBezTo>
                  <a:lnTo>
                    <a:pt x="44" y="56"/>
                  </a:lnTo>
                  <a:cubicBezTo>
                    <a:pt x="96" y="22"/>
                    <a:pt x="169" y="0"/>
                    <a:pt x="252" y="0"/>
                  </a:cubicBezTo>
                  <a:cubicBezTo>
                    <a:pt x="443" y="0"/>
                    <a:pt x="490" y="130"/>
                    <a:pt x="490" y="256"/>
                  </a:cubicBezTo>
                  <a:lnTo>
                    <a:pt x="490" y="490"/>
                  </a:lnTo>
                  <a:cubicBezTo>
                    <a:pt x="490" y="546"/>
                    <a:pt x="495" y="598"/>
                    <a:pt x="499" y="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4231922" y="1745533"/>
              <a:ext cx="48919" cy="107910"/>
            </a:xfrm>
            <a:custGeom>
              <a:rect b="b" l="l" r="r" t="t"/>
              <a:pathLst>
                <a:path extrusionOk="0" h="825" w="374">
                  <a:moveTo>
                    <a:pt x="209" y="1"/>
                  </a:moveTo>
                  <a:lnTo>
                    <a:pt x="209" y="183"/>
                  </a:lnTo>
                  <a:lnTo>
                    <a:pt x="374" y="183"/>
                  </a:lnTo>
                  <a:lnTo>
                    <a:pt x="374" y="270"/>
                  </a:lnTo>
                  <a:lnTo>
                    <a:pt x="209" y="270"/>
                  </a:lnTo>
                  <a:lnTo>
                    <a:pt x="209" y="608"/>
                  </a:lnTo>
                  <a:cubicBezTo>
                    <a:pt x="209" y="686"/>
                    <a:pt x="230" y="734"/>
                    <a:pt x="295" y="734"/>
                  </a:cubicBezTo>
                  <a:cubicBezTo>
                    <a:pt x="326" y="734"/>
                    <a:pt x="348" y="729"/>
                    <a:pt x="361" y="725"/>
                  </a:cubicBezTo>
                  <a:lnTo>
                    <a:pt x="369" y="812"/>
                  </a:lnTo>
                  <a:cubicBezTo>
                    <a:pt x="343" y="820"/>
                    <a:pt x="308" y="825"/>
                    <a:pt x="265" y="825"/>
                  </a:cubicBezTo>
                  <a:cubicBezTo>
                    <a:pt x="213" y="825"/>
                    <a:pt x="170" y="807"/>
                    <a:pt x="144" y="777"/>
                  </a:cubicBezTo>
                  <a:cubicBezTo>
                    <a:pt x="109" y="742"/>
                    <a:pt x="96" y="686"/>
                    <a:pt x="96" y="612"/>
                  </a:cubicBezTo>
                  <a:lnTo>
                    <a:pt x="96" y="270"/>
                  </a:lnTo>
                  <a:lnTo>
                    <a:pt x="1" y="270"/>
                  </a:lnTo>
                  <a:lnTo>
                    <a:pt x="1" y="183"/>
                  </a:lnTo>
                  <a:lnTo>
                    <a:pt x="96" y="183"/>
                  </a:lnTo>
                  <a:lnTo>
                    <a:pt x="96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4290389" y="1767769"/>
              <a:ext cx="73248" cy="85674"/>
            </a:xfrm>
            <a:custGeom>
              <a:rect b="b" l="l" r="r" t="t"/>
              <a:pathLst>
                <a:path extrusionOk="0" h="655" w="560">
                  <a:moveTo>
                    <a:pt x="447" y="269"/>
                  </a:moveTo>
                  <a:cubicBezTo>
                    <a:pt x="447" y="195"/>
                    <a:pt x="416" y="82"/>
                    <a:pt x="286" y="82"/>
                  </a:cubicBezTo>
                  <a:cubicBezTo>
                    <a:pt x="174" y="82"/>
                    <a:pt x="122" y="187"/>
                    <a:pt x="113" y="269"/>
                  </a:cubicBezTo>
                  <a:close/>
                  <a:moveTo>
                    <a:pt x="113" y="347"/>
                  </a:moveTo>
                  <a:cubicBezTo>
                    <a:pt x="113" y="503"/>
                    <a:pt x="213" y="568"/>
                    <a:pt x="325" y="568"/>
                  </a:cubicBezTo>
                  <a:cubicBezTo>
                    <a:pt x="408" y="568"/>
                    <a:pt x="460" y="555"/>
                    <a:pt x="503" y="533"/>
                  </a:cubicBezTo>
                  <a:lnTo>
                    <a:pt x="521" y="616"/>
                  </a:lnTo>
                  <a:cubicBezTo>
                    <a:pt x="482" y="633"/>
                    <a:pt x="412" y="655"/>
                    <a:pt x="312" y="655"/>
                  </a:cubicBezTo>
                  <a:cubicBezTo>
                    <a:pt x="117" y="655"/>
                    <a:pt x="0" y="529"/>
                    <a:pt x="0" y="338"/>
                  </a:cubicBezTo>
                  <a:cubicBezTo>
                    <a:pt x="0" y="147"/>
                    <a:pt x="113" y="0"/>
                    <a:pt x="299" y="0"/>
                  </a:cubicBezTo>
                  <a:cubicBezTo>
                    <a:pt x="503" y="0"/>
                    <a:pt x="560" y="178"/>
                    <a:pt x="560" y="295"/>
                  </a:cubicBezTo>
                  <a:cubicBezTo>
                    <a:pt x="560" y="321"/>
                    <a:pt x="555" y="338"/>
                    <a:pt x="555" y="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4381032" y="1767769"/>
              <a:ext cx="41594" cy="83974"/>
            </a:xfrm>
            <a:custGeom>
              <a:rect b="b" l="l" r="r" t="t"/>
              <a:pathLst>
                <a:path extrusionOk="0" h="642" w="318">
                  <a:moveTo>
                    <a:pt x="5" y="208"/>
                  </a:moveTo>
                  <a:cubicBezTo>
                    <a:pt x="5" y="134"/>
                    <a:pt x="5" y="74"/>
                    <a:pt x="1" y="13"/>
                  </a:cubicBezTo>
                  <a:lnTo>
                    <a:pt x="101" y="13"/>
                  </a:lnTo>
                  <a:lnTo>
                    <a:pt x="105" y="139"/>
                  </a:lnTo>
                  <a:lnTo>
                    <a:pt x="109" y="139"/>
                  </a:lnTo>
                  <a:cubicBezTo>
                    <a:pt x="140" y="52"/>
                    <a:pt x="209" y="0"/>
                    <a:pt x="283" y="0"/>
                  </a:cubicBezTo>
                  <a:cubicBezTo>
                    <a:pt x="296" y="0"/>
                    <a:pt x="309" y="0"/>
                    <a:pt x="317" y="4"/>
                  </a:cubicBezTo>
                  <a:lnTo>
                    <a:pt x="317" y="113"/>
                  </a:lnTo>
                  <a:cubicBezTo>
                    <a:pt x="304" y="108"/>
                    <a:pt x="296" y="108"/>
                    <a:pt x="278" y="108"/>
                  </a:cubicBezTo>
                  <a:cubicBezTo>
                    <a:pt x="196" y="108"/>
                    <a:pt x="140" y="169"/>
                    <a:pt x="127" y="256"/>
                  </a:cubicBezTo>
                  <a:cubicBezTo>
                    <a:pt x="122" y="269"/>
                    <a:pt x="118" y="286"/>
                    <a:pt x="118" y="308"/>
                  </a:cubicBezTo>
                  <a:lnTo>
                    <a:pt x="118" y="642"/>
                  </a:lnTo>
                  <a:lnTo>
                    <a:pt x="5" y="6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4431520" y="1767769"/>
              <a:ext cx="54020" cy="85674"/>
            </a:xfrm>
            <a:custGeom>
              <a:rect b="b" l="l" r="r" t="t"/>
              <a:pathLst>
                <a:path extrusionOk="0" h="655" w="413">
                  <a:moveTo>
                    <a:pt x="31" y="525"/>
                  </a:moveTo>
                  <a:cubicBezTo>
                    <a:pt x="62" y="546"/>
                    <a:pt x="122" y="572"/>
                    <a:pt x="179" y="572"/>
                  </a:cubicBezTo>
                  <a:cubicBezTo>
                    <a:pt x="265" y="572"/>
                    <a:pt x="304" y="529"/>
                    <a:pt x="304" y="477"/>
                  </a:cubicBezTo>
                  <a:cubicBezTo>
                    <a:pt x="304" y="425"/>
                    <a:pt x="270" y="395"/>
                    <a:pt x="187" y="360"/>
                  </a:cubicBezTo>
                  <a:cubicBezTo>
                    <a:pt x="75" y="321"/>
                    <a:pt x="18" y="260"/>
                    <a:pt x="18" y="182"/>
                  </a:cubicBezTo>
                  <a:cubicBezTo>
                    <a:pt x="18" y="82"/>
                    <a:pt x="101" y="0"/>
                    <a:pt x="235" y="0"/>
                  </a:cubicBezTo>
                  <a:cubicBezTo>
                    <a:pt x="300" y="0"/>
                    <a:pt x="356" y="17"/>
                    <a:pt x="391" y="39"/>
                  </a:cubicBezTo>
                  <a:lnTo>
                    <a:pt x="365" y="121"/>
                  </a:lnTo>
                  <a:cubicBezTo>
                    <a:pt x="339" y="104"/>
                    <a:pt x="291" y="87"/>
                    <a:pt x="235" y="87"/>
                  </a:cubicBezTo>
                  <a:cubicBezTo>
                    <a:pt x="166" y="87"/>
                    <a:pt x="127" y="126"/>
                    <a:pt x="127" y="169"/>
                  </a:cubicBezTo>
                  <a:cubicBezTo>
                    <a:pt x="127" y="221"/>
                    <a:pt x="166" y="247"/>
                    <a:pt x="248" y="278"/>
                  </a:cubicBezTo>
                  <a:cubicBezTo>
                    <a:pt x="356" y="321"/>
                    <a:pt x="413" y="373"/>
                    <a:pt x="413" y="468"/>
                  </a:cubicBezTo>
                  <a:cubicBezTo>
                    <a:pt x="413" y="577"/>
                    <a:pt x="326" y="655"/>
                    <a:pt x="179" y="655"/>
                  </a:cubicBezTo>
                  <a:cubicBezTo>
                    <a:pt x="109" y="655"/>
                    <a:pt x="44" y="637"/>
                    <a:pt x="1" y="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3990861" y="4203378"/>
              <a:ext cx="813968" cy="249174"/>
            </a:xfrm>
            <a:custGeom>
              <a:rect b="b" l="l" r="r" t="t"/>
              <a:pathLst>
                <a:path extrusionOk="0" h="1905" w="6223">
                  <a:moveTo>
                    <a:pt x="6067" y="1904"/>
                  </a:moveTo>
                  <a:lnTo>
                    <a:pt x="157" y="1904"/>
                  </a:lnTo>
                  <a:cubicBezTo>
                    <a:pt x="70" y="1904"/>
                    <a:pt x="1" y="1831"/>
                    <a:pt x="1" y="1744"/>
                  </a:cubicBezTo>
                  <a:lnTo>
                    <a:pt x="1" y="157"/>
                  </a:lnTo>
                  <a:cubicBezTo>
                    <a:pt x="1" y="70"/>
                    <a:pt x="70" y="1"/>
                    <a:pt x="157" y="1"/>
                  </a:cubicBezTo>
                  <a:lnTo>
                    <a:pt x="6067" y="1"/>
                  </a:lnTo>
                  <a:cubicBezTo>
                    <a:pt x="6153" y="1"/>
                    <a:pt x="6223" y="70"/>
                    <a:pt x="6223" y="157"/>
                  </a:cubicBezTo>
                  <a:lnTo>
                    <a:pt x="6223" y="1744"/>
                  </a:lnTo>
                  <a:cubicBezTo>
                    <a:pt x="6223" y="1831"/>
                    <a:pt x="6153" y="1904"/>
                    <a:pt x="6067" y="19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4194514" y="4294153"/>
              <a:ext cx="54020" cy="71024"/>
            </a:xfrm>
            <a:custGeom>
              <a:rect b="b" l="l" r="r" t="t"/>
              <a:pathLst>
                <a:path extrusionOk="0" h="543" w="413">
                  <a:moveTo>
                    <a:pt x="321" y="343"/>
                  </a:moveTo>
                  <a:cubicBezTo>
                    <a:pt x="321" y="269"/>
                    <a:pt x="269" y="222"/>
                    <a:pt x="204" y="222"/>
                  </a:cubicBezTo>
                  <a:cubicBezTo>
                    <a:pt x="139" y="222"/>
                    <a:pt x="92" y="269"/>
                    <a:pt x="92" y="343"/>
                  </a:cubicBezTo>
                  <a:cubicBezTo>
                    <a:pt x="92" y="417"/>
                    <a:pt x="139" y="465"/>
                    <a:pt x="204" y="465"/>
                  </a:cubicBezTo>
                  <a:cubicBezTo>
                    <a:pt x="269" y="465"/>
                    <a:pt x="321" y="417"/>
                    <a:pt x="321" y="343"/>
                  </a:cubicBezTo>
                  <a:close/>
                  <a:moveTo>
                    <a:pt x="412" y="343"/>
                  </a:moveTo>
                  <a:cubicBezTo>
                    <a:pt x="412" y="465"/>
                    <a:pt x="330" y="543"/>
                    <a:pt x="217" y="543"/>
                  </a:cubicBezTo>
                  <a:cubicBezTo>
                    <a:pt x="161" y="543"/>
                    <a:pt x="118" y="521"/>
                    <a:pt x="87" y="486"/>
                  </a:cubicBezTo>
                  <a:lnTo>
                    <a:pt x="87" y="534"/>
                  </a:lnTo>
                  <a:lnTo>
                    <a:pt x="1" y="534"/>
                  </a:lnTo>
                  <a:lnTo>
                    <a:pt x="1" y="1"/>
                  </a:lnTo>
                  <a:lnTo>
                    <a:pt x="92" y="1"/>
                  </a:lnTo>
                  <a:lnTo>
                    <a:pt x="92" y="196"/>
                  </a:lnTo>
                  <a:cubicBezTo>
                    <a:pt x="122" y="161"/>
                    <a:pt x="165" y="144"/>
                    <a:pt x="217" y="144"/>
                  </a:cubicBezTo>
                  <a:cubicBezTo>
                    <a:pt x="330" y="144"/>
                    <a:pt x="412" y="222"/>
                    <a:pt x="412" y="3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4259128" y="4313511"/>
              <a:ext cx="49442" cy="51666"/>
            </a:xfrm>
            <a:custGeom>
              <a:rect b="b" l="l" r="r" t="t"/>
              <a:pathLst>
                <a:path extrusionOk="0" h="395" w="378">
                  <a:moveTo>
                    <a:pt x="378" y="0"/>
                  </a:moveTo>
                  <a:lnTo>
                    <a:pt x="378" y="386"/>
                  </a:lnTo>
                  <a:lnTo>
                    <a:pt x="291" y="386"/>
                  </a:lnTo>
                  <a:lnTo>
                    <a:pt x="291" y="338"/>
                  </a:lnTo>
                  <a:cubicBezTo>
                    <a:pt x="261" y="373"/>
                    <a:pt x="218" y="395"/>
                    <a:pt x="166" y="395"/>
                  </a:cubicBezTo>
                  <a:cubicBezTo>
                    <a:pt x="66" y="395"/>
                    <a:pt x="1" y="338"/>
                    <a:pt x="1" y="221"/>
                  </a:cubicBezTo>
                  <a:lnTo>
                    <a:pt x="1" y="0"/>
                  </a:lnTo>
                  <a:lnTo>
                    <a:pt x="92" y="0"/>
                  </a:lnTo>
                  <a:lnTo>
                    <a:pt x="92" y="208"/>
                  </a:lnTo>
                  <a:cubicBezTo>
                    <a:pt x="92" y="282"/>
                    <a:pt x="122" y="312"/>
                    <a:pt x="183" y="312"/>
                  </a:cubicBezTo>
                  <a:cubicBezTo>
                    <a:pt x="244" y="312"/>
                    <a:pt x="287" y="273"/>
                    <a:pt x="287" y="195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4314717" y="4313511"/>
              <a:ext cx="56244" cy="69847"/>
            </a:xfrm>
            <a:custGeom>
              <a:rect b="b" l="l" r="r" t="t"/>
              <a:pathLst>
                <a:path extrusionOk="0" h="534" w="430">
                  <a:moveTo>
                    <a:pt x="430" y="0"/>
                  </a:moveTo>
                  <a:lnTo>
                    <a:pt x="252" y="421"/>
                  </a:lnTo>
                  <a:cubicBezTo>
                    <a:pt x="217" y="507"/>
                    <a:pt x="165" y="533"/>
                    <a:pt x="100" y="533"/>
                  </a:cubicBezTo>
                  <a:cubicBezTo>
                    <a:pt x="66" y="533"/>
                    <a:pt x="22" y="520"/>
                    <a:pt x="1" y="499"/>
                  </a:cubicBezTo>
                  <a:lnTo>
                    <a:pt x="35" y="429"/>
                  </a:lnTo>
                  <a:cubicBezTo>
                    <a:pt x="53" y="447"/>
                    <a:pt x="79" y="460"/>
                    <a:pt x="100" y="460"/>
                  </a:cubicBezTo>
                  <a:cubicBezTo>
                    <a:pt x="135" y="460"/>
                    <a:pt x="152" y="442"/>
                    <a:pt x="170" y="403"/>
                  </a:cubicBezTo>
                  <a:lnTo>
                    <a:pt x="174" y="390"/>
                  </a:lnTo>
                  <a:lnTo>
                    <a:pt x="9" y="0"/>
                  </a:lnTo>
                  <a:lnTo>
                    <a:pt x="100" y="0"/>
                  </a:lnTo>
                  <a:lnTo>
                    <a:pt x="222" y="286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4404314" y="4312857"/>
              <a:ext cx="50096" cy="51143"/>
            </a:xfrm>
            <a:custGeom>
              <a:rect b="b" l="l" r="r" t="t"/>
              <a:pathLst>
                <a:path extrusionOk="0" h="391" w="383">
                  <a:moveTo>
                    <a:pt x="382" y="170"/>
                  </a:moveTo>
                  <a:lnTo>
                    <a:pt x="382" y="391"/>
                  </a:lnTo>
                  <a:lnTo>
                    <a:pt x="291" y="391"/>
                  </a:lnTo>
                  <a:lnTo>
                    <a:pt x="291" y="183"/>
                  </a:lnTo>
                  <a:cubicBezTo>
                    <a:pt x="291" y="113"/>
                    <a:pt x="257" y="83"/>
                    <a:pt x="200" y="83"/>
                  </a:cubicBezTo>
                  <a:cubicBezTo>
                    <a:pt x="135" y="83"/>
                    <a:pt x="92" y="122"/>
                    <a:pt x="92" y="196"/>
                  </a:cubicBezTo>
                  <a:lnTo>
                    <a:pt x="92" y="391"/>
                  </a:lnTo>
                  <a:lnTo>
                    <a:pt x="1" y="391"/>
                  </a:lnTo>
                  <a:lnTo>
                    <a:pt x="1" y="5"/>
                  </a:lnTo>
                  <a:lnTo>
                    <a:pt x="87" y="5"/>
                  </a:lnTo>
                  <a:lnTo>
                    <a:pt x="87" y="57"/>
                  </a:lnTo>
                  <a:cubicBezTo>
                    <a:pt x="118" y="22"/>
                    <a:pt x="165" y="1"/>
                    <a:pt x="222" y="1"/>
                  </a:cubicBezTo>
                  <a:cubicBezTo>
                    <a:pt x="313" y="1"/>
                    <a:pt x="382" y="57"/>
                    <a:pt x="382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4465528" y="4312857"/>
              <a:ext cx="54020" cy="52320"/>
            </a:xfrm>
            <a:custGeom>
              <a:rect b="b" l="l" r="r" t="t"/>
              <a:pathLst>
                <a:path extrusionOk="0" h="400" w="413">
                  <a:moveTo>
                    <a:pt x="322" y="200"/>
                  </a:moveTo>
                  <a:cubicBezTo>
                    <a:pt x="322" y="126"/>
                    <a:pt x="274" y="79"/>
                    <a:pt x="205" y="79"/>
                  </a:cubicBezTo>
                  <a:cubicBezTo>
                    <a:pt x="140" y="79"/>
                    <a:pt x="92" y="126"/>
                    <a:pt x="92" y="200"/>
                  </a:cubicBezTo>
                  <a:cubicBezTo>
                    <a:pt x="92" y="274"/>
                    <a:pt x="140" y="322"/>
                    <a:pt x="205" y="322"/>
                  </a:cubicBezTo>
                  <a:cubicBezTo>
                    <a:pt x="274" y="322"/>
                    <a:pt x="322" y="274"/>
                    <a:pt x="322" y="200"/>
                  </a:cubicBezTo>
                  <a:close/>
                  <a:moveTo>
                    <a:pt x="1" y="200"/>
                  </a:moveTo>
                  <a:cubicBezTo>
                    <a:pt x="1" y="83"/>
                    <a:pt x="88" y="1"/>
                    <a:pt x="205" y="1"/>
                  </a:cubicBezTo>
                  <a:cubicBezTo>
                    <a:pt x="326" y="1"/>
                    <a:pt x="413" y="83"/>
                    <a:pt x="413" y="200"/>
                  </a:cubicBezTo>
                  <a:cubicBezTo>
                    <a:pt x="413" y="317"/>
                    <a:pt x="326" y="400"/>
                    <a:pt x="205" y="400"/>
                  </a:cubicBezTo>
                  <a:cubicBezTo>
                    <a:pt x="88" y="400"/>
                    <a:pt x="1" y="317"/>
                    <a:pt x="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4521771" y="4313511"/>
              <a:ext cx="86328" cy="50489"/>
            </a:xfrm>
            <a:custGeom>
              <a:rect b="b" l="l" r="r" t="t"/>
              <a:pathLst>
                <a:path extrusionOk="0" h="386" w="660">
                  <a:moveTo>
                    <a:pt x="659" y="0"/>
                  </a:moveTo>
                  <a:lnTo>
                    <a:pt x="516" y="386"/>
                  </a:lnTo>
                  <a:lnTo>
                    <a:pt x="429" y="386"/>
                  </a:lnTo>
                  <a:lnTo>
                    <a:pt x="330" y="121"/>
                  </a:lnTo>
                  <a:lnTo>
                    <a:pt x="230" y="386"/>
                  </a:lnTo>
                  <a:lnTo>
                    <a:pt x="143" y="386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91" y="286"/>
                  </a:lnTo>
                  <a:lnTo>
                    <a:pt x="295" y="0"/>
                  </a:lnTo>
                  <a:lnTo>
                    <a:pt x="373" y="0"/>
                  </a:lnTo>
                  <a:lnTo>
                    <a:pt x="473" y="286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4903963" y="4203378"/>
              <a:ext cx="249043" cy="249174"/>
            </a:xfrm>
            <a:custGeom>
              <a:rect b="b" l="l" r="r" t="t"/>
              <a:pathLst>
                <a:path extrusionOk="0" h="1905" w="1904">
                  <a:moveTo>
                    <a:pt x="1904" y="950"/>
                  </a:moveTo>
                  <a:cubicBezTo>
                    <a:pt x="1904" y="1475"/>
                    <a:pt x="1479" y="1904"/>
                    <a:pt x="954" y="1904"/>
                  </a:cubicBezTo>
                  <a:cubicBezTo>
                    <a:pt x="430" y="1904"/>
                    <a:pt x="0" y="1475"/>
                    <a:pt x="0" y="950"/>
                  </a:cubicBezTo>
                  <a:cubicBezTo>
                    <a:pt x="0" y="426"/>
                    <a:pt x="430" y="1"/>
                    <a:pt x="954" y="1"/>
                  </a:cubicBezTo>
                  <a:cubicBezTo>
                    <a:pt x="1479" y="1"/>
                    <a:pt x="1904" y="426"/>
                    <a:pt x="1904" y="95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4969754" y="4283427"/>
              <a:ext cx="117458" cy="89075"/>
            </a:xfrm>
            <a:custGeom>
              <a:rect b="b" l="l" r="r" t="t"/>
              <a:pathLst>
                <a:path extrusionOk="0" h="681" w="898">
                  <a:moveTo>
                    <a:pt x="898" y="247"/>
                  </a:moveTo>
                  <a:cubicBezTo>
                    <a:pt x="898" y="109"/>
                    <a:pt x="790" y="0"/>
                    <a:pt x="651" y="0"/>
                  </a:cubicBezTo>
                  <a:cubicBezTo>
                    <a:pt x="568" y="0"/>
                    <a:pt x="495" y="39"/>
                    <a:pt x="451" y="104"/>
                  </a:cubicBezTo>
                  <a:cubicBezTo>
                    <a:pt x="408" y="39"/>
                    <a:pt x="334" y="0"/>
                    <a:pt x="248" y="0"/>
                  </a:cubicBezTo>
                  <a:cubicBezTo>
                    <a:pt x="113" y="0"/>
                    <a:pt x="0" y="109"/>
                    <a:pt x="0" y="247"/>
                  </a:cubicBezTo>
                  <a:cubicBezTo>
                    <a:pt x="0" y="269"/>
                    <a:pt x="5" y="295"/>
                    <a:pt x="13" y="317"/>
                  </a:cubicBezTo>
                  <a:cubicBezTo>
                    <a:pt x="13" y="317"/>
                    <a:pt x="52" y="529"/>
                    <a:pt x="469" y="681"/>
                  </a:cubicBezTo>
                  <a:cubicBezTo>
                    <a:pt x="469" y="681"/>
                    <a:pt x="863" y="482"/>
                    <a:pt x="889" y="312"/>
                  </a:cubicBezTo>
                  <a:cubicBezTo>
                    <a:pt x="898" y="291"/>
                    <a:pt x="898" y="269"/>
                    <a:pt x="898" y="2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5195511" y="1499500"/>
              <a:ext cx="92476" cy="9156"/>
            </a:xfrm>
            <a:custGeom>
              <a:rect b="b" l="l" r="r" t="t"/>
              <a:pathLst>
                <a:path extrusionOk="0" h="70" w="707">
                  <a:moveTo>
                    <a:pt x="668" y="70"/>
                  </a:moveTo>
                  <a:lnTo>
                    <a:pt x="35" y="70"/>
                  </a:lnTo>
                  <a:cubicBezTo>
                    <a:pt x="13" y="70"/>
                    <a:pt x="0" y="57"/>
                    <a:pt x="0" y="35"/>
                  </a:cubicBezTo>
                  <a:cubicBezTo>
                    <a:pt x="0" y="18"/>
                    <a:pt x="13" y="0"/>
                    <a:pt x="35" y="0"/>
                  </a:cubicBezTo>
                  <a:lnTo>
                    <a:pt x="668" y="0"/>
                  </a:lnTo>
                  <a:cubicBezTo>
                    <a:pt x="689" y="0"/>
                    <a:pt x="707" y="18"/>
                    <a:pt x="707" y="35"/>
                  </a:cubicBezTo>
                  <a:cubicBezTo>
                    <a:pt x="707" y="57"/>
                    <a:pt x="689" y="70"/>
                    <a:pt x="668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5232920" y="1541487"/>
              <a:ext cx="55067" cy="9679"/>
            </a:xfrm>
            <a:custGeom>
              <a:rect b="b" l="l" r="r" t="t"/>
              <a:pathLst>
                <a:path extrusionOk="0" h="74" w="421">
                  <a:moveTo>
                    <a:pt x="382" y="74"/>
                  </a:moveTo>
                  <a:lnTo>
                    <a:pt x="39" y="74"/>
                  </a:lnTo>
                  <a:cubicBezTo>
                    <a:pt x="18" y="74"/>
                    <a:pt x="0" y="56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lnTo>
                    <a:pt x="382" y="0"/>
                  </a:lnTo>
                  <a:cubicBezTo>
                    <a:pt x="403" y="0"/>
                    <a:pt x="421" y="17"/>
                    <a:pt x="421" y="39"/>
                  </a:cubicBezTo>
                  <a:cubicBezTo>
                    <a:pt x="421" y="56"/>
                    <a:pt x="403" y="74"/>
                    <a:pt x="382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5195511" y="1583996"/>
              <a:ext cx="92476" cy="9156"/>
            </a:xfrm>
            <a:custGeom>
              <a:rect b="b" l="l" r="r" t="t"/>
              <a:pathLst>
                <a:path extrusionOk="0" h="70" w="707">
                  <a:moveTo>
                    <a:pt x="668" y="70"/>
                  </a:moveTo>
                  <a:lnTo>
                    <a:pt x="35" y="70"/>
                  </a:lnTo>
                  <a:cubicBezTo>
                    <a:pt x="13" y="70"/>
                    <a:pt x="0" y="57"/>
                    <a:pt x="0" y="35"/>
                  </a:cubicBezTo>
                  <a:cubicBezTo>
                    <a:pt x="0" y="13"/>
                    <a:pt x="13" y="0"/>
                    <a:pt x="35" y="0"/>
                  </a:cubicBezTo>
                  <a:lnTo>
                    <a:pt x="668" y="0"/>
                  </a:lnTo>
                  <a:cubicBezTo>
                    <a:pt x="689" y="0"/>
                    <a:pt x="707" y="13"/>
                    <a:pt x="707" y="35"/>
                  </a:cubicBezTo>
                  <a:cubicBezTo>
                    <a:pt x="707" y="57"/>
                    <a:pt x="689" y="70"/>
                    <a:pt x="668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5035022" y="1564115"/>
              <a:ext cx="26683" cy="26814"/>
            </a:xfrm>
            <a:custGeom>
              <a:rect b="b" l="l" r="r" t="t"/>
              <a:pathLst>
                <a:path extrusionOk="0" h="205" w="204">
                  <a:moveTo>
                    <a:pt x="121" y="122"/>
                  </a:moveTo>
                  <a:cubicBezTo>
                    <a:pt x="117" y="131"/>
                    <a:pt x="113" y="131"/>
                    <a:pt x="104" y="131"/>
                  </a:cubicBezTo>
                  <a:cubicBezTo>
                    <a:pt x="87" y="131"/>
                    <a:pt x="74" y="118"/>
                    <a:pt x="74" y="105"/>
                  </a:cubicBezTo>
                  <a:cubicBezTo>
                    <a:pt x="74" y="87"/>
                    <a:pt x="87" y="74"/>
                    <a:pt x="104" y="74"/>
                  </a:cubicBezTo>
                  <a:cubicBezTo>
                    <a:pt x="117" y="74"/>
                    <a:pt x="130" y="87"/>
                    <a:pt x="130" y="105"/>
                  </a:cubicBezTo>
                  <a:cubicBezTo>
                    <a:pt x="130" y="109"/>
                    <a:pt x="130" y="118"/>
                    <a:pt x="121" y="122"/>
                  </a:cubicBezTo>
                  <a:close/>
                  <a:moveTo>
                    <a:pt x="104" y="1"/>
                  </a:moveTo>
                  <a:cubicBezTo>
                    <a:pt x="48" y="1"/>
                    <a:pt x="0" y="48"/>
                    <a:pt x="0" y="105"/>
                  </a:cubicBezTo>
                  <a:cubicBezTo>
                    <a:pt x="0" y="161"/>
                    <a:pt x="48" y="204"/>
                    <a:pt x="104" y="204"/>
                  </a:cubicBezTo>
                  <a:cubicBezTo>
                    <a:pt x="160" y="204"/>
                    <a:pt x="204" y="161"/>
                    <a:pt x="204" y="105"/>
                  </a:cubicBezTo>
                  <a:cubicBezTo>
                    <a:pt x="204" y="74"/>
                    <a:pt x="195" y="48"/>
                    <a:pt x="173" y="31"/>
                  </a:cubicBezTo>
                  <a:cubicBezTo>
                    <a:pt x="156" y="9"/>
                    <a:pt x="130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5081456" y="1564115"/>
              <a:ext cx="27337" cy="26814"/>
            </a:xfrm>
            <a:custGeom>
              <a:rect b="b" l="l" r="r" t="t"/>
              <a:pathLst>
                <a:path extrusionOk="0" h="205" w="209">
                  <a:moveTo>
                    <a:pt x="126" y="122"/>
                  </a:moveTo>
                  <a:cubicBezTo>
                    <a:pt x="118" y="131"/>
                    <a:pt x="113" y="131"/>
                    <a:pt x="105" y="131"/>
                  </a:cubicBezTo>
                  <a:cubicBezTo>
                    <a:pt x="87" y="131"/>
                    <a:pt x="74" y="118"/>
                    <a:pt x="74" y="105"/>
                  </a:cubicBezTo>
                  <a:cubicBezTo>
                    <a:pt x="74" y="87"/>
                    <a:pt x="87" y="74"/>
                    <a:pt x="105" y="74"/>
                  </a:cubicBezTo>
                  <a:cubicBezTo>
                    <a:pt x="122" y="74"/>
                    <a:pt x="135" y="87"/>
                    <a:pt x="135" y="105"/>
                  </a:cubicBezTo>
                  <a:cubicBezTo>
                    <a:pt x="135" y="109"/>
                    <a:pt x="131" y="118"/>
                    <a:pt x="126" y="122"/>
                  </a:cubicBezTo>
                  <a:close/>
                  <a:moveTo>
                    <a:pt x="105" y="1"/>
                  </a:moveTo>
                  <a:cubicBezTo>
                    <a:pt x="48" y="1"/>
                    <a:pt x="1" y="48"/>
                    <a:pt x="1" y="105"/>
                  </a:cubicBezTo>
                  <a:cubicBezTo>
                    <a:pt x="1" y="161"/>
                    <a:pt x="48" y="204"/>
                    <a:pt x="105" y="204"/>
                  </a:cubicBezTo>
                  <a:cubicBezTo>
                    <a:pt x="161" y="204"/>
                    <a:pt x="209" y="161"/>
                    <a:pt x="209" y="105"/>
                  </a:cubicBezTo>
                  <a:cubicBezTo>
                    <a:pt x="209" y="48"/>
                    <a:pt x="161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5012263" y="1483543"/>
              <a:ext cx="110788" cy="79526"/>
            </a:xfrm>
            <a:custGeom>
              <a:rect b="b" l="l" r="r" t="t"/>
              <a:pathLst>
                <a:path extrusionOk="0" h="608" w="847">
                  <a:moveTo>
                    <a:pt x="308" y="408"/>
                  </a:moveTo>
                  <a:lnTo>
                    <a:pt x="235" y="183"/>
                  </a:lnTo>
                  <a:lnTo>
                    <a:pt x="764" y="192"/>
                  </a:lnTo>
                  <a:lnTo>
                    <a:pt x="729" y="335"/>
                  </a:lnTo>
                  <a:cubicBezTo>
                    <a:pt x="725" y="352"/>
                    <a:pt x="707" y="369"/>
                    <a:pt x="686" y="369"/>
                  </a:cubicBezTo>
                  <a:close/>
                  <a:moveTo>
                    <a:pt x="837" y="131"/>
                  </a:moveTo>
                  <a:cubicBezTo>
                    <a:pt x="829" y="122"/>
                    <a:pt x="820" y="118"/>
                    <a:pt x="811" y="118"/>
                  </a:cubicBezTo>
                  <a:lnTo>
                    <a:pt x="213" y="109"/>
                  </a:lnTo>
                  <a:lnTo>
                    <a:pt x="200" y="70"/>
                  </a:lnTo>
                  <a:cubicBezTo>
                    <a:pt x="183" y="27"/>
                    <a:pt x="144" y="1"/>
                    <a:pt x="100" y="1"/>
                  </a:cubicBezTo>
                  <a:lnTo>
                    <a:pt x="40" y="1"/>
                  </a:lnTo>
                  <a:cubicBezTo>
                    <a:pt x="18" y="1"/>
                    <a:pt x="1" y="14"/>
                    <a:pt x="1" y="36"/>
                  </a:cubicBezTo>
                  <a:cubicBezTo>
                    <a:pt x="1" y="57"/>
                    <a:pt x="18" y="75"/>
                    <a:pt x="40" y="75"/>
                  </a:cubicBezTo>
                  <a:lnTo>
                    <a:pt x="100" y="75"/>
                  </a:lnTo>
                  <a:cubicBezTo>
                    <a:pt x="113" y="75"/>
                    <a:pt x="126" y="79"/>
                    <a:pt x="131" y="92"/>
                  </a:cubicBezTo>
                  <a:lnTo>
                    <a:pt x="248" y="443"/>
                  </a:lnTo>
                  <a:lnTo>
                    <a:pt x="239" y="460"/>
                  </a:lnTo>
                  <a:cubicBezTo>
                    <a:pt x="226" y="495"/>
                    <a:pt x="230" y="530"/>
                    <a:pt x="248" y="560"/>
                  </a:cubicBezTo>
                  <a:cubicBezTo>
                    <a:pt x="269" y="586"/>
                    <a:pt x="300" y="604"/>
                    <a:pt x="334" y="608"/>
                  </a:cubicBezTo>
                  <a:lnTo>
                    <a:pt x="699" y="608"/>
                  </a:lnTo>
                  <a:cubicBezTo>
                    <a:pt x="720" y="608"/>
                    <a:pt x="738" y="591"/>
                    <a:pt x="738" y="569"/>
                  </a:cubicBezTo>
                  <a:cubicBezTo>
                    <a:pt x="738" y="552"/>
                    <a:pt x="720" y="534"/>
                    <a:pt x="699" y="534"/>
                  </a:cubicBezTo>
                  <a:lnTo>
                    <a:pt x="334" y="534"/>
                  </a:lnTo>
                  <a:cubicBezTo>
                    <a:pt x="326" y="534"/>
                    <a:pt x="317" y="526"/>
                    <a:pt x="308" y="521"/>
                  </a:cubicBezTo>
                  <a:cubicBezTo>
                    <a:pt x="304" y="508"/>
                    <a:pt x="304" y="499"/>
                    <a:pt x="308" y="491"/>
                  </a:cubicBezTo>
                  <a:lnTo>
                    <a:pt x="308" y="482"/>
                  </a:lnTo>
                  <a:lnTo>
                    <a:pt x="694" y="443"/>
                  </a:lnTo>
                  <a:cubicBezTo>
                    <a:pt x="746" y="439"/>
                    <a:pt x="785" y="400"/>
                    <a:pt x="798" y="352"/>
                  </a:cubicBezTo>
                  <a:lnTo>
                    <a:pt x="842" y="161"/>
                  </a:lnTo>
                  <a:cubicBezTo>
                    <a:pt x="846" y="153"/>
                    <a:pt x="846" y="140"/>
                    <a:pt x="837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5093881" y="1480142"/>
              <a:ext cx="46696" cy="46696"/>
            </a:xfrm>
            <a:custGeom>
              <a:rect b="b" l="l" r="r" t="t"/>
              <a:pathLst>
                <a:path extrusionOk="0" h="357" w="357">
                  <a:moveTo>
                    <a:pt x="356" y="179"/>
                  </a:moveTo>
                  <a:cubicBezTo>
                    <a:pt x="356" y="278"/>
                    <a:pt x="274" y="356"/>
                    <a:pt x="179" y="356"/>
                  </a:cubicBezTo>
                  <a:cubicBezTo>
                    <a:pt x="79" y="356"/>
                    <a:pt x="1" y="278"/>
                    <a:pt x="1" y="179"/>
                  </a:cubicBezTo>
                  <a:cubicBezTo>
                    <a:pt x="1" y="83"/>
                    <a:pt x="79" y="1"/>
                    <a:pt x="179" y="1"/>
                  </a:cubicBezTo>
                  <a:cubicBezTo>
                    <a:pt x="274" y="1"/>
                    <a:pt x="356" y="83"/>
                    <a:pt x="356" y="1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3853654" y="3800779"/>
              <a:ext cx="1436707" cy="4709"/>
            </a:xfrm>
            <a:custGeom>
              <a:rect b="b" l="l" r="r" t="t"/>
              <a:pathLst>
                <a:path extrusionOk="0" h="36" w="10984">
                  <a:moveTo>
                    <a:pt x="10961" y="35"/>
                  </a:moveTo>
                  <a:lnTo>
                    <a:pt x="18" y="35"/>
                  </a:lnTo>
                  <a:cubicBezTo>
                    <a:pt x="9" y="35"/>
                    <a:pt x="1" y="27"/>
                    <a:pt x="1" y="18"/>
                  </a:cubicBezTo>
                  <a:cubicBezTo>
                    <a:pt x="1" y="5"/>
                    <a:pt x="9" y="1"/>
                    <a:pt x="18" y="1"/>
                  </a:cubicBezTo>
                  <a:lnTo>
                    <a:pt x="10961" y="1"/>
                  </a:lnTo>
                  <a:cubicBezTo>
                    <a:pt x="10974" y="1"/>
                    <a:pt x="10983" y="5"/>
                    <a:pt x="10983" y="18"/>
                  </a:cubicBezTo>
                  <a:cubicBezTo>
                    <a:pt x="10983" y="27"/>
                    <a:pt x="10974" y="35"/>
                    <a:pt x="1096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3853654" y="4019736"/>
              <a:ext cx="1436707" cy="4578"/>
            </a:xfrm>
            <a:custGeom>
              <a:rect b="b" l="l" r="r" t="t"/>
              <a:pathLst>
                <a:path extrusionOk="0" h="35" w="10984">
                  <a:moveTo>
                    <a:pt x="10961" y="35"/>
                  </a:moveTo>
                  <a:lnTo>
                    <a:pt x="18" y="35"/>
                  </a:lnTo>
                  <a:cubicBezTo>
                    <a:pt x="9" y="35"/>
                    <a:pt x="1" y="26"/>
                    <a:pt x="1" y="18"/>
                  </a:cubicBezTo>
                  <a:cubicBezTo>
                    <a:pt x="1" y="9"/>
                    <a:pt x="9" y="0"/>
                    <a:pt x="18" y="0"/>
                  </a:cubicBezTo>
                  <a:lnTo>
                    <a:pt x="10961" y="0"/>
                  </a:lnTo>
                  <a:cubicBezTo>
                    <a:pt x="10974" y="0"/>
                    <a:pt x="10983" y="9"/>
                    <a:pt x="10983" y="18"/>
                  </a:cubicBezTo>
                  <a:cubicBezTo>
                    <a:pt x="10983" y="26"/>
                    <a:pt x="10974" y="35"/>
                    <a:pt x="1096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3859409" y="3603403"/>
              <a:ext cx="48265" cy="46696"/>
            </a:xfrm>
            <a:custGeom>
              <a:rect b="b" l="l" r="r" t="t"/>
              <a:pathLst>
                <a:path extrusionOk="0" h="357" w="369">
                  <a:moveTo>
                    <a:pt x="317" y="179"/>
                  </a:moveTo>
                  <a:cubicBezTo>
                    <a:pt x="317" y="100"/>
                    <a:pt x="260" y="44"/>
                    <a:pt x="182" y="44"/>
                  </a:cubicBezTo>
                  <a:cubicBezTo>
                    <a:pt x="108" y="44"/>
                    <a:pt x="48" y="100"/>
                    <a:pt x="48" y="179"/>
                  </a:cubicBezTo>
                  <a:cubicBezTo>
                    <a:pt x="48" y="252"/>
                    <a:pt x="108" y="309"/>
                    <a:pt x="182" y="309"/>
                  </a:cubicBezTo>
                  <a:cubicBezTo>
                    <a:pt x="260" y="309"/>
                    <a:pt x="317" y="252"/>
                    <a:pt x="317" y="179"/>
                  </a:cubicBezTo>
                  <a:close/>
                  <a:moveTo>
                    <a:pt x="0" y="179"/>
                  </a:moveTo>
                  <a:cubicBezTo>
                    <a:pt x="0" y="74"/>
                    <a:pt x="78" y="1"/>
                    <a:pt x="182" y="1"/>
                  </a:cubicBezTo>
                  <a:cubicBezTo>
                    <a:pt x="291" y="1"/>
                    <a:pt x="369" y="74"/>
                    <a:pt x="369" y="179"/>
                  </a:cubicBezTo>
                  <a:cubicBezTo>
                    <a:pt x="369" y="278"/>
                    <a:pt x="291" y="356"/>
                    <a:pt x="182" y="356"/>
                  </a:cubicBezTo>
                  <a:cubicBezTo>
                    <a:pt x="78" y="356"/>
                    <a:pt x="0" y="278"/>
                    <a:pt x="0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3922846" y="3604057"/>
              <a:ext cx="37540" cy="45388"/>
            </a:xfrm>
            <a:custGeom>
              <a:rect b="b" l="l" r="r" t="t"/>
              <a:pathLst>
                <a:path extrusionOk="0" h="347" w="287">
                  <a:moveTo>
                    <a:pt x="122" y="43"/>
                  </a:moveTo>
                  <a:lnTo>
                    <a:pt x="1" y="43"/>
                  </a:lnTo>
                  <a:lnTo>
                    <a:pt x="1" y="0"/>
                  </a:lnTo>
                  <a:lnTo>
                    <a:pt x="287" y="0"/>
                  </a:lnTo>
                  <a:lnTo>
                    <a:pt x="287" y="43"/>
                  </a:lnTo>
                  <a:lnTo>
                    <a:pt x="170" y="43"/>
                  </a:lnTo>
                  <a:lnTo>
                    <a:pt x="170" y="347"/>
                  </a:lnTo>
                  <a:lnTo>
                    <a:pt x="122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3980136" y="3604057"/>
              <a:ext cx="39240" cy="45388"/>
            </a:xfrm>
            <a:custGeom>
              <a:rect b="b" l="l" r="r" t="t"/>
              <a:pathLst>
                <a:path extrusionOk="0" h="347" w="300">
                  <a:moveTo>
                    <a:pt x="300" y="0"/>
                  </a:moveTo>
                  <a:lnTo>
                    <a:pt x="300" y="347"/>
                  </a:lnTo>
                  <a:lnTo>
                    <a:pt x="248" y="347"/>
                  </a:lnTo>
                  <a:lnTo>
                    <a:pt x="248" y="191"/>
                  </a:lnTo>
                  <a:lnTo>
                    <a:pt x="53" y="191"/>
                  </a:lnTo>
                  <a:lnTo>
                    <a:pt x="53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53" y="0"/>
                  </a:lnTo>
                  <a:lnTo>
                    <a:pt x="53" y="148"/>
                  </a:lnTo>
                  <a:lnTo>
                    <a:pt x="248" y="148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4045404" y="3604057"/>
              <a:ext cx="32962" cy="45388"/>
            </a:xfrm>
            <a:custGeom>
              <a:rect b="b" l="l" r="r" t="t"/>
              <a:pathLst>
                <a:path extrusionOk="0" h="347" w="252">
                  <a:moveTo>
                    <a:pt x="252" y="304"/>
                  </a:moveTo>
                  <a:lnTo>
                    <a:pt x="252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43"/>
                  </a:lnTo>
                  <a:lnTo>
                    <a:pt x="52" y="43"/>
                  </a:lnTo>
                  <a:lnTo>
                    <a:pt x="52" y="148"/>
                  </a:lnTo>
                  <a:lnTo>
                    <a:pt x="226" y="148"/>
                  </a:lnTo>
                  <a:lnTo>
                    <a:pt x="226" y="191"/>
                  </a:lnTo>
                  <a:lnTo>
                    <a:pt x="52" y="191"/>
                  </a:lnTo>
                  <a:lnTo>
                    <a:pt x="52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4102040" y="3604057"/>
              <a:ext cx="37016" cy="45388"/>
            </a:xfrm>
            <a:custGeom>
              <a:rect b="b" l="l" r="r" t="t"/>
              <a:pathLst>
                <a:path extrusionOk="0" h="347" w="283">
                  <a:moveTo>
                    <a:pt x="226" y="121"/>
                  </a:moveTo>
                  <a:cubicBezTo>
                    <a:pt x="226" y="69"/>
                    <a:pt x="196" y="43"/>
                    <a:pt x="131" y="43"/>
                  </a:cubicBezTo>
                  <a:lnTo>
                    <a:pt x="48" y="43"/>
                  </a:lnTo>
                  <a:lnTo>
                    <a:pt x="48" y="200"/>
                  </a:lnTo>
                  <a:lnTo>
                    <a:pt x="131" y="200"/>
                  </a:lnTo>
                  <a:cubicBezTo>
                    <a:pt x="196" y="200"/>
                    <a:pt x="226" y="169"/>
                    <a:pt x="226" y="121"/>
                  </a:cubicBezTo>
                  <a:close/>
                  <a:moveTo>
                    <a:pt x="231" y="347"/>
                  </a:moveTo>
                  <a:lnTo>
                    <a:pt x="157" y="239"/>
                  </a:lnTo>
                  <a:cubicBezTo>
                    <a:pt x="148" y="239"/>
                    <a:pt x="140" y="239"/>
                    <a:pt x="135" y="239"/>
                  </a:cubicBezTo>
                  <a:lnTo>
                    <a:pt x="48" y="239"/>
                  </a:lnTo>
                  <a:lnTo>
                    <a:pt x="48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135" y="0"/>
                  </a:lnTo>
                  <a:cubicBezTo>
                    <a:pt x="222" y="0"/>
                    <a:pt x="278" y="43"/>
                    <a:pt x="278" y="121"/>
                  </a:cubicBezTo>
                  <a:cubicBezTo>
                    <a:pt x="278" y="174"/>
                    <a:pt x="252" y="213"/>
                    <a:pt x="200" y="230"/>
                  </a:cubicBezTo>
                  <a:lnTo>
                    <a:pt x="283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4191636" y="3604057"/>
              <a:ext cx="48396" cy="45388"/>
            </a:xfrm>
            <a:custGeom>
              <a:rect b="b" l="l" r="r" t="t"/>
              <a:pathLst>
                <a:path extrusionOk="0" h="347" w="370">
                  <a:moveTo>
                    <a:pt x="322" y="347"/>
                  </a:moveTo>
                  <a:lnTo>
                    <a:pt x="322" y="95"/>
                  </a:lnTo>
                  <a:lnTo>
                    <a:pt x="196" y="304"/>
                  </a:lnTo>
                  <a:lnTo>
                    <a:pt x="174" y="304"/>
                  </a:lnTo>
                  <a:lnTo>
                    <a:pt x="49" y="95"/>
                  </a:lnTo>
                  <a:lnTo>
                    <a:pt x="49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44" y="0"/>
                  </a:lnTo>
                  <a:lnTo>
                    <a:pt x="187" y="243"/>
                  </a:lnTo>
                  <a:lnTo>
                    <a:pt x="330" y="0"/>
                  </a:lnTo>
                  <a:lnTo>
                    <a:pt x="369" y="0"/>
                  </a:lnTo>
                  <a:lnTo>
                    <a:pt x="369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4262529" y="3603403"/>
              <a:ext cx="48396" cy="46696"/>
            </a:xfrm>
            <a:custGeom>
              <a:rect b="b" l="l" r="r" t="t"/>
              <a:pathLst>
                <a:path extrusionOk="0" h="357" w="370">
                  <a:moveTo>
                    <a:pt x="322" y="179"/>
                  </a:moveTo>
                  <a:cubicBezTo>
                    <a:pt x="322" y="100"/>
                    <a:pt x="265" y="44"/>
                    <a:pt x="187" y="44"/>
                  </a:cubicBezTo>
                  <a:cubicBezTo>
                    <a:pt x="109" y="44"/>
                    <a:pt x="53" y="100"/>
                    <a:pt x="53" y="179"/>
                  </a:cubicBezTo>
                  <a:cubicBezTo>
                    <a:pt x="53" y="252"/>
                    <a:pt x="109" y="309"/>
                    <a:pt x="187" y="309"/>
                  </a:cubicBezTo>
                  <a:cubicBezTo>
                    <a:pt x="265" y="309"/>
                    <a:pt x="322" y="252"/>
                    <a:pt x="322" y="179"/>
                  </a:cubicBezTo>
                  <a:close/>
                  <a:moveTo>
                    <a:pt x="1" y="179"/>
                  </a:moveTo>
                  <a:cubicBezTo>
                    <a:pt x="1" y="74"/>
                    <a:pt x="79" y="1"/>
                    <a:pt x="187" y="1"/>
                  </a:cubicBezTo>
                  <a:cubicBezTo>
                    <a:pt x="291" y="1"/>
                    <a:pt x="369" y="74"/>
                    <a:pt x="369" y="179"/>
                  </a:cubicBezTo>
                  <a:cubicBezTo>
                    <a:pt x="369" y="278"/>
                    <a:pt x="291" y="356"/>
                    <a:pt x="187" y="356"/>
                  </a:cubicBezTo>
                  <a:cubicBezTo>
                    <a:pt x="79" y="356"/>
                    <a:pt x="1" y="278"/>
                    <a:pt x="1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4333422" y="3604057"/>
              <a:ext cx="43818" cy="45388"/>
            </a:xfrm>
            <a:custGeom>
              <a:rect b="b" l="l" r="r" t="t"/>
              <a:pathLst>
                <a:path extrusionOk="0" h="347" w="335">
                  <a:moveTo>
                    <a:pt x="144" y="304"/>
                  </a:moveTo>
                  <a:cubicBezTo>
                    <a:pt x="231" y="304"/>
                    <a:pt x="287" y="252"/>
                    <a:pt x="287" y="174"/>
                  </a:cubicBezTo>
                  <a:cubicBezTo>
                    <a:pt x="287" y="95"/>
                    <a:pt x="231" y="43"/>
                    <a:pt x="144" y="43"/>
                  </a:cubicBezTo>
                  <a:lnTo>
                    <a:pt x="53" y="43"/>
                  </a:lnTo>
                  <a:lnTo>
                    <a:pt x="53" y="304"/>
                  </a:lnTo>
                  <a:close/>
                  <a:moveTo>
                    <a:pt x="1" y="0"/>
                  </a:moveTo>
                  <a:lnTo>
                    <a:pt x="148" y="0"/>
                  </a:lnTo>
                  <a:cubicBezTo>
                    <a:pt x="261" y="0"/>
                    <a:pt x="335" y="69"/>
                    <a:pt x="335" y="174"/>
                  </a:cubicBezTo>
                  <a:cubicBezTo>
                    <a:pt x="335" y="273"/>
                    <a:pt x="261" y="347"/>
                    <a:pt x="148" y="347"/>
                  </a:cubicBezTo>
                  <a:lnTo>
                    <a:pt x="1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4399867" y="3604057"/>
              <a:ext cx="32962" cy="45388"/>
            </a:xfrm>
            <a:custGeom>
              <a:rect b="b" l="l" r="r" t="t"/>
              <a:pathLst>
                <a:path extrusionOk="0" h="347" w="252">
                  <a:moveTo>
                    <a:pt x="252" y="304"/>
                  </a:moveTo>
                  <a:lnTo>
                    <a:pt x="252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43"/>
                  </a:lnTo>
                  <a:lnTo>
                    <a:pt x="48" y="43"/>
                  </a:lnTo>
                  <a:lnTo>
                    <a:pt x="48" y="148"/>
                  </a:lnTo>
                  <a:lnTo>
                    <a:pt x="221" y="148"/>
                  </a:lnTo>
                  <a:lnTo>
                    <a:pt x="221" y="191"/>
                  </a:lnTo>
                  <a:lnTo>
                    <a:pt x="48" y="191"/>
                  </a:lnTo>
                  <a:lnTo>
                    <a:pt x="48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4455979" y="3604057"/>
              <a:ext cx="31261" cy="45388"/>
            </a:xfrm>
            <a:custGeom>
              <a:rect b="b" l="l" r="r" t="t"/>
              <a:pathLst>
                <a:path extrusionOk="0" h="347" w="239">
                  <a:moveTo>
                    <a:pt x="0" y="0"/>
                  </a:moveTo>
                  <a:lnTo>
                    <a:pt x="52" y="0"/>
                  </a:lnTo>
                  <a:lnTo>
                    <a:pt x="52" y="304"/>
                  </a:lnTo>
                  <a:lnTo>
                    <a:pt x="239" y="304"/>
                  </a:lnTo>
                  <a:lnTo>
                    <a:pt x="239" y="347"/>
                  </a:lnTo>
                  <a:lnTo>
                    <a:pt x="0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4502413" y="3603403"/>
              <a:ext cx="35316" cy="46696"/>
            </a:xfrm>
            <a:custGeom>
              <a:rect b="b" l="l" r="r" t="t"/>
              <a:pathLst>
                <a:path extrusionOk="0" h="357" w="270">
                  <a:moveTo>
                    <a:pt x="1" y="309"/>
                  </a:moveTo>
                  <a:lnTo>
                    <a:pt x="22" y="274"/>
                  </a:lnTo>
                  <a:cubicBezTo>
                    <a:pt x="48" y="296"/>
                    <a:pt x="92" y="313"/>
                    <a:pt x="135" y="313"/>
                  </a:cubicBezTo>
                  <a:cubicBezTo>
                    <a:pt x="196" y="313"/>
                    <a:pt x="222" y="287"/>
                    <a:pt x="222" y="261"/>
                  </a:cubicBezTo>
                  <a:cubicBezTo>
                    <a:pt x="222" y="174"/>
                    <a:pt x="9" y="226"/>
                    <a:pt x="9" y="100"/>
                  </a:cubicBezTo>
                  <a:cubicBezTo>
                    <a:pt x="9" y="44"/>
                    <a:pt x="53" y="1"/>
                    <a:pt x="144" y="1"/>
                  </a:cubicBezTo>
                  <a:cubicBezTo>
                    <a:pt x="183" y="1"/>
                    <a:pt x="226" y="9"/>
                    <a:pt x="257" y="31"/>
                  </a:cubicBezTo>
                  <a:lnTo>
                    <a:pt x="239" y="70"/>
                  </a:lnTo>
                  <a:cubicBezTo>
                    <a:pt x="209" y="53"/>
                    <a:pt x="174" y="44"/>
                    <a:pt x="144" y="44"/>
                  </a:cubicBezTo>
                  <a:cubicBezTo>
                    <a:pt x="83" y="44"/>
                    <a:pt x="62" y="66"/>
                    <a:pt x="62" y="96"/>
                  </a:cubicBezTo>
                  <a:cubicBezTo>
                    <a:pt x="62" y="183"/>
                    <a:pt x="270" y="131"/>
                    <a:pt x="270" y="257"/>
                  </a:cubicBezTo>
                  <a:cubicBezTo>
                    <a:pt x="270" y="309"/>
                    <a:pt x="226" y="356"/>
                    <a:pt x="135" y="356"/>
                  </a:cubicBezTo>
                  <a:cubicBezTo>
                    <a:pt x="83" y="356"/>
                    <a:pt x="31" y="335"/>
                    <a:pt x="1" y="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3858755" y="3889199"/>
              <a:ext cx="35316" cy="46696"/>
            </a:xfrm>
            <a:custGeom>
              <a:rect b="b" l="l" r="r" t="t"/>
              <a:pathLst>
                <a:path extrusionOk="0" h="357" w="270">
                  <a:moveTo>
                    <a:pt x="1" y="313"/>
                  </a:moveTo>
                  <a:lnTo>
                    <a:pt x="18" y="274"/>
                  </a:lnTo>
                  <a:cubicBezTo>
                    <a:pt x="44" y="296"/>
                    <a:pt x="87" y="313"/>
                    <a:pt x="135" y="313"/>
                  </a:cubicBezTo>
                  <a:cubicBezTo>
                    <a:pt x="192" y="313"/>
                    <a:pt x="218" y="291"/>
                    <a:pt x="218" y="261"/>
                  </a:cubicBezTo>
                  <a:cubicBezTo>
                    <a:pt x="218" y="174"/>
                    <a:pt x="9" y="231"/>
                    <a:pt x="9" y="101"/>
                  </a:cubicBezTo>
                  <a:cubicBezTo>
                    <a:pt x="9" y="49"/>
                    <a:pt x="53" y="1"/>
                    <a:pt x="144" y="1"/>
                  </a:cubicBezTo>
                  <a:cubicBezTo>
                    <a:pt x="183" y="1"/>
                    <a:pt x="226" y="14"/>
                    <a:pt x="252" y="31"/>
                  </a:cubicBezTo>
                  <a:lnTo>
                    <a:pt x="239" y="70"/>
                  </a:lnTo>
                  <a:cubicBezTo>
                    <a:pt x="209" y="53"/>
                    <a:pt x="174" y="44"/>
                    <a:pt x="144" y="44"/>
                  </a:cubicBezTo>
                  <a:cubicBezTo>
                    <a:pt x="83" y="44"/>
                    <a:pt x="57" y="70"/>
                    <a:pt x="57" y="101"/>
                  </a:cubicBezTo>
                  <a:cubicBezTo>
                    <a:pt x="57" y="183"/>
                    <a:pt x="270" y="131"/>
                    <a:pt x="270" y="257"/>
                  </a:cubicBezTo>
                  <a:cubicBezTo>
                    <a:pt x="270" y="309"/>
                    <a:pt x="226" y="356"/>
                    <a:pt x="135" y="356"/>
                  </a:cubicBezTo>
                  <a:cubicBezTo>
                    <a:pt x="83" y="356"/>
                    <a:pt x="31" y="339"/>
                    <a:pt x="1" y="3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3916045" y="3889853"/>
              <a:ext cx="6409" cy="45518"/>
            </a:xfrm>
            <a:custGeom>
              <a:rect b="b" l="l" r="r" t="t"/>
              <a:pathLst>
                <a:path extrusionOk="0" h="348" w="49">
                  <a:moveTo>
                    <a:pt x="1" y="0"/>
                  </a:moveTo>
                  <a:lnTo>
                    <a:pt x="48" y="0"/>
                  </a:lnTo>
                  <a:lnTo>
                    <a:pt x="48" y="347"/>
                  </a:lnTo>
                  <a:lnTo>
                    <a:pt x="1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3944951" y="3889853"/>
              <a:ext cx="38194" cy="45518"/>
            </a:xfrm>
            <a:custGeom>
              <a:rect b="b" l="l" r="r" t="t"/>
              <a:pathLst>
                <a:path extrusionOk="0" h="348" w="292">
                  <a:moveTo>
                    <a:pt x="291" y="304"/>
                  </a:moveTo>
                  <a:lnTo>
                    <a:pt x="291" y="347"/>
                  </a:lnTo>
                  <a:lnTo>
                    <a:pt x="1" y="347"/>
                  </a:lnTo>
                  <a:lnTo>
                    <a:pt x="1" y="312"/>
                  </a:lnTo>
                  <a:lnTo>
                    <a:pt x="218" y="44"/>
                  </a:lnTo>
                  <a:lnTo>
                    <a:pt x="5" y="44"/>
                  </a:lnTo>
                  <a:lnTo>
                    <a:pt x="5" y="0"/>
                  </a:lnTo>
                  <a:lnTo>
                    <a:pt x="283" y="0"/>
                  </a:lnTo>
                  <a:lnTo>
                    <a:pt x="283" y="35"/>
                  </a:lnTo>
                  <a:lnTo>
                    <a:pt x="66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4004595" y="3889853"/>
              <a:ext cx="32438" cy="45518"/>
            </a:xfrm>
            <a:custGeom>
              <a:rect b="b" l="l" r="r" t="t"/>
              <a:pathLst>
                <a:path extrusionOk="0" h="348" w="248">
                  <a:moveTo>
                    <a:pt x="247" y="304"/>
                  </a:moveTo>
                  <a:lnTo>
                    <a:pt x="247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44"/>
                  </a:lnTo>
                  <a:lnTo>
                    <a:pt x="48" y="44"/>
                  </a:lnTo>
                  <a:lnTo>
                    <a:pt x="48" y="152"/>
                  </a:lnTo>
                  <a:lnTo>
                    <a:pt x="221" y="152"/>
                  </a:lnTo>
                  <a:lnTo>
                    <a:pt x="221" y="191"/>
                  </a:lnTo>
                  <a:lnTo>
                    <a:pt x="48" y="191"/>
                  </a:lnTo>
                  <a:lnTo>
                    <a:pt x="48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4086736" y="3889199"/>
              <a:ext cx="48396" cy="46696"/>
            </a:xfrm>
            <a:custGeom>
              <a:rect b="b" l="l" r="r" t="t"/>
              <a:pathLst>
                <a:path extrusionOk="0" h="357" w="370">
                  <a:moveTo>
                    <a:pt x="322" y="179"/>
                  </a:moveTo>
                  <a:cubicBezTo>
                    <a:pt x="322" y="101"/>
                    <a:pt x="265" y="44"/>
                    <a:pt x="187" y="44"/>
                  </a:cubicBezTo>
                  <a:cubicBezTo>
                    <a:pt x="109" y="44"/>
                    <a:pt x="53" y="101"/>
                    <a:pt x="53" y="179"/>
                  </a:cubicBezTo>
                  <a:cubicBezTo>
                    <a:pt x="53" y="257"/>
                    <a:pt x="109" y="313"/>
                    <a:pt x="187" y="313"/>
                  </a:cubicBezTo>
                  <a:cubicBezTo>
                    <a:pt x="265" y="313"/>
                    <a:pt x="322" y="257"/>
                    <a:pt x="322" y="179"/>
                  </a:cubicBezTo>
                  <a:close/>
                  <a:moveTo>
                    <a:pt x="1" y="179"/>
                  </a:moveTo>
                  <a:cubicBezTo>
                    <a:pt x="1" y="79"/>
                    <a:pt x="79" y="1"/>
                    <a:pt x="187" y="1"/>
                  </a:cubicBezTo>
                  <a:cubicBezTo>
                    <a:pt x="291" y="1"/>
                    <a:pt x="369" y="79"/>
                    <a:pt x="369" y="179"/>
                  </a:cubicBezTo>
                  <a:cubicBezTo>
                    <a:pt x="369" y="283"/>
                    <a:pt x="291" y="356"/>
                    <a:pt x="187" y="356"/>
                  </a:cubicBezTo>
                  <a:cubicBezTo>
                    <a:pt x="79" y="356"/>
                    <a:pt x="1" y="278"/>
                    <a:pt x="1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4157629" y="3889853"/>
              <a:ext cx="37016" cy="45518"/>
            </a:xfrm>
            <a:custGeom>
              <a:rect b="b" l="l" r="r" t="t"/>
              <a:pathLst>
                <a:path extrusionOk="0" h="348" w="283">
                  <a:moveTo>
                    <a:pt x="230" y="122"/>
                  </a:moveTo>
                  <a:cubicBezTo>
                    <a:pt x="230" y="74"/>
                    <a:pt x="200" y="44"/>
                    <a:pt x="135" y="44"/>
                  </a:cubicBezTo>
                  <a:lnTo>
                    <a:pt x="53" y="44"/>
                  </a:lnTo>
                  <a:lnTo>
                    <a:pt x="53" y="200"/>
                  </a:lnTo>
                  <a:lnTo>
                    <a:pt x="135" y="200"/>
                  </a:lnTo>
                  <a:cubicBezTo>
                    <a:pt x="200" y="200"/>
                    <a:pt x="230" y="169"/>
                    <a:pt x="230" y="122"/>
                  </a:cubicBezTo>
                  <a:close/>
                  <a:moveTo>
                    <a:pt x="283" y="122"/>
                  </a:moveTo>
                  <a:cubicBezTo>
                    <a:pt x="283" y="195"/>
                    <a:pt x="226" y="243"/>
                    <a:pt x="135" y="243"/>
                  </a:cubicBezTo>
                  <a:lnTo>
                    <a:pt x="53" y="243"/>
                  </a:lnTo>
                  <a:lnTo>
                    <a:pt x="53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135" y="0"/>
                  </a:lnTo>
                  <a:cubicBezTo>
                    <a:pt x="226" y="0"/>
                    <a:pt x="283" y="48"/>
                    <a:pt x="283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4208640" y="3889853"/>
              <a:ext cx="37670" cy="45518"/>
            </a:xfrm>
            <a:custGeom>
              <a:rect b="b" l="l" r="r" t="t"/>
              <a:pathLst>
                <a:path extrusionOk="0" h="348" w="288">
                  <a:moveTo>
                    <a:pt x="118" y="44"/>
                  </a:moveTo>
                  <a:lnTo>
                    <a:pt x="1" y="44"/>
                  </a:lnTo>
                  <a:lnTo>
                    <a:pt x="1" y="0"/>
                  </a:lnTo>
                  <a:lnTo>
                    <a:pt x="287" y="0"/>
                  </a:lnTo>
                  <a:lnTo>
                    <a:pt x="287" y="44"/>
                  </a:lnTo>
                  <a:lnTo>
                    <a:pt x="170" y="44"/>
                  </a:lnTo>
                  <a:lnTo>
                    <a:pt x="170" y="347"/>
                  </a:lnTo>
                  <a:lnTo>
                    <a:pt x="118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4265930" y="3889853"/>
              <a:ext cx="6932" cy="45518"/>
            </a:xfrm>
            <a:custGeom>
              <a:rect b="b" l="l" r="r" t="t"/>
              <a:pathLst>
                <a:path extrusionOk="0" h="348" w="53">
                  <a:moveTo>
                    <a:pt x="1" y="0"/>
                  </a:moveTo>
                  <a:lnTo>
                    <a:pt x="53" y="0"/>
                  </a:lnTo>
                  <a:lnTo>
                    <a:pt x="53" y="347"/>
                  </a:lnTo>
                  <a:lnTo>
                    <a:pt x="1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4295490" y="3889199"/>
              <a:ext cx="48265" cy="46696"/>
            </a:xfrm>
            <a:custGeom>
              <a:rect b="b" l="l" r="r" t="t"/>
              <a:pathLst>
                <a:path extrusionOk="0" h="357" w="369">
                  <a:moveTo>
                    <a:pt x="317" y="179"/>
                  </a:moveTo>
                  <a:cubicBezTo>
                    <a:pt x="317" y="101"/>
                    <a:pt x="260" y="44"/>
                    <a:pt x="182" y="44"/>
                  </a:cubicBezTo>
                  <a:cubicBezTo>
                    <a:pt x="104" y="44"/>
                    <a:pt x="48" y="101"/>
                    <a:pt x="48" y="179"/>
                  </a:cubicBezTo>
                  <a:cubicBezTo>
                    <a:pt x="48" y="257"/>
                    <a:pt x="104" y="313"/>
                    <a:pt x="182" y="313"/>
                  </a:cubicBezTo>
                  <a:cubicBezTo>
                    <a:pt x="260" y="313"/>
                    <a:pt x="317" y="257"/>
                    <a:pt x="317" y="179"/>
                  </a:cubicBezTo>
                  <a:close/>
                  <a:moveTo>
                    <a:pt x="0" y="179"/>
                  </a:moveTo>
                  <a:cubicBezTo>
                    <a:pt x="0" y="79"/>
                    <a:pt x="78" y="1"/>
                    <a:pt x="182" y="1"/>
                  </a:cubicBezTo>
                  <a:cubicBezTo>
                    <a:pt x="291" y="1"/>
                    <a:pt x="369" y="79"/>
                    <a:pt x="369" y="179"/>
                  </a:cubicBezTo>
                  <a:cubicBezTo>
                    <a:pt x="369" y="283"/>
                    <a:pt x="291" y="356"/>
                    <a:pt x="182" y="356"/>
                  </a:cubicBezTo>
                  <a:cubicBezTo>
                    <a:pt x="78" y="356"/>
                    <a:pt x="0" y="278"/>
                    <a:pt x="0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4366383" y="3889853"/>
              <a:ext cx="38717" cy="45518"/>
            </a:xfrm>
            <a:custGeom>
              <a:rect b="b" l="l" r="r" t="t"/>
              <a:pathLst>
                <a:path extrusionOk="0" h="348" w="296">
                  <a:moveTo>
                    <a:pt x="295" y="0"/>
                  </a:moveTo>
                  <a:lnTo>
                    <a:pt x="295" y="347"/>
                  </a:lnTo>
                  <a:lnTo>
                    <a:pt x="256" y="347"/>
                  </a:lnTo>
                  <a:lnTo>
                    <a:pt x="48" y="87"/>
                  </a:lnTo>
                  <a:lnTo>
                    <a:pt x="48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247" y="26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4427596" y="3889199"/>
              <a:ext cx="34662" cy="46696"/>
            </a:xfrm>
            <a:custGeom>
              <a:rect b="b" l="l" r="r" t="t"/>
              <a:pathLst>
                <a:path extrusionOk="0" h="357" w="265">
                  <a:moveTo>
                    <a:pt x="0" y="313"/>
                  </a:moveTo>
                  <a:lnTo>
                    <a:pt x="18" y="274"/>
                  </a:lnTo>
                  <a:cubicBezTo>
                    <a:pt x="44" y="296"/>
                    <a:pt x="87" y="313"/>
                    <a:pt x="131" y="313"/>
                  </a:cubicBezTo>
                  <a:cubicBezTo>
                    <a:pt x="191" y="313"/>
                    <a:pt x="217" y="291"/>
                    <a:pt x="217" y="261"/>
                  </a:cubicBezTo>
                  <a:cubicBezTo>
                    <a:pt x="217" y="174"/>
                    <a:pt x="9" y="231"/>
                    <a:pt x="9" y="101"/>
                  </a:cubicBezTo>
                  <a:cubicBezTo>
                    <a:pt x="9" y="49"/>
                    <a:pt x="48" y="1"/>
                    <a:pt x="139" y="1"/>
                  </a:cubicBezTo>
                  <a:cubicBezTo>
                    <a:pt x="178" y="1"/>
                    <a:pt x="222" y="14"/>
                    <a:pt x="252" y="31"/>
                  </a:cubicBezTo>
                  <a:lnTo>
                    <a:pt x="235" y="70"/>
                  </a:lnTo>
                  <a:cubicBezTo>
                    <a:pt x="204" y="53"/>
                    <a:pt x="170" y="44"/>
                    <a:pt x="139" y="44"/>
                  </a:cubicBezTo>
                  <a:cubicBezTo>
                    <a:pt x="83" y="44"/>
                    <a:pt x="57" y="70"/>
                    <a:pt x="57" y="101"/>
                  </a:cubicBezTo>
                  <a:cubicBezTo>
                    <a:pt x="57" y="183"/>
                    <a:pt x="265" y="131"/>
                    <a:pt x="265" y="257"/>
                  </a:cubicBezTo>
                  <a:cubicBezTo>
                    <a:pt x="265" y="309"/>
                    <a:pt x="222" y="356"/>
                    <a:pt x="131" y="356"/>
                  </a:cubicBezTo>
                  <a:cubicBezTo>
                    <a:pt x="79" y="356"/>
                    <a:pt x="27" y="339"/>
                    <a:pt x="0" y="3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4576706" y="3892076"/>
              <a:ext cx="22236" cy="27337"/>
            </a:xfrm>
            <a:custGeom>
              <a:rect b="b" l="l" r="r" t="t"/>
              <a:pathLst>
                <a:path extrusionOk="0" h="209" w="170">
                  <a:moveTo>
                    <a:pt x="1" y="187"/>
                  </a:moveTo>
                  <a:lnTo>
                    <a:pt x="18" y="152"/>
                  </a:lnTo>
                  <a:cubicBezTo>
                    <a:pt x="31" y="161"/>
                    <a:pt x="57" y="170"/>
                    <a:pt x="83" y="170"/>
                  </a:cubicBezTo>
                  <a:cubicBezTo>
                    <a:pt x="109" y="170"/>
                    <a:pt x="122" y="161"/>
                    <a:pt x="122" y="148"/>
                  </a:cubicBezTo>
                  <a:cubicBezTo>
                    <a:pt x="122" y="113"/>
                    <a:pt x="5" y="139"/>
                    <a:pt x="5" y="61"/>
                  </a:cubicBezTo>
                  <a:cubicBezTo>
                    <a:pt x="5" y="31"/>
                    <a:pt x="31" y="1"/>
                    <a:pt x="87" y="1"/>
                  </a:cubicBezTo>
                  <a:cubicBezTo>
                    <a:pt x="114" y="1"/>
                    <a:pt x="140" y="5"/>
                    <a:pt x="161" y="18"/>
                  </a:cubicBezTo>
                  <a:lnTo>
                    <a:pt x="144" y="53"/>
                  </a:lnTo>
                  <a:cubicBezTo>
                    <a:pt x="127" y="44"/>
                    <a:pt x="109" y="40"/>
                    <a:pt x="87" y="40"/>
                  </a:cubicBezTo>
                  <a:cubicBezTo>
                    <a:pt x="61" y="40"/>
                    <a:pt x="53" y="48"/>
                    <a:pt x="53" y="61"/>
                  </a:cubicBezTo>
                  <a:cubicBezTo>
                    <a:pt x="53" y="96"/>
                    <a:pt x="170" y="74"/>
                    <a:pt x="170" y="148"/>
                  </a:cubicBezTo>
                  <a:cubicBezTo>
                    <a:pt x="170" y="178"/>
                    <a:pt x="140" y="209"/>
                    <a:pt x="83" y="209"/>
                  </a:cubicBezTo>
                  <a:cubicBezTo>
                    <a:pt x="48" y="209"/>
                    <a:pt x="18" y="200"/>
                    <a:pt x="1" y="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4730394" y="3892600"/>
              <a:ext cx="30215" cy="26291"/>
            </a:xfrm>
            <a:custGeom>
              <a:rect b="b" l="l" r="r" t="t"/>
              <a:pathLst>
                <a:path extrusionOk="0" h="201" w="231">
                  <a:moveTo>
                    <a:pt x="183" y="200"/>
                  </a:moveTo>
                  <a:lnTo>
                    <a:pt x="183" y="79"/>
                  </a:lnTo>
                  <a:lnTo>
                    <a:pt x="126" y="179"/>
                  </a:lnTo>
                  <a:lnTo>
                    <a:pt x="105" y="179"/>
                  </a:lnTo>
                  <a:lnTo>
                    <a:pt x="44" y="83"/>
                  </a:lnTo>
                  <a:lnTo>
                    <a:pt x="44" y="200"/>
                  </a:lnTo>
                  <a:lnTo>
                    <a:pt x="1" y="200"/>
                  </a:lnTo>
                  <a:lnTo>
                    <a:pt x="1" y="1"/>
                  </a:lnTo>
                  <a:lnTo>
                    <a:pt x="40" y="1"/>
                  </a:lnTo>
                  <a:lnTo>
                    <a:pt x="113" y="127"/>
                  </a:lnTo>
                  <a:lnTo>
                    <a:pt x="192" y="1"/>
                  </a:lnTo>
                  <a:lnTo>
                    <a:pt x="226" y="1"/>
                  </a:lnTo>
                  <a:lnTo>
                    <a:pt x="231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4894938" y="3892600"/>
              <a:ext cx="19358" cy="26291"/>
            </a:xfrm>
            <a:custGeom>
              <a:rect b="b" l="l" r="r" t="t"/>
              <a:pathLst>
                <a:path extrusionOk="0" h="201" w="148">
                  <a:moveTo>
                    <a:pt x="0" y="1"/>
                  </a:moveTo>
                  <a:lnTo>
                    <a:pt x="48" y="1"/>
                  </a:lnTo>
                  <a:lnTo>
                    <a:pt x="48" y="166"/>
                  </a:lnTo>
                  <a:lnTo>
                    <a:pt x="148" y="166"/>
                  </a:lnTo>
                  <a:lnTo>
                    <a:pt x="148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5036723" y="3892600"/>
              <a:ext cx="26683" cy="26291"/>
            </a:xfrm>
            <a:custGeom>
              <a:rect b="b" l="l" r="r" t="t"/>
              <a:pathLst>
                <a:path extrusionOk="0" h="201" w="204">
                  <a:moveTo>
                    <a:pt x="147" y="200"/>
                  </a:moveTo>
                  <a:lnTo>
                    <a:pt x="100" y="131"/>
                  </a:lnTo>
                  <a:lnTo>
                    <a:pt x="52" y="200"/>
                  </a:lnTo>
                  <a:lnTo>
                    <a:pt x="0" y="200"/>
                  </a:lnTo>
                  <a:lnTo>
                    <a:pt x="74" y="101"/>
                  </a:lnTo>
                  <a:lnTo>
                    <a:pt x="0" y="1"/>
                  </a:lnTo>
                  <a:lnTo>
                    <a:pt x="56" y="1"/>
                  </a:lnTo>
                  <a:lnTo>
                    <a:pt x="100" y="66"/>
                  </a:lnTo>
                  <a:lnTo>
                    <a:pt x="147" y="1"/>
                  </a:lnTo>
                  <a:lnTo>
                    <a:pt x="199" y="1"/>
                  </a:lnTo>
                  <a:lnTo>
                    <a:pt x="126" y="96"/>
                  </a:lnTo>
                  <a:lnTo>
                    <a:pt x="204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5065629" y="3892600"/>
              <a:ext cx="19358" cy="26291"/>
            </a:xfrm>
            <a:custGeom>
              <a:rect b="b" l="l" r="r" t="t"/>
              <a:pathLst>
                <a:path extrusionOk="0" h="201" w="148">
                  <a:moveTo>
                    <a:pt x="0" y="1"/>
                  </a:moveTo>
                  <a:lnTo>
                    <a:pt x="48" y="1"/>
                  </a:lnTo>
                  <a:lnTo>
                    <a:pt x="48" y="166"/>
                  </a:lnTo>
                  <a:lnTo>
                    <a:pt x="148" y="166"/>
                  </a:lnTo>
                  <a:lnTo>
                    <a:pt x="148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5182955" y="3892076"/>
              <a:ext cx="21190" cy="26814"/>
            </a:xfrm>
            <a:custGeom>
              <a:rect b="b" l="l" r="r" t="t"/>
              <a:pathLst>
                <a:path extrusionOk="0" h="205" w="162">
                  <a:moveTo>
                    <a:pt x="161" y="170"/>
                  </a:moveTo>
                  <a:lnTo>
                    <a:pt x="161" y="204"/>
                  </a:lnTo>
                  <a:lnTo>
                    <a:pt x="9" y="204"/>
                  </a:lnTo>
                  <a:lnTo>
                    <a:pt x="9" y="174"/>
                  </a:lnTo>
                  <a:lnTo>
                    <a:pt x="87" y="100"/>
                  </a:lnTo>
                  <a:cubicBezTo>
                    <a:pt x="105" y="83"/>
                    <a:pt x="109" y="74"/>
                    <a:pt x="109" y="66"/>
                  </a:cubicBezTo>
                  <a:cubicBezTo>
                    <a:pt x="109" y="48"/>
                    <a:pt x="96" y="40"/>
                    <a:pt x="74" y="40"/>
                  </a:cubicBezTo>
                  <a:cubicBezTo>
                    <a:pt x="57" y="40"/>
                    <a:pt x="44" y="44"/>
                    <a:pt x="35" y="61"/>
                  </a:cubicBezTo>
                  <a:lnTo>
                    <a:pt x="1" y="40"/>
                  </a:lnTo>
                  <a:cubicBezTo>
                    <a:pt x="14" y="14"/>
                    <a:pt x="44" y="1"/>
                    <a:pt x="79" y="1"/>
                  </a:cubicBezTo>
                  <a:cubicBezTo>
                    <a:pt x="126" y="1"/>
                    <a:pt x="157" y="22"/>
                    <a:pt x="157" y="61"/>
                  </a:cubicBezTo>
                  <a:cubicBezTo>
                    <a:pt x="157" y="79"/>
                    <a:pt x="148" y="96"/>
                    <a:pt x="122" y="122"/>
                  </a:cubicBezTo>
                  <a:lnTo>
                    <a:pt x="74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5205060" y="3892600"/>
              <a:ext cx="26814" cy="26291"/>
            </a:xfrm>
            <a:custGeom>
              <a:rect b="b" l="l" r="r" t="t"/>
              <a:pathLst>
                <a:path extrusionOk="0" h="201" w="205">
                  <a:moveTo>
                    <a:pt x="153" y="200"/>
                  </a:moveTo>
                  <a:lnTo>
                    <a:pt x="105" y="131"/>
                  </a:lnTo>
                  <a:lnTo>
                    <a:pt x="57" y="200"/>
                  </a:lnTo>
                  <a:lnTo>
                    <a:pt x="1" y="200"/>
                  </a:lnTo>
                  <a:lnTo>
                    <a:pt x="79" y="101"/>
                  </a:lnTo>
                  <a:lnTo>
                    <a:pt x="5" y="1"/>
                  </a:lnTo>
                  <a:lnTo>
                    <a:pt x="57" y="1"/>
                  </a:lnTo>
                  <a:lnTo>
                    <a:pt x="105" y="66"/>
                  </a:lnTo>
                  <a:lnTo>
                    <a:pt x="153" y="1"/>
                  </a:lnTo>
                  <a:lnTo>
                    <a:pt x="200" y="1"/>
                  </a:lnTo>
                  <a:lnTo>
                    <a:pt x="131" y="96"/>
                  </a:lnTo>
                  <a:lnTo>
                    <a:pt x="205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5234620" y="3892600"/>
              <a:ext cx="19358" cy="26291"/>
            </a:xfrm>
            <a:custGeom>
              <a:rect b="b" l="l" r="r" t="t"/>
              <a:pathLst>
                <a:path extrusionOk="0" h="201" w="148">
                  <a:moveTo>
                    <a:pt x="0" y="1"/>
                  </a:moveTo>
                  <a:lnTo>
                    <a:pt x="48" y="1"/>
                  </a:lnTo>
                  <a:lnTo>
                    <a:pt x="48" y="166"/>
                  </a:lnTo>
                  <a:lnTo>
                    <a:pt x="148" y="166"/>
                  </a:lnTo>
                  <a:lnTo>
                    <a:pt x="148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4774080" y="3583652"/>
              <a:ext cx="64223" cy="64092"/>
            </a:xfrm>
            <a:custGeom>
              <a:rect b="b" l="l" r="r" t="t"/>
              <a:pathLst>
                <a:path extrusionOk="0" h="490" w="491">
                  <a:moveTo>
                    <a:pt x="491" y="247"/>
                  </a:moveTo>
                  <a:cubicBezTo>
                    <a:pt x="491" y="382"/>
                    <a:pt x="382" y="490"/>
                    <a:pt x="243" y="490"/>
                  </a:cubicBezTo>
                  <a:cubicBezTo>
                    <a:pt x="109" y="490"/>
                    <a:pt x="1" y="382"/>
                    <a:pt x="1" y="247"/>
                  </a:cubicBezTo>
                  <a:cubicBezTo>
                    <a:pt x="1" y="108"/>
                    <a:pt x="109" y="0"/>
                    <a:pt x="243" y="0"/>
                  </a:cubicBezTo>
                  <a:cubicBezTo>
                    <a:pt x="382" y="0"/>
                    <a:pt x="491" y="108"/>
                    <a:pt x="491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4886436" y="3583652"/>
              <a:ext cx="64092" cy="64092"/>
            </a:xfrm>
            <a:custGeom>
              <a:rect b="b" l="l" r="r" t="t"/>
              <a:pathLst>
                <a:path extrusionOk="0" h="490" w="490">
                  <a:moveTo>
                    <a:pt x="490" y="247"/>
                  </a:moveTo>
                  <a:cubicBezTo>
                    <a:pt x="490" y="382"/>
                    <a:pt x="382" y="490"/>
                    <a:pt x="247" y="490"/>
                  </a:cubicBezTo>
                  <a:cubicBezTo>
                    <a:pt x="113" y="490"/>
                    <a:pt x="0" y="382"/>
                    <a:pt x="0" y="247"/>
                  </a:cubicBezTo>
                  <a:cubicBezTo>
                    <a:pt x="0" y="108"/>
                    <a:pt x="113" y="0"/>
                    <a:pt x="247" y="0"/>
                  </a:cubicBezTo>
                  <a:cubicBezTo>
                    <a:pt x="382" y="0"/>
                    <a:pt x="490" y="108"/>
                    <a:pt x="490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4999184" y="3583652"/>
              <a:ext cx="63700" cy="64092"/>
            </a:xfrm>
            <a:custGeom>
              <a:rect b="b" l="l" r="r" t="t"/>
              <a:pathLst>
                <a:path extrusionOk="0" h="490" w="487">
                  <a:moveTo>
                    <a:pt x="486" y="247"/>
                  </a:moveTo>
                  <a:cubicBezTo>
                    <a:pt x="486" y="382"/>
                    <a:pt x="378" y="490"/>
                    <a:pt x="244" y="490"/>
                  </a:cubicBezTo>
                  <a:cubicBezTo>
                    <a:pt x="109" y="490"/>
                    <a:pt x="1" y="382"/>
                    <a:pt x="1" y="247"/>
                  </a:cubicBezTo>
                  <a:cubicBezTo>
                    <a:pt x="1" y="108"/>
                    <a:pt x="109" y="0"/>
                    <a:pt x="244" y="0"/>
                  </a:cubicBezTo>
                  <a:cubicBezTo>
                    <a:pt x="378" y="0"/>
                    <a:pt x="486" y="108"/>
                    <a:pt x="486" y="2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5111539" y="3583652"/>
              <a:ext cx="63569" cy="64092"/>
            </a:xfrm>
            <a:custGeom>
              <a:rect b="b" l="l" r="r" t="t"/>
              <a:pathLst>
                <a:path extrusionOk="0" h="490" w="486">
                  <a:moveTo>
                    <a:pt x="486" y="247"/>
                  </a:moveTo>
                  <a:cubicBezTo>
                    <a:pt x="486" y="382"/>
                    <a:pt x="378" y="490"/>
                    <a:pt x="243" y="490"/>
                  </a:cubicBezTo>
                  <a:cubicBezTo>
                    <a:pt x="109" y="490"/>
                    <a:pt x="0" y="382"/>
                    <a:pt x="0" y="247"/>
                  </a:cubicBezTo>
                  <a:cubicBezTo>
                    <a:pt x="0" y="108"/>
                    <a:pt x="109" y="0"/>
                    <a:pt x="243" y="0"/>
                  </a:cubicBezTo>
                  <a:cubicBezTo>
                    <a:pt x="378" y="0"/>
                    <a:pt x="486" y="108"/>
                    <a:pt x="486" y="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5223764" y="3583652"/>
              <a:ext cx="63700" cy="64092"/>
            </a:xfrm>
            <a:custGeom>
              <a:rect b="b" l="l" r="r" t="t"/>
              <a:pathLst>
                <a:path extrusionOk="0" h="490" w="487">
                  <a:moveTo>
                    <a:pt x="486" y="247"/>
                  </a:moveTo>
                  <a:cubicBezTo>
                    <a:pt x="486" y="382"/>
                    <a:pt x="378" y="490"/>
                    <a:pt x="244" y="490"/>
                  </a:cubicBezTo>
                  <a:cubicBezTo>
                    <a:pt x="109" y="490"/>
                    <a:pt x="1" y="382"/>
                    <a:pt x="1" y="247"/>
                  </a:cubicBezTo>
                  <a:cubicBezTo>
                    <a:pt x="1" y="108"/>
                    <a:pt x="109" y="0"/>
                    <a:pt x="244" y="0"/>
                  </a:cubicBezTo>
                  <a:cubicBezTo>
                    <a:pt x="378" y="0"/>
                    <a:pt x="486" y="108"/>
                    <a:pt x="486" y="2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8" name="Google Shape;1268;p44"/>
            <p:cNvGrpSpPr/>
            <p:nvPr/>
          </p:nvGrpSpPr>
          <p:grpSpPr>
            <a:xfrm>
              <a:off x="3969934" y="2091497"/>
              <a:ext cx="1243254" cy="1243777"/>
              <a:chOff x="3969934" y="2091497"/>
              <a:chExt cx="1243254" cy="1243777"/>
            </a:xfrm>
          </p:grpSpPr>
          <p:sp>
            <p:nvSpPr>
              <p:cNvPr id="1269" name="Google Shape;1269;p44"/>
              <p:cNvSpPr/>
              <p:nvPr/>
            </p:nvSpPr>
            <p:spPr>
              <a:xfrm>
                <a:off x="3969934" y="2091497"/>
                <a:ext cx="1243254" cy="1243777"/>
              </a:xfrm>
              <a:custGeom>
                <a:rect b="b" l="l" r="r" t="t"/>
                <a:pathLst>
                  <a:path extrusionOk="0" h="9509" w="9505">
                    <a:moveTo>
                      <a:pt x="9504" y="4753"/>
                    </a:moveTo>
                    <a:cubicBezTo>
                      <a:pt x="9504" y="7380"/>
                      <a:pt x="7380" y="9509"/>
                      <a:pt x="4753" y="9509"/>
                    </a:cubicBezTo>
                    <a:cubicBezTo>
                      <a:pt x="2129" y="9509"/>
                      <a:pt x="1" y="7380"/>
                      <a:pt x="1" y="4753"/>
                    </a:cubicBezTo>
                    <a:cubicBezTo>
                      <a:pt x="1" y="2130"/>
                      <a:pt x="2129" y="1"/>
                      <a:pt x="4753" y="1"/>
                    </a:cubicBezTo>
                    <a:cubicBezTo>
                      <a:pt x="7380" y="1"/>
                      <a:pt x="9504" y="2130"/>
                      <a:pt x="9504" y="47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44"/>
              <p:cNvSpPr/>
              <p:nvPr/>
            </p:nvSpPr>
            <p:spPr>
              <a:xfrm>
                <a:off x="4927245" y="2175993"/>
                <a:ext cx="152120" cy="152774"/>
              </a:xfrm>
              <a:custGeom>
                <a:rect b="b" l="l" r="r" t="t"/>
                <a:pathLst>
                  <a:path extrusionOk="0" h="1168" w="1163">
                    <a:moveTo>
                      <a:pt x="1036" y="816"/>
                    </a:moveTo>
                    <a:cubicBezTo>
                      <a:pt x="906" y="1067"/>
                      <a:pt x="599" y="1167"/>
                      <a:pt x="347" y="1041"/>
                    </a:cubicBezTo>
                    <a:cubicBezTo>
                      <a:pt x="100" y="911"/>
                      <a:pt x="0" y="603"/>
                      <a:pt x="126" y="352"/>
                    </a:cubicBezTo>
                    <a:cubicBezTo>
                      <a:pt x="256" y="101"/>
                      <a:pt x="564" y="1"/>
                      <a:pt x="815" y="131"/>
                    </a:cubicBezTo>
                    <a:cubicBezTo>
                      <a:pt x="1067" y="261"/>
                      <a:pt x="1162" y="569"/>
                      <a:pt x="1036" y="8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5079755" y="2342762"/>
                <a:ext cx="82927" cy="82927"/>
              </a:xfrm>
              <a:custGeom>
                <a:rect b="b" l="l" r="r" t="t"/>
                <a:pathLst>
                  <a:path extrusionOk="0" h="634" w="634">
                    <a:moveTo>
                      <a:pt x="634" y="317"/>
                    </a:moveTo>
                    <a:cubicBezTo>
                      <a:pt x="634" y="490"/>
                      <a:pt x="491" y="633"/>
                      <a:pt x="317" y="633"/>
                    </a:cubicBezTo>
                    <a:cubicBezTo>
                      <a:pt x="139" y="633"/>
                      <a:pt x="1" y="490"/>
                      <a:pt x="1" y="317"/>
                    </a:cubicBezTo>
                    <a:cubicBezTo>
                      <a:pt x="1" y="144"/>
                      <a:pt x="139" y="0"/>
                      <a:pt x="317" y="0"/>
                    </a:cubicBezTo>
                    <a:cubicBezTo>
                      <a:pt x="491" y="0"/>
                      <a:pt x="634" y="144"/>
                      <a:pt x="634" y="3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4"/>
              <p:cNvSpPr/>
              <p:nvPr/>
            </p:nvSpPr>
            <p:spPr>
              <a:xfrm>
                <a:off x="4228521" y="3209829"/>
                <a:ext cx="56898" cy="56375"/>
              </a:xfrm>
              <a:custGeom>
                <a:rect b="b" l="l" r="r" t="t"/>
                <a:pathLst>
                  <a:path extrusionOk="0" h="431" w="435">
                    <a:moveTo>
                      <a:pt x="434" y="218"/>
                    </a:moveTo>
                    <a:cubicBezTo>
                      <a:pt x="434" y="335"/>
                      <a:pt x="334" y="430"/>
                      <a:pt x="217" y="430"/>
                    </a:cubicBezTo>
                    <a:cubicBezTo>
                      <a:pt x="96" y="430"/>
                      <a:pt x="1" y="335"/>
                      <a:pt x="1" y="218"/>
                    </a:cubicBezTo>
                    <a:cubicBezTo>
                      <a:pt x="1" y="96"/>
                      <a:pt x="96" y="1"/>
                      <a:pt x="217" y="1"/>
                    </a:cubicBezTo>
                    <a:cubicBezTo>
                      <a:pt x="334" y="1"/>
                      <a:pt x="434" y="96"/>
                      <a:pt x="434" y="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4018721" y="3145214"/>
                <a:ext cx="179850" cy="63046"/>
              </a:xfrm>
              <a:custGeom>
                <a:rect b="b" l="l" r="r" t="t"/>
                <a:pathLst>
                  <a:path extrusionOk="0" h="482" w="1375">
                    <a:moveTo>
                      <a:pt x="1271" y="447"/>
                    </a:moveTo>
                    <a:cubicBezTo>
                      <a:pt x="1253" y="469"/>
                      <a:pt x="1227" y="482"/>
                      <a:pt x="1201" y="482"/>
                    </a:cubicBezTo>
                    <a:cubicBezTo>
                      <a:pt x="794" y="469"/>
                      <a:pt x="269" y="321"/>
                      <a:pt x="74" y="261"/>
                    </a:cubicBezTo>
                    <a:cubicBezTo>
                      <a:pt x="26" y="248"/>
                      <a:pt x="0" y="200"/>
                      <a:pt x="13" y="157"/>
                    </a:cubicBezTo>
                    <a:cubicBezTo>
                      <a:pt x="22" y="118"/>
                      <a:pt x="35" y="66"/>
                      <a:pt x="52" y="1"/>
                    </a:cubicBezTo>
                    <a:cubicBezTo>
                      <a:pt x="295" y="61"/>
                      <a:pt x="855" y="196"/>
                      <a:pt x="1375" y="261"/>
                    </a:cubicBezTo>
                    <a:cubicBezTo>
                      <a:pt x="1327" y="360"/>
                      <a:pt x="1292" y="417"/>
                      <a:pt x="1271" y="4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4818944" y="2223080"/>
                <a:ext cx="304633" cy="964258"/>
              </a:xfrm>
              <a:custGeom>
                <a:rect b="b" l="l" r="r" t="t"/>
                <a:pathLst>
                  <a:path extrusionOk="0" h="7372" w="2329">
                    <a:moveTo>
                      <a:pt x="152" y="1063"/>
                    </a:moveTo>
                    <a:cubicBezTo>
                      <a:pt x="0" y="1887"/>
                      <a:pt x="338" y="4649"/>
                      <a:pt x="351" y="5026"/>
                    </a:cubicBezTo>
                    <a:lnTo>
                      <a:pt x="351" y="5026"/>
                    </a:lnTo>
                    <a:cubicBezTo>
                      <a:pt x="369" y="5060"/>
                      <a:pt x="785" y="6123"/>
                      <a:pt x="1132" y="7371"/>
                    </a:cubicBezTo>
                    <a:lnTo>
                      <a:pt x="1132" y="7371"/>
                    </a:lnTo>
                    <a:cubicBezTo>
                      <a:pt x="1635" y="7280"/>
                      <a:pt x="2289" y="7163"/>
                      <a:pt x="2289" y="7163"/>
                    </a:cubicBezTo>
                    <a:lnTo>
                      <a:pt x="2289" y="7163"/>
                    </a:lnTo>
                    <a:cubicBezTo>
                      <a:pt x="2289" y="7163"/>
                      <a:pt x="2328" y="7072"/>
                      <a:pt x="2255" y="6769"/>
                    </a:cubicBezTo>
                    <a:lnTo>
                      <a:pt x="2255" y="6769"/>
                    </a:lnTo>
                    <a:cubicBezTo>
                      <a:pt x="2181" y="6470"/>
                      <a:pt x="945" y="972"/>
                      <a:pt x="538" y="44"/>
                    </a:cubicBezTo>
                    <a:lnTo>
                      <a:pt x="538" y="44"/>
                    </a:lnTo>
                    <a:cubicBezTo>
                      <a:pt x="533" y="27"/>
                      <a:pt x="520" y="14"/>
                      <a:pt x="507" y="1"/>
                    </a:cubicBezTo>
                    <a:lnTo>
                      <a:pt x="507" y="1"/>
                    </a:lnTo>
                    <a:cubicBezTo>
                      <a:pt x="416" y="148"/>
                      <a:pt x="256" y="478"/>
                      <a:pt x="152" y="1063"/>
                    </a:cubicBezTo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4025523" y="2212878"/>
                <a:ext cx="294431" cy="966481"/>
              </a:xfrm>
              <a:custGeom>
                <a:rect b="b" l="l" r="r" t="t"/>
                <a:pathLst>
                  <a:path extrusionOk="0" h="7389" w="2251">
                    <a:moveTo>
                      <a:pt x="1648" y="820"/>
                    </a:moveTo>
                    <a:cubicBezTo>
                      <a:pt x="1648" y="820"/>
                      <a:pt x="304" y="5958"/>
                      <a:pt x="0" y="7129"/>
                    </a:cubicBezTo>
                    <a:lnTo>
                      <a:pt x="0" y="7129"/>
                    </a:lnTo>
                    <a:cubicBezTo>
                      <a:pt x="243" y="7189"/>
                      <a:pt x="803" y="7324"/>
                      <a:pt x="1323" y="7389"/>
                    </a:cubicBezTo>
                    <a:lnTo>
                      <a:pt x="1323" y="7389"/>
                    </a:lnTo>
                    <a:cubicBezTo>
                      <a:pt x="1336" y="7354"/>
                      <a:pt x="1349" y="7319"/>
                      <a:pt x="1366" y="7276"/>
                    </a:cubicBezTo>
                    <a:lnTo>
                      <a:pt x="1366" y="7276"/>
                    </a:lnTo>
                    <a:cubicBezTo>
                      <a:pt x="1479" y="6985"/>
                      <a:pt x="2108" y="4783"/>
                      <a:pt x="2129" y="4714"/>
                    </a:cubicBezTo>
                    <a:lnTo>
                      <a:pt x="2129" y="4714"/>
                    </a:lnTo>
                    <a:cubicBezTo>
                      <a:pt x="2129" y="4714"/>
                      <a:pt x="2251" y="2004"/>
                      <a:pt x="2173" y="1267"/>
                    </a:cubicBezTo>
                    <a:lnTo>
                      <a:pt x="2173" y="1267"/>
                    </a:lnTo>
                    <a:cubicBezTo>
                      <a:pt x="2116" y="772"/>
                      <a:pt x="2008" y="269"/>
                      <a:pt x="1943" y="1"/>
                    </a:cubicBezTo>
                    <a:lnTo>
                      <a:pt x="1943" y="1"/>
                    </a:lnTo>
                    <a:cubicBezTo>
                      <a:pt x="1843" y="144"/>
                      <a:pt x="1648" y="820"/>
                      <a:pt x="1648" y="820"/>
                    </a:cubicBezTo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4288035" y="3117092"/>
                <a:ext cx="590431" cy="56244"/>
              </a:xfrm>
              <a:custGeom>
                <a:rect b="b" l="l" r="r" t="t"/>
                <a:pathLst>
                  <a:path extrusionOk="0" h="430" w="4514">
                    <a:moveTo>
                      <a:pt x="2280" y="0"/>
                    </a:moveTo>
                    <a:cubicBezTo>
                      <a:pt x="2075" y="0"/>
                      <a:pt x="1878" y="5"/>
                      <a:pt x="1696" y="16"/>
                    </a:cubicBezTo>
                    <a:cubicBezTo>
                      <a:pt x="1423" y="29"/>
                      <a:pt x="1180" y="59"/>
                      <a:pt x="1002" y="103"/>
                    </a:cubicBezTo>
                    <a:cubicBezTo>
                      <a:pt x="985" y="107"/>
                      <a:pt x="968" y="111"/>
                      <a:pt x="946" y="111"/>
                    </a:cubicBezTo>
                    <a:cubicBezTo>
                      <a:pt x="658" y="178"/>
                      <a:pt x="434" y="199"/>
                      <a:pt x="267" y="199"/>
                    </a:cubicBezTo>
                    <a:cubicBezTo>
                      <a:pt x="164" y="199"/>
                      <a:pt x="83" y="191"/>
                      <a:pt x="23" y="181"/>
                    </a:cubicBezTo>
                    <a:cubicBezTo>
                      <a:pt x="18" y="233"/>
                      <a:pt x="14" y="276"/>
                      <a:pt x="5" y="311"/>
                    </a:cubicBezTo>
                    <a:cubicBezTo>
                      <a:pt x="1" y="346"/>
                      <a:pt x="18" y="376"/>
                      <a:pt x="49" y="393"/>
                    </a:cubicBezTo>
                    <a:cubicBezTo>
                      <a:pt x="49" y="393"/>
                      <a:pt x="74" y="422"/>
                      <a:pt x="222" y="422"/>
                    </a:cubicBezTo>
                    <a:cubicBezTo>
                      <a:pt x="333" y="422"/>
                      <a:pt x="513" y="406"/>
                      <a:pt x="803" y="350"/>
                    </a:cubicBezTo>
                    <a:cubicBezTo>
                      <a:pt x="846" y="341"/>
                      <a:pt x="890" y="333"/>
                      <a:pt x="942" y="328"/>
                    </a:cubicBezTo>
                    <a:cubicBezTo>
                      <a:pt x="1154" y="302"/>
                      <a:pt x="1436" y="289"/>
                      <a:pt x="1722" y="285"/>
                    </a:cubicBezTo>
                    <a:cubicBezTo>
                      <a:pt x="1853" y="282"/>
                      <a:pt x="1985" y="282"/>
                      <a:pt x="2113" y="282"/>
                    </a:cubicBezTo>
                    <a:cubicBezTo>
                      <a:pt x="2320" y="282"/>
                      <a:pt x="2518" y="284"/>
                      <a:pt x="2683" y="284"/>
                    </a:cubicBezTo>
                    <a:cubicBezTo>
                      <a:pt x="2786" y="284"/>
                      <a:pt x="2876" y="283"/>
                      <a:pt x="2949" y="281"/>
                    </a:cubicBezTo>
                    <a:cubicBezTo>
                      <a:pt x="2963" y="280"/>
                      <a:pt x="2978" y="280"/>
                      <a:pt x="2993" y="280"/>
                    </a:cubicBezTo>
                    <a:cubicBezTo>
                      <a:pt x="3386" y="280"/>
                      <a:pt x="4156" y="386"/>
                      <a:pt x="4423" y="428"/>
                    </a:cubicBezTo>
                    <a:cubicBezTo>
                      <a:pt x="4428" y="429"/>
                      <a:pt x="4432" y="429"/>
                      <a:pt x="4437" y="429"/>
                    </a:cubicBezTo>
                    <a:cubicBezTo>
                      <a:pt x="4479" y="429"/>
                      <a:pt x="4514" y="393"/>
                      <a:pt x="4510" y="346"/>
                    </a:cubicBezTo>
                    <a:lnTo>
                      <a:pt x="4506" y="202"/>
                    </a:lnTo>
                    <a:cubicBezTo>
                      <a:pt x="3943" y="75"/>
                      <a:pt x="3058" y="0"/>
                      <a:pt x="2280" y="0"/>
                    </a:cubicBezTo>
                    <a:close/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4279533" y="2150487"/>
                <a:ext cx="605866" cy="995388"/>
              </a:xfrm>
              <a:custGeom>
                <a:rect b="b" l="l" r="r" t="t"/>
                <a:pathLst>
                  <a:path extrusionOk="0" h="7610" w="4632">
                    <a:moveTo>
                      <a:pt x="2381" y="1267"/>
                    </a:moveTo>
                    <a:cubicBezTo>
                      <a:pt x="1427" y="1167"/>
                      <a:pt x="1211" y="339"/>
                      <a:pt x="1163" y="27"/>
                    </a:cubicBezTo>
                    <a:lnTo>
                      <a:pt x="1163" y="27"/>
                    </a:lnTo>
                    <a:cubicBezTo>
                      <a:pt x="794" y="161"/>
                      <a:pt x="88" y="417"/>
                      <a:pt x="23" y="452"/>
                    </a:cubicBezTo>
                    <a:lnTo>
                      <a:pt x="23" y="452"/>
                    </a:lnTo>
                    <a:cubicBezTo>
                      <a:pt x="18" y="456"/>
                      <a:pt x="10" y="465"/>
                      <a:pt x="1" y="478"/>
                    </a:cubicBezTo>
                    <a:lnTo>
                      <a:pt x="1" y="478"/>
                    </a:lnTo>
                    <a:cubicBezTo>
                      <a:pt x="66" y="746"/>
                      <a:pt x="174" y="1249"/>
                      <a:pt x="231" y="1744"/>
                    </a:cubicBezTo>
                    <a:lnTo>
                      <a:pt x="231" y="1744"/>
                    </a:lnTo>
                    <a:cubicBezTo>
                      <a:pt x="309" y="2481"/>
                      <a:pt x="187" y="5191"/>
                      <a:pt x="187" y="5191"/>
                    </a:cubicBezTo>
                    <a:lnTo>
                      <a:pt x="187" y="5191"/>
                    </a:lnTo>
                    <a:cubicBezTo>
                      <a:pt x="187" y="5256"/>
                      <a:pt x="148" y="6946"/>
                      <a:pt x="88" y="7571"/>
                    </a:cubicBezTo>
                    <a:lnTo>
                      <a:pt x="88" y="7571"/>
                    </a:lnTo>
                    <a:cubicBezTo>
                      <a:pt x="248" y="7597"/>
                      <a:pt x="565" y="7610"/>
                      <a:pt x="1067" y="7493"/>
                    </a:cubicBezTo>
                    <a:lnTo>
                      <a:pt x="1067" y="7493"/>
                    </a:lnTo>
                    <a:cubicBezTo>
                      <a:pt x="1822" y="7315"/>
                      <a:pt x="3639" y="7380"/>
                      <a:pt x="4571" y="7592"/>
                    </a:cubicBezTo>
                    <a:lnTo>
                      <a:pt x="4571" y="7592"/>
                    </a:lnTo>
                    <a:lnTo>
                      <a:pt x="4475" y="5581"/>
                    </a:lnTo>
                    <a:cubicBezTo>
                      <a:pt x="4462" y="5204"/>
                      <a:pt x="4124" y="2442"/>
                      <a:pt x="4276" y="1618"/>
                    </a:cubicBezTo>
                    <a:lnTo>
                      <a:pt x="4276" y="1618"/>
                    </a:lnTo>
                    <a:cubicBezTo>
                      <a:pt x="4380" y="1033"/>
                      <a:pt x="4540" y="703"/>
                      <a:pt x="4631" y="556"/>
                    </a:cubicBezTo>
                    <a:lnTo>
                      <a:pt x="4631" y="556"/>
                    </a:lnTo>
                    <a:cubicBezTo>
                      <a:pt x="4627" y="551"/>
                      <a:pt x="4618" y="547"/>
                      <a:pt x="4614" y="543"/>
                    </a:cubicBezTo>
                    <a:lnTo>
                      <a:pt x="4614" y="543"/>
                    </a:lnTo>
                    <a:lnTo>
                      <a:pt x="3617" y="1"/>
                    </a:lnTo>
                    <a:cubicBezTo>
                      <a:pt x="3539" y="456"/>
                      <a:pt x="3270" y="1362"/>
                      <a:pt x="2381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4966876" y="3159994"/>
                <a:ext cx="157876" cy="50096"/>
              </a:xfrm>
              <a:custGeom>
                <a:rect b="b" l="l" r="r" t="t"/>
                <a:pathLst>
                  <a:path extrusionOk="0" h="383" w="1207">
                    <a:moveTo>
                      <a:pt x="1158" y="0"/>
                    </a:moveTo>
                    <a:cubicBezTo>
                      <a:pt x="1158" y="0"/>
                      <a:pt x="504" y="117"/>
                      <a:pt x="1" y="208"/>
                    </a:cubicBezTo>
                    <a:cubicBezTo>
                      <a:pt x="9" y="247"/>
                      <a:pt x="22" y="291"/>
                      <a:pt x="35" y="334"/>
                    </a:cubicBezTo>
                    <a:cubicBezTo>
                      <a:pt x="43" y="362"/>
                      <a:pt x="69" y="382"/>
                      <a:pt x="97" y="382"/>
                    </a:cubicBezTo>
                    <a:cubicBezTo>
                      <a:pt x="100" y="382"/>
                      <a:pt x="102" y="382"/>
                      <a:pt x="105" y="382"/>
                    </a:cubicBezTo>
                    <a:cubicBezTo>
                      <a:pt x="300" y="356"/>
                      <a:pt x="929" y="269"/>
                      <a:pt x="1154" y="208"/>
                    </a:cubicBezTo>
                    <a:cubicBezTo>
                      <a:pt x="1189" y="195"/>
                      <a:pt x="1206" y="161"/>
                      <a:pt x="1197" y="126"/>
                    </a:cubicBezTo>
                    <a:lnTo>
                      <a:pt x="11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4452579" y="2134922"/>
                <a:ext cx="274549" cy="157091"/>
              </a:xfrm>
              <a:custGeom>
                <a:rect b="b" l="l" r="r" t="t"/>
                <a:pathLst>
                  <a:path extrusionOk="0" h="1201" w="2099">
                    <a:moveTo>
                      <a:pt x="2053" y="1"/>
                    </a:moveTo>
                    <a:cubicBezTo>
                      <a:pt x="2034" y="1"/>
                      <a:pt x="2014" y="7"/>
                      <a:pt x="1999" y="20"/>
                    </a:cubicBezTo>
                    <a:cubicBezTo>
                      <a:pt x="1904" y="94"/>
                      <a:pt x="1626" y="258"/>
                      <a:pt x="1015" y="267"/>
                    </a:cubicBezTo>
                    <a:cubicBezTo>
                      <a:pt x="1004" y="267"/>
                      <a:pt x="994" y="267"/>
                      <a:pt x="984" y="267"/>
                    </a:cubicBezTo>
                    <a:cubicBezTo>
                      <a:pt x="412" y="267"/>
                      <a:pt x="172" y="149"/>
                      <a:pt x="96" y="94"/>
                    </a:cubicBezTo>
                    <a:cubicBezTo>
                      <a:pt x="83" y="84"/>
                      <a:pt x="67" y="79"/>
                      <a:pt x="51" y="79"/>
                    </a:cubicBezTo>
                    <a:cubicBezTo>
                      <a:pt x="40" y="79"/>
                      <a:pt x="28" y="81"/>
                      <a:pt x="18" y="85"/>
                    </a:cubicBezTo>
                    <a:cubicBezTo>
                      <a:pt x="13" y="85"/>
                      <a:pt x="9" y="89"/>
                      <a:pt x="0" y="89"/>
                    </a:cubicBezTo>
                    <a:cubicBezTo>
                      <a:pt x="5" y="137"/>
                      <a:pt x="9" y="193"/>
                      <a:pt x="22" y="263"/>
                    </a:cubicBezTo>
                    <a:cubicBezTo>
                      <a:pt x="31" y="323"/>
                      <a:pt x="48" y="388"/>
                      <a:pt x="70" y="458"/>
                    </a:cubicBezTo>
                    <a:cubicBezTo>
                      <a:pt x="156" y="727"/>
                      <a:pt x="351" y="1030"/>
                      <a:pt x="781" y="1147"/>
                    </a:cubicBezTo>
                    <a:cubicBezTo>
                      <a:pt x="850" y="1169"/>
                      <a:pt x="928" y="1186"/>
                      <a:pt x="1015" y="1195"/>
                    </a:cubicBezTo>
                    <a:cubicBezTo>
                      <a:pt x="1055" y="1199"/>
                      <a:pt x="1094" y="1201"/>
                      <a:pt x="1132" y="1201"/>
                    </a:cubicBezTo>
                    <a:cubicBezTo>
                      <a:pt x="1221" y="1201"/>
                      <a:pt x="1302" y="1190"/>
                      <a:pt x="1375" y="1169"/>
                    </a:cubicBezTo>
                    <a:cubicBezTo>
                      <a:pt x="1787" y="1061"/>
                      <a:pt x="1964" y="670"/>
                      <a:pt x="2042" y="349"/>
                    </a:cubicBezTo>
                    <a:cubicBezTo>
                      <a:pt x="2064" y="276"/>
                      <a:pt x="2077" y="206"/>
                      <a:pt x="2086" y="141"/>
                    </a:cubicBezTo>
                    <a:cubicBezTo>
                      <a:pt x="2094" y="94"/>
                      <a:pt x="2099" y="50"/>
                      <a:pt x="2099" y="16"/>
                    </a:cubicBezTo>
                    <a:lnTo>
                      <a:pt x="2094" y="11"/>
                    </a:lnTo>
                    <a:cubicBezTo>
                      <a:pt x="2082" y="4"/>
                      <a:pt x="2068" y="1"/>
                      <a:pt x="2053" y="1"/>
                    </a:cubicBezTo>
                    <a:close/>
                  </a:path>
                </a:pathLst>
              </a:custGeom>
              <a:solidFill>
                <a:srgbClr val="65DE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4431520" y="2136884"/>
                <a:ext cx="321114" cy="180242"/>
              </a:xfrm>
              <a:custGeom>
                <a:rect b="b" l="l" r="r" t="t"/>
                <a:pathLst>
                  <a:path extrusionOk="0" h="1378" w="2455">
                    <a:moveTo>
                      <a:pt x="2260" y="1"/>
                    </a:moveTo>
                    <a:cubicBezTo>
                      <a:pt x="2235" y="311"/>
                      <a:pt x="2088" y="1186"/>
                      <a:pt x="1294" y="1186"/>
                    </a:cubicBezTo>
                    <a:cubicBezTo>
                      <a:pt x="1256" y="1186"/>
                      <a:pt x="1217" y="1184"/>
                      <a:pt x="1176" y="1180"/>
                    </a:cubicBezTo>
                    <a:cubicBezTo>
                      <a:pt x="300" y="1089"/>
                      <a:pt x="179" y="352"/>
                      <a:pt x="161" y="74"/>
                    </a:cubicBezTo>
                    <a:cubicBezTo>
                      <a:pt x="122" y="87"/>
                      <a:pt x="70" y="109"/>
                      <a:pt x="1" y="131"/>
                    </a:cubicBezTo>
                    <a:cubicBezTo>
                      <a:pt x="49" y="443"/>
                      <a:pt x="265" y="1271"/>
                      <a:pt x="1219" y="1371"/>
                    </a:cubicBezTo>
                    <a:cubicBezTo>
                      <a:pt x="1263" y="1375"/>
                      <a:pt x="1305" y="1378"/>
                      <a:pt x="1346" y="1378"/>
                    </a:cubicBezTo>
                    <a:cubicBezTo>
                      <a:pt x="2134" y="1378"/>
                      <a:pt x="2381" y="537"/>
                      <a:pt x="2455" y="105"/>
                    </a:cubicBez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4455325" y="2153365"/>
                <a:ext cx="270102" cy="61084"/>
              </a:xfrm>
              <a:custGeom>
                <a:rect b="b" l="l" r="r" t="t"/>
                <a:pathLst>
                  <a:path extrusionOk="0" h="467" w="2065">
                    <a:moveTo>
                      <a:pt x="2065" y="0"/>
                    </a:moveTo>
                    <a:cubicBezTo>
                      <a:pt x="1904" y="91"/>
                      <a:pt x="1514" y="282"/>
                      <a:pt x="998" y="300"/>
                    </a:cubicBezTo>
                    <a:cubicBezTo>
                      <a:pt x="961" y="301"/>
                      <a:pt x="924" y="302"/>
                      <a:pt x="889" y="302"/>
                    </a:cubicBezTo>
                    <a:cubicBezTo>
                      <a:pt x="452" y="302"/>
                      <a:pt x="141" y="186"/>
                      <a:pt x="1" y="122"/>
                    </a:cubicBezTo>
                    <a:lnTo>
                      <a:pt x="1" y="122"/>
                    </a:lnTo>
                    <a:cubicBezTo>
                      <a:pt x="10" y="182"/>
                      <a:pt x="27" y="247"/>
                      <a:pt x="49" y="317"/>
                    </a:cubicBezTo>
                    <a:cubicBezTo>
                      <a:pt x="231" y="388"/>
                      <a:pt x="521" y="467"/>
                      <a:pt x="896" y="467"/>
                    </a:cubicBezTo>
                    <a:cubicBezTo>
                      <a:pt x="932" y="467"/>
                      <a:pt x="969" y="466"/>
                      <a:pt x="1007" y="464"/>
                    </a:cubicBezTo>
                    <a:cubicBezTo>
                      <a:pt x="1453" y="451"/>
                      <a:pt x="1813" y="313"/>
                      <a:pt x="2021" y="208"/>
                    </a:cubicBezTo>
                    <a:cubicBezTo>
                      <a:pt x="2043" y="135"/>
                      <a:pt x="2056" y="65"/>
                      <a:pt x="20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4553555" y="2243485"/>
                <a:ext cx="78872" cy="48527"/>
              </a:xfrm>
              <a:custGeom>
                <a:rect b="b" l="l" r="r" t="t"/>
                <a:pathLst>
                  <a:path extrusionOk="0" h="371" w="603">
                    <a:moveTo>
                      <a:pt x="564" y="1"/>
                    </a:moveTo>
                    <a:lnTo>
                      <a:pt x="30" y="14"/>
                    </a:lnTo>
                    <a:cubicBezTo>
                      <a:pt x="13" y="18"/>
                      <a:pt x="0" y="31"/>
                      <a:pt x="0" y="48"/>
                    </a:cubicBezTo>
                    <a:lnTo>
                      <a:pt x="9" y="317"/>
                    </a:lnTo>
                    <a:cubicBezTo>
                      <a:pt x="78" y="339"/>
                      <a:pt x="156" y="356"/>
                      <a:pt x="243" y="365"/>
                    </a:cubicBezTo>
                    <a:cubicBezTo>
                      <a:pt x="283" y="369"/>
                      <a:pt x="322" y="371"/>
                      <a:pt x="360" y="371"/>
                    </a:cubicBezTo>
                    <a:cubicBezTo>
                      <a:pt x="449" y="371"/>
                      <a:pt x="530" y="360"/>
                      <a:pt x="603" y="339"/>
                    </a:cubicBezTo>
                    <a:lnTo>
                      <a:pt x="594" y="31"/>
                    </a:lnTo>
                    <a:cubicBezTo>
                      <a:pt x="594" y="14"/>
                      <a:pt x="581" y="1"/>
                      <a:pt x="5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44"/>
              <p:cNvSpPr/>
              <p:nvPr/>
            </p:nvSpPr>
            <p:spPr>
              <a:xfrm>
                <a:off x="4831370" y="2223080"/>
                <a:ext cx="54020" cy="657401"/>
              </a:xfrm>
              <a:custGeom>
                <a:rect b="b" l="l" r="r" t="t"/>
                <a:pathLst>
                  <a:path extrusionOk="0" h="5026" w="413">
                    <a:moveTo>
                      <a:pt x="408" y="1"/>
                    </a:moveTo>
                    <a:cubicBezTo>
                      <a:pt x="300" y="183"/>
                      <a:pt x="222" y="382"/>
                      <a:pt x="161" y="586"/>
                    </a:cubicBezTo>
                    <a:cubicBezTo>
                      <a:pt x="131" y="690"/>
                      <a:pt x="105" y="790"/>
                      <a:pt x="79" y="894"/>
                    </a:cubicBezTo>
                    <a:cubicBezTo>
                      <a:pt x="66" y="946"/>
                      <a:pt x="57" y="998"/>
                      <a:pt x="48" y="1050"/>
                    </a:cubicBezTo>
                    <a:cubicBezTo>
                      <a:pt x="40" y="1102"/>
                      <a:pt x="31" y="1158"/>
                      <a:pt x="22" y="1210"/>
                    </a:cubicBezTo>
                    <a:cubicBezTo>
                      <a:pt x="5" y="1423"/>
                      <a:pt x="1" y="1635"/>
                      <a:pt x="5" y="1848"/>
                    </a:cubicBezTo>
                    <a:cubicBezTo>
                      <a:pt x="5" y="2060"/>
                      <a:pt x="14" y="2273"/>
                      <a:pt x="22" y="2485"/>
                    </a:cubicBezTo>
                    <a:cubicBezTo>
                      <a:pt x="44" y="2910"/>
                      <a:pt x="74" y="3335"/>
                      <a:pt x="113" y="3760"/>
                    </a:cubicBezTo>
                    <a:cubicBezTo>
                      <a:pt x="157" y="4180"/>
                      <a:pt x="209" y="4605"/>
                      <a:pt x="256" y="5026"/>
                    </a:cubicBezTo>
                    <a:lnTo>
                      <a:pt x="261" y="5026"/>
                    </a:lnTo>
                    <a:cubicBezTo>
                      <a:pt x="243" y="4601"/>
                      <a:pt x="200" y="4176"/>
                      <a:pt x="170" y="3755"/>
                    </a:cubicBezTo>
                    <a:cubicBezTo>
                      <a:pt x="135" y="3330"/>
                      <a:pt x="96" y="2906"/>
                      <a:pt x="66" y="2485"/>
                    </a:cubicBezTo>
                    <a:cubicBezTo>
                      <a:pt x="53" y="2273"/>
                      <a:pt x="44" y="2060"/>
                      <a:pt x="40" y="1848"/>
                    </a:cubicBezTo>
                    <a:cubicBezTo>
                      <a:pt x="31" y="1635"/>
                      <a:pt x="35" y="1423"/>
                      <a:pt x="53" y="1215"/>
                    </a:cubicBezTo>
                    <a:cubicBezTo>
                      <a:pt x="57" y="1163"/>
                      <a:pt x="61" y="1106"/>
                      <a:pt x="70" y="1054"/>
                    </a:cubicBezTo>
                    <a:cubicBezTo>
                      <a:pt x="79" y="1002"/>
                      <a:pt x="92" y="950"/>
                      <a:pt x="100" y="898"/>
                    </a:cubicBezTo>
                    <a:cubicBezTo>
                      <a:pt x="122" y="794"/>
                      <a:pt x="148" y="694"/>
                      <a:pt x="174" y="590"/>
                    </a:cubicBezTo>
                    <a:cubicBezTo>
                      <a:pt x="235" y="387"/>
                      <a:pt x="308" y="187"/>
                      <a:pt x="412" y="5"/>
                    </a:cubicBez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4D8E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4"/>
              <p:cNvSpPr/>
              <p:nvPr/>
            </p:nvSpPr>
            <p:spPr>
              <a:xfrm>
                <a:off x="4279010" y="2212878"/>
                <a:ext cx="37016" cy="616591"/>
              </a:xfrm>
              <a:custGeom>
                <a:rect b="b" l="l" r="r" t="t"/>
                <a:pathLst>
                  <a:path extrusionOk="0" h="4714" w="283">
                    <a:moveTo>
                      <a:pt x="1" y="1"/>
                    </a:moveTo>
                    <a:cubicBezTo>
                      <a:pt x="92" y="386"/>
                      <a:pt x="161" y="772"/>
                      <a:pt x="209" y="1163"/>
                    </a:cubicBezTo>
                    <a:cubicBezTo>
                      <a:pt x="230" y="1362"/>
                      <a:pt x="239" y="1557"/>
                      <a:pt x="239" y="1752"/>
                    </a:cubicBezTo>
                    <a:cubicBezTo>
                      <a:pt x="243" y="1952"/>
                      <a:pt x="239" y="2147"/>
                      <a:pt x="239" y="2346"/>
                    </a:cubicBezTo>
                    <a:cubicBezTo>
                      <a:pt x="230" y="2741"/>
                      <a:pt x="217" y="3135"/>
                      <a:pt x="209" y="3530"/>
                    </a:cubicBezTo>
                    <a:cubicBezTo>
                      <a:pt x="200" y="3924"/>
                      <a:pt x="191" y="4319"/>
                      <a:pt x="187" y="4714"/>
                    </a:cubicBezTo>
                    <a:lnTo>
                      <a:pt x="196" y="4714"/>
                    </a:lnTo>
                    <a:cubicBezTo>
                      <a:pt x="226" y="4319"/>
                      <a:pt x="243" y="3924"/>
                      <a:pt x="261" y="3530"/>
                    </a:cubicBezTo>
                    <a:cubicBezTo>
                      <a:pt x="278" y="3135"/>
                      <a:pt x="282" y="2741"/>
                      <a:pt x="282" y="2346"/>
                    </a:cubicBezTo>
                    <a:cubicBezTo>
                      <a:pt x="282" y="2147"/>
                      <a:pt x="282" y="1952"/>
                      <a:pt x="274" y="1752"/>
                    </a:cubicBezTo>
                    <a:cubicBezTo>
                      <a:pt x="269" y="1557"/>
                      <a:pt x="261" y="1358"/>
                      <a:pt x="235" y="1163"/>
                    </a:cubicBezTo>
                    <a:cubicBezTo>
                      <a:pt x="183" y="768"/>
                      <a:pt x="100" y="382"/>
                      <a:pt x="9" y="1"/>
                    </a:cubicBezTo>
                    <a:close/>
                  </a:path>
                </a:pathLst>
              </a:custGeom>
              <a:solidFill>
                <a:srgbClr val="4D8E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44"/>
              <p:cNvSpPr/>
              <p:nvPr/>
            </p:nvSpPr>
            <p:spPr>
              <a:xfrm>
                <a:off x="4703188" y="2374677"/>
                <a:ext cx="47742" cy="45388"/>
              </a:xfrm>
              <a:custGeom>
                <a:rect b="b" l="l" r="r" t="t"/>
                <a:pathLst>
                  <a:path extrusionOk="0" h="347" w="365">
                    <a:moveTo>
                      <a:pt x="184" y="0"/>
                    </a:moveTo>
                    <a:cubicBezTo>
                      <a:pt x="183" y="0"/>
                      <a:pt x="181" y="1"/>
                      <a:pt x="178" y="4"/>
                    </a:cubicBezTo>
                    <a:lnTo>
                      <a:pt x="126" y="108"/>
                    </a:lnTo>
                    <a:cubicBezTo>
                      <a:pt x="126" y="108"/>
                      <a:pt x="126" y="112"/>
                      <a:pt x="126" y="112"/>
                    </a:cubicBezTo>
                    <a:lnTo>
                      <a:pt x="9" y="129"/>
                    </a:lnTo>
                    <a:cubicBezTo>
                      <a:pt x="5" y="129"/>
                      <a:pt x="1" y="134"/>
                      <a:pt x="5" y="134"/>
                    </a:cubicBezTo>
                    <a:lnTo>
                      <a:pt x="87" y="220"/>
                    </a:lnTo>
                    <a:lnTo>
                      <a:pt x="92" y="220"/>
                    </a:lnTo>
                    <a:lnTo>
                      <a:pt x="70" y="337"/>
                    </a:lnTo>
                    <a:cubicBezTo>
                      <a:pt x="70" y="342"/>
                      <a:pt x="74" y="346"/>
                      <a:pt x="79" y="346"/>
                    </a:cubicBezTo>
                    <a:lnTo>
                      <a:pt x="183" y="290"/>
                    </a:lnTo>
                    <a:lnTo>
                      <a:pt x="187" y="290"/>
                    </a:lnTo>
                    <a:lnTo>
                      <a:pt x="291" y="346"/>
                    </a:lnTo>
                    <a:cubicBezTo>
                      <a:pt x="295" y="346"/>
                      <a:pt x="300" y="342"/>
                      <a:pt x="300" y="337"/>
                    </a:cubicBezTo>
                    <a:lnTo>
                      <a:pt x="278" y="220"/>
                    </a:lnTo>
                    <a:lnTo>
                      <a:pt x="365" y="134"/>
                    </a:lnTo>
                    <a:cubicBezTo>
                      <a:pt x="365" y="134"/>
                      <a:pt x="365" y="129"/>
                      <a:pt x="361" y="129"/>
                    </a:cubicBezTo>
                    <a:lnTo>
                      <a:pt x="243" y="112"/>
                    </a:lnTo>
                    <a:cubicBezTo>
                      <a:pt x="243" y="112"/>
                      <a:pt x="243" y="108"/>
                      <a:pt x="239" y="108"/>
                    </a:cubicBezTo>
                    <a:lnTo>
                      <a:pt x="187" y="4"/>
                    </a:lnTo>
                    <a:cubicBezTo>
                      <a:pt x="187" y="1"/>
                      <a:pt x="186" y="0"/>
                      <a:pt x="1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6" name="Google Shape;1286;p44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4"/>
          <p:cNvSpPr/>
          <p:nvPr/>
        </p:nvSpPr>
        <p:spPr>
          <a:xfrm>
            <a:off x="5027375" y="136530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4"/>
          <p:cNvSpPr/>
          <p:nvPr/>
        </p:nvSpPr>
        <p:spPr>
          <a:xfrm>
            <a:off x="3793538" y="343745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4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4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4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44"/>
          <p:cNvGrpSpPr/>
          <p:nvPr/>
        </p:nvGrpSpPr>
        <p:grpSpPr>
          <a:xfrm>
            <a:off x="457200" y="1252538"/>
            <a:ext cx="3918924" cy="1191600"/>
            <a:chOff x="457200" y="1418025"/>
            <a:chExt cx="3918924" cy="1191600"/>
          </a:xfrm>
        </p:grpSpPr>
        <p:grpSp>
          <p:nvGrpSpPr>
            <p:cNvPr id="1293" name="Google Shape;1293;p44"/>
            <p:cNvGrpSpPr/>
            <p:nvPr/>
          </p:nvGrpSpPr>
          <p:grpSpPr>
            <a:xfrm>
              <a:off x="457200" y="1418025"/>
              <a:ext cx="1980300" cy="830243"/>
              <a:chOff x="457200" y="1418025"/>
              <a:chExt cx="1980300" cy="830243"/>
            </a:xfrm>
          </p:grpSpPr>
          <p:sp>
            <p:nvSpPr>
              <p:cNvPr id="1294" name="Google Shape;1294;p44"/>
              <p:cNvSpPr txBox="1"/>
              <p:nvPr/>
            </p:nvSpPr>
            <p:spPr>
              <a:xfrm>
                <a:off x="457224" y="14180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95" name="Google Shape;1295;p44"/>
              <p:cNvSpPr txBox="1"/>
              <p:nvPr/>
            </p:nvSpPr>
            <p:spPr>
              <a:xfrm>
                <a:off x="45720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296" name="Google Shape;1296;p44"/>
            <p:cNvCxnSpPr>
              <a:stCxn id="1294" idx="3"/>
              <a:endCxn id="1286" idx="2"/>
            </p:cNvCxnSpPr>
            <p:nvPr/>
          </p:nvCxnSpPr>
          <p:spPr>
            <a:xfrm>
              <a:off x="1652124" y="1592325"/>
              <a:ext cx="2724000" cy="1017300"/>
            </a:xfrm>
            <a:prstGeom prst="bentConnector3">
              <a:avLst>
                <a:gd fmla="val 4577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97" name="Google Shape;1297;p44"/>
          <p:cNvGrpSpPr/>
          <p:nvPr/>
        </p:nvGrpSpPr>
        <p:grpSpPr>
          <a:xfrm>
            <a:off x="5418900" y="1252537"/>
            <a:ext cx="3267900" cy="830243"/>
            <a:chOff x="5418900" y="1418025"/>
            <a:chExt cx="3267900" cy="830243"/>
          </a:xfrm>
        </p:grpSpPr>
        <p:grpSp>
          <p:nvGrpSpPr>
            <p:cNvPr id="1298" name="Google Shape;1298;p44"/>
            <p:cNvGrpSpPr/>
            <p:nvPr/>
          </p:nvGrpSpPr>
          <p:grpSpPr>
            <a:xfrm>
              <a:off x="6706475" y="1418025"/>
              <a:ext cx="1980324" cy="830243"/>
              <a:chOff x="6706475" y="1418025"/>
              <a:chExt cx="1980324" cy="830243"/>
            </a:xfrm>
          </p:grpSpPr>
          <p:sp>
            <p:nvSpPr>
              <p:cNvPr id="1299" name="Google Shape;1299;p44"/>
              <p:cNvSpPr txBox="1"/>
              <p:nvPr/>
            </p:nvSpPr>
            <p:spPr>
              <a:xfrm>
                <a:off x="7491900" y="14180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00" name="Google Shape;1300;p44"/>
              <p:cNvSpPr txBox="1"/>
              <p:nvPr/>
            </p:nvSpPr>
            <p:spPr>
              <a:xfrm>
                <a:off x="670647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01" name="Google Shape;1301;p44"/>
            <p:cNvCxnSpPr>
              <a:stCxn id="1299" idx="1"/>
              <a:endCxn id="1287" idx="6"/>
            </p:cNvCxnSpPr>
            <p:nvPr/>
          </p:nvCxnSpPr>
          <p:spPr>
            <a:xfrm flipH="1">
              <a:off x="5418900" y="1592325"/>
              <a:ext cx="2073000" cy="134100"/>
            </a:xfrm>
            <a:prstGeom prst="bentConnector3">
              <a:avLst>
                <a:gd fmla="val 5614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02" name="Google Shape;1302;p44"/>
          <p:cNvGrpSpPr/>
          <p:nvPr/>
        </p:nvGrpSpPr>
        <p:grpSpPr>
          <a:xfrm>
            <a:off x="457200" y="2512740"/>
            <a:ext cx="3336324" cy="1120500"/>
            <a:chOff x="457200" y="2525828"/>
            <a:chExt cx="3336324" cy="1120500"/>
          </a:xfrm>
        </p:grpSpPr>
        <p:grpSp>
          <p:nvGrpSpPr>
            <p:cNvPr id="1303" name="Google Shape;1303;p44"/>
            <p:cNvGrpSpPr/>
            <p:nvPr/>
          </p:nvGrpSpPr>
          <p:grpSpPr>
            <a:xfrm>
              <a:off x="457200" y="2525828"/>
              <a:ext cx="1980300" cy="830244"/>
              <a:chOff x="457200" y="2525828"/>
              <a:chExt cx="1980300" cy="830244"/>
            </a:xfrm>
          </p:grpSpPr>
          <p:sp>
            <p:nvSpPr>
              <p:cNvPr id="1304" name="Google Shape;1304;p44"/>
              <p:cNvSpPr txBox="1"/>
              <p:nvPr/>
            </p:nvSpPr>
            <p:spPr>
              <a:xfrm>
                <a:off x="457224" y="2525828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05" name="Google Shape;1305;p44"/>
              <p:cNvSpPr txBox="1"/>
              <p:nvPr/>
            </p:nvSpPr>
            <p:spPr>
              <a:xfrm>
                <a:off x="45720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06" name="Google Shape;1306;p44"/>
            <p:cNvCxnSpPr>
              <a:stCxn id="1304" idx="3"/>
              <a:endCxn id="1288" idx="2"/>
            </p:cNvCxnSpPr>
            <p:nvPr/>
          </p:nvCxnSpPr>
          <p:spPr>
            <a:xfrm>
              <a:off x="1652124" y="2700128"/>
              <a:ext cx="2141400" cy="946200"/>
            </a:xfrm>
            <a:prstGeom prst="bentConnector3">
              <a:avLst>
                <a:gd fmla="val 5786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07" name="Google Shape;1307;p44"/>
          <p:cNvGrpSpPr/>
          <p:nvPr/>
        </p:nvGrpSpPr>
        <p:grpSpPr>
          <a:xfrm>
            <a:off x="5323800" y="2512740"/>
            <a:ext cx="3363000" cy="1379400"/>
            <a:chOff x="5323800" y="2525828"/>
            <a:chExt cx="3363000" cy="1379400"/>
          </a:xfrm>
        </p:grpSpPr>
        <p:grpSp>
          <p:nvGrpSpPr>
            <p:cNvPr id="1308" name="Google Shape;1308;p44"/>
            <p:cNvGrpSpPr/>
            <p:nvPr/>
          </p:nvGrpSpPr>
          <p:grpSpPr>
            <a:xfrm>
              <a:off x="6706475" y="2525828"/>
              <a:ext cx="1980324" cy="830244"/>
              <a:chOff x="6706475" y="2525828"/>
              <a:chExt cx="1980324" cy="830244"/>
            </a:xfrm>
          </p:grpSpPr>
          <p:sp>
            <p:nvSpPr>
              <p:cNvPr id="1309" name="Google Shape;1309;p44"/>
              <p:cNvSpPr txBox="1"/>
              <p:nvPr/>
            </p:nvSpPr>
            <p:spPr>
              <a:xfrm>
                <a:off x="7491900" y="2525828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10" name="Google Shape;1310;p44"/>
              <p:cNvSpPr txBox="1"/>
              <p:nvPr/>
            </p:nvSpPr>
            <p:spPr>
              <a:xfrm>
                <a:off x="6706475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11" name="Google Shape;1311;p44"/>
            <p:cNvCxnSpPr>
              <a:stCxn id="1309" idx="1"/>
              <a:endCxn id="1289" idx="6"/>
            </p:cNvCxnSpPr>
            <p:nvPr/>
          </p:nvCxnSpPr>
          <p:spPr>
            <a:xfrm flipH="1">
              <a:off x="5323800" y="2700128"/>
              <a:ext cx="2168100" cy="1205100"/>
            </a:xfrm>
            <a:prstGeom prst="bentConnector3">
              <a:avLst>
                <a:gd fmla="val 4892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12" name="Google Shape;1312;p44"/>
          <p:cNvGrpSpPr/>
          <p:nvPr/>
        </p:nvGrpSpPr>
        <p:grpSpPr>
          <a:xfrm>
            <a:off x="457200" y="3772938"/>
            <a:ext cx="3653425" cy="829023"/>
            <a:chOff x="457200" y="3633625"/>
            <a:chExt cx="3653425" cy="829023"/>
          </a:xfrm>
        </p:grpSpPr>
        <p:grpSp>
          <p:nvGrpSpPr>
            <p:cNvPr id="1313" name="Google Shape;1313;p44"/>
            <p:cNvGrpSpPr/>
            <p:nvPr/>
          </p:nvGrpSpPr>
          <p:grpSpPr>
            <a:xfrm>
              <a:off x="457200" y="3633625"/>
              <a:ext cx="1980300" cy="829023"/>
              <a:chOff x="457200" y="3633625"/>
              <a:chExt cx="1980300" cy="829023"/>
            </a:xfrm>
          </p:grpSpPr>
          <p:sp>
            <p:nvSpPr>
              <p:cNvPr id="1314" name="Google Shape;1314;p44"/>
              <p:cNvSpPr txBox="1"/>
              <p:nvPr/>
            </p:nvSpPr>
            <p:spPr>
              <a:xfrm>
                <a:off x="457225" y="36336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15" name="Google Shape;1315;p44"/>
              <p:cNvSpPr txBox="1"/>
              <p:nvPr/>
            </p:nvSpPr>
            <p:spPr>
              <a:xfrm>
                <a:off x="45720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16" name="Google Shape;1316;p44"/>
            <p:cNvCxnSpPr>
              <a:stCxn id="1314" idx="3"/>
              <a:endCxn id="1290" idx="2"/>
            </p:cNvCxnSpPr>
            <p:nvPr/>
          </p:nvCxnSpPr>
          <p:spPr>
            <a:xfrm>
              <a:off x="1652125" y="3807925"/>
              <a:ext cx="2458500" cy="384000"/>
            </a:xfrm>
            <a:prstGeom prst="bentConnector3">
              <a:avLst>
                <a:gd fmla="val 4999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17" name="Google Shape;1317;p44"/>
          <p:cNvGrpSpPr/>
          <p:nvPr/>
        </p:nvGrpSpPr>
        <p:grpSpPr>
          <a:xfrm>
            <a:off x="5152500" y="3772938"/>
            <a:ext cx="3534300" cy="829023"/>
            <a:chOff x="5152500" y="3633625"/>
            <a:chExt cx="3534300" cy="829023"/>
          </a:xfrm>
        </p:grpSpPr>
        <p:grpSp>
          <p:nvGrpSpPr>
            <p:cNvPr id="1318" name="Google Shape;1318;p44"/>
            <p:cNvGrpSpPr/>
            <p:nvPr/>
          </p:nvGrpSpPr>
          <p:grpSpPr>
            <a:xfrm>
              <a:off x="6706475" y="3633625"/>
              <a:ext cx="1980325" cy="829023"/>
              <a:chOff x="6706475" y="3633625"/>
              <a:chExt cx="1980325" cy="829023"/>
            </a:xfrm>
          </p:grpSpPr>
          <p:sp>
            <p:nvSpPr>
              <p:cNvPr id="1319" name="Google Shape;1319;p44"/>
              <p:cNvSpPr txBox="1"/>
              <p:nvPr/>
            </p:nvSpPr>
            <p:spPr>
              <a:xfrm>
                <a:off x="7491900" y="36336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20" name="Google Shape;1320;p44"/>
              <p:cNvSpPr txBox="1"/>
              <p:nvPr/>
            </p:nvSpPr>
            <p:spPr>
              <a:xfrm>
                <a:off x="6706475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and is where we all live on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21" name="Google Shape;1321;p44"/>
            <p:cNvCxnSpPr>
              <a:stCxn id="1319" idx="1"/>
              <a:endCxn id="1291" idx="6"/>
            </p:cNvCxnSpPr>
            <p:nvPr/>
          </p:nvCxnSpPr>
          <p:spPr>
            <a:xfrm flipH="1">
              <a:off x="5152500" y="3807925"/>
              <a:ext cx="2339400" cy="384000"/>
            </a:xfrm>
            <a:prstGeom prst="bentConnector3">
              <a:avLst>
                <a:gd fmla="val 5000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6" name="Google Shape;1326;p45"/>
          <p:cNvGrpSpPr/>
          <p:nvPr/>
        </p:nvGrpSpPr>
        <p:grpSpPr>
          <a:xfrm>
            <a:off x="457200" y="1227938"/>
            <a:ext cx="2048400" cy="1080300"/>
            <a:chOff x="498925" y="3667300"/>
            <a:chExt cx="2048400" cy="1080300"/>
          </a:xfrm>
        </p:grpSpPr>
        <p:sp>
          <p:nvSpPr>
            <p:cNvPr id="1327" name="Google Shape;1327;p45"/>
            <p:cNvSpPr/>
            <p:nvPr/>
          </p:nvSpPr>
          <p:spPr>
            <a:xfrm>
              <a:off x="498925" y="3667300"/>
              <a:ext cx="2048400" cy="4296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498929" y="4096900"/>
              <a:ext cx="20475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9" name="Google Shape;1329;p45"/>
          <p:cNvGrpSpPr/>
          <p:nvPr/>
        </p:nvGrpSpPr>
        <p:grpSpPr>
          <a:xfrm>
            <a:off x="2517600" y="1227938"/>
            <a:ext cx="2048400" cy="1080300"/>
            <a:chOff x="498925" y="3667300"/>
            <a:chExt cx="2048400" cy="1080300"/>
          </a:xfrm>
        </p:grpSpPr>
        <p:sp>
          <p:nvSpPr>
            <p:cNvPr id="1330" name="Google Shape;1330;p45"/>
            <p:cNvSpPr/>
            <p:nvPr/>
          </p:nvSpPr>
          <p:spPr>
            <a:xfrm>
              <a:off x="498925" y="3667300"/>
              <a:ext cx="2048400" cy="4296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498929" y="4096900"/>
              <a:ext cx="20475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2" name="Google Shape;1332;p45"/>
          <p:cNvGrpSpPr/>
          <p:nvPr/>
        </p:nvGrpSpPr>
        <p:grpSpPr>
          <a:xfrm>
            <a:off x="4578000" y="1227938"/>
            <a:ext cx="2048400" cy="1080300"/>
            <a:chOff x="498925" y="3667300"/>
            <a:chExt cx="2048400" cy="1080300"/>
          </a:xfrm>
        </p:grpSpPr>
        <p:sp>
          <p:nvSpPr>
            <p:cNvPr id="1333" name="Google Shape;1333;p45"/>
            <p:cNvSpPr/>
            <p:nvPr/>
          </p:nvSpPr>
          <p:spPr>
            <a:xfrm>
              <a:off x="498925" y="3667300"/>
              <a:ext cx="2048400" cy="4296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498929" y="4096900"/>
              <a:ext cx="20475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5" name="Google Shape;1335;p45"/>
          <p:cNvGrpSpPr/>
          <p:nvPr/>
        </p:nvGrpSpPr>
        <p:grpSpPr>
          <a:xfrm>
            <a:off x="6638400" y="1227938"/>
            <a:ext cx="2048400" cy="1080300"/>
            <a:chOff x="498925" y="3667300"/>
            <a:chExt cx="2048400" cy="1080300"/>
          </a:xfrm>
        </p:grpSpPr>
        <p:sp>
          <p:nvSpPr>
            <p:cNvPr id="1336" name="Google Shape;1336;p45"/>
            <p:cNvSpPr/>
            <p:nvPr/>
          </p:nvSpPr>
          <p:spPr>
            <a:xfrm>
              <a:off x="498925" y="3667300"/>
              <a:ext cx="2048400" cy="4296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498929" y="4096900"/>
              <a:ext cx="20475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38" name="Google Shape;1338;p4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1339" name="Google Shape;1339;p45"/>
          <p:cNvGrpSpPr/>
          <p:nvPr/>
        </p:nvGrpSpPr>
        <p:grpSpPr>
          <a:xfrm>
            <a:off x="2709357" y="2280865"/>
            <a:ext cx="3725097" cy="2449525"/>
            <a:chOff x="235800" y="830650"/>
            <a:chExt cx="6978450" cy="4588844"/>
          </a:xfrm>
        </p:grpSpPr>
        <p:sp>
          <p:nvSpPr>
            <p:cNvPr id="1340" name="Google Shape;1340;p45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6" name="Google Shape;1346;p45"/>
          <p:cNvSpPr/>
          <p:nvPr/>
        </p:nvSpPr>
        <p:spPr>
          <a:xfrm>
            <a:off x="3470324" y="3736750"/>
            <a:ext cx="622800" cy="62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5"/>
          <p:cNvSpPr/>
          <p:nvPr/>
        </p:nvSpPr>
        <p:spPr>
          <a:xfrm>
            <a:off x="3152249" y="2711100"/>
            <a:ext cx="622800" cy="62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5"/>
          <p:cNvSpPr/>
          <p:nvPr/>
        </p:nvSpPr>
        <p:spPr>
          <a:xfrm>
            <a:off x="4578011" y="2790000"/>
            <a:ext cx="622800" cy="62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5"/>
          <p:cNvSpPr/>
          <p:nvPr/>
        </p:nvSpPr>
        <p:spPr>
          <a:xfrm>
            <a:off x="5875799" y="3736738"/>
            <a:ext cx="622800" cy="62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0" name="Google Shape;1350;p45"/>
          <p:cNvCxnSpPr>
            <a:stCxn id="1346" idx="2"/>
            <a:endCxn id="1328" idx="2"/>
          </p:cNvCxnSpPr>
          <p:nvPr/>
        </p:nvCxnSpPr>
        <p:spPr>
          <a:xfrm rot="10800000">
            <a:off x="1481024" y="2308150"/>
            <a:ext cx="1989300" cy="1740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45"/>
          <p:cNvCxnSpPr>
            <a:stCxn id="1331" idx="2"/>
            <a:endCxn id="1347" idx="0"/>
          </p:cNvCxnSpPr>
          <p:nvPr/>
        </p:nvCxnSpPr>
        <p:spPr>
          <a:xfrm rot="5400000">
            <a:off x="3301054" y="2470838"/>
            <a:ext cx="402900" cy="77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45"/>
          <p:cNvCxnSpPr>
            <a:stCxn id="1334" idx="2"/>
            <a:endCxn id="1348" idx="0"/>
          </p:cNvCxnSpPr>
          <p:nvPr/>
        </p:nvCxnSpPr>
        <p:spPr>
          <a:xfrm rot="5400000">
            <a:off x="5004754" y="2193038"/>
            <a:ext cx="481800" cy="712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45"/>
          <p:cNvCxnSpPr>
            <a:stCxn id="1337" idx="2"/>
            <a:endCxn id="1349" idx="6"/>
          </p:cNvCxnSpPr>
          <p:nvPr/>
        </p:nvCxnSpPr>
        <p:spPr>
          <a:xfrm rot="5400000">
            <a:off x="6210304" y="2596388"/>
            <a:ext cx="1740000" cy="1163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4" name="Google Shape;1354;p45"/>
          <p:cNvGrpSpPr/>
          <p:nvPr/>
        </p:nvGrpSpPr>
        <p:grpSpPr>
          <a:xfrm>
            <a:off x="6060984" y="3856860"/>
            <a:ext cx="252435" cy="382597"/>
            <a:chOff x="6722472" y="5822635"/>
            <a:chExt cx="252435" cy="382597"/>
          </a:xfrm>
        </p:grpSpPr>
        <p:sp>
          <p:nvSpPr>
            <p:cNvPr id="1355" name="Google Shape;1355;p45"/>
            <p:cNvSpPr/>
            <p:nvPr/>
          </p:nvSpPr>
          <p:spPr>
            <a:xfrm>
              <a:off x="6773134" y="5822635"/>
              <a:ext cx="201773" cy="224055"/>
            </a:xfrm>
            <a:custGeom>
              <a:rect b="b" l="l" r="r" t="t"/>
              <a:pathLst>
                <a:path extrusionOk="0" h="5842" w="5261">
                  <a:moveTo>
                    <a:pt x="2421" y="1"/>
                  </a:moveTo>
                  <a:lnTo>
                    <a:pt x="2421" y="581"/>
                  </a:lnTo>
                  <a:lnTo>
                    <a:pt x="1" y="581"/>
                  </a:lnTo>
                  <a:lnTo>
                    <a:pt x="1" y="1171"/>
                  </a:lnTo>
                  <a:lnTo>
                    <a:pt x="528" y="1171"/>
                  </a:lnTo>
                  <a:lnTo>
                    <a:pt x="528" y="5261"/>
                  </a:lnTo>
                  <a:lnTo>
                    <a:pt x="537" y="5377"/>
                  </a:lnTo>
                  <a:lnTo>
                    <a:pt x="626" y="5591"/>
                  </a:lnTo>
                  <a:lnTo>
                    <a:pt x="787" y="5752"/>
                  </a:lnTo>
                  <a:lnTo>
                    <a:pt x="992" y="5832"/>
                  </a:lnTo>
                  <a:lnTo>
                    <a:pt x="1108" y="5841"/>
                  </a:lnTo>
                  <a:lnTo>
                    <a:pt x="4171" y="5841"/>
                  </a:lnTo>
                  <a:lnTo>
                    <a:pt x="4287" y="5832"/>
                  </a:lnTo>
                  <a:lnTo>
                    <a:pt x="4502" y="5752"/>
                  </a:lnTo>
                  <a:lnTo>
                    <a:pt x="4662" y="5591"/>
                  </a:lnTo>
                  <a:lnTo>
                    <a:pt x="4752" y="5377"/>
                  </a:lnTo>
                  <a:lnTo>
                    <a:pt x="4752" y="5261"/>
                  </a:lnTo>
                  <a:lnTo>
                    <a:pt x="4752" y="4671"/>
                  </a:lnTo>
                  <a:lnTo>
                    <a:pt x="3278" y="4671"/>
                  </a:lnTo>
                  <a:lnTo>
                    <a:pt x="3278" y="4091"/>
                  </a:lnTo>
                  <a:lnTo>
                    <a:pt x="4752" y="4091"/>
                  </a:lnTo>
                  <a:lnTo>
                    <a:pt x="4752" y="3501"/>
                  </a:lnTo>
                  <a:lnTo>
                    <a:pt x="3278" y="3501"/>
                  </a:lnTo>
                  <a:lnTo>
                    <a:pt x="3278" y="2921"/>
                  </a:lnTo>
                  <a:lnTo>
                    <a:pt x="4752" y="2921"/>
                  </a:lnTo>
                  <a:lnTo>
                    <a:pt x="4752" y="2341"/>
                  </a:lnTo>
                  <a:lnTo>
                    <a:pt x="3278" y="2341"/>
                  </a:lnTo>
                  <a:lnTo>
                    <a:pt x="3278" y="1751"/>
                  </a:lnTo>
                  <a:lnTo>
                    <a:pt x="4752" y="1751"/>
                  </a:lnTo>
                  <a:lnTo>
                    <a:pt x="4752" y="1171"/>
                  </a:lnTo>
                  <a:lnTo>
                    <a:pt x="5261" y="1171"/>
                  </a:lnTo>
                  <a:lnTo>
                    <a:pt x="5261" y="581"/>
                  </a:lnTo>
                  <a:lnTo>
                    <a:pt x="3001" y="58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6780689" y="6069233"/>
              <a:ext cx="187352" cy="135998"/>
            </a:xfrm>
            <a:custGeom>
              <a:rect b="b" l="l" r="r" t="t"/>
              <a:pathLst>
                <a:path extrusionOk="0" h="3546" w="4885">
                  <a:moveTo>
                    <a:pt x="2724" y="1929"/>
                  </a:moveTo>
                  <a:lnTo>
                    <a:pt x="2724" y="2510"/>
                  </a:lnTo>
                  <a:lnTo>
                    <a:pt x="2143" y="2510"/>
                  </a:lnTo>
                  <a:lnTo>
                    <a:pt x="2143" y="1929"/>
                  </a:lnTo>
                  <a:close/>
                  <a:moveTo>
                    <a:pt x="1108" y="0"/>
                  </a:moveTo>
                  <a:lnTo>
                    <a:pt x="1108" y="876"/>
                  </a:lnTo>
                  <a:lnTo>
                    <a:pt x="349" y="876"/>
                  </a:lnTo>
                  <a:lnTo>
                    <a:pt x="0" y="3546"/>
                  </a:lnTo>
                  <a:lnTo>
                    <a:pt x="4885" y="3546"/>
                  </a:lnTo>
                  <a:lnTo>
                    <a:pt x="4546" y="876"/>
                  </a:lnTo>
                  <a:lnTo>
                    <a:pt x="3778" y="876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6722472" y="5892856"/>
              <a:ext cx="48324" cy="118202"/>
            </a:xfrm>
            <a:custGeom>
              <a:rect b="b" l="l" r="r" t="t"/>
              <a:pathLst>
                <a:path extrusionOk="0" h="3082" w="1260">
                  <a:moveTo>
                    <a:pt x="0" y="1"/>
                  </a:moveTo>
                  <a:lnTo>
                    <a:pt x="0" y="3081"/>
                  </a:lnTo>
                  <a:lnTo>
                    <a:pt x="1259" y="3081"/>
                  </a:lnTo>
                  <a:lnTo>
                    <a:pt x="1259" y="2492"/>
                  </a:lnTo>
                  <a:lnTo>
                    <a:pt x="581" y="2492"/>
                  </a:lnTo>
                  <a:lnTo>
                    <a:pt x="581" y="581"/>
                  </a:lnTo>
                  <a:lnTo>
                    <a:pt x="1259" y="581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4777220" y="2910108"/>
            <a:ext cx="224362" cy="382595"/>
            <a:chOff x="777745" y="6377808"/>
            <a:chExt cx="224362" cy="382595"/>
          </a:xfrm>
        </p:grpSpPr>
        <p:sp>
          <p:nvSpPr>
            <p:cNvPr id="1359" name="Google Shape;1359;p45"/>
            <p:cNvSpPr/>
            <p:nvPr/>
          </p:nvSpPr>
          <p:spPr>
            <a:xfrm>
              <a:off x="777745" y="6377808"/>
              <a:ext cx="224362" cy="276406"/>
            </a:xfrm>
            <a:custGeom>
              <a:rect b="b" l="l" r="r" t="t"/>
              <a:pathLst>
                <a:path extrusionOk="0" h="7207" w="5850">
                  <a:moveTo>
                    <a:pt x="2055" y="0"/>
                  </a:moveTo>
                  <a:lnTo>
                    <a:pt x="1840" y="9"/>
                  </a:lnTo>
                  <a:lnTo>
                    <a:pt x="1439" y="90"/>
                  </a:lnTo>
                  <a:lnTo>
                    <a:pt x="1072" y="241"/>
                  </a:lnTo>
                  <a:lnTo>
                    <a:pt x="751" y="465"/>
                  </a:lnTo>
                  <a:lnTo>
                    <a:pt x="474" y="742"/>
                  </a:lnTo>
                  <a:lnTo>
                    <a:pt x="251" y="1072"/>
                  </a:lnTo>
                  <a:lnTo>
                    <a:pt x="90" y="1438"/>
                  </a:lnTo>
                  <a:lnTo>
                    <a:pt x="10" y="1831"/>
                  </a:lnTo>
                  <a:lnTo>
                    <a:pt x="1" y="2045"/>
                  </a:lnTo>
                  <a:lnTo>
                    <a:pt x="1" y="2144"/>
                  </a:lnTo>
                  <a:lnTo>
                    <a:pt x="1456" y="2144"/>
                  </a:lnTo>
                  <a:lnTo>
                    <a:pt x="1573" y="2152"/>
                  </a:lnTo>
                  <a:lnTo>
                    <a:pt x="1733" y="2295"/>
                  </a:lnTo>
                  <a:lnTo>
                    <a:pt x="1760" y="2402"/>
                  </a:lnTo>
                  <a:lnTo>
                    <a:pt x="1760" y="2465"/>
                  </a:lnTo>
                  <a:lnTo>
                    <a:pt x="1724" y="2581"/>
                  </a:lnTo>
                  <a:lnTo>
                    <a:pt x="1644" y="2670"/>
                  </a:lnTo>
                  <a:lnTo>
                    <a:pt x="1528" y="2724"/>
                  </a:lnTo>
                  <a:lnTo>
                    <a:pt x="1" y="2724"/>
                  </a:lnTo>
                  <a:lnTo>
                    <a:pt x="1" y="3313"/>
                  </a:lnTo>
                  <a:lnTo>
                    <a:pt x="1456" y="3313"/>
                  </a:lnTo>
                  <a:lnTo>
                    <a:pt x="1573" y="3322"/>
                  </a:lnTo>
                  <a:lnTo>
                    <a:pt x="1733" y="3465"/>
                  </a:lnTo>
                  <a:lnTo>
                    <a:pt x="1760" y="3572"/>
                  </a:lnTo>
                  <a:lnTo>
                    <a:pt x="1760" y="3635"/>
                  </a:lnTo>
                  <a:lnTo>
                    <a:pt x="1724" y="3751"/>
                  </a:lnTo>
                  <a:lnTo>
                    <a:pt x="1644" y="3840"/>
                  </a:lnTo>
                  <a:lnTo>
                    <a:pt x="1528" y="3894"/>
                  </a:lnTo>
                  <a:lnTo>
                    <a:pt x="1" y="3894"/>
                  </a:lnTo>
                  <a:lnTo>
                    <a:pt x="1" y="4483"/>
                  </a:lnTo>
                  <a:lnTo>
                    <a:pt x="1456" y="4483"/>
                  </a:lnTo>
                  <a:lnTo>
                    <a:pt x="1573" y="4492"/>
                  </a:lnTo>
                  <a:lnTo>
                    <a:pt x="1733" y="4635"/>
                  </a:lnTo>
                  <a:lnTo>
                    <a:pt x="1760" y="4742"/>
                  </a:lnTo>
                  <a:lnTo>
                    <a:pt x="1760" y="4805"/>
                  </a:lnTo>
                  <a:lnTo>
                    <a:pt x="1724" y="4921"/>
                  </a:lnTo>
                  <a:lnTo>
                    <a:pt x="1644" y="5010"/>
                  </a:lnTo>
                  <a:lnTo>
                    <a:pt x="1528" y="5064"/>
                  </a:lnTo>
                  <a:lnTo>
                    <a:pt x="1" y="5064"/>
                  </a:lnTo>
                  <a:lnTo>
                    <a:pt x="1" y="5162"/>
                  </a:lnTo>
                  <a:lnTo>
                    <a:pt x="10" y="5376"/>
                  </a:lnTo>
                  <a:lnTo>
                    <a:pt x="90" y="5769"/>
                  </a:lnTo>
                  <a:lnTo>
                    <a:pt x="251" y="6135"/>
                  </a:lnTo>
                  <a:lnTo>
                    <a:pt x="474" y="6466"/>
                  </a:lnTo>
                  <a:lnTo>
                    <a:pt x="751" y="6742"/>
                  </a:lnTo>
                  <a:lnTo>
                    <a:pt x="1072" y="6966"/>
                  </a:lnTo>
                  <a:lnTo>
                    <a:pt x="1439" y="7117"/>
                  </a:lnTo>
                  <a:lnTo>
                    <a:pt x="1840" y="7198"/>
                  </a:lnTo>
                  <a:lnTo>
                    <a:pt x="2055" y="7207"/>
                  </a:lnTo>
                  <a:lnTo>
                    <a:pt x="2055" y="5751"/>
                  </a:lnTo>
                  <a:lnTo>
                    <a:pt x="2064" y="5644"/>
                  </a:lnTo>
                  <a:lnTo>
                    <a:pt x="2207" y="5483"/>
                  </a:lnTo>
                  <a:lnTo>
                    <a:pt x="2314" y="5457"/>
                  </a:lnTo>
                  <a:lnTo>
                    <a:pt x="2376" y="5457"/>
                  </a:lnTo>
                  <a:lnTo>
                    <a:pt x="2492" y="5492"/>
                  </a:lnTo>
                  <a:lnTo>
                    <a:pt x="2582" y="5573"/>
                  </a:lnTo>
                  <a:lnTo>
                    <a:pt x="2635" y="5680"/>
                  </a:lnTo>
                  <a:lnTo>
                    <a:pt x="2635" y="5751"/>
                  </a:lnTo>
                  <a:lnTo>
                    <a:pt x="2635" y="7207"/>
                  </a:lnTo>
                  <a:lnTo>
                    <a:pt x="3225" y="7207"/>
                  </a:lnTo>
                  <a:lnTo>
                    <a:pt x="3225" y="5751"/>
                  </a:lnTo>
                  <a:lnTo>
                    <a:pt x="3233" y="5644"/>
                  </a:lnTo>
                  <a:lnTo>
                    <a:pt x="3376" y="5483"/>
                  </a:lnTo>
                  <a:lnTo>
                    <a:pt x="3484" y="5457"/>
                  </a:lnTo>
                  <a:lnTo>
                    <a:pt x="3546" y="5457"/>
                  </a:lnTo>
                  <a:lnTo>
                    <a:pt x="3662" y="5492"/>
                  </a:lnTo>
                  <a:lnTo>
                    <a:pt x="3751" y="5573"/>
                  </a:lnTo>
                  <a:lnTo>
                    <a:pt x="3796" y="5680"/>
                  </a:lnTo>
                  <a:lnTo>
                    <a:pt x="3805" y="5751"/>
                  </a:lnTo>
                  <a:lnTo>
                    <a:pt x="3805" y="7207"/>
                  </a:lnTo>
                  <a:lnTo>
                    <a:pt x="4019" y="7198"/>
                  </a:lnTo>
                  <a:lnTo>
                    <a:pt x="4412" y="7117"/>
                  </a:lnTo>
                  <a:lnTo>
                    <a:pt x="4778" y="6966"/>
                  </a:lnTo>
                  <a:lnTo>
                    <a:pt x="5109" y="6742"/>
                  </a:lnTo>
                  <a:lnTo>
                    <a:pt x="5386" y="6466"/>
                  </a:lnTo>
                  <a:lnTo>
                    <a:pt x="5609" y="6135"/>
                  </a:lnTo>
                  <a:lnTo>
                    <a:pt x="5761" y="5769"/>
                  </a:lnTo>
                  <a:lnTo>
                    <a:pt x="5841" y="5376"/>
                  </a:lnTo>
                  <a:lnTo>
                    <a:pt x="5850" y="5162"/>
                  </a:lnTo>
                  <a:lnTo>
                    <a:pt x="5850" y="5064"/>
                  </a:lnTo>
                  <a:lnTo>
                    <a:pt x="4394" y="5064"/>
                  </a:lnTo>
                  <a:lnTo>
                    <a:pt x="4287" y="5055"/>
                  </a:lnTo>
                  <a:lnTo>
                    <a:pt x="4126" y="4912"/>
                  </a:lnTo>
                  <a:lnTo>
                    <a:pt x="4100" y="4805"/>
                  </a:lnTo>
                  <a:lnTo>
                    <a:pt x="4100" y="4742"/>
                  </a:lnTo>
                  <a:lnTo>
                    <a:pt x="4135" y="4626"/>
                  </a:lnTo>
                  <a:lnTo>
                    <a:pt x="4216" y="4537"/>
                  </a:lnTo>
                  <a:lnTo>
                    <a:pt x="4323" y="4483"/>
                  </a:lnTo>
                  <a:lnTo>
                    <a:pt x="5850" y="4483"/>
                  </a:lnTo>
                  <a:lnTo>
                    <a:pt x="5850" y="3894"/>
                  </a:lnTo>
                  <a:lnTo>
                    <a:pt x="4394" y="3894"/>
                  </a:lnTo>
                  <a:lnTo>
                    <a:pt x="4287" y="3885"/>
                  </a:lnTo>
                  <a:lnTo>
                    <a:pt x="4126" y="3742"/>
                  </a:lnTo>
                  <a:lnTo>
                    <a:pt x="4100" y="3635"/>
                  </a:lnTo>
                  <a:lnTo>
                    <a:pt x="4100" y="3572"/>
                  </a:lnTo>
                  <a:lnTo>
                    <a:pt x="4135" y="3456"/>
                  </a:lnTo>
                  <a:lnTo>
                    <a:pt x="4216" y="3367"/>
                  </a:lnTo>
                  <a:lnTo>
                    <a:pt x="4323" y="3313"/>
                  </a:lnTo>
                  <a:lnTo>
                    <a:pt x="5850" y="3313"/>
                  </a:lnTo>
                  <a:lnTo>
                    <a:pt x="5850" y="2724"/>
                  </a:lnTo>
                  <a:lnTo>
                    <a:pt x="4394" y="2724"/>
                  </a:lnTo>
                  <a:lnTo>
                    <a:pt x="4287" y="2715"/>
                  </a:lnTo>
                  <a:lnTo>
                    <a:pt x="4126" y="2572"/>
                  </a:lnTo>
                  <a:lnTo>
                    <a:pt x="4100" y="2465"/>
                  </a:lnTo>
                  <a:lnTo>
                    <a:pt x="4100" y="2402"/>
                  </a:lnTo>
                  <a:lnTo>
                    <a:pt x="4135" y="2286"/>
                  </a:lnTo>
                  <a:lnTo>
                    <a:pt x="4216" y="2197"/>
                  </a:lnTo>
                  <a:lnTo>
                    <a:pt x="4323" y="2144"/>
                  </a:lnTo>
                  <a:lnTo>
                    <a:pt x="5850" y="2144"/>
                  </a:lnTo>
                  <a:lnTo>
                    <a:pt x="5850" y="2045"/>
                  </a:lnTo>
                  <a:lnTo>
                    <a:pt x="5841" y="1831"/>
                  </a:lnTo>
                  <a:lnTo>
                    <a:pt x="5761" y="1438"/>
                  </a:lnTo>
                  <a:lnTo>
                    <a:pt x="5609" y="1072"/>
                  </a:lnTo>
                  <a:lnTo>
                    <a:pt x="5386" y="742"/>
                  </a:lnTo>
                  <a:lnTo>
                    <a:pt x="5109" y="465"/>
                  </a:lnTo>
                  <a:lnTo>
                    <a:pt x="4778" y="241"/>
                  </a:lnTo>
                  <a:lnTo>
                    <a:pt x="4412" y="90"/>
                  </a:lnTo>
                  <a:lnTo>
                    <a:pt x="4019" y="9"/>
                  </a:lnTo>
                  <a:lnTo>
                    <a:pt x="3805" y="0"/>
                  </a:lnTo>
                  <a:lnTo>
                    <a:pt x="3805" y="1456"/>
                  </a:lnTo>
                  <a:lnTo>
                    <a:pt x="3787" y="1563"/>
                  </a:lnTo>
                  <a:lnTo>
                    <a:pt x="3653" y="1724"/>
                  </a:lnTo>
                  <a:lnTo>
                    <a:pt x="3546" y="1751"/>
                  </a:lnTo>
                  <a:lnTo>
                    <a:pt x="3484" y="1751"/>
                  </a:lnTo>
                  <a:lnTo>
                    <a:pt x="3367" y="1715"/>
                  </a:lnTo>
                  <a:lnTo>
                    <a:pt x="3278" y="1635"/>
                  </a:lnTo>
                  <a:lnTo>
                    <a:pt x="3225" y="1527"/>
                  </a:lnTo>
                  <a:lnTo>
                    <a:pt x="3225" y="1456"/>
                  </a:lnTo>
                  <a:lnTo>
                    <a:pt x="3225" y="0"/>
                  </a:lnTo>
                  <a:lnTo>
                    <a:pt x="2635" y="0"/>
                  </a:lnTo>
                  <a:lnTo>
                    <a:pt x="2635" y="1456"/>
                  </a:lnTo>
                  <a:lnTo>
                    <a:pt x="2626" y="1563"/>
                  </a:lnTo>
                  <a:lnTo>
                    <a:pt x="2483" y="1724"/>
                  </a:lnTo>
                  <a:lnTo>
                    <a:pt x="2376" y="1751"/>
                  </a:lnTo>
                  <a:lnTo>
                    <a:pt x="2314" y="1751"/>
                  </a:lnTo>
                  <a:lnTo>
                    <a:pt x="2198" y="1715"/>
                  </a:lnTo>
                  <a:lnTo>
                    <a:pt x="2108" y="1635"/>
                  </a:lnTo>
                  <a:lnTo>
                    <a:pt x="2055" y="1527"/>
                  </a:lnTo>
                  <a:lnTo>
                    <a:pt x="2055" y="1456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777745" y="6676794"/>
              <a:ext cx="224362" cy="83608"/>
            </a:xfrm>
            <a:custGeom>
              <a:rect b="b" l="l" r="r" t="t"/>
              <a:pathLst>
                <a:path extrusionOk="0" h="2180" w="5850">
                  <a:moveTo>
                    <a:pt x="2635" y="0"/>
                  </a:moveTo>
                  <a:lnTo>
                    <a:pt x="2635" y="1009"/>
                  </a:lnTo>
                  <a:lnTo>
                    <a:pt x="885" y="1009"/>
                  </a:lnTo>
                  <a:lnTo>
                    <a:pt x="706" y="1027"/>
                  </a:lnTo>
                  <a:lnTo>
                    <a:pt x="385" y="1161"/>
                  </a:lnTo>
                  <a:lnTo>
                    <a:pt x="153" y="1393"/>
                  </a:lnTo>
                  <a:lnTo>
                    <a:pt x="19" y="1715"/>
                  </a:lnTo>
                  <a:lnTo>
                    <a:pt x="1" y="1893"/>
                  </a:lnTo>
                  <a:lnTo>
                    <a:pt x="10" y="1956"/>
                  </a:lnTo>
                  <a:lnTo>
                    <a:pt x="54" y="2054"/>
                  </a:lnTo>
                  <a:lnTo>
                    <a:pt x="135" y="2134"/>
                  </a:lnTo>
                  <a:lnTo>
                    <a:pt x="242" y="2179"/>
                  </a:lnTo>
                  <a:lnTo>
                    <a:pt x="5618" y="2179"/>
                  </a:lnTo>
                  <a:lnTo>
                    <a:pt x="5725" y="2134"/>
                  </a:lnTo>
                  <a:lnTo>
                    <a:pt x="5805" y="2054"/>
                  </a:lnTo>
                  <a:lnTo>
                    <a:pt x="5850" y="1956"/>
                  </a:lnTo>
                  <a:lnTo>
                    <a:pt x="5850" y="1893"/>
                  </a:lnTo>
                  <a:lnTo>
                    <a:pt x="5841" y="1715"/>
                  </a:lnTo>
                  <a:lnTo>
                    <a:pt x="5707" y="1393"/>
                  </a:lnTo>
                  <a:lnTo>
                    <a:pt x="5466" y="1161"/>
                  </a:lnTo>
                  <a:lnTo>
                    <a:pt x="5153" y="1027"/>
                  </a:lnTo>
                  <a:lnTo>
                    <a:pt x="4975" y="1009"/>
                  </a:lnTo>
                  <a:lnTo>
                    <a:pt x="3225" y="1009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45"/>
          <p:cNvGrpSpPr/>
          <p:nvPr/>
        </p:nvGrpSpPr>
        <p:grpSpPr>
          <a:xfrm>
            <a:off x="3272750" y="2869287"/>
            <a:ext cx="381799" cy="306436"/>
            <a:chOff x="180500" y="3247500"/>
            <a:chExt cx="381799" cy="306436"/>
          </a:xfrm>
        </p:grpSpPr>
        <p:sp>
          <p:nvSpPr>
            <p:cNvPr id="1362" name="Google Shape;1362;p45"/>
            <p:cNvSpPr/>
            <p:nvPr/>
          </p:nvSpPr>
          <p:spPr>
            <a:xfrm>
              <a:off x="359025" y="3247500"/>
              <a:ext cx="22858" cy="45218"/>
            </a:xfrm>
            <a:custGeom>
              <a:rect b="b" l="l" r="r" t="t"/>
              <a:pathLst>
                <a:path extrusionOk="0" h="1179" w="596">
                  <a:moveTo>
                    <a:pt x="298" y="0"/>
                  </a:moveTo>
                  <a:lnTo>
                    <a:pt x="179" y="12"/>
                  </a:lnTo>
                  <a:lnTo>
                    <a:pt x="24" y="179"/>
                  </a:lnTo>
                  <a:lnTo>
                    <a:pt x="1" y="298"/>
                  </a:lnTo>
                  <a:lnTo>
                    <a:pt x="1" y="1179"/>
                  </a:lnTo>
                  <a:lnTo>
                    <a:pt x="584" y="1179"/>
                  </a:lnTo>
                  <a:lnTo>
                    <a:pt x="584" y="298"/>
                  </a:lnTo>
                  <a:lnTo>
                    <a:pt x="596" y="298"/>
                  </a:lnTo>
                  <a:lnTo>
                    <a:pt x="584" y="179"/>
                  </a:lnTo>
                  <a:lnTo>
                    <a:pt x="417" y="1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180500" y="3269399"/>
              <a:ext cx="381799" cy="284537"/>
            </a:xfrm>
            <a:custGeom>
              <a:rect b="b" l="l" r="r" t="t"/>
              <a:pathLst>
                <a:path extrusionOk="0" h="7419" w="9955">
                  <a:moveTo>
                    <a:pt x="7323" y="1858"/>
                  </a:moveTo>
                  <a:lnTo>
                    <a:pt x="7442" y="1870"/>
                  </a:lnTo>
                  <a:lnTo>
                    <a:pt x="7608" y="2037"/>
                  </a:lnTo>
                  <a:lnTo>
                    <a:pt x="7620" y="2156"/>
                  </a:lnTo>
                  <a:lnTo>
                    <a:pt x="7608" y="2275"/>
                  </a:lnTo>
                  <a:lnTo>
                    <a:pt x="7442" y="2430"/>
                  </a:lnTo>
                  <a:lnTo>
                    <a:pt x="7323" y="2453"/>
                  </a:lnTo>
                  <a:lnTo>
                    <a:pt x="7204" y="2430"/>
                  </a:lnTo>
                  <a:lnTo>
                    <a:pt x="7037" y="2275"/>
                  </a:lnTo>
                  <a:lnTo>
                    <a:pt x="7025" y="2156"/>
                  </a:lnTo>
                  <a:lnTo>
                    <a:pt x="7037" y="2037"/>
                  </a:lnTo>
                  <a:lnTo>
                    <a:pt x="7204" y="1870"/>
                  </a:lnTo>
                  <a:lnTo>
                    <a:pt x="7323" y="1858"/>
                  </a:lnTo>
                  <a:close/>
                  <a:moveTo>
                    <a:pt x="5251" y="2537"/>
                  </a:moveTo>
                  <a:lnTo>
                    <a:pt x="5370" y="2549"/>
                  </a:lnTo>
                  <a:lnTo>
                    <a:pt x="5537" y="2715"/>
                  </a:lnTo>
                  <a:lnTo>
                    <a:pt x="5549" y="2834"/>
                  </a:lnTo>
                  <a:lnTo>
                    <a:pt x="5537" y="2953"/>
                  </a:lnTo>
                  <a:lnTo>
                    <a:pt x="5370" y="3120"/>
                  </a:lnTo>
                  <a:lnTo>
                    <a:pt x="5251" y="3132"/>
                  </a:lnTo>
                  <a:lnTo>
                    <a:pt x="4667" y="3132"/>
                  </a:lnTo>
                  <a:lnTo>
                    <a:pt x="4548" y="3120"/>
                  </a:lnTo>
                  <a:lnTo>
                    <a:pt x="4394" y="2953"/>
                  </a:lnTo>
                  <a:lnTo>
                    <a:pt x="4370" y="2834"/>
                  </a:lnTo>
                  <a:lnTo>
                    <a:pt x="4394" y="2715"/>
                  </a:lnTo>
                  <a:lnTo>
                    <a:pt x="4548" y="2549"/>
                  </a:lnTo>
                  <a:lnTo>
                    <a:pt x="4667" y="2537"/>
                  </a:lnTo>
                  <a:close/>
                  <a:moveTo>
                    <a:pt x="6644" y="2537"/>
                  </a:moveTo>
                  <a:lnTo>
                    <a:pt x="6763" y="2549"/>
                  </a:lnTo>
                  <a:lnTo>
                    <a:pt x="6918" y="2715"/>
                  </a:lnTo>
                  <a:lnTo>
                    <a:pt x="6942" y="2834"/>
                  </a:lnTo>
                  <a:lnTo>
                    <a:pt x="6918" y="2953"/>
                  </a:lnTo>
                  <a:lnTo>
                    <a:pt x="6763" y="3120"/>
                  </a:lnTo>
                  <a:lnTo>
                    <a:pt x="6644" y="3132"/>
                  </a:lnTo>
                  <a:lnTo>
                    <a:pt x="6525" y="3120"/>
                  </a:lnTo>
                  <a:lnTo>
                    <a:pt x="6358" y="2953"/>
                  </a:lnTo>
                  <a:lnTo>
                    <a:pt x="6346" y="2834"/>
                  </a:lnTo>
                  <a:lnTo>
                    <a:pt x="6358" y="2715"/>
                  </a:lnTo>
                  <a:lnTo>
                    <a:pt x="6525" y="2549"/>
                  </a:lnTo>
                  <a:lnTo>
                    <a:pt x="6644" y="2537"/>
                  </a:lnTo>
                  <a:close/>
                  <a:moveTo>
                    <a:pt x="8013" y="2537"/>
                  </a:moveTo>
                  <a:lnTo>
                    <a:pt x="8132" y="2549"/>
                  </a:lnTo>
                  <a:lnTo>
                    <a:pt x="8287" y="2715"/>
                  </a:lnTo>
                  <a:lnTo>
                    <a:pt x="8311" y="2834"/>
                  </a:lnTo>
                  <a:lnTo>
                    <a:pt x="8275" y="2953"/>
                  </a:lnTo>
                  <a:lnTo>
                    <a:pt x="8120" y="3120"/>
                  </a:lnTo>
                  <a:lnTo>
                    <a:pt x="8013" y="3132"/>
                  </a:lnTo>
                  <a:lnTo>
                    <a:pt x="7894" y="3120"/>
                  </a:lnTo>
                  <a:lnTo>
                    <a:pt x="7728" y="2953"/>
                  </a:lnTo>
                  <a:lnTo>
                    <a:pt x="7716" y="2834"/>
                  </a:lnTo>
                  <a:lnTo>
                    <a:pt x="7728" y="2715"/>
                  </a:lnTo>
                  <a:lnTo>
                    <a:pt x="7894" y="2549"/>
                  </a:lnTo>
                  <a:lnTo>
                    <a:pt x="8013" y="2537"/>
                  </a:lnTo>
                  <a:close/>
                  <a:moveTo>
                    <a:pt x="2596" y="1941"/>
                  </a:moveTo>
                  <a:lnTo>
                    <a:pt x="2715" y="1953"/>
                  </a:lnTo>
                  <a:lnTo>
                    <a:pt x="2870" y="2120"/>
                  </a:lnTo>
                  <a:lnTo>
                    <a:pt x="2893" y="2239"/>
                  </a:lnTo>
                  <a:lnTo>
                    <a:pt x="2893" y="2537"/>
                  </a:lnTo>
                  <a:lnTo>
                    <a:pt x="3191" y="2537"/>
                  </a:lnTo>
                  <a:lnTo>
                    <a:pt x="3310" y="2549"/>
                  </a:lnTo>
                  <a:lnTo>
                    <a:pt x="3465" y="2715"/>
                  </a:lnTo>
                  <a:lnTo>
                    <a:pt x="3489" y="2834"/>
                  </a:lnTo>
                  <a:lnTo>
                    <a:pt x="3465" y="2953"/>
                  </a:lnTo>
                  <a:lnTo>
                    <a:pt x="3310" y="3120"/>
                  </a:lnTo>
                  <a:lnTo>
                    <a:pt x="3191" y="3132"/>
                  </a:lnTo>
                  <a:lnTo>
                    <a:pt x="2893" y="3132"/>
                  </a:lnTo>
                  <a:lnTo>
                    <a:pt x="2893" y="3430"/>
                  </a:lnTo>
                  <a:lnTo>
                    <a:pt x="2870" y="3549"/>
                  </a:lnTo>
                  <a:lnTo>
                    <a:pt x="2715" y="3715"/>
                  </a:lnTo>
                  <a:lnTo>
                    <a:pt x="2596" y="3727"/>
                  </a:lnTo>
                  <a:lnTo>
                    <a:pt x="2465" y="3715"/>
                  </a:lnTo>
                  <a:lnTo>
                    <a:pt x="2310" y="3549"/>
                  </a:lnTo>
                  <a:lnTo>
                    <a:pt x="2298" y="3430"/>
                  </a:lnTo>
                  <a:lnTo>
                    <a:pt x="2298" y="3132"/>
                  </a:lnTo>
                  <a:lnTo>
                    <a:pt x="2000" y="3132"/>
                  </a:lnTo>
                  <a:lnTo>
                    <a:pt x="1869" y="3120"/>
                  </a:lnTo>
                  <a:lnTo>
                    <a:pt x="1715" y="2953"/>
                  </a:lnTo>
                  <a:lnTo>
                    <a:pt x="1703" y="2834"/>
                  </a:lnTo>
                  <a:lnTo>
                    <a:pt x="1715" y="2715"/>
                  </a:lnTo>
                  <a:lnTo>
                    <a:pt x="1869" y="2549"/>
                  </a:lnTo>
                  <a:lnTo>
                    <a:pt x="2000" y="2537"/>
                  </a:lnTo>
                  <a:lnTo>
                    <a:pt x="2298" y="2537"/>
                  </a:lnTo>
                  <a:lnTo>
                    <a:pt x="2298" y="2239"/>
                  </a:lnTo>
                  <a:lnTo>
                    <a:pt x="2310" y="2120"/>
                  </a:lnTo>
                  <a:lnTo>
                    <a:pt x="2465" y="1953"/>
                  </a:lnTo>
                  <a:lnTo>
                    <a:pt x="2596" y="1941"/>
                  </a:lnTo>
                  <a:close/>
                  <a:moveTo>
                    <a:pt x="7323" y="3227"/>
                  </a:moveTo>
                  <a:lnTo>
                    <a:pt x="7442" y="3239"/>
                  </a:lnTo>
                  <a:lnTo>
                    <a:pt x="7608" y="3406"/>
                  </a:lnTo>
                  <a:lnTo>
                    <a:pt x="7620" y="3525"/>
                  </a:lnTo>
                  <a:lnTo>
                    <a:pt x="7608" y="3644"/>
                  </a:lnTo>
                  <a:lnTo>
                    <a:pt x="7442" y="3799"/>
                  </a:lnTo>
                  <a:lnTo>
                    <a:pt x="7323" y="3823"/>
                  </a:lnTo>
                  <a:lnTo>
                    <a:pt x="7204" y="3799"/>
                  </a:lnTo>
                  <a:lnTo>
                    <a:pt x="7037" y="3644"/>
                  </a:lnTo>
                  <a:lnTo>
                    <a:pt x="7025" y="3525"/>
                  </a:lnTo>
                  <a:lnTo>
                    <a:pt x="7037" y="3406"/>
                  </a:lnTo>
                  <a:lnTo>
                    <a:pt x="7204" y="3239"/>
                  </a:lnTo>
                  <a:lnTo>
                    <a:pt x="7323" y="3227"/>
                  </a:lnTo>
                  <a:close/>
                  <a:moveTo>
                    <a:pt x="3941" y="4001"/>
                  </a:moveTo>
                  <a:lnTo>
                    <a:pt x="4060" y="4013"/>
                  </a:lnTo>
                  <a:lnTo>
                    <a:pt x="4227" y="4168"/>
                  </a:lnTo>
                  <a:lnTo>
                    <a:pt x="4239" y="4299"/>
                  </a:lnTo>
                  <a:lnTo>
                    <a:pt x="4227" y="4418"/>
                  </a:lnTo>
                  <a:lnTo>
                    <a:pt x="4060" y="4573"/>
                  </a:lnTo>
                  <a:lnTo>
                    <a:pt x="3941" y="4597"/>
                  </a:lnTo>
                  <a:lnTo>
                    <a:pt x="3822" y="4573"/>
                  </a:lnTo>
                  <a:lnTo>
                    <a:pt x="3667" y="4418"/>
                  </a:lnTo>
                  <a:lnTo>
                    <a:pt x="3644" y="4299"/>
                  </a:lnTo>
                  <a:lnTo>
                    <a:pt x="3667" y="4168"/>
                  </a:lnTo>
                  <a:lnTo>
                    <a:pt x="3822" y="4013"/>
                  </a:lnTo>
                  <a:lnTo>
                    <a:pt x="3941" y="4001"/>
                  </a:lnTo>
                  <a:close/>
                  <a:moveTo>
                    <a:pt x="5989" y="4001"/>
                  </a:moveTo>
                  <a:lnTo>
                    <a:pt x="6108" y="4013"/>
                  </a:lnTo>
                  <a:lnTo>
                    <a:pt x="6263" y="4168"/>
                  </a:lnTo>
                  <a:lnTo>
                    <a:pt x="6287" y="4299"/>
                  </a:lnTo>
                  <a:lnTo>
                    <a:pt x="6263" y="4418"/>
                  </a:lnTo>
                  <a:lnTo>
                    <a:pt x="6096" y="4573"/>
                  </a:lnTo>
                  <a:lnTo>
                    <a:pt x="5989" y="4597"/>
                  </a:lnTo>
                  <a:lnTo>
                    <a:pt x="5870" y="4573"/>
                  </a:lnTo>
                  <a:lnTo>
                    <a:pt x="5703" y="4418"/>
                  </a:lnTo>
                  <a:lnTo>
                    <a:pt x="5691" y="4299"/>
                  </a:lnTo>
                  <a:lnTo>
                    <a:pt x="5703" y="4168"/>
                  </a:lnTo>
                  <a:lnTo>
                    <a:pt x="5870" y="4013"/>
                  </a:lnTo>
                  <a:lnTo>
                    <a:pt x="5989" y="4001"/>
                  </a:lnTo>
                  <a:close/>
                  <a:moveTo>
                    <a:pt x="2620" y="1"/>
                  </a:moveTo>
                  <a:lnTo>
                    <a:pt x="2500" y="24"/>
                  </a:lnTo>
                  <a:lnTo>
                    <a:pt x="2334" y="179"/>
                  </a:lnTo>
                  <a:lnTo>
                    <a:pt x="2322" y="298"/>
                  </a:lnTo>
                  <a:lnTo>
                    <a:pt x="2322" y="513"/>
                  </a:lnTo>
                  <a:lnTo>
                    <a:pt x="1965" y="572"/>
                  </a:lnTo>
                  <a:lnTo>
                    <a:pt x="1322" y="882"/>
                  </a:lnTo>
                  <a:lnTo>
                    <a:pt x="1048" y="1108"/>
                  </a:lnTo>
                  <a:lnTo>
                    <a:pt x="881" y="1263"/>
                  </a:lnTo>
                  <a:lnTo>
                    <a:pt x="631" y="1596"/>
                  </a:lnTo>
                  <a:lnTo>
                    <a:pt x="441" y="1977"/>
                  </a:lnTo>
                  <a:lnTo>
                    <a:pt x="322" y="2394"/>
                  </a:lnTo>
                  <a:lnTo>
                    <a:pt x="298" y="2608"/>
                  </a:lnTo>
                  <a:lnTo>
                    <a:pt x="0" y="5930"/>
                  </a:lnTo>
                  <a:lnTo>
                    <a:pt x="0" y="5954"/>
                  </a:lnTo>
                  <a:lnTo>
                    <a:pt x="0" y="6109"/>
                  </a:lnTo>
                  <a:lnTo>
                    <a:pt x="60" y="6395"/>
                  </a:lnTo>
                  <a:lnTo>
                    <a:pt x="238" y="6776"/>
                  </a:lnTo>
                  <a:lnTo>
                    <a:pt x="643" y="7180"/>
                  </a:lnTo>
                  <a:lnTo>
                    <a:pt x="1024" y="7359"/>
                  </a:lnTo>
                  <a:lnTo>
                    <a:pt x="1310" y="7418"/>
                  </a:lnTo>
                  <a:lnTo>
                    <a:pt x="1465" y="7418"/>
                  </a:lnTo>
                  <a:lnTo>
                    <a:pt x="1631" y="7407"/>
                  </a:lnTo>
                  <a:lnTo>
                    <a:pt x="1965" y="7335"/>
                  </a:lnTo>
                  <a:lnTo>
                    <a:pt x="2262" y="7180"/>
                  </a:lnTo>
                  <a:lnTo>
                    <a:pt x="2524" y="6954"/>
                  </a:lnTo>
                  <a:lnTo>
                    <a:pt x="2631" y="6823"/>
                  </a:lnTo>
                  <a:lnTo>
                    <a:pt x="3822" y="5168"/>
                  </a:lnTo>
                  <a:lnTo>
                    <a:pt x="3894" y="5192"/>
                  </a:lnTo>
                  <a:lnTo>
                    <a:pt x="3965" y="5192"/>
                  </a:lnTo>
                  <a:lnTo>
                    <a:pt x="4108" y="5180"/>
                  </a:lnTo>
                  <a:lnTo>
                    <a:pt x="4394" y="5073"/>
                  </a:lnTo>
                  <a:lnTo>
                    <a:pt x="4608" y="4894"/>
                  </a:lnTo>
                  <a:lnTo>
                    <a:pt x="4763" y="4644"/>
                  </a:lnTo>
                  <a:lnTo>
                    <a:pt x="4810" y="4501"/>
                  </a:lnTo>
                  <a:lnTo>
                    <a:pt x="5120" y="4501"/>
                  </a:lnTo>
                  <a:lnTo>
                    <a:pt x="5156" y="4644"/>
                  </a:lnTo>
                  <a:lnTo>
                    <a:pt x="5310" y="4894"/>
                  </a:lnTo>
                  <a:lnTo>
                    <a:pt x="5537" y="5073"/>
                  </a:lnTo>
                  <a:lnTo>
                    <a:pt x="5811" y="5180"/>
                  </a:lnTo>
                  <a:lnTo>
                    <a:pt x="5965" y="5192"/>
                  </a:lnTo>
                  <a:lnTo>
                    <a:pt x="6037" y="5192"/>
                  </a:lnTo>
                  <a:lnTo>
                    <a:pt x="6108" y="5168"/>
                  </a:lnTo>
                  <a:lnTo>
                    <a:pt x="7299" y="6823"/>
                  </a:lnTo>
                  <a:lnTo>
                    <a:pt x="7394" y="6954"/>
                  </a:lnTo>
                  <a:lnTo>
                    <a:pt x="7656" y="7180"/>
                  </a:lnTo>
                  <a:lnTo>
                    <a:pt x="7966" y="7335"/>
                  </a:lnTo>
                  <a:lnTo>
                    <a:pt x="8299" y="7407"/>
                  </a:lnTo>
                  <a:lnTo>
                    <a:pt x="8466" y="7418"/>
                  </a:lnTo>
                  <a:lnTo>
                    <a:pt x="8621" y="7418"/>
                  </a:lnTo>
                  <a:lnTo>
                    <a:pt x="8906" y="7359"/>
                  </a:lnTo>
                  <a:lnTo>
                    <a:pt x="9287" y="7180"/>
                  </a:lnTo>
                  <a:lnTo>
                    <a:pt x="9680" y="6776"/>
                  </a:lnTo>
                  <a:lnTo>
                    <a:pt x="9859" y="6395"/>
                  </a:lnTo>
                  <a:lnTo>
                    <a:pt x="9918" y="6109"/>
                  </a:lnTo>
                  <a:lnTo>
                    <a:pt x="9930" y="5954"/>
                  </a:lnTo>
                  <a:lnTo>
                    <a:pt x="9954" y="5942"/>
                  </a:lnTo>
                  <a:lnTo>
                    <a:pt x="9954" y="5930"/>
                  </a:lnTo>
                  <a:lnTo>
                    <a:pt x="9656" y="2608"/>
                  </a:lnTo>
                  <a:lnTo>
                    <a:pt x="9633" y="2394"/>
                  </a:lnTo>
                  <a:lnTo>
                    <a:pt x="9514" y="1977"/>
                  </a:lnTo>
                  <a:lnTo>
                    <a:pt x="9323" y="1596"/>
                  </a:lnTo>
                  <a:lnTo>
                    <a:pt x="9061" y="1263"/>
                  </a:lnTo>
                  <a:lnTo>
                    <a:pt x="8918" y="1108"/>
                  </a:lnTo>
                  <a:lnTo>
                    <a:pt x="8632" y="882"/>
                  </a:lnTo>
                  <a:lnTo>
                    <a:pt x="7989" y="572"/>
                  </a:lnTo>
                  <a:lnTo>
                    <a:pt x="7632" y="513"/>
                  </a:lnTo>
                  <a:lnTo>
                    <a:pt x="7632" y="298"/>
                  </a:lnTo>
                  <a:lnTo>
                    <a:pt x="7620" y="179"/>
                  </a:lnTo>
                  <a:lnTo>
                    <a:pt x="7454" y="24"/>
                  </a:lnTo>
                  <a:lnTo>
                    <a:pt x="7335" y="1"/>
                  </a:lnTo>
                  <a:lnTo>
                    <a:pt x="7216" y="24"/>
                  </a:lnTo>
                  <a:lnTo>
                    <a:pt x="7061" y="179"/>
                  </a:lnTo>
                  <a:lnTo>
                    <a:pt x="7037" y="298"/>
                  </a:lnTo>
                  <a:lnTo>
                    <a:pt x="7037" y="513"/>
                  </a:lnTo>
                  <a:lnTo>
                    <a:pt x="6846" y="536"/>
                  </a:lnTo>
                  <a:lnTo>
                    <a:pt x="6477" y="655"/>
                  </a:lnTo>
                  <a:lnTo>
                    <a:pt x="6132" y="822"/>
                  </a:lnTo>
                  <a:lnTo>
                    <a:pt x="5822" y="1048"/>
                  </a:lnTo>
                  <a:lnTo>
                    <a:pt x="5691" y="1179"/>
                  </a:lnTo>
                  <a:lnTo>
                    <a:pt x="4275" y="1179"/>
                  </a:lnTo>
                  <a:lnTo>
                    <a:pt x="4132" y="1048"/>
                  </a:lnTo>
                  <a:lnTo>
                    <a:pt x="3810" y="822"/>
                  </a:lnTo>
                  <a:lnTo>
                    <a:pt x="3477" y="655"/>
                  </a:lnTo>
                  <a:lnTo>
                    <a:pt x="3108" y="548"/>
                  </a:lnTo>
                  <a:lnTo>
                    <a:pt x="2917" y="513"/>
                  </a:lnTo>
                  <a:lnTo>
                    <a:pt x="2917" y="298"/>
                  </a:lnTo>
                  <a:lnTo>
                    <a:pt x="2905" y="179"/>
                  </a:lnTo>
                  <a:lnTo>
                    <a:pt x="2739" y="24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45"/>
          <p:cNvGrpSpPr/>
          <p:nvPr/>
        </p:nvGrpSpPr>
        <p:grpSpPr>
          <a:xfrm>
            <a:off x="3590367" y="3868886"/>
            <a:ext cx="382720" cy="358516"/>
            <a:chOff x="698780" y="5833411"/>
            <a:chExt cx="382720" cy="358516"/>
          </a:xfrm>
        </p:grpSpPr>
        <p:sp>
          <p:nvSpPr>
            <p:cNvPr id="1365" name="Google Shape;1365;p45"/>
            <p:cNvSpPr/>
            <p:nvPr/>
          </p:nvSpPr>
          <p:spPr>
            <a:xfrm>
              <a:off x="960873" y="5990498"/>
              <a:ext cx="52543" cy="22436"/>
            </a:xfrm>
            <a:custGeom>
              <a:rect b="b" l="l" r="r" t="t"/>
              <a:pathLst>
                <a:path extrusionOk="0" h="585" w="1370">
                  <a:moveTo>
                    <a:pt x="1" y="1"/>
                  </a:moveTo>
                  <a:lnTo>
                    <a:pt x="1" y="584"/>
                  </a:lnTo>
                  <a:lnTo>
                    <a:pt x="1370" y="58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766815" y="5990498"/>
              <a:ext cx="134732" cy="133850"/>
            </a:xfrm>
            <a:custGeom>
              <a:rect b="b" l="l" r="r" t="t"/>
              <a:pathLst>
                <a:path extrusionOk="0" h="3490" w="3513">
                  <a:moveTo>
                    <a:pt x="1751" y="1"/>
                  </a:moveTo>
                  <a:lnTo>
                    <a:pt x="1584" y="13"/>
                  </a:lnTo>
                  <a:lnTo>
                    <a:pt x="1251" y="72"/>
                  </a:lnTo>
                  <a:lnTo>
                    <a:pt x="941" y="191"/>
                  </a:lnTo>
                  <a:lnTo>
                    <a:pt x="655" y="382"/>
                  </a:lnTo>
                  <a:lnTo>
                    <a:pt x="512" y="513"/>
                  </a:lnTo>
                  <a:lnTo>
                    <a:pt x="405" y="632"/>
                  </a:lnTo>
                  <a:lnTo>
                    <a:pt x="203" y="918"/>
                  </a:lnTo>
                  <a:lnTo>
                    <a:pt x="72" y="1239"/>
                  </a:lnTo>
                  <a:lnTo>
                    <a:pt x="0" y="1573"/>
                  </a:lnTo>
                  <a:lnTo>
                    <a:pt x="0" y="1751"/>
                  </a:lnTo>
                  <a:lnTo>
                    <a:pt x="0" y="1918"/>
                  </a:lnTo>
                  <a:lnTo>
                    <a:pt x="72" y="2251"/>
                  </a:lnTo>
                  <a:lnTo>
                    <a:pt x="203" y="2573"/>
                  </a:lnTo>
                  <a:lnTo>
                    <a:pt x="393" y="2858"/>
                  </a:lnTo>
                  <a:lnTo>
                    <a:pt x="512" y="2978"/>
                  </a:lnTo>
                  <a:lnTo>
                    <a:pt x="655" y="3108"/>
                  </a:lnTo>
                  <a:lnTo>
                    <a:pt x="941" y="3299"/>
                  </a:lnTo>
                  <a:lnTo>
                    <a:pt x="1262" y="3430"/>
                  </a:lnTo>
                  <a:lnTo>
                    <a:pt x="1596" y="3489"/>
                  </a:lnTo>
                  <a:lnTo>
                    <a:pt x="1929" y="3489"/>
                  </a:lnTo>
                  <a:lnTo>
                    <a:pt x="2263" y="3430"/>
                  </a:lnTo>
                  <a:lnTo>
                    <a:pt x="2584" y="3299"/>
                  </a:lnTo>
                  <a:lnTo>
                    <a:pt x="2870" y="3108"/>
                  </a:lnTo>
                  <a:lnTo>
                    <a:pt x="3001" y="2978"/>
                  </a:lnTo>
                  <a:lnTo>
                    <a:pt x="3132" y="2847"/>
                  </a:lnTo>
                  <a:lnTo>
                    <a:pt x="3322" y="2561"/>
                  </a:lnTo>
                  <a:lnTo>
                    <a:pt x="3453" y="2239"/>
                  </a:lnTo>
                  <a:lnTo>
                    <a:pt x="3513" y="1906"/>
                  </a:lnTo>
                  <a:lnTo>
                    <a:pt x="3513" y="1573"/>
                  </a:lnTo>
                  <a:lnTo>
                    <a:pt x="3453" y="1239"/>
                  </a:lnTo>
                  <a:lnTo>
                    <a:pt x="3322" y="918"/>
                  </a:lnTo>
                  <a:lnTo>
                    <a:pt x="3132" y="632"/>
                  </a:lnTo>
                  <a:lnTo>
                    <a:pt x="3001" y="489"/>
                  </a:lnTo>
                  <a:lnTo>
                    <a:pt x="2870" y="382"/>
                  </a:lnTo>
                  <a:lnTo>
                    <a:pt x="2572" y="191"/>
                  </a:lnTo>
                  <a:lnTo>
                    <a:pt x="2251" y="72"/>
                  </a:lnTo>
                  <a:lnTo>
                    <a:pt x="1917" y="13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698780" y="5923383"/>
              <a:ext cx="382720" cy="268544"/>
            </a:xfrm>
            <a:custGeom>
              <a:rect b="b" l="l" r="r" t="t"/>
              <a:pathLst>
                <a:path extrusionOk="0" h="7002" w="9979">
                  <a:moveTo>
                    <a:pt x="8490" y="1155"/>
                  </a:moveTo>
                  <a:lnTo>
                    <a:pt x="8609" y="1179"/>
                  </a:lnTo>
                  <a:lnTo>
                    <a:pt x="8764" y="1334"/>
                  </a:lnTo>
                  <a:lnTo>
                    <a:pt x="8787" y="1453"/>
                  </a:lnTo>
                  <a:lnTo>
                    <a:pt x="8787" y="2632"/>
                  </a:lnTo>
                  <a:lnTo>
                    <a:pt x="8764" y="2751"/>
                  </a:lnTo>
                  <a:lnTo>
                    <a:pt x="8609" y="2918"/>
                  </a:lnTo>
                  <a:lnTo>
                    <a:pt x="8490" y="2930"/>
                  </a:lnTo>
                  <a:lnTo>
                    <a:pt x="6537" y="2930"/>
                  </a:lnTo>
                  <a:lnTo>
                    <a:pt x="6418" y="2918"/>
                  </a:lnTo>
                  <a:lnTo>
                    <a:pt x="6251" y="2751"/>
                  </a:lnTo>
                  <a:lnTo>
                    <a:pt x="6239" y="2632"/>
                  </a:lnTo>
                  <a:lnTo>
                    <a:pt x="6239" y="1453"/>
                  </a:lnTo>
                  <a:lnTo>
                    <a:pt x="6251" y="1334"/>
                  </a:lnTo>
                  <a:lnTo>
                    <a:pt x="6418" y="1179"/>
                  </a:lnTo>
                  <a:lnTo>
                    <a:pt x="6537" y="1155"/>
                  </a:lnTo>
                  <a:close/>
                  <a:moveTo>
                    <a:pt x="8502" y="4108"/>
                  </a:moveTo>
                  <a:lnTo>
                    <a:pt x="8621" y="4120"/>
                  </a:lnTo>
                  <a:lnTo>
                    <a:pt x="8775" y="4287"/>
                  </a:lnTo>
                  <a:lnTo>
                    <a:pt x="8799" y="4406"/>
                  </a:lnTo>
                  <a:lnTo>
                    <a:pt x="8775" y="4525"/>
                  </a:lnTo>
                  <a:lnTo>
                    <a:pt x="8621" y="4680"/>
                  </a:lnTo>
                  <a:lnTo>
                    <a:pt x="8502" y="4704"/>
                  </a:lnTo>
                  <a:lnTo>
                    <a:pt x="6549" y="4704"/>
                  </a:lnTo>
                  <a:lnTo>
                    <a:pt x="6430" y="4680"/>
                  </a:lnTo>
                  <a:lnTo>
                    <a:pt x="6263" y="4525"/>
                  </a:lnTo>
                  <a:lnTo>
                    <a:pt x="6251" y="4406"/>
                  </a:lnTo>
                  <a:lnTo>
                    <a:pt x="6263" y="4287"/>
                  </a:lnTo>
                  <a:lnTo>
                    <a:pt x="6430" y="4120"/>
                  </a:lnTo>
                  <a:lnTo>
                    <a:pt x="6549" y="4108"/>
                  </a:lnTo>
                  <a:close/>
                  <a:moveTo>
                    <a:pt x="3751" y="1179"/>
                  </a:moveTo>
                  <a:lnTo>
                    <a:pt x="4191" y="1275"/>
                  </a:lnTo>
                  <a:lnTo>
                    <a:pt x="4620" y="1441"/>
                  </a:lnTo>
                  <a:lnTo>
                    <a:pt x="5001" y="1691"/>
                  </a:lnTo>
                  <a:lnTo>
                    <a:pt x="5180" y="1858"/>
                  </a:lnTo>
                  <a:lnTo>
                    <a:pt x="5346" y="2037"/>
                  </a:lnTo>
                  <a:lnTo>
                    <a:pt x="5596" y="2418"/>
                  </a:lnTo>
                  <a:lnTo>
                    <a:pt x="5763" y="2846"/>
                  </a:lnTo>
                  <a:lnTo>
                    <a:pt x="5858" y="3287"/>
                  </a:lnTo>
                  <a:lnTo>
                    <a:pt x="5858" y="3739"/>
                  </a:lnTo>
                  <a:lnTo>
                    <a:pt x="5763" y="4180"/>
                  </a:lnTo>
                  <a:lnTo>
                    <a:pt x="5596" y="4597"/>
                  </a:lnTo>
                  <a:lnTo>
                    <a:pt x="5346" y="4989"/>
                  </a:lnTo>
                  <a:lnTo>
                    <a:pt x="5180" y="5168"/>
                  </a:lnTo>
                  <a:lnTo>
                    <a:pt x="5001" y="5323"/>
                  </a:lnTo>
                  <a:lnTo>
                    <a:pt x="4608" y="5585"/>
                  </a:lnTo>
                  <a:lnTo>
                    <a:pt x="4191" y="5751"/>
                  </a:lnTo>
                  <a:lnTo>
                    <a:pt x="3751" y="5835"/>
                  </a:lnTo>
                  <a:lnTo>
                    <a:pt x="3525" y="5847"/>
                  </a:lnTo>
                  <a:lnTo>
                    <a:pt x="3310" y="5835"/>
                  </a:lnTo>
                  <a:lnTo>
                    <a:pt x="2870" y="5751"/>
                  </a:lnTo>
                  <a:lnTo>
                    <a:pt x="2441" y="5585"/>
                  </a:lnTo>
                  <a:lnTo>
                    <a:pt x="2048" y="5323"/>
                  </a:lnTo>
                  <a:lnTo>
                    <a:pt x="1881" y="5168"/>
                  </a:lnTo>
                  <a:lnTo>
                    <a:pt x="1715" y="4989"/>
                  </a:lnTo>
                  <a:lnTo>
                    <a:pt x="1465" y="4608"/>
                  </a:lnTo>
                  <a:lnTo>
                    <a:pt x="1286" y="4192"/>
                  </a:lnTo>
                  <a:lnTo>
                    <a:pt x="1203" y="3739"/>
                  </a:lnTo>
                  <a:lnTo>
                    <a:pt x="1191" y="3513"/>
                  </a:lnTo>
                  <a:lnTo>
                    <a:pt x="1203" y="3275"/>
                  </a:lnTo>
                  <a:lnTo>
                    <a:pt x="1286" y="2834"/>
                  </a:lnTo>
                  <a:lnTo>
                    <a:pt x="1465" y="2406"/>
                  </a:lnTo>
                  <a:lnTo>
                    <a:pt x="1715" y="2025"/>
                  </a:lnTo>
                  <a:lnTo>
                    <a:pt x="1881" y="1858"/>
                  </a:lnTo>
                  <a:lnTo>
                    <a:pt x="2048" y="1691"/>
                  </a:lnTo>
                  <a:lnTo>
                    <a:pt x="2441" y="1441"/>
                  </a:lnTo>
                  <a:lnTo>
                    <a:pt x="2858" y="1275"/>
                  </a:lnTo>
                  <a:lnTo>
                    <a:pt x="3298" y="1179"/>
                  </a:lnTo>
                  <a:close/>
                  <a:moveTo>
                    <a:pt x="8502" y="5251"/>
                  </a:moveTo>
                  <a:lnTo>
                    <a:pt x="8621" y="5263"/>
                  </a:lnTo>
                  <a:lnTo>
                    <a:pt x="8775" y="5430"/>
                  </a:lnTo>
                  <a:lnTo>
                    <a:pt x="8799" y="5549"/>
                  </a:lnTo>
                  <a:lnTo>
                    <a:pt x="8775" y="5668"/>
                  </a:lnTo>
                  <a:lnTo>
                    <a:pt x="8621" y="5835"/>
                  </a:lnTo>
                  <a:lnTo>
                    <a:pt x="8502" y="5847"/>
                  </a:lnTo>
                  <a:lnTo>
                    <a:pt x="6549" y="5847"/>
                  </a:lnTo>
                  <a:lnTo>
                    <a:pt x="6430" y="5835"/>
                  </a:lnTo>
                  <a:lnTo>
                    <a:pt x="6263" y="5668"/>
                  </a:lnTo>
                  <a:lnTo>
                    <a:pt x="6251" y="5549"/>
                  </a:lnTo>
                  <a:lnTo>
                    <a:pt x="6263" y="5430"/>
                  </a:lnTo>
                  <a:lnTo>
                    <a:pt x="6430" y="5263"/>
                  </a:lnTo>
                  <a:lnTo>
                    <a:pt x="6549" y="5251"/>
                  </a:lnTo>
                  <a:close/>
                  <a:moveTo>
                    <a:pt x="1310" y="1"/>
                  </a:moveTo>
                  <a:lnTo>
                    <a:pt x="1024" y="60"/>
                  </a:lnTo>
                  <a:lnTo>
                    <a:pt x="643" y="239"/>
                  </a:lnTo>
                  <a:lnTo>
                    <a:pt x="238" y="632"/>
                  </a:lnTo>
                  <a:lnTo>
                    <a:pt x="60" y="1025"/>
                  </a:lnTo>
                  <a:lnTo>
                    <a:pt x="0" y="1310"/>
                  </a:lnTo>
                  <a:lnTo>
                    <a:pt x="0" y="1453"/>
                  </a:lnTo>
                  <a:lnTo>
                    <a:pt x="0" y="5549"/>
                  </a:lnTo>
                  <a:lnTo>
                    <a:pt x="0" y="5704"/>
                  </a:lnTo>
                  <a:lnTo>
                    <a:pt x="60" y="5978"/>
                  </a:lnTo>
                  <a:lnTo>
                    <a:pt x="238" y="6371"/>
                  </a:lnTo>
                  <a:lnTo>
                    <a:pt x="643" y="6764"/>
                  </a:lnTo>
                  <a:lnTo>
                    <a:pt x="1024" y="6942"/>
                  </a:lnTo>
                  <a:lnTo>
                    <a:pt x="1310" y="7002"/>
                  </a:lnTo>
                  <a:lnTo>
                    <a:pt x="8668" y="7002"/>
                  </a:lnTo>
                  <a:lnTo>
                    <a:pt x="8942" y="6942"/>
                  </a:lnTo>
                  <a:lnTo>
                    <a:pt x="9335" y="6764"/>
                  </a:lnTo>
                  <a:lnTo>
                    <a:pt x="9728" y="6371"/>
                  </a:lnTo>
                  <a:lnTo>
                    <a:pt x="9907" y="5978"/>
                  </a:lnTo>
                  <a:lnTo>
                    <a:pt x="9966" y="5704"/>
                  </a:lnTo>
                  <a:lnTo>
                    <a:pt x="9978" y="5549"/>
                  </a:lnTo>
                  <a:lnTo>
                    <a:pt x="9978" y="1453"/>
                  </a:lnTo>
                  <a:lnTo>
                    <a:pt x="9966" y="1310"/>
                  </a:lnTo>
                  <a:lnTo>
                    <a:pt x="9907" y="1025"/>
                  </a:lnTo>
                  <a:lnTo>
                    <a:pt x="9728" y="632"/>
                  </a:lnTo>
                  <a:lnTo>
                    <a:pt x="9335" y="239"/>
                  </a:lnTo>
                  <a:lnTo>
                    <a:pt x="8942" y="60"/>
                  </a:lnTo>
                  <a:lnTo>
                    <a:pt x="8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722059" y="5833411"/>
              <a:ext cx="115556" cy="67654"/>
            </a:xfrm>
            <a:custGeom>
              <a:rect b="b" l="l" r="r" t="t"/>
              <a:pathLst>
                <a:path extrusionOk="0" h="1764" w="3013">
                  <a:moveTo>
                    <a:pt x="346" y="1"/>
                  </a:moveTo>
                  <a:lnTo>
                    <a:pt x="131" y="37"/>
                  </a:lnTo>
                  <a:lnTo>
                    <a:pt x="48" y="132"/>
                  </a:lnTo>
                  <a:lnTo>
                    <a:pt x="0" y="239"/>
                  </a:lnTo>
                  <a:lnTo>
                    <a:pt x="36" y="465"/>
                  </a:lnTo>
                  <a:lnTo>
                    <a:pt x="120" y="549"/>
                  </a:lnTo>
                  <a:lnTo>
                    <a:pt x="1953" y="1763"/>
                  </a:lnTo>
                  <a:lnTo>
                    <a:pt x="3013" y="1763"/>
                  </a:lnTo>
                  <a:lnTo>
                    <a:pt x="453" y="49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380999" y="1267788"/>
            <a:ext cx="3361292" cy="3480655"/>
            <a:chOff x="380999" y="1267788"/>
            <a:chExt cx="3361292" cy="3480655"/>
          </a:xfrm>
        </p:grpSpPr>
        <p:sp>
          <p:nvSpPr>
            <p:cNvPr id="307" name="Google Shape;307;p19"/>
            <p:cNvSpPr/>
            <p:nvPr/>
          </p:nvSpPr>
          <p:spPr>
            <a:xfrm>
              <a:off x="2710525" y="2153738"/>
              <a:ext cx="489900" cy="48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789674" y="3377013"/>
              <a:ext cx="2952589" cy="418173"/>
            </a:xfrm>
            <a:custGeom>
              <a:rect b="b" l="l" r="r" t="t"/>
              <a:pathLst>
                <a:path extrusionOk="0" h="3209" w="25074">
                  <a:moveTo>
                    <a:pt x="25074" y="0"/>
                  </a:moveTo>
                  <a:lnTo>
                    <a:pt x="25074" y="3209"/>
                  </a:lnTo>
                  <a:lnTo>
                    <a:pt x="360" y="3209"/>
                  </a:lnTo>
                  <a:cubicBezTo>
                    <a:pt x="161" y="3209"/>
                    <a:pt x="0" y="3048"/>
                    <a:pt x="0" y="2849"/>
                  </a:cubicBezTo>
                  <a:lnTo>
                    <a:pt x="0" y="360"/>
                  </a:lnTo>
                  <a:cubicBezTo>
                    <a:pt x="0" y="161"/>
                    <a:pt x="161" y="0"/>
                    <a:pt x="3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57049" y="3853313"/>
              <a:ext cx="3185199" cy="418173"/>
            </a:xfrm>
            <a:custGeom>
              <a:rect b="b" l="l" r="r" t="t"/>
              <a:pathLst>
                <a:path extrusionOk="0" h="3209" w="26349">
                  <a:moveTo>
                    <a:pt x="26349" y="0"/>
                  </a:moveTo>
                  <a:lnTo>
                    <a:pt x="26349" y="3209"/>
                  </a:lnTo>
                  <a:lnTo>
                    <a:pt x="365" y="3209"/>
                  </a:lnTo>
                  <a:cubicBezTo>
                    <a:pt x="165" y="3209"/>
                    <a:pt x="1" y="3048"/>
                    <a:pt x="1" y="2849"/>
                  </a:cubicBezTo>
                  <a:lnTo>
                    <a:pt x="1" y="364"/>
                  </a:lnTo>
                  <a:cubicBezTo>
                    <a:pt x="1" y="161"/>
                    <a:pt x="165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80999" y="4330138"/>
              <a:ext cx="3361292" cy="418303"/>
            </a:xfrm>
            <a:custGeom>
              <a:rect b="b" l="l" r="r" t="t"/>
              <a:pathLst>
                <a:path extrusionOk="0" h="3210" w="27628">
                  <a:moveTo>
                    <a:pt x="27628" y="1"/>
                  </a:moveTo>
                  <a:lnTo>
                    <a:pt x="27628" y="2125"/>
                  </a:lnTo>
                  <a:cubicBezTo>
                    <a:pt x="27628" y="2233"/>
                    <a:pt x="27611" y="2342"/>
                    <a:pt x="27580" y="2442"/>
                  </a:cubicBezTo>
                  <a:cubicBezTo>
                    <a:pt x="27572" y="2468"/>
                    <a:pt x="27563" y="2494"/>
                    <a:pt x="27554" y="2520"/>
                  </a:cubicBezTo>
                  <a:cubicBezTo>
                    <a:pt x="27541" y="2550"/>
                    <a:pt x="27528" y="2585"/>
                    <a:pt x="27511" y="2615"/>
                  </a:cubicBezTo>
                  <a:cubicBezTo>
                    <a:pt x="27333" y="2966"/>
                    <a:pt x="26965" y="3209"/>
                    <a:pt x="26544" y="3209"/>
                  </a:cubicBezTo>
                  <a:lnTo>
                    <a:pt x="361" y="3209"/>
                  </a:lnTo>
                  <a:cubicBezTo>
                    <a:pt x="161" y="3209"/>
                    <a:pt x="1" y="3044"/>
                    <a:pt x="1" y="2845"/>
                  </a:cubicBezTo>
                  <a:lnTo>
                    <a:pt x="1" y="360"/>
                  </a:lnTo>
                  <a:cubicBezTo>
                    <a:pt x="1" y="161"/>
                    <a:pt x="161" y="1"/>
                    <a:pt x="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1475296" y="2191011"/>
              <a:ext cx="645971" cy="959509"/>
            </a:xfrm>
            <a:custGeom>
              <a:rect b="b" l="l" r="r" t="t"/>
              <a:pathLst>
                <a:path extrusionOk="0" h="7363" w="4957">
                  <a:moveTo>
                    <a:pt x="2628" y="330"/>
                  </a:moveTo>
                  <a:cubicBezTo>
                    <a:pt x="2628" y="330"/>
                    <a:pt x="2295" y="1"/>
                    <a:pt x="1753" y="239"/>
                  </a:cubicBezTo>
                  <a:cubicBezTo>
                    <a:pt x="1211" y="473"/>
                    <a:pt x="1085" y="1470"/>
                    <a:pt x="1137" y="1999"/>
                  </a:cubicBezTo>
                  <a:cubicBezTo>
                    <a:pt x="1193" y="2524"/>
                    <a:pt x="1085" y="2593"/>
                    <a:pt x="968" y="2888"/>
                  </a:cubicBezTo>
                  <a:cubicBezTo>
                    <a:pt x="846" y="3179"/>
                    <a:pt x="812" y="3343"/>
                    <a:pt x="968" y="3751"/>
                  </a:cubicBezTo>
                  <a:cubicBezTo>
                    <a:pt x="1120" y="4159"/>
                    <a:pt x="838" y="4510"/>
                    <a:pt x="517" y="4917"/>
                  </a:cubicBezTo>
                  <a:cubicBezTo>
                    <a:pt x="196" y="5321"/>
                    <a:pt x="747" y="5828"/>
                    <a:pt x="816" y="6084"/>
                  </a:cubicBezTo>
                  <a:cubicBezTo>
                    <a:pt x="885" y="6335"/>
                    <a:pt x="1" y="6829"/>
                    <a:pt x="1375" y="7363"/>
                  </a:cubicBezTo>
                  <a:lnTo>
                    <a:pt x="4042" y="6209"/>
                  </a:lnTo>
                  <a:lnTo>
                    <a:pt x="4957" y="1561"/>
                  </a:lnTo>
                  <a:close/>
                </a:path>
              </a:pathLst>
            </a:custGeom>
            <a:solidFill>
              <a:srgbClr val="7D28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1283213" y="3131755"/>
              <a:ext cx="349896" cy="983227"/>
            </a:xfrm>
            <a:custGeom>
              <a:rect b="b" l="l" r="r" t="t"/>
              <a:pathLst>
                <a:path extrusionOk="0" h="7545" w="2685">
                  <a:moveTo>
                    <a:pt x="1518" y="517"/>
                  </a:moveTo>
                  <a:cubicBezTo>
                    <a:pt x="1518" y="517"/>
                    <a:pt x="621" y="985"/>
                    <a:pt x="322" y="1965"/>
                  </a:cubicBezTo>
                  <a:cubicBezTo>
                    <a:pt x="49" y="2862"/>
                    <a:pt x="1" y="5949"/>
                    <a:pt x="322" y="7545"/>
                  </a:cubicBezTo>
                  <a:lnTo>
                    <a:pt x="2594" y="7363"/>
                  </a:lnTo>
                  <a:cubicBezTo>
                    <a:pt x="2594" y="7363"/>
                    <a:pt x="2685" y="1"/>
                    <a:pt x="1518" y="5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1441415" y="2779253"/>
              <a:ext cx="1890740" cy="1969190"/>
            </a:xfrm>
            <a:custGeom>
              <a:rect b="b" l="l" r="r" t="t"/>
              <a:pathLst>
                <a:path extrusionOk="0" h="15111" w="14509">
                  <a:moveTo>
                    <a:pt x="14274" y="15110"/>
                  </a:moveTo>
                  <a:cubicBezTo>
                    <a:pt x="13936" y="14997"/>
                    <a:pt x="13303" y="13684"/>
                    <a:pt x="12843" y="13371"/>
                  </a:cubicBezTo>
                  <a:cubicBezTo>
                    <a:pt x="12379" y="13055"/>
                    <a:pt x="12327" y="13098"/>
                    <a:pt x="11820" y="12548"/>
                  </a:cubicBezTo>
                  <a:cubicBezTo>
                    <a:pt x="11456" y="12153"/>
                    <a:pt x="10407" y="11889"/>
                    <a:pt x="9843" y="11776"/>
                  </a:cubicBezTo>
                  <a:cubicBezTo>
                    <a:pt x="9635" y="11728"/>
                    <a:pt x="9492" y="11706"/>
                    <a:pt x="9479" y="11706"/>
                  </a:cubicBezTo>
                  <a:cubicBezTo>
                    <a:pt x="5910" y="11390"/>
                    <a:pt x="1648" y="12383"/>
                    <a:pt x="1648" y="12383"/>
                  </a:cubicBezTo>
                  <a:cubicBezTo>
                    <a:pt x="1648" y="12383"/>
                    <a:pt x="1449" y="10696"/>
                    <a:pt x="842" y="8507"/>
                  </a:cubicBezTo>
                  <a:cubicBezTo>
                    <a:pt x="235" y="6317"/>
                    <a:pt x="1" y="4097"/>
                    <a:pt x="304" y="3222"/>
                  </a:cubicBezTo>
                  <a:cubicBezTo>
                    <a:pt x="304" y="3222"/>
                    <a:pt x="3270" y="1257"/>
                    <a:pt x="5507" y="447"/>
                  </a:cubicBezTo>
                  <a:cubicBezTo>
                    <a:pt x="5958" y="282"/>
                    <a:pt x="6374" y="169"/>
                    <a:pt x="6734" y="121"/>
                  </a:cubicBezTo>
                  <a:cubicBezTo>
                    <a:pt x="7432" y="35"/>
                    <a:pt x="8052" y="4"/>
                    <a:pt x="8568" y="4"/>
                  </a:cubicBezTo>
                  <a:cubicBezTo>
                    <a:pt x="9639" y="0"/>
                    <a:pt x="10272" y="121"/>
                    <a:pt x="10272" y="121"/>
                  </a:cubicBezTo>
                  <a:cubicBezTo>
                    <a:pt x="10272" y="121"/>
                    <a:pt x="10263" y="156"/>
                    <a:pt x="10250" y="221"/>
                  </a:cubicBezTo>
                  <a:cubicBezTo>
                    <a:pt x="10207" y="403"/>
                    <a:pt x="10120" y="824"/>
                    <a:pt x="10077" y="1387"/>
                  </a:cubicBezTo>
                  <a:cubicBezTo>
                    <a:pt x="9999" y="2337"/>
                    <a:pt x="10034" y="3685"/>
                    <a:pt x="10576" y="4938"/>
                  </a:cubicBezTo>
                  <a:cubicBezTo>
                    <a:pt x="11217" y="6417"/>
                    <a:pt x="12132" y="8017"/>
                    <a:pt x="12869" y="9396"/>
                  </a:cubicBezTo>
                  <a:lnTo>
                    <a:pt x="12869" y="9396"/>
                  </a:lnTo>
                  <a:cubicBezTo>
                    <a:pt x="13251" y="10120"/>
                    <a:pt x="13589" y="10783"/>
                    <a:pt x="13806" y="11338"/>
                  </a:cubicBezTo>
                  <a:cubicBezTo>
                    <a:pt x="14153" y="12214"/>
                    <a:pt x="14252" y="13198"/>
                    <a:pt x="14274" y="13922"/>
                  </a:cubicBezTo>
                  <a:cubicBezTo>
                    <a:pt x="14274" y="13926"/>
                    <a:pt x="14274" y="13926"/>
                    <a:pt x="14274" y="13931"/>
                  </a:cubicBezTo>
                  <a:cubicBezTo>
                    <a:pt x="14508" y="14503"/>
                    <a:pt x="14274" y="15110"/>
                    <a:pt x="14274" y="151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123318" y="3530127"/>
              <a:ext cx="201858" cy="244732"/>
            </a:xfrm>
            <a:custGeom>
              <a:rect b="b" l="l" r="r" t="t"/>
              <a:pathLst>
                <a:path extrusionOk="0" h="1878" w="1549">
                  <a:moveTo>
                    <a:pt x="1549" y="1574"/>
                  </a:moveTo>
                  <a:lnTo>
                    <a:pt x="959" y="1878"/>
                  </a:lnTo>
                  <a:cubicBezTo>
                    <a:pt x="959" y="1878"/>
                    <a:pt x="825" y="1626"/>
                    <a:pt x="660" y="1435"/>
                  </a:cubicBezTo>
                  <a:cubicBezTo>
                    <a:pt x="638" y="1409"/>
                    <a:pt x="612" y="1383"/>
                    <a:pt x="590" y="1357"/>
                  </a:cubicBezTo>
                  <a:cubicBezTo>
                    <a:pt x="395" y="1162"/>
                    <a:pt x="218" y="902"/>
                    <a:pt x="109" y="564"/>
                  </a:cubicBezTo>
                  <a:cubicBezTo>
                    <a:pt x="1" y="230"/>
                    <a:pt x="226" y="35"/>
                    <a:pt x="296" y="35"/>
                  </a:cubicBezTo>
                  <a:cubicBezTo>
                    <a:pt x="343" y="35"/>
                    <a:pt x="534" y="0"/>
                    <a:pt x="790" y="234"/>
                  </a:cubicBezTo>
                  <a:cubicBezTo>
                    <a:pt x="885" y="325"/>
                    <a:pt x="989" y="455"/>
                    <a:pt x="1102" y="642"/>
                  </a:cubicBezTo>
                  <a:cubicBezTo>
                    <a:pt x="1497" y="1314"/>
                    <a:pt x="1549" y="1574"/>
                    <a:pt x="1549" y="1574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1209195" y="3560621"/>
              <a:ext cx="115980" cy="214238"/>
            </a:xfrm>
            <a:custGeom>
              <a:rect b="b" l="l" r="r" t="t"/>
              <a:pathLst>
                <a:path extrusionOk="0" h="1644" w="890">
                  <a:moveTo>
                    <a:pt x="890" y="1340"/>
                  </a:moveTo>
                  <a:lnTo>
                    <a:pt x="300" y="1644"/>
                  </a:lnTo>
                  <a:cubicBezTo>
                    <a:pt x="300" y="1644"/>
                    <a:pt x="166" y="1392"/>
                    <a:pt x="1" y="1201"/>
                  </a:cubicBezTo>
                  <a:cubicBezTo>
                    <a:pt x="153" y="1041"/>
                    <a:pt x="374" y="946"/>
                    <a:pt x="374" y="946"/>
                  </a:cubicBezTo>
                  <a:cubicBezTo>
                    <a:pt x="374" y="946"/>
                    <a:pt x="226" y="425"/>
                    <a:pt x="153" y="156"/>
                  </a:cubicBezTo>
                  <a:cubicBezTo>
                    <a:pt x="140" y="104"/>
                    <a:pt x="131" y="52"/>
                    <a:pt x="131" y="0"/>
                  </a:cubicBezTo>
                  <a:cubicBezTo>
                    <a:pt x="226" y="91"/>
                    <a:pt x="330" y="221"/>
                    <a:pt x="443" y="408"/>
                  </a:cubicBezTo>
                  <a:cubicBezTo>
                    <a:pt x="838" y="1080"/>
                    <a:pt x="890" y="1340"/>
                    <a:pt x="890" y="134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599776" y="2772998"/>
              <a:ext cx="537940" cy="1504747"/>
            </a:xfrm>
            <a:custGeom>
              <a:rect b="b" l="l" r="r" t="t"/>
              <a:pathLst>
                <a:path extrusionOk="0" h="11547" w="4128">
                  <a:moveTo>
                    <a:pt x="4110" y="8052"/>
                  </a:moveTo>
                  <a:cubicBezTo>
                    <a:pt x="4076" y="9097"/>
                    <a:pt x="4128" y="11499"/>
                    <a:pt x="2888" y="11460"/>
                  </a:cubicBezTo>
                  <a:cubicBezTo>
                    <a:pt x="1643" y="11425"/>
                    <a:pt x="1964" y="11546"/>
                    <a:pt x="1283" y="11078"/>
                  </a:cubicBezTo>
                  <a:cubicBezTo>
                    <a:pt x="607" y="10610"/>
                    <a:pt x="507" y="9157"/>
                    <a:pt x="507" y="8754"/>
                  </a:cubicBezTo>
                  <a:cubicBezTo>
                    <a:pt x="507" y="8355"/>
                    <a:pt x="239" y="6794"/>
                    <a:pt x="239" y="5906"/>
                  </a:cubicBezTo>
                  <a:cubicBezTo>
                    <a:pt x="239" y="5021"/>
                    <a:pt x="0" y="4618"/>
                    <a:pt x="0" y="3270"/>
                  </a:cubicBezTo>
                  <a:cubicBezTo>
                    <a:pt x="0" y="1921"/>
                    <a:pt x="438" y="0"/>
                    <a:pt x="1383" y="169"/>
                  </a:cubicBezTo>
                  <a:cubicBezTo>
                    <a:pt x="1383" y="169"/>
                    <a:pt x="2437" y="508"/>
                    <a:pt x="2888" y="2090"/>
                  </a:cubicBezTo>
                  <a:cubicBezTo>
                    <a:pt x="3334" y="3673"/>
                    <a:pt x="3547" y="4596"/>
                    <a:pt x="3755" y="4960"/>
                  </a:cubicBezTo>
                  <a:cubicBezTo>
                    <a:pt x="3824" y="5077"/>
                    <a:pt x="3885" y="5329"/>
                    <a:pt x="3941" y="5654"/>
                  </a:cubicBezTo>
                  <a:cubicBezTo>
                    <a:pt x="3980" y="5867"/>
                    <a:pt x="4011" y="6118"/>
                    <a:pt x="4037" y="6378"/>
                  </a:cubicBezTo>
                  <a:cubicBezTo>
                    <a:pt x="4097" y="6942"/>
                    <a:pt x="4128" y="7566"/>
                    <a:pt x="4110" y="80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235258" y="3430046"/>
              <a:ext cx="495588" cy="590588"/>
            </a:xfrm>
            <a:custGeom>
              <a:rect b="b" l="l" r="r" t="t"/>
              <a:pathLst>
                <a:path extrusionOk="0" h="4532" w="3803">
                  <a:moveTo>
                    <a:pt x="135" y="864"/>
                  </a:moveTo>
                  <a:lnTo>
                    <a:pt x="0" y="768"/>
                  </a:lnTo>
                  <a:lnTo>
                    <a:pt x="87" y="621"/>
                  </a:lnTo>
                  <a:cubicBezTo>
                    <a:pt x="156" y="508"/>
                    <a:pt x="269" y="426"/>
                    <a:pt x="399" y="400"/>
                  </a:cubicBezTo>
                  <a:lnTo>
                    <a:pt x="2225" y="31"/>
                  </a:lnTo>
                  <a:cubicBezTo>
                    <a:pt x="2376" y="1"/>
                    <a:pt x="2528" y="92"/>
                    <a:pt x="2571" y="239"/>
                  </a:cubicBezTo>
                  <a:lnTo>
                    <a:pt x="3768" y="4072"/>
                  </a:lnTo>
                  <a:cubicBezTo>
                    <a:pt x="3803" y="4176"/>
                    <a:pt x="3794" y="4293"/>
                    <a:pt x="3742" y="4393"/>
                  </a:cubicBezTo>
                  <a:lnTo>
                    <a:pt x="3677" y="4514"/>
                  </a:lnTo>
                  <a:lnTo>
                    <a:pt x="3382" y="4532"/>
                  </a:ln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232391" y="3461191"/>
              <a:ext cx="486596" cy="604662"/>
            </a:xfrm>
            <a:custGeom>
              <a:rect b="b" l="l" r="r" t="t"/>
              <a:pathLst>
                <a:path extrusionOk="0" h="4640" w="3734">
                  <a:moveTo>
                    <a:pt x="1232" y="4535"/>
                  </a:moveTo>
                  <a:lnTo>
                    <a:pt x="22" y="612"/>
                  </a:lnTo>
                  <a:cubicBezTo>
                    <a:pt x="1" y="529"/>
                    <a:pt x="48" y="451"/>
                    <a:pt x="131" y="434"/>
                  </a:cubicBezTo>
                  <a:lnTo>
                    <a:pt x="2264" y="13"/>
                  </a:lnTo>
                  <a:cubicBezTo>
                    <a:pt x="2333" y="0"/>
                    <a:pt x="2403" y="44"/>
                    <a:pt x="2424" y="109"/>
                  </a:cubicBezTo>
                  <a:lnTo>
                    <a:pt x="3708" y="4180"/>
                  </a:lnTo>
                  <a:cubicBezTo>
                    <a:pt x="3734" y="4262"/>
                    <a:pt x="3677" y="4345"/>
                    <a:pt x="3591" y="4358"/>
                  </a:cubicBezTo>
                  <a:lnTo>
                    <a:pt x="1384" y="4635"/>
                  </a:lnTo>
                  <a:cubicBezTo>
                    <a:pt x="1314" y="4639"/>
                    <a:pt x="1254" y="4600"/>
                    <a:pt x="1232" y="4535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170883" y="3662918"/>
              <a:ext cx="566219" cy="399025"/>
            </a:xfrm>
            <a:custGeom>
              <a:rect b="b" l="l" r="r" t="t"/>
              <a:pathLst>
                <a:path extrusionOk="0" h="3062" w="4345">
                  <a:moveTo>
                    <a:pt x="121" y="1695"/>
                  </a:moveTo>
                  <a:cubicBezTo>
                    <a:pt x="121" y="1695"/>
                    <a:pt x="0" y="1557"/>
                    <a:pt x="9" y="1357"/>
                  </a:cubicBezTo>
                  <a:cubicBezTo>
                    <a:pt x="22" y="1153"/>
                    <a:pt x="382" y="616"/>
                    <a:pt x="516" y="447"/>
                  </a:cubicBezTo>
                  <a:cubicBezTo>
                    <a:pt x="650" y="278"/>
                    <a:pt x="1400" y="65"/>
                    <a:pt x="1873" y="30"/>
                  </a:cubicBezTo>
                  <a:cubicBezTo>
                    <a:pt x="2346" y="0"/>
                    <a:pt x="2649" y="43"/>
                    <a:pt x="2692" y="200"/>
                  </a:cubicBezTo>
                  <a:cubicBezTo>
                    <a:pt x="2740" y="356"/>
                    <a:pt x="2771" y="568"/>
                    <a:pt x="2328" y="698"/>
                  </a:cubicBezTo>
                  <a:cubicBezTo>
                    <a:pt x="1886" y="828"/>
                    <a:pt x="1201" y="976"/>
                    <a:pt x="1201" y="976"/>
                  </a:cubicBezTo>
                  <a:lnTo>
                    <a:pt x="1123" y="1223"/>
                  </a:lnTo>
                  <a:lnTo>
                    <a:pt x="1132" y="1288"/>
                  </a:lnTo>
                  <a:cubicBezTo>
                    <a:pt x="1132" y="1288"/>
                    <a:pt x="1470" y="1054"/>
                    <a:pt x="1648" y="984"/>
                  </a:cubicBezTo>
                  <a:cubicBezTo>
                    <a:pt x="1830" y="919"/>
                    <a:pt x="3165" y="460"/>
                    <a:pt x="3490" y="447"/>
                  </a:cubicBezTo>
                  <a:cubicBezTo>
                    <a:pt x="3815" y="438"/>
                    <a:pt x="3950" y="742"/>
                    <a:pt x="3928" y="859"/>
                  </a:cubicBezTo>
                  <a:cubicBezTo>
                    <a:pt x="3928" y="859"/>
                    <a:pt x="4119" y="841"/>
                    <a:pt x="4188" y="976"/>
                  </a:cubicBezTo>
                  <a:cubicBezTo>
                    <a:pt x="4253" y="1110"/>
                    <a:pt x="4344" y="1357"/>
                    <a:pt x="3568" y="1695"/>
                  </a:cubicBezTo>
                  <a:lnTo>
                    <a:pt x="3312" y="1838"/>
                  </a:lnTo>
                  <a:cubicBezTo>
                    <a:pt x="3312" y="1838"/>
                    <a:pt x="3547" y="2008"/>
                    <a:pt x="3221" y="2411"/>
                  </a:cubicBezTo>
                  <a:cubicBezTo>
                    <a:pt x="2896" y="2814"/>
                    <a:pt x="1257" y="3061"/>
                    <a:pt x="1032" y="3061"/>
                  </a:cubicBezTo>
                  <a:cubicBezTo>
                    <a:pt x="806" y="3061"/>
                    <a:pt x="499" y="2797"/>
                    <a:pt x="499" y="2710"/>
                  </a:cubicBezTo>
                  <a:cubicBezTo>
                    <a:pt x="494" y="2623"/>
                    <a:pt x="538" y="2602"/>
                    <a:pt x="438" y="2523"/>
                  </a:cubicBezTo>
                  <a:cubicBezTo>
                    <a:pt x="334" y="2445"/>
                    <a:pt x="169" y="2454"/>
                    <a:pt x="121" y="2242"/>
                  </a:cubicBezTo>
                  <a:cubicBezTo>
                    <a:pt x="78" y="2029"/>
                    <a:pt x="212" y="1860"/>
                    <a:pt x="121" y="1695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270833" y="3817733"/>
              <a:ext cx="50953" cy="46913"/>
            </a:xfrm>
            <a:custGeom>
              <a:rect b="b" l="l" r="r" t="t"/>
              <a:pathLst>
                <a:path extrusionOk="0" h="360" w="391">
                  <a:moveTo>
                    <a:pt x="39" y="360"/>
                  </a:moveTo>
                  <a:cubicBezTo>
                    <a:pt x="22" y="360"/>
                    <a:pt x="9" y="351"/>
                    <a:pt x="5" y="334"/>
                  </a:cubicBezTo>
                  <a:cubicBezTo>
                    <a:pt x="0" y="317"/>
                    <a:pt x="9" y="299"/>
                    <a:pt x="26" y="291"/>
                  </a:cubicBezTo>
                  <a:cubicBezTo>
                    <a:pt x="248" y="217"/>
                    <a:pt x="321" y="26"/>
                    <a:pt x="321" y="26"/>
                  </a:cubicBezTo>
                  <a:cubicBezTo>
                    <a:pt x="330" y="9"/>
                    <a:pt x="347" y="0"/>
                    <a:pt x="365" y="4"/>
                  </a:cubicBezTo>
                  <a:cubicBezTo>
                    <a:pt x="382" y="13"/>
                    <a:pt x="391" y="30"/>
                    <a:pt x="386" y="48"/>
                  </a:cubicBezTo>
                  <a:cubicBezTo>
                    <a:pt x="382" y="56"/>
                    <a:pt x="300" y="269"/>
                    <a:pt x="48" y="356"/>
                  </a:cubicBezTo>
                  <a:cubicBezTo>
                    <a:pt x="44" y="356"/>
                    <a:pt x="39" y="360"/>
                    <a:pt x="39" y="36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312013" y="3770168"/>
              <a:ext cx="375307" cy="179313"/>
            </a:xfrm>
            <a:custGeom>
              <a:rect b="b" l="l" r="r" t="t"/>
              <a:pathLst>
                <a:path extrusionOk="0" h="1376" w="2880">
                  <a:moveTo>
                    <a:pt x="40" y="1375"/>
                  </a:moveTo>
                  <a:cubicBezTo>
                    <a:pt x="23" y="1375"/>
                    <a:pt x="10" y="1367"/>
                    <a:pt x="5" y="1354"/>
                  </a:cubicBezTo>
                  <a:cubicBezTo>
                    <a:pt x="1" y="1336"/>
                    <a:pt x="10" y="1315"/>
                    <a:pt x="27" y="1310"/>
                  </a:cubicBezTo>
                  <a:cubicBezTo>
                    <a:pt x="31" y="1310"/>
                    <a:pt x="513" y="1150"/>
                    <a:pt x="1024" y="950"/>
                  </a:cubicBezTo>
                  <a:cubicBezTo>
                    <a:pt x="1072" y="933"/>
                    <a:pt x="1128" y="911"/>
                    <a:pt x="1185" y="890"/>
                  </a:cubicBezTo>
                  <a:cubicBezTo>
                    <a:pt x="1709" y="690"/>
                    <a:pt x="2793" y="270"/>
                    <a:pt x="2810" y="31"/>
                  </a:cubicBezTo>
                  <a:cubicBezTo>
                    <a:pt x="2815" y="14"/>
                    <a:pt x="2832" y="1"/>
                    <a:pt x="2850" y="1"/>
                  </a:cubicBezTo>
                  <a:cubicBezTo>
                    <a:pt x="2867" y="1"/>
                    <a:pt x="2880" y="18"/>
                    <a:pt x="2880" y="36"/>
                  </a:cubicBezTo>
                  <a:cubicBezTo>
                    <a:pt x="2858" y="296"/>
                    <a:pt x="2043" y="630"/>
                    <a:pt x="1211" y="950"/>
                  </a:cubicBezTo>
                  <a:cubicBezTo>
                    <a:pt x="1150" y="976"/>
                    <a:pt x="1098" y="994"/>
                    <a:pt x="1050" y="1015"/>
                  </a:cubicBezTo>
                  <a:cubicBezTo>
                    <a:pt x="534" y="1215"/>
                    <a:pt x="53" y="1371"/>
                    <a:pt x="49" y="1375"/>
                  </a:cubicBezTo>
                  <a:cubicBezTo>
                    <a:pt x="44" y="1375"/>
                    <a:pt x="40" y="1375"/>
                    <a:pt x="40" y="137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422258" y="3897355"/>
              <a:ext cx="184917" cy="98388"/>
            </a:xfrm>
            <a:custGeom>
              <a:rect b="b" l="l" r="r" t="t"/>
              <a:pathLst>
                <a:path extrusionOk="0" h="755" w="1419">
                  <a:moveTo>
                    <a:pt x="39" y="755"/>
                  </a:moveTo>
                  <a:cubicBezTo>
                    <a:pt x="26" y="755"/>
                    <a:pt x="13" y="746"/>
                    <a:pt x="9" y="729"/>
                  </a:cubicBezTo>
                  <a:cubicBezTo>
                    <a:pt x="0" y="711"/>
                    <a:pt x="13" y="694"/>
                    <a:pt x="31" y="685"/>
                  </a:cubicBezTo>
                  <a:cubicBezTo>
                    <a:pt x="551" y="516"/>
                    <a:pt x="1357" y="18"/>
                    <a:pt x="1362" y="13"/>
                  </a:cubicBezTo>
                  <a:cubicBezTo>
                    <a:pt x="1379" y="0"/>
                    <a:pt x="1401" y="5"/>
                    <a:pt x="1410" y="22"/>
                  </a:cubicBezTo>
                  <a:cubicBezTo>
                    <a:pt x="1418" y="39"/>
                    <a:pt x="1414" y="61"/>
                    <a:pt x="1401" y="70"/>
                  </a:cubicBezTo>
                  <a:cubicBezTo>
                    <a:pt x="1392" y="74"/>
                    <a:pt x="581" y="577"/>
                    <a:pt x="52" y="751"/>
                  </a:cubicBezTo>
                  <a:cubicBezTo>
                    <a:pt x="48" y="751"/>
                    <a:pt x="44" y="755"/>
                    <a:pt x="39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897875" y="3830634"/>
              <a:ext cx="2403660" cy="917809"/>
            </a:xfrm>
            <a:custGeom>
              <a:rect b="b" l="l" r="r" t="t"/>
              <a:pathLst>
                <a:path extrusionOk="0" h="7043" w="18445">
                  <a:moveTo>
                    <a:pt x="18445" y="7042"/>
                  </a:moveTo>
                  <a:lnTo>
                    <a:pt x="1" y="7042"/>
                  </a:lnTo>
                  <a:cubicBezTo>
                    <a:pt x="1" y="7042"/>
                    <a:pt x="734" y="4111"/>
                    <a:pt x="2017" y="2056"/>
                  </a:cubicBezTo>
                  <a:cubicBezTo>
                    <a:pt x="3296" y="1"/>
                    <a:pt x="6392" y="1145"/>
                    <a:pt x="12353" y="2832"/>
                  </a:cubicBezTo>
                  <a:cubicBezTo>
                    <a:pt x="18315" y="4514"/>
                    <a:pt x="18445" y="7042"/>
                    <a:pt x="18445" y="70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301327" y="4537462"/>
              <a:ext cx="740320" cy="210980"/>
            </a:xfrm>
            <a:custGeom>
              <a:rect b="b" l="l" r="r" t="t"/>
              <a:pathLst>
                <a:path extrusionOk="0" h="1619" w="5681">
                  <a:moveTo>
                    <a:pt x="5680" y="1618"/>
                  </a:moveTo>
                  <a:lnTo>
                    <a:pt x="4696" y="1466"/>
                  </a:lnTo>
                  <a:lnTo>
                    <a:pt x="4692" y="1618"/>
                  </a:lnTo>
                  <a:lnTo>
                    <a:pt x="1" y="1618"/>
                  </a:lnTo>
                  <a:cubicBezTo>
                    <a:pt x="625" y="790"/>
                    <a:pt x="1427" y="48"/>
                    <a:pt x="2311" y="35"/>
                  </a:cubicBezTo>
                  <a:cubicBezTo>
                    <a:pt x="4319" y="1"/>
                    <a:pt x="5680" y="1618"/>
                    <a:pt x="5680" y="1618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469171" y="4126188"/>
              <a:ext cx="231179" cy="442550"/>
            </a:xfrm>
            <a:custGeom>
              <a:rect b="b" l="l" r="r" t="t"/>
              <a:pathLst>
                <a:path extrusionOk="0" h="3396" w="1774">
                  <a:moveTo>
                    <a:pt x="1440" y="3361"/>
                  </a:moveTo>
                  <a:lnTo>
                    <a:pt x="1440" y="3361"/>
                  </a:lnTo>
                  <a:close/>
                  <a:moveTo>
                    <a:pt x="1405" y="3395"/>
                  </a:moveTo>
                  <a:cubicBezTo>
                    <a:pt x="1401" y="3395"/>
                    <a:pt x="1401" y="3395"/>
                    <a:pt x="1401" y="3395"/>
                  </a:cubicBezTo>
                  <a:cubicBezTo>
                    <a:pt x="1383" y="3391"/>
                    <a:pt x="1366" y="3378"/>
                    <a:pt x="1366" y="3361"/>
                  </a:cubicBezTo>
                  <a:cubicBezTo>
                    <a:pt x="1366" y="3348"/>
                    <a:pt x="1353" y="2095"/>
                    <a:pt x="243" y="1622"/>
                  </a:cubicBezTo>
                  <a:cubicBezTo>
                    <a:pt x="226" y="1618"/>
                    <a:pt x="217" y="1596"/>
                    <a:pt x="226" y="1574"/>
                  </a:cubicBezTo>
                  <a:cubicBezTo>
                    <a:pt x="234" y="1557"/>
                    <a:pt x="252" y="1548"/>
                    <a:pt x="273" y="1557"/>
                  </a:cubicBezTo>
                  <a:cubicBezTo>
                    <a:pt x="1076" y="1899"/>
                    <a:pt x="1327" y="2632"/>
                    <a:pt x="1405" y="3053"/>
                  </a:cubicBezTo>
                  <a:cubicBezTo>
                    <a:pt x="1518" y="1344"/>
                    <a:pt x="31" y="83"/>
                    <a:pt x="18" y="70"/>
                  </a:cubicBezTo>
                  <a:cubicBezTo>
                    <a:pt x="0" y="57"/>
                    <a:pt x="0" y="35"/>
                    <a:pt x="13" y="18"/>
                  </a:cubicBezTo>
                  <a:cubicBezTo>
                    <a:pt x="26" y="5"/>
                    <a:pt x="48" y="0"/>
                    <a:pt x="61" y="13"/>
                  </a:cubicBezTo>
                  <a:cubicBezTo>
                    <a:pt x="78" y="26"/>
                    <a:pt x="1774" y="1462"/>
                    <a:pt x="1440" y="3365"/>
                  </a:cubicBezTo>
                  <a:cubicBezTo>
                    <a:pt x="1435" y="3382"/>
                    <a:pt x="1422" y="3395"/>
                    <a:pt x="1405" y="3395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794566" y="2709143"/>
              <a:ext cx="347029" cy="471349"/>
            </a:xfrm>
            <a:custGeom>
              <a:rect b="b" l="l" r="r" t="t"/>
              <a:pathLst>
                <a:path extrusionOk="0" h="3617" w="2663">
                  <a:moveTo>
                    <a:pt x="1015" y="3361"/>
                  </a:moveTo>
                  <a:cubicBezTo>
                    <a:pt x="1" y="3616"/>
                    <a:pt x="352" y="1999"/>
                    <a:pt x="352" y="1999"/>
                  </a:cubicBezTo>
                  <a:cubicBezTo>
                    <a:pt x="361" y="1756"/>
                    <a:pt x="339" y="1457"/>
                    <a:pt x="313" y="1175"/>
                  </a:cubicBezTo>
                  <a:cubicBezTo>
                    <a:pt x="261" y="651"/>
                    <a:pt x="178" y="174"/>
                    <a:pt x="178" y="174"/>
                  </a:cubicBezTo>
                  <a:lnTo>
                    <a:pt x="1592" y="0"/>
                  </a:lnTo>
                  <a:lnTo>
                    <a:pt x="1709" y="677"/>
                  </a:lnTo>
                  <a:lnTo>
                    <a:pt x="1813" y="1271"/>
                  </a:lnTo>
                  <a:cubicBezTo>
                    <a:pt x="1813" y="1271"/>
                    <a:pt x="2663" y="2944"/>
                    <a:pt x="1015" y="3361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1817761" y="2709143"/>
              <a:ext cx="199512" cy="153250"/>
            </a:xfrm>
            <a:custGeom>
              <a:rect b="b" l="l" r="r" t="t"/>
              <a:pathLst>
                <a:path extrusionOk="0" h="1176" w="1531">
                  <a:moveTo>
                    <a:pt x="1531" y="677"/>
                  </a:moveTo>
                  <a:cubicBezTo>
                    <a:pt x="1275" y="898"/>
                    <a:pt x="837" y="1141"/>
                    <a:pt x="135" y="1175"/>
                  </a:cubicBezTo>
                  <a:cubicBezTo>
                    <a:pt x="83" y="651"/>
                    <a:pt x="0" y="174"/>
                    <a:pt x="0" y="174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2058973" y="2547553"/>
              <a:ext cx="106989" cy="126666"/>
            </a:xfrm>
            <a:custGeom>
              <a:rect b="b" l="l" r="r" t="t"/>
              <a:pathLst>
                <a:path extrusionOk="0" h="972" w="821">
                  <a:moveTo>
                    <a:pt x="309" y="872"/>
                  </a:moveTo>
                  <a:cubicBezTo>
                    <a:pt x="304" y="876"/>
                    <a:pt x="300" y="881"/>
                    <a:pt x="296" y="881"/>
                  </a:cubicBezTo>
                  <a:cubicBezTo>
                    <a:pt x="265" y="898"/>
                    <a:pt x="239" y="911"/>
                    <a:pt x="209" y="924"/>
                  </a:cubicBezTo>
                  <a:cubicBezTo>
                    <a:pt x="144" y="950"/>
                    <a:pt x="74" y="963"/>
                    <a:pt x="1" y="972"/>
                  </a:cubicBezTo>
                  <a:lnTo>
                    <a:pt x="196" y="252"/>
                  </a:lnTo>
                  <a:cubicBezTo>
                    <a:pt x="196" y="252"/>
                    <a:pt x="261" y="165"/>
                    <a:pt x="348" y="96"/>
                  </a:cubicBezTo>
                  <a:cubicBezTo>
                    <a:pt x="387" y="65"/>
                    <a:pt x="430" y="39"/>
                    <a:pt x="478" y="22"/>
                  </a:cubicBezTo>
                  <a:cubicBezTo>
                    <a:pt x="491" y="18"/>
                    <a:pt x="508" y="13"/>
                    <a:pt x="521" y="9"/>
                  </a:cubicBezTo>
                  <a:cubicBezTo>
                    <a:pt x="569" y="0"/>
                    <a:pt x="612" y="9"/>
                    <a:pt x="660" y="39"/>
                  </a:cubicBezTo>
                  <a:cubicBezTo>
                    <a:pt x="820" y="157"/>
                    <a:pt x="681" y="655"/>
                    <a:pt x="309" y="87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058973" y="2550420"/>
              <a:ext cx="62291" cy="123799"/>
            </a:xfrm>
            <a:custGeom>
              <a:rect b="b" l="l" r="r" t="t"/>
              <a:pathLst>
                <a:path extrusionOk="0" h="950" w="478">
                  <a:moveTo>
                    <a:pt x="478" y="0"/>
                  </a:moveTo>
                  <a:cubicBezTo>
                    <a:pt x="478" y="52"/>
                    <a:pt x="473" y="117"/>
                    <a:pt x="469" y="187"/>
                  </a:cubicBezTo>
                  <a:lnTo>
                    <a:pt x="469" y="187"/>
                  </a:lnTo>
                  <a:cubicBezTo>
                    <a:pt x="456" y="395"/>
                    <a:pt x="413" y="655"/>
                    <a:pt x="309" y="850"/>
                  </a:cubicBezTo>
                  <a:cubicBezTo>
                    <a:pt x="304" y="854"/>
                    <a:pt x="300" y="859"/>
                    <a:pt x="296" y="859"/>
                  </a:cubicBezTo>
                  <a:cubicBezTo>
                    <a:pt x="265" y="876"/>
                    <a:pt x="239" y="889"/>
                    <a:pt x="209" y="902"/>
                  </a:cubicBezTo>
                  <a:cubicBezTo>
                    <a:pt x="144" y="928"/>
                    <a:pt x="74" y="941"/>
                    <a:pt x="1" y="950"/>
                  </a:cubicBezTo>
                  <a:lnTo>
                    <a:pt x="196" y="230"/>
                  </a:lnTo>
                  <a:cubicBezTo>
                    <a:pt x="196" y="230"/>
                    <a:pt x="261" y="143"/>
                    <a:pt x="348" y="74"/>
                  </a:cubicBezTo>
                  <a:cubicBezTo>
                    <a:pt x="387" y="43"/>
                    <a:pt x="430" y="17"/>
                    <a:pt x="478" y="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1641968" y="2547553"/>
              <a:ext cx="106989" cy="126666"/>
            </a:xfrm>
            <a:custGeom>
              <a:rect b="b" l="l" r="r" t="t"/>
              <a:pathLst>
                <a:path extrusionOk="0" h="972" w="821">
                  <a:moveTo>
                    <a:pt x="513" y="872"/>
                  </a:moveTo>
                  <a:cubicBezTo>
                    <a:pt x="604" y="924"/>
                    <a:pt x="703" y="963"/>
                    <a:pt x="820" y="972"/>
                  </a:cubicBezTo>
                  <a:lnTo>
                    <a:pt x="625" y="252"/>
                  </a:lnTo>
                  <a:cubicBezTo>
                    <a:pt x="625" y="252"/>
                    <a:pt x="495" y="74"/>
                    <a:pt x="344" y="22"/>
                  </a:cubicBezTo>
                  <a:cubicBezTo>
                    <a:pt x="283" y="0"/>
                    <a:pt x="222" y="0"/>
                    <a:pt x="166" y="39"/>
                  </a:cubicBezTo>
                  <a:cubicBezTo>
                    <a:pt x="1" y="157"/>
                    <a:pt x="140" y="655"/>
                    <a:pt x="513" y="87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686666" y="2550420"/>
              <a:ext cx="62291" cy="123799"/>
            </a:xfrm>
            <a:custGeom>
              <a:rect b="b" l="l" r="r" t="t"/>
              <a:pathLst>
                <a:path extrusionOk="0" h="950" w="478">
                  <a:moveTo>
                    <a:pt x="1" y="0"/>
                  </a:moveTo>
                  <a:cubicBezTo>
                    <a:pt x="5" y="217"/>
                    <a:pt x="31" y="585"/>
                    <a:pt x="170" y="850"/>
                  </a:cubicBezTo>
                  <a:cubicBezTo>
                    <a:pt x="261" y="902"/>
                    <a:pt x="360" y="941"/>
                    <a:pt x="477" y="950"/>
                  </a:cubicBezTo>
                  <a:lnTo>
                    <a:pt x="282" y="230"/>
                  </a:lnTo>
                  <a:cubicBezTo>
                    <a:pt x="282" y="230"/>
                    <a:pt x="152" y="52"/>
                    <a:pt x="1" y="0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703085" y="2317547"/>
              <a:ext cx="401240" cy="499628"/>
            </a:xfrm>
            <a:custGeom>
              <a:rect b="b" l="l" r="r" t="t"/>
              <a:pathLst>
                <a:path extrusionOk="0" h="3834" w="3079">
                  <a:moveTo>
                    <a:pt x="3079" y="1861"/>
                  </a:moveTo>
                  <a:cubicBezTo>
                    <a:pt x="3079" y="1896"/>
                    <a:pt x="3079" y="1935"/>
                    <a:pt x="3079" y="1974"/>
                  </a:cubicBezTo>
                  <a:cubicBezTo>
                    <a:pt x="3070" y="2225"/>
                    <a:pt x="3018" y="2468"/>
                    <a:pt x="2940" y="2689"/>
                  </a:cubicBezTo>
                  <a:cubicBezTo>
                    <a:pt x="2784" y="3105"/>
                    <a:pt x="2519" y="3439"/>
                    <a:pt x="2190" y="3638"/>
                  </a:cubicBezTo>
                  <a:cubicBezTo>
                    <a:pt x="2103" y="3690"/>
                    <a:pt x="2003" y="3734"/>
                    <a:pt x="1908" y="3769"/>
                  </a:cubicBezTo>
                  <a:cubicBezTo>
                    <a:pt x="1769" y="3812"/>
                    <a:pt x="1622" y="3834"/>
                    <a:pt x="1470" y="3829"/>
                  </a:cubicBezTo>
                  <a:cubicBezTo>
                    <a:pt x="1197" y="3821"/>
                    <a:pt x="945" y="3721"/>
                    <a:pt x="724" y="3556"/>
                  </a:cubicBezTo>
                  <a:cubicBezTo>
                    <a:pt x="456" y="3352"/>
                    <a:pt x="243" y="3044"/>
                    <a:pt x="122" y="2680"/>
                  </a:cubicBezTo>
                  <a:lnTo>
                    <a:pt x="122" y="2676"/>
                  </a:lnTo>
                  <a:cubicBezTo>
                    <a:pt x="39" y="2433"/>
                    <a:pt x="0" y="2164"/>
                    <a:pt x="5" y="1882"/>
                  </a:cubicBezTo>
                  <a:cubicBezTo>
                    <a:pt x="5" y="1878"/>
                    <a:pt x="5" y="1869"/>
                    <a:pt x="5" y="1861"/>
                  </a:cubicBezTo>
                  <a:lnTo>
                    <a:pt x="5" y="1856"/>
                  </a:lnTo>
                  <a:cubicBezTo>
                    <a:pt x="13" y="1670"/>
                    <a:pt x="44" y="1492"/>
                    <a:pt x="87" y="1323"/>
                  </a:cubicBezTo>
                  <a:cubicBezTo>
                    <a:pt x="91" y="1310"/>
                    <a:pt x="96" y="1297"/>
                    <a:pt x="100" y="1280"/>
                  </a:cubicBezTo>
                  <a:cubicBezTo>
                    <a:pt x="213" y="903"/>
                    <a:pt x="416" y="577"/>
                    <a:pt x="677" y="352"/>
                  </a:cubicBezTo>
                  <a:cubicBezTo>
                    <a:pt x="811" y="231"/>
                    <a:pt x="963" y="140"/>
                    <a:pt x="1123" y="79"/>
                  </a:cubicBezTo>
                  <a:cubicBezTo>
                    <a:pt x="1232" y="40"/>
                    <a:pt x="1340" y="18"/>
                    <a:pt x="1453" y="5"/>
                  </a:cubicBezTo>
                  <a:cubicBezTo>
                    <a:pt x="1505" y="1"/>
                    <a:pt x="1561" y="1"/>
                    <a:pt x="1613" y="1"/>
                  </a:cubicBezTo>
                  <a:cubicBezTo>
                    <a:pt x="2307" y="27"/>
                    <a:pt x="2875" y="625"/>
                    <a:pt x="3035" y="1423"/>
                  </a:cubicBezTo>
                  <a:cubicBezTo>
                    <a:pt x="3035" y="1427"/>
                    <a:pt x="3035" y="1432"/>
                    <a:pt x="3035" y="1440"/>
                  </a:cubicBezTo>
                  <a:cubicBezTo>
                    <a:pt x="3048" y="1497"/>
                    <a:pt x="3057" y="1549"/>
                    <a:pt x="3061" y="1605"/>
                  </a:cubicBezTo>
                  <a:cubicBezTo>
                    <a:pt x="3074" y="1687"/>
                    <a:pt x="3079" y="1774"/>
                    <a:pt x="3079" y="1861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849428" y="2317547"/>
              <a:ext cx="277571" cy="474216"/>
            </a:xfrm>
            <a:custGeom>
              <a:rect b="b" l="l" r="r" t="t"/>
              <a:pathLst>
                <a:path extrusionOk="0" h="3639" w="2130">
                  <a:moveTo>
                    <a:pt x="2129" y="1774"/>
                  </a:moveTo>
                  <a:cubicBezTo>
                    <a:pt x="2116" y="1817"/>
                    <a:pt x="2099" y="1887"/>
                    <a:pt x="2077" y="1974"/>
                  </a:cubicBezTo>
                  <a:lnTo>
                    <a:pt x="2077" y="1974"/>
                  </a:lnTo>
                  <a:cubicBezTo>
                    <a:pt x="2034" y="2143"/>
                    <a:pt x="1973" y="2381"/>
                    <a:pt x="1904" y="2646"/>
                  </a:cubicBezTo>
                  <a:cubicBezTo>
                    <a:pt x="1873" y="2663"/>
                    <a:pt x="1847" y="2676"/>
                    <a:pt x="1817" y="2689"/>
                  </a:cubicBezTo>
                  <a:cubicBezTo>
                    <a:pt x="1661" y="3105"/>
                    <a:pt x="1396" y="3439"/>
                    <a:pt x="1067" y="3638"/>
                  </a:cubicBezTo>
                  <a:cubicBezTo>
                    <a:pt x="1075" y="3591"/>
                    <a:pt x="1084" y="3539"/>
                    <a:pt x="1101" y="3487"/>
                  </a:cubicBezTo>
                  <a:cubicBezTo>
                    <a:pt x="1279" y="2875"/>
                    <a:pt x="993" y="2520"/>
                    <a:pt x="1162" y="1731"/>
                  </a:cubicBezTo>
                  <a:cubicBezTo>
                    <a:pt x="1331" y="937"/>
                    <a:pt x="1045" y="760"/>
                    <a:pt x="902" y="491"/>
                  </a:cubicBezTo>
                  <a:cubicBezTo>
                    <a:pt x="811" y="322"/>
                    <a:pt x="338" y="170"/>
                    <a:pt x="0" y="79"/>
                  </a:cubicBezTo>
                  <a:cubicBezTo>
                    <a:pt x="109" y="40"/>
                    <a:pt x="217" y="18"/>
                    <a:pt x="330" y="5"/>
                  </a:cubicBezTo>
                  <a:cubicBezTo>
                    <a:pt x="382" y="1"/>
                    <a:pt x="438" y="1"/>
                    <a:pt x="490" y="1"/>
                  </a:cubicBezTo>
                  <a:cubicBezTo>
                    <a:pt x="1184" y="27"/>
                    <a:pt x="1752" y="625"/>
                    <a:pt x="1912" y="1423"/>
                  </a:cubicBezTo>
                  <a:cubicBezTo>
                    <a:pt x="1912" y="1427"/>
                    <a:pt x="1912" y="1432"/>
                    <a:pt x="1912" y="1440"/>
                  </a:cubicBezTo>
                  <a:cubicBezTo>
                    <a:pt x="1925" y="1497"/>
                    <a:pt x="1934" y="1549"/>
                    <a:pt x="1938" y="1605"/>
                  </a:cubicBezTo>
                  <a:cubicBezTo>
                    <a:pt x="1951" y="1687"/>
                    <a:pt x="1956" y="1774"/>
                    <a:pt x="1956" y="1861"/>
                  </a:cubicBezTo>
                  <a:cubicBezTo>
                    <a:pt x="1995" y="1830"/>
                    <a:pt x="2038" y="1804"/>
                    <a:pt x="2086" y="1787"/>
                  </a:cubicBezTo>
                  <a:cubicBezTo>
                    <a:pt x="2099" y="1783"/>
                    <a:pt x="2116" y="1778"/>
                    <a:pt x="2129" y="17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730190" y="2139015"/>
              <a:ext cx="804695" cy="1175963"/>
            </a:xfrm>
            <a:custGeom>
              <a:rect b="b" l="l" r="r" t="t"/>
              <a:pathLst>
                <a:path extrusionOk="0" h="9024" w="6175">
                  <a:moveTo>
                    <a:pt x="794" y="1505"/>
                  </a:moveTo>
                  <a:cubicBezTo>
                    <a:pt x="794" y="1505"/>
                    <a:pt x="1925" y="1436"/>
                    <a:pt x="2203" y="2108"/>
                  </a:cubicBezTo>
                  <a:cubicBezTo>
                    <a:pt x="2485" y="2780"/>
                    <a:pt x="2147" y="2979"/>
                    <a:pt x="2203" y="3886"/>
                  </a:cubicBezTo>
                  <a:cubicBezTo>
                    <a:pt x="2264" y="4792"/>
                    <a:pt x="1015" y="6500"/>
                    <a:pt x="2203" y="7762"/>
                  </a:cubicBezTo>
                  <a:cubicBezTo>
                    <a:pt x="3391" y="9023"/>
                    <a:pt x="3482" y="7042"/>
                    <a:pt x="4154" y="7081"/>
                  </a:cubicBezTo>
                  <a:cubicBezTo>
                    <a:pt x="4826" y="7116"/>
                    <a:pt x="5667" y="6777"/>
                    <a:pt x="5611" y="5828"/>
                  </a:cubicBezTo>
                  <a:cubicBezTo>
                    <a:pt x="5554" y="4878"/>
                    <a:pt x="6174" y="4917"/>
                    <a:pt x="6174" y="4917"/>
                  </a:cubicBezTo>
                  <a:cubicBezTo>
                    <a:pt x="6174" y="4917"/>
                    <a:pt x="6105" y="4644"/>
                    <a:pt x="5832" y="4427"/>
                  </a:cubicBezTo>
                  <a:cubicBezTo>
                    <a:pt x="5563" y="4206"/>
                    <a:pt x="5190" y="4211"/>
                    <a:pt x="5082" y="3868"/>
                  </a:cubicBezTo>
                  <a:cubicBezTo>
                    <a:pt x="4973" y="3521"/>
                    <a:pt x="5463" y="3794"/>
                    <a:pt x="4952" y="2906"/>
                  </a:cubicBezTo>
                  <a:cubicBezTo>
                    <a:pt x="4444" y="2017"/>
                    <a:pt x="3846" y="2450"/>
                    <a:pt x="3846" y="1852"/>
                  </a:cubicBezTo>
                  <a:cubicBezTo>
                    <a:pt x="3846" y="1254"/>
                    <a:pt x="3413" y="582"/>
                    <a:pt x="2610" y="291"/>
                  </a:cubicBezTo>
                  <a:cubicBezTo>
                    <a:pt x="1813" y="1"/>
                    <a:pt x="1123" y="74"/>
                    <a:pt x="560" y="473"/>
                  </a:cubicBezTo>
                  <a:cubicBezTo>
                    <a:pt x="0" y="872"/>
                    <a:pt x="794" y="1505"/>
                    <a:pt x="794" y="1505"/>
                  </a:cubicBezTo>
                  <a:close/>
                </a:path>
              </a:pathLst>
            </a:custGeom>
            <a:solidFill>
              <a:srgbClr val="7D28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696339" y="3542507"/>
              <a:ext cx="384299" cy="751657"/>
            </a:xfrm>
            <a:custGeom>
              <a:rect b="b" l="l" r="r" t="t"/>
              <a:pathLst>
                <a:path extrusionOk="0" h="5768" w="2949">
                  <a:moveTo>
                    <a:pt x="1553" y="5698"/>
                  </a:moveTo>
                  <a:cubicBezTo>
                    <a:pt x="152" y="5633"/>
                    <a:pt x="204" y="4081"/>
                    <a:pt x="187" y="3391"/>
                  </a:cubicBezTo>
                  <a:cubicBezTo>
                    <a:pt x="174" y="2827"/>
                    <a:pt x="57" y="920"/>
                    <a:pt x="18" y="243"/>
                  </a:cubicBezTo>
                  <a:cubicBezTo>
                    <a:pt x="5" y="92"/>
                    <a:pt x="0" y="1"/>
                    <a:pt x="0" y="1"/>
                  </a:cubicBezTo>
                  <a:lnTo>
                    <a:pt x="1839" y="109"/>
                  </a:lnTo>
                  <a:cubicBezTo>
                    <a:pt x="1839" y="109"/>
                    <a:pt x="1926" y="391"/>
                    <a:pt x="2047" y="785"/>
                  </a:cubicBezTo>
                  <a:cubicBezTo>
                    <a:pt x="2251" y="1431"/>
                    <a:pt x="2541" y="2372"/>
                    <a:pt x="2680" y="2836"/>
                  </a:cubicBezTo>
                  <a:cubicBezTo>
                    <a:pt x="2897" y="3586"/>
                    <a:pt x="2949" y="5767"/>
                    <a:pt x="1553" y="5698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2696339" y="3542507"/>
              <a:ext cx="266755" cy="143086"/>
            </a:xfrm>
            <a:custGeom>
              <a:rect b="b" l="l" r="r" t="t"/>
              <a:pathLst>
                <a:path extrusionOk="0" h="1098" w="2047">
                  <a:moveTo>
                    <a:pt x="2047" y="785"/>
                  </a:moveTo>
                  <a:cubicBezTo>
                    <a:pt x="1050" y="1098"/>
                    <a:pt x="343" y="573"/>
                    <a:pt x="18" y="243"/>
                  </a:cubicBezTo>
                  <a:cubicBezTo>
                    <a:pt x="5" y="92"/>
                    <a:pt x="0" y="1"/>
                    <a:pt x="0" y="1"/>
                  </a:cubicBezTo>
                  <a:lnTo>
                    <a:pt x="1839" y="109"/>
                  </a:lnTo>
                  <a:cubicBezTo>
                    <a:pt x="1839" y="109"/>
                    <a:pt x="1926" y="391"/>
                    <a:pt x="2047" y="78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2686174" y="3254381"/>
              <a:ext cx="620560" cy="366185"/>
            </a:xfrm>
            <a:custGeom>
              <a:rect b="b" l="l" r="r" t="t"/>
              <a:pathLst>
                <a:path extrusionOk="0" h="2810" w="4762">
                  <a:moveTo>
                    <a:pt x="4206" y="1834"/>
                  </a:moveTo>
                  <a:cubicBezTo>
                    <a:pt x="4206" y="1834"/>
                    <a:pt x="4206" y="1830"/>
                    <a:pt x="4206" y="1830"/>
                  </a:cubicBezTo>
                  <a:cubicBezTo>
                    <a:pt x="4241" y="1761"/>
                    <a:pt x="4271" y="1687"/>
                    <a:pt x="4297" y="1609"/>
                  </a:cubicBezTo>
                  <a:lnTo>
                    <a:pt x="4310" y="1609"/>
                  </a:lnTo>
                  <a:cubicBezTo>
                    <a:pt x="4340" y="1609"/>
                    <a:pt x="4379" y="1609"/>
                    <a:pt x="4414" y="1605"/>
                  </a:cubicBezTo>
                  <a:cubicBezTo>
                    <a:pt x="4566" y="1292"/>
                    <a:pt x="4687" y="902"/>
                    <a:pt x="4761" y="655"/>
                  </a:cubicBezTo>
                  <a:cubicBezTo>
                    <a:pt x="4618" y="677"/>
                    <a:pt x="4497" y="711"/>
                    <a:pt x="4414" y="750"/>
                  </a:cubicBezTo>
                  <a:cubicBezTo>
                    <a:pt x="4410" y="750"/>
                    <a:pt x="4406" y="750"/>
                    <a:pt x="4401" y="755"/>
                  </a:cubicBezTo>
                  <a:cubicBezTo>
                    <a:pt x="4267" y="620"/>
                    <a:pt x="4007" y="573"/>
                    <a:pt x="3877" y="855"/>
                  </a:cubicBezTo>
                  <a:cubicBezTo>
                    <a:pt x="3877" y="855"/>
                    <a:pt x="3872" y="855"/>
                    <a:pt x="3872" y="855"/>
                  </a:cubicBezTo>
                  <a:cubicBezTo>
                    <a:pt x="3751" y="829"/>
                    <a:pt x="3616" y="703"/>
                    <a:pt x="3482" y="655"/>
                  </a:cubicBezTo>
                  <a:lnTo>
                    <a:pt x="3482" y="625"/>
                  </a:lnTo>
                  <a:cubicBezTo>
                    <a:pt x="3482" y="568"/>
                    <a:pt x="3478" y="512"/>
                    <a:pt x="3469" y="460"/>
                  </a:cubicBezTo>
                  <a:cubicBezTo>
                    <a:pt x="3404" y="22"/>
                    <a:pt x="2914" y="152"/>
                    <a:pt x="2836" y="438"/>
                  </a:cubicBezTo>
                  <a:cubicBezTo>
                    <a:pt x="2832" y="438"/>
                    <a:pt x="2832" y="438"/>
                    <a:pt x="2827" y="438"/>
                  </a:cubicBezTo>
                  <a:cubicBezTo>
                    <a:pt x="2762" y="430"/>
                    <a:pt x="2702" y="430"/>
                    <a:pt x="2637" y="438"/>
                  </a:cubicBezTo>
                  <a:cubicBezTo>
                    <a:pt x="2637" y="438"/>
                    <a:pt x="2632" y="438"/>
                    <a:pt x="2628" y="438"/>
                  </a:cubicBezTo>
                  <a:cubicBezTo>
                    <a:pt x="2628" y="434"/>
                    <a:pt x="2628" y="430"/>
                    <a:pt x="2628" y="430"/>
                  </a:cubicBezTo>
                  <a:cubicBezTo>
                    <a:pt x="2593" y="226"/>
                    <a:pt x="2515" y="113"/>
                    <a:pt x="2368" y="57"/>
                  </a:cubicBezTo>
                  <a:cubicBezTo>
                    <a:pt x="2225" y="0"/>
                    <a:pt x="1999" y="100"/>
                    <a:pt x="1830" y="763"/>
                  </a:cubicBezTo>
                  <a:cubicBezTo>
                    <a:pt x="1830" y="763"/>
                    <a:pt x="1826" y="768"/>
                    <a:pt x="1826" y="768"/>
                  </a:cubicBezTo>
                  <a:cubicBezTo>
                    <a:pt x="1670" y="846"/>
                    <a:pt x="1514" y="915"/>
                    <a:pt x="1366" y="985"/>
                  </a:cubicBezTo>
                  <a:cubicBezTo>
                    <a:pt x="1370" y="937"/>
                    <a:pt x="1375" y="894"/>
                    <a:pt x="1370" y="855"/>
                  </a:cubicBezTo>
                  <a:lnTo>
                    <a:pt x="1370" y="855"/>
                  </a:lnTo>
                  <a:cubicBezTo>
                    <a:pt x="1357" y="625"/>
                    <a:pt x="1227" y="538"/>
                    <a:pt x="1102" y="529"/>
                  </a:cubicBezTo>
                  <a:cubicBezTo>
                    <a:pt x="941" y="516"/>
                    <a:pt x="781" y="772"/>
                    <a:pt x="698" y="1301"/>
                  </a:cubicBezTo>
                  <a:cubicBezTo>
                    <a:pt x="668" y="1314"/>
                    <a:pt x="642" y="1327"/>
                    <a:pt x="616" y="1340"/>
                  </a:cubicBezTo>
                  <a:cubicBezTo>
                    <a:pt x="599" y="1349"/>
                    <a:pt x="581" y="1357"/>
                    <a:pt x="564" y="1362"/>
                  </a:cubicBezTo>
                  <a:cubicBezTo>
                    <a:pt x="464" y="1410"/>
                    <a:pt x="373" y="1479"/>
                    <a:pt x="300" y="1561"/>
                  </a:cubicBezTo>
                  <a:cubicBezTo>
                    <a:pt x="191" y="1678"/>
                    <a:pt x="57" y="1852"/>
                    <a:pt x="13" y="1999"/>
                  </a:cubicBezTo>
                  <a:cubicBezTo>
                    <a:pt x="5" y="2025"/>
                    <a:pt x="0" y="2051"/>
                    <a:pt x="0" y="2077"/>
                  </a:cubicBezTo>
                  <a:cubicBezTo>
                    <a:pt x="0" y="2324"/>
                    <a:pt x="326" y="2584"/>
                    <a:pt x="798" y="2697"/>
                  </a:cubicBezTo>
                  <a:cubicBezTo>
                    <a:pt x="1271" y="2810"/>
                    <a:pt x="1956" y="2719"/>
                    <a:pt x="2225" y="2593"/>
                  </a:cubicBezTo>
                  <a:cubicBezTo>
                    <a:pt x="2493" y="2472"/>
                    <a:pt x="2940" y="2459"/>
                    <a:pt x="3109" y="2459"/>
                  </a:cubicBezTo>
                  <a:cubicBezTo>
                    <a:pt x="3278" y="2459"/>
                    <a:pt x="3816" y="2441"/>
                    <a:pt x="4063" y="2086"/>
                  </a:cubicBezTo>
                  <a:cubicBezTo>
                    <a:pt x="4111" y="2017"/>
                    <a:pt x="4158" y="1930"/>
                    <a:pt x="4206" y="18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846591" y="3349250"/>
              <a:ext cx="83271" cy="142043"/>
            </a:xfrm>
            <a:custGeom>
              <a:rect b="b" l="l" r="r" t="t"/>
              <a:pathLst>
                <a:path extrusionOk="0" h="1090" w="639">
                  <a:moveTo>
                    <a:pt x="174" y="1089"/>
                  </a:moveTo>
                  <a:cubicBezTo>
                    <a:pt x="105" y="1089"/>
                    <a:pt x="53" y="1059"/>
                    <a:pt x="40" y="1002"/>
                  </a:cubicBezTo>
                  <a:cubicBezTo>
                    <a:pt x="1" y="842"/>
                    <a:pt x="5" y="547"/>
                    <a:pt x="105" y="248"/>
                  </a:cubicBezTo>
                  <a:cubicBezTo>
                    <a:pt x="109" y="231"/>
                    <a:pt x="131" y="222"/>
                    <a:pt x="148" y="226"/>
                  </a:cubicBezTo>
                  <a:cubicBezTo>
                    <a:pt x="166" y="231"/>
                    <a:pt x="174" y="252"/>
                    <a:pt x="170" y="270"/>
                  </a:cubicBezTo>
                  <a:cubicBezTo>
                    <a:pt x="61" y="595"/>
                    <a:pt x="79" y="872"/>
                    <a:pt x="105" y="989"/>
                  </a:cubicBezTo>
                  <a:cubicBezTo>
                    <a:pt x="113" y="1028"/>
                    <a:pt x="179" y="1024"/>
                    <a:pt x="196" y="1020"/>
                  </a:cubicBezTo>
                  <a:cubicBezTo>
                    <a:pt x="300" y="1011"/>
                    <a:pt x="443" y="916"/>
                    <a:pt x="443" y="777"/>
                  </a:cubicBezTo>
                  <a:cubicBezTo>
                    <a:pt x="443" y="530"/>
                    <a:pt x="560" y="48"/>
                    <a:pt x="569" y="27"/>
                  </a:cubicBezTo>
                  <a:cubicBezTo>
                    <a:pt x="573" y="9"/>
                    <a:pt x="590" y="1"/>
                    <a:pt x="608" y="5"/>
                  </a:cubicBezTo>
                  <a:cubicBezTo>
                    <a:pt x="625" y="9"/>
                    <a:pt x="638" y="27"/>
                    <a:pt x="634" y="44"/>
                  </a:cubicBezTo>
                  <a:cubicBezTo>
                    <a:pt x="629" y="48"/>
                    <a:pt x="508" y="538"/>
                    <a:pt x="508" y="777"/>
                  </a:cubicBezTo>
                  <a:cubicBezTo>
                    <a:pt x="508" y="963"/>
                    <a:pt x="326" y="1072"/>
                    <a:pt x="205" y="1089"/>
                  </a:cubicBezTo>
                  <a:cubicBezTo>
                    <a:pt x="196" y="1089"/>
                    <a:pt x="183" y="1089"/>
                    <a:pt x="174" y="108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2761365" y="3419360"/>
              <a:ext cx="20981" cy="115329"/>
            </a:xfrm>
            <a:custGeom>
              <a:rect b="b" l="l" r="r" t="t"/>
              <a:pathLst>
                <a:path extrusionOk="0" h="885" w="161">
                  <a:moveTo>
                    <a:pt x="121" y="885"/>
                  </a:moveTo>
                  <a:cubicBezTo>
                    <a:pt x="108" y="885"/>
                    <a:pt x="95" y="876"/>
                    <a:pt x="91" y="859"/>
                  </a:cubicBezTo>
                  <a:cubicBezTo>
                    <a:pt x="0" y="568"/>
                    <a:pt x="87" y="52"/>
                    <a:pt x="91" y="31"/>
                  </a:cubicBezTo>
                  <a:cubicBezTo>
                    <a:pt x="91" y="13"/>
                    <a:pt x="108" y="0"/>
                    <a:pt x="130" y="0"/>
                  </a:cubicBezTo>
                  <a:cubicBezTo>
                    <a:pt x="147" y="5"/>
                    <a:pt x="160" y="22"/>
                    <a:pt x="156" y="39"/>
                  </a:cubicBezTo>
                  <a:cubicBezTo>
                    <a:pt x="156" y="44"/>
                    <a:pt x="69" y="564"/>
                    <a:pt x="156" y="842"/>
                  </a:cubicBezTo>
                  <a:cubicBezTo>
                    <a:pt x="160" y="859"/>
                    <a:pt x="152" y="876"/>
                    <a:pt x="134" y="881"/>
                  </a:cubicBezTo>
                  <a:cubicBezTo>
                    <a:pt x="130" y="885"/>
                    <a:pt x="126" y="885"/>
                    <a:pt x="121" y="88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1397890" y="4563525"/>
              <a:ext cx="643756" cy="184917"/>
            </a:xfrm>
            <a:custGeom>
              <a:rect b="b" l="l" r="r" t="t"/>
              <a:pathLst>
                <a:path extrusionOk="0" h="1419" w="4940">
                  <a:moveTo>
                    <a:pt x="4939" y="1418"/>
                  </a:moveTo>
                  <a:lnTo>
                    <a:pt x="1" y="1418"/>
                  </a:lnTo>
                  <a:cubicBezTo>
                    <a:pt x="370" y="893"/>
                    <a:pt x="1115" y="0"/>
                    <a:pt x="1952" y="0"/>
                  </a:cubicBezTo>
                  <a:cubicBezTo>
                    <a:pt x="2997" y="0"/>
                    <a:pt x="4285" y="850"/>
                    <a:pt x="4939" y="14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1672550" y="1267788"/>
              <a:ext cx="489900" cy="48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801888" y="2845700"/>
              <a:ext cx="489900" cy="48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311988" y="1587075"/>
              <a:ext cx="489900" cy="48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2686174" y="3254381"/>
              <a:ext cx="792836" cy="366185"/>
            </a:xfrm>
            <a:custGeom>
              <a:rect b="b" l="l" r="r" t="t"/>
              <a:pathLst>
                <a:path extrusionOk="0" h="2810" w="6084">
                  <a:moveTo>
                    <a:pt x="5680" y="1336"/>
                  </a:moveTo>
                  <a:cubicBezTo>
                    <a:pt x="5511" y="1405"/>
                    <a:pt x="4991" y="1496"/>
                    <a:pt x="4722" y="1561"/>
                  </a:cubicBezTo>
                  <a:cubicBezTo>
                    <a:pt x="4596" y="1596"/>
                    <a:pt x="4440" y="1605"/>
                    <a:pt x="4310" y="1609"/>
                  </a:cubicBezTo>
                  <a:lnTo>
                    <a:pt x="4297" y="1609"/>
                  </a:lnTo>
                  <a:cubicBezTo>
                    <a:pt x="4271" y="1687"/>
                    <a:pt x="4241" y="1761"/>
                    <a:pt x="4206" y="1830"/>
                  </a:cubicBezTo>
                  <a:cubicBezTo>
                    <a:pt x="4206" y="1830"/>
                    <a:pt x="4206" y="1834"/>
                    <a:pt x="4206" y="1834"/>
                  </a:cubicBezTo>
                  <a:lnTo>
                    <a:pt x="4206" y="1834"/>
                  </a:lnTo>
                  <a:cubicBezTo>
                    <a:pt x="4158" y="1930"/>
                    <a:pt x="4111" y="2017"/>
                    <a:pt x="4063" y="2086"/>
                  </a:cubicBezTo>
                  <a:cubicBezTo>
                    <a:pt x="3816" y="2441"/>
                    <a:pt x="3278" y="2459"/>
                    <a:pt x="3109" y="2459"/>
                  </a:cubicBezTo>
                  <a:cubicBezTo>
                    <a:pt x="2940" y="2459"/>
                    <a:pt x="2493" y="2472"/>
                    <a:pt x="2225" y="2593"/>
                  </a:cubicBezTo>
                  <a:cubicBezTo>
                    <a:pt x="1956" y="2719"/>
                    <a:pt x="1271" y="2810"/>
                    <a:pt x="798" y="2697"/>
                  </a:cubicBezTo>
                  <a:cubicBezTo>
                    <a:pt x="326" y="2584"/>
                    <a:pt x="0" y="2324"/>
                    <a:pt x="0" y="2077"/>
                  </a:cubicBezTo>
                  <a:cubicBezTo>
                    <a:pt x="0" y="2051"/>
                    <a:pt x="5" y="2025"/>
                    <a:pt x="13" y="1999"/>
                  </a:cubicBezTo>
                  <a:cubicBezTo>
                    <a:pt x="57" y="1852"/>
                    <a:pt x="196" y="1678"/>
                    <a:pt x="300" y="1561"/>
                  </a:cubicBezTo>
                  <a:cubicBezTo>
                    <a:pt x="373" y="1479"/>
                    <a:pt x="464" y="1410"/>
                    <a:pt x="564" y="1362"/>
                  </a:cubicBezTo>
                  <a:cubicBezTo>
                    <a:pt x="581" y="1357"/>
                    <a:pt x="599" y="1349"/>
                    <a:pt x="616" y="1340"/>
                  </a:cubicBezTo>
                  <a:cubicBezTo>
                    <a:pt x="642" y="1327"/>
                    <a:pt x="668" y="1314"/>
                    <a:pt x="698" y="1301"/>
                  </a:cubicBezTo>
                  <a:cubicBezTo>
                    <a:pt x="781" y="772"/>
                    <a:pt x="941" y="516"/>
                    <a:pt x="1102" y="529"/>
                  </a:cubicBezTo>
                  <a:cubicBezTo>
                    <a:pt x="1227" y="538"/>
                    <a:pt x="1357" y="625"/>
                    <a:pt x="1370" y="855"/>
                  </a:cubicBezTo>
                  <a:lnTo>
                    <a:pt x="1370" y="855"/>
                  </a:lnTo>
                  <a:cubicBezTo>
                    <a:pt x="1375" y="894"/>
                    <a:pt x="1370" y="937"/>
                    <a:pt x="1366" y="985"/>
                  </a:cubicBezTo>
                  <a:cubicBezTo>
                    <a:pt x="1514" y="915"/>
                    <a:pt x="1670" y="846"/>
                    <a:pt x="1826" y="768"/>
                  </a:cubicBezTo>
                  <a:cubicBezTo>
                    <a:pt x="1826" y="768"/>
                    <a:pt x="1830" y="763"/>
                    <a:pt x="1830" y="763"/>
                  </a:cubicBezTo>
                  <a:cubicBezTo>
                    <a:pt x="1999" y="100"/>
                    <a:pt x="2225" y="0"/>
                    <a:pt x="2368" y="57"/>
                  </a:cubicBezTo>
                  <a:cubicBezTo>
                    <a:pt x="2515" y="113"/>
                    <a:pt x="2593" y="226"/>
                    <a:pt x="2628" y="430"/>
                  </a:cubicBezTo>
                  <a:cubicBezTo>
                    <a:pt x="2628" y="430"/>
                    <a:pt x="2628" y="434"/>
                    <a:pt x="2628" y="438"/>
                  </a:cubicBezTo>
                  <a:cubicBezTo>
                    <a:pt x="2632" y="438"/>
                    <a:pt x="2637" y="438"/>
                    <a:pt x="2637" y="438"/>
                  </a:cubicBezTo>
                  <a:cubicBezTo>
                    <a:pt x="2702" y="430"/>
                    <a:pt x="2762" y="430"/>
                    <a:pt x="2827" y="438"/>
                  </a:cubicBezTo>
                  <a:cubicBezTo>
                    <a:pt x="2832" y="438"/>
                    <a:pt x="2832" y="438"/>
                    <a:pt x="2836" y="438"/>
                  </a:cubicBezTo>
                  <a:cubicBezTo>
                    <a:pt x="2914" y="152"/>
                    <a:pt x="3404" y="22"/>
                    <a:pt x="3469" y="460"/>
                  </a:cubicBezTo>
                  <a:cubicBezTo>
                    <a:pt x="3478" y="512"/>
                    <a:pt x="3482" y="568"/>
                    <a:pt x="3482" y="625"/>
                  </a:cubicBezTo>
                  <a:lnTo>
                    <a:pt x="3482" y="655"/>
                  </a:lnTo>
                  <a:cubicBezTo>
                    <a:pt x="3616" y="703"/>
                    <a:pt x="3751" y="829"/>
                    <a:pt x="3872" y="855"/>
                  </a:cubicBezTo>
                  <a:cubicBezTo>
                    <a:pt x="3872" y="855"/>
                    <a:pt x="3877" y="855"/>
                    <a:pt x="3877" y="855"/>
                  </a:cubicBezTo>
                  <a:cubicBezTo>
                    <a:pt x="4007" y="573"/>
                    <a:pt x="4267" y="620"/>
                    <a:pt x="4401" y="755"/>
                  </a:cubicBezTo>
                  <a:cubicBezTo>
                    <a:pt x="4406" y="750"/>
                    <a:pt x="4410" y="750"/>
                    <a:pt x="4414" y="750"/>
                  </a:cubicBezTo>
                  <a:cubicBezTo>
                    <a:pt x="4653" y="651"/>
                    <a:pt x="5173" y="542"/>
                    <a:pt x="5624" y="720"/>
                  </a:cubicBezTo>
                  <a:cubicBezTo>
                    <a:pt x="6083" y="898"/>
                    <a:pt x="5849" y="1271"/>
                    <a:pt x="5680" y="1336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686174" y="3254381"/>
              <a:ext cx="582117" cy="366185"/>
            </a:xfrm>
            <a:custGeom>
              <a:rect b="b" l="l" r="r" t="t"/>
              <a:pathLst>
                <a:path extrusionOk="0" h="2810" w="4467">
                  <a:moveTo>
                    <a:pt x="4310" y="1609"/>
                  </a:moveTo>
                  <a:cubicBezTo>
                    <a:pt x="4262" y="1722"/>
                    <a:pt x="4219" y="1808"/>
                    <a:pt x="4206" y="1830"/>
                  </a:cubicBezTo>
                  <a:cubicBezTo>
                    <a:pt x="4206" y="1830"/>
                    <a:pt x="4206" y="1834"/>
                    <a:pt x="4206" y="1834"/>
                  </a:cubicBezTo>
                  <a:lnTo>
                    <a:pt x="4206" y="1834"/>
                  </a:lnTo>
                  <a:cubicBezTo>
                    <a:pt x="4158" y="1930"/>
                    <a:pt x="4111" y="2017"/>
                    <a:pt x="4063" y="2086"/>
                  </a:cubicBezTo>
                  <a:cubicBezTo>
                    <a:pt x="3816" y="2441"/>
                    <a:pt x="3278" y="2459"/>
                    <a:pt x="3109" y="2459"/>
                  </a:cubicBezTo>
                  <a:cubicBezTo>
                    <a:pt x="2940" y="2459"/>
                    <a:pt x="2493" y="2472"/>
                    <a:pt x="2225" y="2593"/>
                  </a:cubicBezTo>
                  <a:cubicBezTo>
                    <a:pt x="1956" y="2719"/>
                    <a:pt x="1271" y="2810"/>
                    <a:pt x="798" y="2697"/>
                  </a:cubicBezTo>
                  <a:cubicBezTo>
                    <a:pt x="326" y="2584"/>
                    <a:pt x="0" y="2324"/>
                    <a:pt x="0" y="2077"/>
                  </a:cubicBezTo>
                  <a:cubicBezTo>
                    <a:pt x="0" y="2051"/>
                    <a:pt x="5" y="2025"/>
                    <a:pt x="13" y="1999"/>
                  </a:cubicBezTo>
                  <a:cubicBezTo>
                    <a:pt x="226" y="2073"/>
                    <a:pt x="694" y="2225"/>
                    <a:pt x="681" y="2034"/>
                  </a:cubicBezTo>
                  <a:cubicBezTo>
                    <a:pt x="668" y="1912"/>
                    <a:pt x="668" y="1314"/>
                    <a:pt x="698" y="1301"/>
                  </a:cubicBezTo>
                  <a:cubicBezTo>
                    <a:pt x="781" y="772"/>
                    <a:pt x="941" y="516"/>
                    <a:pt x="1102" y="529"/>
                  </a:cubicBezTo>
                  <a:cubicBezTo>
                    <a:pt x="1227" y="538"/>
                    <a:pt x="1357" y="625"/>
                    <a:pt x="1370" y="855"/>
                  </a:cubicBezTo>
                  <a:lnTo>
                    <a:pt x="1370" y="855"/>
                  </a:lnTo>
                  <a:cubicBezTo>
                    <a:pt x="1366" y="885"/>
                    <a:pt x="1279" y="1388"/>
                    <a:pt x="1279" y="1483"/>
                  </a:cubicBezTo>
                  <a:cubicBezTo>
                    <a:pt x="1284" y="1583"/>
                    <a:pt x="1201" y="1804"/>
                    <a:pt x="1479" y="1787"/>
                  </a:cubicBezTo>
                  <a:cubicBezTo>
                    <a:pt x="1752" y="1765"/>
                    <a:pt x="1691" y="1483"/>
                    <a:pt x="1730" y="1275"/>
                  </a:cubicBezTo>
                  <a:cubicBezTo>
                    <a:pt x="1743" y="1193"/>
                    <a:pt x="1778" y="993"/>
                    <a:pt x="1826" y="768"/>
                  </a:cubicBezTo>
                  <a:cubicBezTo>
                    <a:pt x="1826" y="768"/>
                    <a:pt x="1830" y="763"/>
                    <a:pt x="1830" y="763"/>
                  </a:cubicBezTo>
                  <a:cubicBezTo>
                    <a:pt x="1999" y="100"/>
                    <a:pt x="2225" y="0"/>
                    <a:pt x="2368" y="57"/>
                  </a:cubicBezTo>
                  <a:cubicBezTo>
                    <a:pt x="2515" y="113"/>
                    <a:pt x="2593" y="226"/>
                    <a:pt x="2628" y="430"/>
                  </a:cubicBezTo>
                  <a:cubicBezTo>
                    <a:pt x="2628" y="430"/>
                    <a:pt x="2628" y="434"/>
                    <a:pt x="2628" y="438"/>
                  </a:cubicBezTo>
                  <a:cubicBezTo>
                    <a:pt x="2632" y="438"/>
                    <a:pt x="2637" y="438"/>
                    <a:pt x="2637" y="438"/>
                  </a:cubicBezTo>
                  <a:lnTo>
                    <a:pt x="2619" y="516"/>
                  </a:lnTo>
                  <a:lnTo>
                    <a:pt x="2450" y="1609"/>
                  </a:lnTo>
                  <a:cubicBezTo>
                    <a:pt x="2450" y="1609"/>
                    <a:pt x="2676" y="1357"/>
                    <a:pt x="2749" y="959"/>
                  </a:cubicBezTo>
                  <a:cubicBezTo>
                    <a:pt x="2780" y="790"/>
                    <a:pt x="2797" y="607"/>
                    <a:pt x="2827" y="438"/>
                  </a:cubicBezTo>
                  <a:cubicBezTo>
                    <a:pt x="2832" y="438"/>
                    <a:pt x="2832" y="438"/>
                    <a:pt x="2836" y="438"/>
                  </a:cubicBezTo>
                  <a:cubicBezTo>
                    <a:pt x="2914" y="152"/>
                    <a:pt x="3404" y="22"/>
                    <a:pt x="3469" y="460"/>
                  </a:cubicBezTo>
                  <a:cubicBezTo>
                    <a:pt x="3478" y="512"/>
                    <a:pt x="3482" y="568"/>
                    <a:pt x="3482" y="625"/>
                  </a:cubicBezTo>
                  <a:lnTo>
                    <a:pt x="3456" y="794"/>
                  </a:lnTo>
                  <a:lnTo>
                    <a:pt x="3283" y="1535"/>
                  </a:lnTo>
                  <a:cubicBezTo>
                    <a:pt x="3283" y="1535"/>
                    <a:pt x="3157" y="1873"/>
                    <a:pt x="3356" y="1674"/>
                  </a:cubicBezTo>
                  <a:cubicBezTo>
                    <a:pt x="3560" y="1475"/>
                    <a:pt x="3703" y="1310"/>
                    <a:pt x="3764" y="1167"/>
                  </a:cubicBezTo>
                  <a:cubicBezTo>
                    <a:pt x="3803" y="1084"/>
                    <a:pt x="3842" y="989"/>
                    <a:pt x="3872" y="855"/>
                  </a:cubicBezTo>
                  <a:cubicBezTo>
                    <a:pt x="3872" y="855"/>
                    <a:pt x="3877" y="855"/>
                    <a:pt x="3877" y="855"/>
                  </a:cubicBezTo>
                  <a:cubicBezTo>
                    <a:pt x="4007" y="573"/>
                    <a:pt x="4267" y="620"/>
                    <a:pt x="4401" y="755"/>
                  </a:cubicBezTo>
                  <a:cubicBezTo>
                    <a:pt x="4406" y="750"/>
                    <a:pt x="4410" y="750"/>
                    <a:pt x="4414" y="750"/>
                  </a:cubicBezTo>
                  <a:cubicBezTo>
                    <a:pt x="4419" y="820"/>
                    <a:pt x="4423" y="894"/>
                    <a:pt x="4436" y="959"/>
                  </a:cubicBezTo>
                  <a:cubicBezTo>
                    <a:pt x="4466" y="1158"/>
                    <a:pt x="4384" y="1423"/>
                    <a:pt x="4310" y="1609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Dataset</a:t>
            </a:r>
            <a:endParaRPr sz="2400"/>
          </a:p>
        </p:txBody>
      </p:sp>
      <p:grpSp>
        <p:nvGrpSpPr>
          <p:cNvPr id="347" name="Google Shape;347;p19"/>
          <p:cNvGrpSpPr/>
          <p:nvPr/>
        </p:nvGrpSpPr>
        <p:grpSpPr>
          <a:xfrm>
            <a:off x="2845699" y="2274348"/>
            <a:ext cx="219631" cy="240821"/>
            <a:chOff x="4509774" y="3068186"/>
            <a:chExt cx="219631" cy="240821"/>
          </a:xfrm>
        </p:grpSpPr>
        <p:sp>
          <p:nvSpPr>
            <p:cNvPr id="348" name="Google Shape;348;p19"/>
            <p:cNvSpPr/>
            <p:nvPr/>
          </p:nvSpPr>
          <p:spPr>
            <a:xfrm>
              <a:off x="4551234" y="3152535"/>
              <a:ext cx="15179" cy="8455"/>
            </a:xfrm>
            <a:custGeom>
              <a:rect b="b" l="l" r="r" t="t"/>
              <a:pathLst>
                <a:path extrusionOk="0" h="83" w="149">
                  <a:moveTo>
                    <a:pt x="40" y="83"/>
                  </a:moveTo>
                  <a:cubicBezTo>
                    <a:pt x="23" y="83"/>
                    <a:pt x="5" y="70"/>
                    <a:pt x="5" y="52"/>
                  </a:cubicBezTo>
                  <a:cubicBezTo>
                    <a:pt x="1" y="31"/>
                    <a:pt x="14" y="13"/>
                    <a:pt x="36" y="9"/>
                  </a:cubicBezTo>
                  <a:lnTo>
                    <a:pt x="109" y="5"/>
                  </a:lnTo>
                  <a:cubicBezTo>
                    <a:pt x="127" y="0"/>
                    <a:pt x="144" y="13"/>
                    <a:pt x="148" y="35"/>
                  </a:cubicBezTo>
                  <a:cubicBezTo>
                    <a:pt x="148" y="57"/>
                    <a:pt x="135" y="74"/>
                    <a:pt x="118" y="74"/>
                  </a:cubicBezTo>
                  <a:lnTo>
                    <a:pt x="44" y="83"/>
                  </a:lnTo>
                  <a:cubicBezTo>
                    <a:pt x="44" y="83"/>
                    <a:pt x="40" y="83"/>
                    <a:pt x="40" y="83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4509774" y="3122483"/>
              <a:ext cx="99018" cy="186524"/>
            </a:xfrm>
            <a:custGeom>
              <a:rect b="b" l="l" r="r" t="t"/>
              <a:pathLst>
                <a:path extrusionOk="0" h="1831" w="972">
                  <a:moveTo>
                    <a:pt x="971" y="1"/>
                  </a:moveTo>
                  <a:lnTo>
                    <a:pt x="0" y="1"/>
                  </a:lnTo>
                  <a:lnTo>
                    <a:pt x="0" y="1830"/>
                  </a:lnTo>
                  <a:lnTo>
                    <a:pt x="971" y="18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4630285" y="3122483"/>
              <a:ext cx="99120" cy="186524"/>
            </a:xfrm>
            <a:custGeom>
              <a:rect b="b" l="l" r="r" t="t"/>
              <a:pathLst>
                <a:path extrusionOk="0" h="1831" w="973">
                  <a:moveTo>
                    <a:pt x="1" y="1830"/>
                  </a:moveTo>
                  <a:lnTo>
                    <a:pt x="972" y="1830"/>
                  </a:lnTo>
                  <a:lnTo>
                    <a:pt x="97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4520368" y="3068186"/>
              <a:ext cx="76504" cy="42480"/>
            </a:xfrm>
            <a:custGeom>
              <a:rect b="b" l="l" r="r" t="t"/>
              <a:pathLst>
                <a:path extrusionOk="0" h="417" w="751">
                  <a:moveTo>
                    <a:pt x="750" y="330"/>
                  </a:moveTo>
                  <a:cubicBezTo>
                    <a:pt x="590" y="208"/>
                    <a:pt x="278" y="0"/>
                    <a:pt x="143" y="109"/>
                  </a:cubicBezTo>
                  <a:cubicBezTo>
                    <a:pt x="0" y="221"/>
                    <a:pt x="117" y="416"/>
                    <a:pt x="117" y="416"/>
                  </a:cubicBezTo>
                  <a:lnTo>
                    <a:pt x="724" y="416"/>
                  </a:lnTo>
                  <a:cubicBezTo>
                    <a:pt x="729" y="386"/>
                    <a:pt x="737" y="356"/>
                    <a:pt x="750" y="3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4642204" y="3068186"/>
              <a:ext cx="76606" cy="42480"/>
            </a:xfrm>
            <a:custGeom>
              <a:rect b="b" l="l" r="r" t="t"/>
              <a:pathLst>
                <a:path extrusionOk="0" h="417" w="752">
                  <a:moveTo>
                    <a:pt x="612" y="109"/>
                  </a:moveTo>
                  <a:cubicBezTo>
                    <a:pt x="474" y="0"/>
                    <a:pt x="161" y="208"/>
                    <a:pt x="1" y="330"/>
                  </a:cubicBezTo>
                  <a:cubicBezTo>
                    <a:pt x="14" y="356"/>
                    <a:pt x="23" y="386"/>
                    <a:pt x="27" y="416"/>
                  </a:cubicBezTo>
                  <a:lnTo>
                    <a:pt x="634" y="416"/>
                  </a:lnTo>
                  <a:cubicBezTo>
                    <a:pt x="634" y="416"/>
                    <a:pt x="751" y="221"/>
                    <a:pt x="612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4599011" y="3094672"/>
              <a:ext cx="41155" cy="15994"/>
            </a:xfrm>
            <a:custGeom>
              <a:rect b="b" l="l" r="r" t="t"/>
              <a:pathLst>
                <a:path extrusionOk="0" h="157" w="404">
                  <a:moveTo>
                    <a:pt x="403" y="156"/>
                  </a:moveTo>
                  <a:lnTo>
                    <a:pt x="0" y="156"/>
                  </a:lnTo>
                  <a:cubicBezTo>
                    <a:pt x="0" y="70"/>
                    <a:pt x="69" y="0"/>
                    <a:pt x="152" y="0"/>
                  </a:cubicBezTo>
                  <a:lnTo>
                    <a:pt x="252" y="0"/>
                  </a:lnTo>
                  <a:cubicBezTo>
                    <a:pt x="334" y="0"/>
                    <a:pt x="403" y="70"/>
                    <a:pt x="403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9"/>
          <p:cNvGrpSpPr/>
          <p:nvPr/>
        </p:nvGrpSpPr>
        <p:grpSpPr>
          <a:xfrm>
            <a:off x="1780795" y="1394966"/>
            <a:ext cx="273528" cy="263286"/>
            <a:chOff x="4659827" y="2475253"/>
            <a:chExt cx="249683" cy="240312"/>
          </a:xfrm>
        </p:grpSpPr>
        <p:sp>
          <p:nvSpPr>
            <p:cNvPr id="355" name="Google Shape;355;p19"/>
            <p:cNvSpPr/>
            <p:nvPr/>
          </p:nvSpPr>
          <p:spPr>
            <a:xfrm>
              <a:off x="4743767" y="2622354"/>
              <a:ext cx="15179" cy="10187"/>
            </a:xfrm>
            <a:custGeom>
              <a:rect b="b" l="l" r="r" t="t"/>
              <a:pathLst>
                <a:path extrusionOk="0" h="100" w="149">
                  <a:moveTo>
                    <a:pt x="109" y="100"/>
                  </a:moveTo>
                  <a:cubicBezTo>
                    <a:pt x="105" y="100"/>
                    <a:pt x="100" y="100"/>
                    <a:pt x="100" y="100"/>
                  </a:cubicBezTo>
                  <a:lnTo>
                    <a:pt x="31" y="74"/>
                  </a:lnTo>
                  <a:cubicBezTo>
                    <a:pt x="9" y="69"/>
                    <a:pt x="1" y="48"/>
                    <a:pt x="5" y="30"/>
                  </a:cubicBezTo>
                  <a:cubicBezTo>
                    <a:pt x="14" y="13"/>
                    <a:pt x="35" y="0"/>
                    <a:pt x="53" y="9"/>
                  </a:cubicBezTo>
                  <a:lnTo>
                    <a:pt x="122" y="30"/>
                  </a:lnTo>
                  <a:cubicBezTo>
                    <a:pt x="139" y="35"/>
                    <a:pt x="148" y="56"/>
                    <a:pt x="144" y="74"/>
                  </a:cubicBezTo>
                  <a:cubicBezTo>
                    <a:pt x="139" y="91"/>
                    <a:pt x="126" y="100"/>
                    <a:pt x="109" y="10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4772087" y="2631624"/>
              <a:ext cx="22615" cy="12428"/>
            </a:xfrm>
            <a:custGeom>
              <a:rect b="b" l="l" r="r" t="t"/>
              <a:pathLst>
                <a:path extrusionOk="0" h="122" w="222">
                  <a:moveTo>
                    <a:pt x="182" y="121"/>
                  </a:moveTo>
                  <a:cubicBezTo>
                    <a:pt x="178" y="121"/>
                    <a:pt x="174" y="121"/>
                    <a:pt x="169" y="117"/>
                  </a:cubicBezTo>
                  <a:cubicBezTo>
                    <a:pt x="122" y="104"/>
                    <a:pt x="78" y="91"/>
                    <a:pt x="31" y="74"/>
                  </a:cubicBezTo>
                  <a:cubicBezTo>
                    <a:pt x="9" y="69"/>
                    <a:pt x="0" y="48"/>
                    <a:pt x="5" y="30"/>
                  </a:cubicBezTo>
                  <a:cubicBezTo>
                    <a:pt x="13" y="9"/>
                    <a:pt x="31" y="0"/>
                    <a:pt x="52" y="4"/>
                  </a:cubicBezTo>
                  <a:cubicBezTo>
                    <a:pt x="100" y="22"/>
                    <a:pt x="143" y="35"/>
                    <a:pt x="191" y="48"/>
                  </a:cubicBezTo>
                  <a:cubicBezTo>
                    <a:pt x="208" y="56"/>
                    <a:pt x="221" y="74"/>
                    <a:pt x="217" y="95"/>
                  </a:cubicBezTo>
                  <a:cubicBezTo>
                    <a:pt x="208" y="108"/>
                    <a:pt x="195" y="121"/>
                    <a:pt x="182" y="12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4659827" y="2475253"/>
              <a:ext cx="249683" cy="118475"/>
            </a:xfrm>
            <a:custGeom>
              <a:rect b="b" l="l" r="r" t="t"/>
              <a:pathLst>
                <a:path extrusionOk="0" h="1163" w="2451">
                  <a:moveTo>
                    <a:pt x="1844" y="0"/>
                  </a:moveTo>
                  <a:lnTo>
                    <a:pt x="1531" y="0"/>
                  </a:lnTo>
                  <a:cubicBezTo>
                    <a:pt x="1484" y="117"/>
                    <a:pt x="1362" y="200"/>
                    <a:pt x="1228" y="200"/>
                  </a:cubicBezTo>
                  <a:cubicBezTo>
                    <a:pt x="1089" y="200"/>
                    <a:pt x="972" y="117"/>
                    <a:pt x="920" y="0"/>
                  </a:cubicBezTo>
                  <a:lnTo>
                    <a:pt x="612" y="0"/>
                  </a:lnTo>
                  <a:lnTo>
                    <a:pt x="1" y="429"/>
                  </a:lnTo>
                  <a:lnTo>
                    <a:pt x="226" y="889"/>
                  </a:lnTo>
                  <a:lnTo>
                    <a:pt x="643" y="638"/>
                  </a:lnTo>
                  <a:lnTo>
                    <a:pt x="643" y="1162"/>
                  </a:lnTo>
                  <a:lnTo>
                    <a:pt x="1813" y="1162"/>
                  </a:lnTo>
                  <a:lnTo>
                    <a:pt x="1813" y="638"/>
                  </a:lnTo>
                  <a:lnTo>
                    <a:pt x="2225" y="889"/>
                  </a:lnTo>
                  <a:lnTo>
                    <a:pt x="2451" y="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4702714" y="2619196"/>
              <a:ext cx="164418" cy="96369"/>
            </a:xfrm>
            <a:custGeom>
              <a:rect b="b" l="l" r="r" t="t"/>
              <a:pathLst>
                <a:path extrusionOk="0" h="946" w="1614">
                  <a:moveTo>
                    <a:pt x="1613" y="946"/>
                  </a:moveTo>
                  <a:lnTo>
                    <a:pt x="0" y="946"/>
                  </a:lnTo>
                  <a:lnTo>
                    <a:pt x="204" y="1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19"/>
          <p:cNvSpPr/>
          <p:nvPr/>
        </p:nvSpPr>
        <p:spPr>
          <a:xfrm>
            <a:off x="2918678" y="2960250"/>
            <a:ext cx="256317" cy="240825"/>
          </a:xfrm>
          <a:custGeom>
            <a:rect b="b" l="l" r="r" t="t"/>
            <a:pathLst>
              <a:path extrusionOk="0" h="1154" w="1228">
                <a:moveTo>
                  <a:pt x="396" y="208"/>
                </a:moveTo>
                <a:cubicBezTo>
                  <a:pt x="422" y="109"/>
                  <a:pt x="508" y="39"/>
                  <a:pt x="612" y="39"/>
                </a:cubicBezTo>
                <a:cubicBezTo>
                  <a:pt x="716" y="39"/>
                  <a:pt x="807" y="109"/>
                  <a:pt x="833" y="208"/>
                </a:cubicBezTo>
                <a:lnTo>
                  <a:pt x="885" y="425"/>
                </a:lnTo>
                <a:cubicBezTo>
                  <a:pt x="881" y="425"/>
                  <a:pt x="881" y="425"/>
                  <a:pt x="877" y="425"/>
                </a:cubicBezTo>
                <a:lnTo>
                  <a:pt x="348" y="425"/>
                </a:lnTo>
                <a:cubicBezTo>
                  <a:pt x="348" y="425"/>
                  <a:pt x="344" y="425"/>
                  <a:pt x="344" y="425"/>
                </a:cubicBezTo>
                <a:close/>
                <a:moveTo>
                  <a:pt x="1211" y="1019"/>
                </a:moveTo>
                <a:lnTo>
                  <a:pt x="1107" y="603"/>
                </a:lnTo>
                <a:cubicBezTo>
                  <a:pt x="1085" y="516"/>
                  <a:pt x="1016" y="447"/>
                  <a:pt x="929" y="429"/>
                </a:cubicBezTo>
                <a:lnTo>
                  <a:pt x="872" y="200"/>
                </a:lnTo>
                <a:cubicBezTo>
                  <a:pt x="842" y="83"/>
                  <a:pt x="738" y="0"/>
                  <a:pt x="612" y="0"/>
                </a:cubicBezTo>
                <a:cubicBezTo>
                  <a:pt x="491" y="0"/>
                  <a:pt x="387" y="83"/>
                  <a:pt x="357" y="200"/>
                </a:cubicBezTo>
                <a:lnTo>
                  <a:pt x="300" y="429"/>
                </a:lnTo>
                <a:cubicBezTo>
                  <a:pt x="213" y="447"/>
                  <a:pt x="140" y="516"/>
                  <a:pt x="118" y="603"/>
                </a:cubicBezTo>
                <a:lnTo>
                  <a:pt x="18" y="1019"/>
                </a:lnTo>
                <a:cubicBezTo>
                  <a:pt x="1" y="1088"/>
                  <a:pt x="53" y="1153"/>
                  <a:pt x="122" y="1153"/>
                </a:cubicBezTo>
                <a:lnTo>
                  <a:pt x="1107" y="1153"/>
                </a:lnTo>
                <a:cubicBezTo>
                  <a:pt x="1176" y="1153"/>
                  <a:pt x="1228" y="1088"/>
                  <a:pt x="1211" y="10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"/>
          <p:cNvSpPr/>
          <p:nvPr/>
        </p:nvSpPr>
        <p:spPr>
          <a:xfrm>
            <a:off x="2420175" y="1719692"/>
            <a:ext cx="273528" cy="206116"/>
          </a:xfrm>
          <a:custGeom>
            <a:rect b="b" l="l" r="r" t="t"/>
            <a:pathLst>
              <a:path extrusionOk="0" h="2513" w="3335">
                <a:moveTo>
                  <a:pt x="2864" y="0"/>
                </a:moveTo>
                <a:cubicBezTo>
                  <a:pt x="2860" y="0"/>
                  <a:pt x="2856" y="2"/>
                  <a:pt x="2854" y="7"/>
                </a:cubicBezTo>
                <a:cubicBezTo>
                  <a:pt x="2732" y="163"/>
                  <a:pt x="1518" y="1723"/>
                  <a:pt x="1197" y="1836"/>
                </a:cubicBezTo>
                <a:cubicBezTo>
                  <a:pt x="1197" y="1836"/>
                  <a:pt x="1154" y="1862"/>
                  <a:pt x="1089" y="1880"/>
                </a:cubicBezTo>
                <a:cubicBezTo>
                  <a:pt x="1056" y="1891"/>
                  <a:pt x="1016" y="1899"/>
                  <a:pt x="972" y="1899"/>
                </a:cubicBezTo>
                <a:cubicBezTo>
                  <a:pt x="879" y="1899"/>
                  <a:pt x="773" y="1858"/>
                  <a:pt x="699" y="1710"/>
                </a:cubicBezTo>
                <a:cubicBezTo>
                  <a:pt x="687" y="1689"/>
                  <a:pt x="664" y="1677"/>
                  <a:pt x="640" y="1677"/>
                </a:cubicBezTo>
                <a:cubicBezTo>
                  <a:pt x="629" y="1677"/>
                  <a:pt x="618" y="1679"/>
                  <a:pt x="608" y="1684"/>
                </a:cubicBezTo>
                <a:cubicBezTo>
                  <a:pt x="443" y="1780"/>
                  <a:pt x="1" y="2062"/>
                  <a:pt x="1" y="2322"/>
                </a:cubicBezTo>
                <a:cubicBezTo>
                  <a:pt x="1" y="2322"/>
                  <a:pt x="123" y="2512"/>
                  <a:pt x="806" y="2512"/>
                </a:cubicBezTo>
                <a:cubicBezTo>
                  <a:pt x="1015" y="2512"/>
                  <a:pt x="1277" y="2494"/>
                  <a:pt x="1605" y="2448"/>
                </a:cubicBezTo>
                <a:cubicBezTo>
                  <a:pt x="2281" y="1563"/>
                  <a:pt x="2277" y="1563"/>
                  <a:pt x="2351" y="1489"/>
                </a:cubicBezTo>
                <a:cubicBezTo>
                  <a:pt x="2498" y="1378"/>
                  <a:pt x="2589" y="1342"/>
                  <a:pt x="2645" y="1342"/>
                </a:cubicBezTo>
                <a:cubicBezTo>
                  <a:pt x="2747" y="1342"/>
                  <a:pt x="2737" y="1459"/>
                  <a:pt x="2737" y="1459"/>
                </a:cubicBezTo>
                <a:lnTo>
                  <a:pt x="2750" y="2504"/>
                </a:lnTo>
                <a:lnTo>
                  <a:pt x="2936" y="2491"/>
                </a:lnTo>
                <a:cubicBezTo>
                  <a:pt x="2910" y="1715"/>
                  <a:pt x="3240" y="913"/>
                  <a:pt x="3248" y="908"/>
                </a:cubicBezTo>
                <a:cubicBezTo>
                  <a:pt x="3248" y="908"/>
                  <a:pt x="3335" y="731"/>
                  <a:pt x="3296" y="705"/>
                </a:cubicBezTo>
                <a:lnTo>
                  <a:pt x="3261" y="679"/>
                </a:lnTo>
                <a:cubicBezTo>
                  <a:pt x="3261" y="679"/>
                  <a:pt x="2702" y="969"/>
                  <a:pt x="2333" y="1268"/>
                </a:cubicBezTo>
                <a:cubicBezTo>
                  <a:pt x="2372" y="1103"/>
                  <a:pt x="2451" y="856"/>
                  <a:pt x="3001" y="241"/>
                </a:cubicBezTo>
                <a:cubicBezTo>
                  <a:pt x="3001" y="236"/>
                  <a:pt x="3005" y="232"/>
                  <a:pt x="3001" y="228"/>
                </a:cubicBezTo>
                <a:lnTo>
                  <a:pt x="2871" y="7"/>
                </a:lnTo>
                <a:cubicBezTo>
                  <a:pt x="2871" y="2"/>
                  <a:pt x="2868" y="0"/>
                  <a:pt x="2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1232375" y="3539613"/>
            <a:ext cx="489900" cy="489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>
            <a:off x="2162406" y="1304050"/>
            <a:ext cx="6895719" cy="590100"/>
            <a:chOff x="2162406" y="1304050"/>
            <a:chExt cx="6895719" cy="590100"/>
          </a:xfrm>
        </p:grpSpPr>
        <p:sp>
          <p:nvSpPr>
            <p:cNvPr id="363" name="Google Shape;363;p19"/>
            <p:cNvSpPr/>
            <p:nvPr/>
          </p:nvSpPr>
          <p:spPr>
            <a:xfrm>
              <a:off x="4290606" y="1385500"/>
              <a:ext cx="1607700" cy="427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Price &amp; Quantity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6440925" y="1304050"/>
              <a:ext cx="26172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Price and number of items purchased, when multiplied gives Gross Merchandise Value (GMV)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65" name="Google Shape;365;p19"/>
            <p:cNvCxnSpPr>
              <a:stCxn id="363" idx="3"/>
              <a:endCxn id="364" idx="1"/>
            </p:cNvCxnSpPr>
            <p:nvPr/>
          </p:nvCxnSpPr>
          <p:spPr>
            <a:xfrm>
              <a:off x="5898306" y="1599100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9"/>
            <p:cNvCxnSpPr>
              <a:stCxn id="363" idx="1"/>
              <a:endCxn id="341" idx="6"/>
            </p:cNvCxnSpPr>
            <p:nvPr/>
          </p:nvCxnSpPr>
          <p:spPr>
            <a:xfrm rot="10800000">
              <a:off x="2162406" y="1512700"/>
              <a:ext cx="2128200" cy="86400"/>
            </a:xfrm>
            <a:prstGeom prst="bentConnector3">
              <a:avLst>
                <a:gd fmla="val 23483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7" name="Google Shape;367;p19"/>
          <p:cNvGrpSpPr/>
          <p:nvPr/>
        </p:nvGrpSpPr>
        <p:grpSpPr>
          <a:xfrm>
            <a:off x="2802006" y="1832093"/>
            <a:ext cx="5895825" cy="755234"/>
            <a:chOff x="2802006" y="1832093"/>
            <a:chExt cx="5895825" cy="755234"/>
          </a:xfrm>
        </p:grpSpPr>
        <p:sp>
          <p:nvSpPr>
            <p:cNvPr id="368" name="Google Shape;368;p19"/>
            <p:cNvSpPr/>
            <p:nvPr/>
          </p:nvSpPr>
          <p:spPr>
            <a:xfrm>
              <a:off x="4290606" y="2078693"/>
              <a:ext cx="1607700" cy="427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Description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" name="Google Shape;369;p19"/>
            <p:cNvSpPr txBox="1"/>
            <p:nvPr/>
          </p:nvSpPr>
          <p:spPr>
            <a:xfrm>
              <a:off x="6440931" y="1997228"/>
              <a:ext cx="2256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Description of item purchased (different categories of gifts)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0" name="Google Shape;370;p19"/>
            <p:cNvCxnSpPr>
              <a:stCxn id="368" idx="3"/>
              <a:endCxn id="369" idx="1"/>
            </p:cNvCxnSpPr>
            <p:nvPr/>
          </p:nvCxnSpPr>
          <p:spPr>
            <a:xfrm>
              <a:off x="5898306" y="2292293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9"/>
            <p:cNvCxnSpPr>
              <a:stCxn id="368" idx="1"/>
              <a:endCxn id="343" idx="6"/>
            </p:cNvCxnSpPr>
            <p:nvPr/>
          </p:nvCxnSpPr>
          <p:spPr>
            <a:xfrm rot="10800000">
              <a:off x="2802006" y="1832093"/>
              <a:ext cx="1488600" cy="460200"/>
            </a:xfrm>
            <a:prstGeom prst="bentConnector3">
              <a:avLst>
                <a:gd fmla="val 3357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72" name="Google Shape;372;p19"/>
          <p:cNvGrpSpPr/>
          <p:nvPr/>
        </p:nvGrpSpPr>
        <p:grpSpPr>
          <a:xfrm>
            <a:off x="3200406" y="2398546"/>
            <a:ext cx="5497425" cy="881968"/>
            <a:chOff x="3200406" y="2398546"/>
            <a:chExt cx="5497425" cy="881968"/>
          </a:xfrm>
        </p:grpSpPr>
        <p:sp>
          <p:nvSpPr>
            <p:cNvPr id="373" name="Google Shape;373;p19"/>
            <p:cNvSpPr/>
            <p:nvPr/>
          </p:nvSpPr>
          <p:spPr>
            <a:xfrm>
              <a:off x="4290606" y="2771746"/>
              <a:ext cx="1607700" cy="427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InvoiceDate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4" name="Google Shape;374;p19"/>
            <p:cNvSpPr txBox="1"/>
            <p:nvPr/>
          </p:nvSpPr>
          <p:spPr>
            <a:xfrm>
              <a:off x="6440931" y="2690414"/>
              <a:ext cx="2256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Date and Time order was processed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5" name="Google Shape;375;p19"/>
            <p:cNvCxnSpPr>
              <a:stCxn id="373" idx="3"/>
              <a:endCxn id="374" idx="1"/>
            </p:cNvCxnSpPr>
            <p:nvPr/>
          </p:nvCxnSpPr>
          <p:spPr>
            <a:xfrm>
              <a:off x="5898306" y="2985346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19"/>
            <p:cNvCxnSpPr>
              <a:stCxn id="373" idx="1"/>
              <a:endCxn id="307" idx="6"/>
            </p:cNvCxnSpPr>
            <p:nvPr/>
          </p:nvCxnSpPr>
          <p:spPr>
            <a:xfrm rot="10800000">
              <a:off x="3200406" y="2398546"/>
              <a:ext cx="1090200" cy="586800"/>
            </a:xfrm>
            <a:prstGeom prst="bentConnector3">
              <a:avLst>
                <a:gd fmla="val 4584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77" name="Google Shape;377;p19"/>
          <p:cNvGrpSpPr/>
          <p:nvPr/>
        </p:nvGrpSpPr>
        <p:grpSpPr>
          <a:xfrm>
            <a:off x="3291788" y="3090650"/>
            <a:ext cx="5406044" cy="882846"/>
            <a:chOff x="3291788" y="3090650"/>
            <a:chExt cx="5406044" cy="882846"/>
          </a:xfrm>
        </p:grpSpPr>
        <p:sp>
          <p:nvSpPr>
            <p:cNvPr id="378" name="Google Shape;378;p19"/>
            <p:cNvSpPr/>
            <p:nvPr/>
          </p:nvSpPr>
          <p:spPr>
            <a:xfrm>
              <a:off x="4290606" y="3464798"/>
              <a:ext cx="1607700" cy="427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Customer, Order and Stock ID</a:t>
              </a:r>
              <a:endParaRPr b="1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9" name="Google Shape;379;p19"/>
            <p:cNvSpPr txBox="1"/>
            <p:nvPr/>
          </p:nvSpPr>
          <p:spPr>
            <a:xfrm>
              <a:off x="6440931" y="3383396"/>
              <a:ext cx="2256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Identifiers for customer, order and product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0" name="Google Shape;380;p19"/>
            <p:cNvCxnSpPr>
              <a:stCxn id="378" idx="3"/>
              <a:endCxn id="379" idx="1"/>
            </p:cNvCxnSpPr>
            <p:nvPr/>
          </p:nvCxnSpPr>
          <p:spPr>
            <a:xfrm>
              <a:off x="5898306" y="3678398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19"/>
            <p:cNvCxnSpPr>
              <a:endCxn id="342" idx="6"/>
            </p:cNvCxnSpPr>
            <p:nvPr/>
          </p:nvCxnSpPr>
          <p:spPr>
            <a:xfrm rot="10800000">
              <a:off x="3291788" y="3090650"/>
              <a:ext cx="998700" cy="587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82" name="Google Shape;382;p19"/>
          <p:cNvGrpSpPr/>
          <p:nvPr/>
        </p:nvGrpSpPr>
        <p:grpSpPr>
          <a:xfrm>
            <a:off x="1722275" y="3784563"/>
            <a:ext cx="6975556" cy="881912"/>
            <a:chOff x="1722275" y="3784563"/>
            <a:chExt cx="6975556" cy="881912"/>
          </a:xfrm>
        </p:grpSpPr>
        <p:sp>
          <p:nvSpPr>
            <p:cNvPr id="383" name="Google Shape;383;p19"/>
            <p:cNvSpPr/>
            <p:nvPr/>
          </p:nvSpPr>
          <p:spPr>
            <a:xfrm>
              <a:off x="4290606" y="4157850"/>
              <a:ext cx="1607700" cy="427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Country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6440931" y="4076375"/>
              <a:ext cx="2256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Location of customer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5" name="Google Shape;385;p19"/>
            <p:cNvCxnSpPr>
              <a:stCxn id="383" idx="3"/>
              <a:endCxn id="384" idx="1"/>
            </p:cNvCxnSpPr>
            <p:nvPr/>
          </p:nvCxnSpPr>
          <p:spPr>
            <a:xfrm>
              <a:off x="5898306" y="4371450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9"/>
            <p:cNvCxnSpPr>
              <a:endCxn id="361" idx="6"/>
            </p:cNvCxnSpPr>
            <p:nvPr/>
          </p:nvCxnSpPr>
          <p:spPr>
            <a:xfrm rot="10800000">
              <a:off x="1722275" y="3784563"/>
              <a:ext cx="2568300" cy="586800"/>
            </a:xfrm>
            <a:prstGeom prst="bentConnector3">
              <a:avLst>
                <a:gd fmla="val 19457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7" name="Google Shape;387;p19"/>
          <p:cNvSpPr txBox="1"/>
          <p:nvPr/>
        </p:nvSpPr>
        <p:spPr>
          <a:xfrm>
            <a:off x="381011" y="738675"/>
            <a:ext cx="7113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shows online retail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Dec 2009 to Dec 2011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" name="Google Shape;1373;p46"/>
          <p:cNvGrpSpPr/>
          <p:nvPr/>
        </p:nvGrpSpPr>
        <p:grpSpPr>
          <a:xfrm>
            <a:off x="2246675" y="1122243"/>
            <a:ext cx="4699526" cy="2598349"/>
            <a:chOff x="2246675" y="1122243"/>
            <a:chExt cx="4699526" cy="2598349"/>
          </a:xfrm>
        </p:grpSpPr>
        <p:sp>
          <p:nvSpPr>
            <p:cNvPr id="1374" name="Google Shape;1374;p46"/>
            <p:cNvSpPr/>
            <p:nvPr/>
          </p:nvSpPr>
          <p:spPr>
            <a:xfrm>
              <a:off x="2246675" y="2706726"/>
              <a:ext cx="1219147" cy="967918"/>
            </a:xfrm>
            <a:custGeom>
              <a:rect b="b" l="l" r="r" t="t"/>
              <a:pathLst>
                <a:path extrusionOk="0" h="7116" w="8963">
                  <a:moveTo>
                    <a:pt x="0" y="7090"/>
                  </a:moveTo>
                  <a:lnTo>
                    <a:pt x="8941" y="7116"/>
                  </a:lnTo>
                  <a:lnTo>
                    <a:pt x="8962" y="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2717302" y="3408588"/>
              <a:ext cx="274896" cy="264967"/>
            </a:xfrm>
            <a:custGeom>
              <a:rect b="b" l="l" r="r" t="t"/>
              <a:pathLst>
                <a:path extrusionOk="0" h="1948" w="2021">
                  <a:moveTo>
                    <a:pt x="0" y="1939"/>
                  </a:moveTo>
                  <a:lnTo>
                    <a:pt x="2021" y="1947"/>
                  </a:lnTo>
                  <a:lnTo>
                    <a:pt x="2021" y="5"/>
                  </a:lnTo>
                  <a:lnTo>
                    <a:pt x="1951" y="57"/>
                  </a:lnTo>
                  <a:lnTo>
                    <a:pt x="1886" y="5"/>
                  </a:lnTo>
                  <a:lnTo>
                    <a:pt x="1817" y="57"/>
                  </a:lnTo>
                  <a:lnTo>
                    <a:pt x="1752" y="5"/>
                  </a:lnTo>
                  <a:lnTo>
                    <a:pt x="1683" y="57"/>
                  </a:lnTo>
                  <a:lnTo>
                    <a:pt x="1617" y="5"/>
                  </a:lnTo>
                  <a:lnTo>
                    <a:pt x="1552" y="57"/>
                  </a:lnTo>
                  <a:lnTo>
                    <a:pt x="1483" y="5"/>
                  </a:lnTo>
                  <a:lnTo>
                    <a:pt x="1418" y="57"/>
                  </a:lnTo>
                  <a:lnTo>
                    <a:pt x="1349" y="5"/>
                  </a:lnTo>
                  <a:lnTo>
                    <a:pt x="1284" y="57"/>
                  </a:lnTo>
                  <a:lnTo>
                    <a:pt x="1214" y="5"/>
                  </a:lnTo>
                  <a:lnTo>
                    <a:pt x="1149" y="57"/>
                  </a:lnTo>
                  <a:lnTo>
                    <a:pt x="1080" y="5"/>
                  </a:lnTo>
                  <a:lnTo>
                    <a:pt x="1015" y="57"/>
                  </a:lnTo>
                  <a:lnTo>
                    <a:pt x="945" y="5"/>
                  </a:lnTo>
                  <a:lnTo>
                    <a:pt x="880" y="57"/>
                  </a:lnTo>
                  <a:lnTo>
                    <a:pt x="811" y="5"/>
                  </a:lnTo>
                  <a:lnTo>
                    <a:pt x="746" y="52"/>
                  </a:lnTo>
                  <a:lnTo>
                    <a:pt x="681" y="5"/>
                  </a:lnTo>
                  <a:lnTo>
                    <a:pt x="612" y="52"/>
                  </a:lnTo>
                  <a:lnTo>
                    <a:pt x="547" y="0"/>
                  </a:lnTo>
                  <a:lnTo>
                    <a:pt x="477" y="52"/>
                  </a:lnTo>
                  <a:lnTo>
                    <a:pt x="412" y="0"/>
                  </a:lnTo>
                  <a:lnTo>
                    <a:pt x="343" y="52"/>
                  </a:lnTo>
                  <a:lnTo>
                    <a:pt x="278" y="0"/>
                  </a:lnTo>
                  <a:lnTo>
                    <a:pt x="208" y="52"/>
                  </a:lnTo>
                  <a:lnTo>
                    <a:pt x="143" y="0"/>
                  </a:lnTo>
                  <a:lnTo>
                    <a:pt x="74" y="5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2250212" y="2616000"/>
              <a:ext cx="1215611" cy="94398"/>
            </a:xfrm>
            <a:custGeom>
              <a:rect b="b" l="l" r="r" t="t"/>
              <a:pathLst>
                <a:path extrusionOk="0" h="694" w="8937">
                  <a:moveTo>
                    <a:pt x="898" y="0"/>
                  </a:moveTo>
                  <a:lnTo>
                    <a:pt x="0" y="668"/>
                  </a:lnTo>
                  <a:lnTo>
                    <a:pt x="8936" y="694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2317949" y="3507611"/>
              <a:ext cx="115209" cy="115753"/>
            </a:xfrm>
            <a:custGeom>
              <a:rect b="b" l="l" r="r" t="t"/>
              <a:pathLst>
                <a:path extrusionOk="0" h="851" w="847">
                  <a:moveTo>
                    <a:pt x="846" y="1"/>
                  </a:moveTo>
                  <a:lnTo>
                    <a:pt x="1" y="1"/>
                  </a:lnTo>
                  <a:lnTo>
                    <a:pt x="1" y="851"/>
                  </a:lnTo>
                  <a:lnTo>
                    <a:pt x="846" y="8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2468386" y="3507611"/>
              <a:ext cx="80388" cy="115753"/>
            </a:xfrm>
            <a:custGeom>
              <a:rect b="b" l="l" r="r" t="t"/>
              <a:pathLst>
                <a:path extrusionOk="0" h="851" w="591">
                  <a:moveTo>
                    <a:pt x="590" y="1"/>
                  </a:moveTo>
                  <a:lnTo>
                    <a:pt x="1" y="1"/>
                  </a:lnTo>
                  <a:lnTo>
                    <a:pt x="1" y="851"/>
                  </a:lnTo>
                  <a:lnTo>
                    <a:pt x="590" y="8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3198537" y="3507611"/>
              <a:ext cx="115617" cy="115753"/>
            </a:xfrm>
            <a:custGeom>
              <a:rect b="b" l="l" r="r" t="t"/>
              <a:pathLst>
                <a:path extrusionOk="0" h="851" w="850">
                  <a:moveTo>
                    <a:pt x="850" y="1"/>
                  </a:moveTo>
                  <a:lnTo>
                    <a:pt x="0" y="1"/>
                  </a:lnTo>
                  <a:lnTo>
                    <a:pt x="0" y="851"/>
                  </a:lnTo>
                  <a:lnTo>
                    <a:pt x="850" y="8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2720838" y="2616000"/>
              <a:ext cx="274896" cy="121058"/>
            </a:xfrm>
            <a:custGeom>
              <a:rect b="b" l="l" r="r" t="t"/>
              <a:pathLst>
                <a:path extrusionOk="0" h="890" w="2021">
                  <a:moveTo>
                    <a:pt x="377" y="0"/>
                  </a:moveTo>
                  <a:lnTo>
                    <a:pt x="0" y="677"/>
                  </a:lnTo>
                  <a:lnTo>
                    <a:pt x="317" y="889"/>
                  </a:lnTo>
                  <a:lnTo>
                    <a:pt x="2021" y="68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2720838" y="2707950"/>
              <a:ext cx="274896" cy="342770"/>
            </a:xfrm>
            <a:custGeom>
              <a:rect b="b" l="l" r="r" t="t"/>
              <a:pathLst>
                <a:path extrusionOk="0" h="2520" w="2021">
                  <a:moveTo>
                    <a:pt x="0" y="2515"/>
                  </a:moveTo>
                  <a:lnTo>
                    <a:pt x="65" y="2450"/>
                  </a:lnTo>
                  <a:lnTo>
                    <a:pt x="135" y="2515"/>
                  </a:lnTo>
                  <a:lnTo>
                    <a:pt x="200" y="2450"/>
                  </a:lnTo>
                  <a:lnTo>
                    <a:pt x="269" y="2515"/>
                  </a:lnTo>
                  <a:lnTo>
                    <a:pt x="334" y="2450"/>
                  </a:lnTo>
                  <a:lnTo>
                    <a:pt x="399" y="2515"/>
                  </a:lnTo>
                  <a:lnTo>
                    <a:pt x="469" y="2450"/>
                  </a:lnTo>
                  <a:lnTo>
                    <a:pt x="534" y="2515"/>
                  </a:lnTo>
                  <a:lnTo>
                    <a:pt x="603" y="2450"/>
                  </a:lnTo>
                  <a:lnTo>
                    <a:pt x="668" y="2515"/>
                  </a:lnTo>
                  <a:lnTo>
                    <a:pt x="737" y="2450"/>
                  </a:lnTo>
                  <a:lnTo>
                    <a:pt x="802" y="2520"/>
                  </a:lnTo>
                  <a:lnTo>
                    <a:pt x="872" y="2450"/>
                  </a:lnTo>
                  <a:lnTo>
                    <a:pt x="937" y="2520"/>
                  </a:lnTo>
                  <a:lnTo>
                    <a:pt x="1006" y="2450"/>
                  </a:lnTo>
                  <a:lnTo>
                    <a:pt x="1071" y="2520"/>
                  </a:lnTo>
                  <a:lnTo>
                    <a:pt x="1141" y="2450"/>
                  </a:lnTo>
                  <a:lnTo>
                    <a:pt x="1206" y="2520"/>
                  </a:lnTo>
                  <a:lnTo>
                    <a:pt x="1271" y="2455"/>
                  </a:lnTo>
                  <a:lnTo>
                    <a:pt x="1340" y="2520"/>
                  </a:lnTo>
                  <a:lnTo>
                    <a:pt x="1405" y="2455"/>
                  </a:lnTo>
                  <a:lnTo>
                    <a:pt x="1474" y="2520"/>
                  </a:lnTo>
                  <a:lnTo>
                    <a:pt x="1539" y="2455"/>
                  </a:lnTo>
                  <a:lnTo>
                    <a:pt x="1609" y="2520"/>
                  </a:lnTo>
                  <a:lnTo>
                    <a:pt x="1674" y="2455"/>
                  </a:lnTo>
                  <a:lnTo>
                    <a:pt x="1743" y="2520"/>
                  </a:lnTo>
                  <a:lnTo>
                    <a:pt x="1808" y="2455"/>
                  </a:lnTo>
                  <a:lnTo>
                    <a:pt x="1878" y="2520"/>
                  </a:lnTo>
                  <a:lnTo>
                    <a:pt x="1947" y="2455"/>
                  </a:lnTo>
                  <a:lnTo>
                    <a:pt x="2012" y="2520"/>
                  </a:lnTo>
                  <a:lnTo>
                    <a:pt x="2021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2" name="Google Shape;1382;p46"/>
            <p:cNvGrpSpPr/>
            <p:nvPr/>
          </p:nvGrpSpPr>
          <p:grpSpPr>
            <a:xfrm>
              <a:off x="5128671" y="1793276"/>
              <a:ext cx="1817531" cy="1927303"/>
              <a:chOff x="7026508" y="2860076"/>
              <a:chExt cx="1817531" cy="1927303"/>
            </a:xfrm>
          </p:grpSpPr>
          <p:sp>
            <p:nvSpPr>
              <p:cNvPr id="1383" name="Google Shape;1383;p46"/>
              <p:cNvSpPr/>
              <p:nvPr/>
            </p:nvSpPr>
            <p:spPr>
              <a:xfrm>
                <a:off x="7487983" y="2954923"/>
                <a:ext cx="751621" cy="684139"/>
              </a:xfrm>
              <a:custGeom>
                <a:rect b="b" l="l" r="r" t="t"/>
                <a:pathLst>
                  <a:path extrusionOk="0" h="6600" w="7251">
                    <a:moveTo>
                      <a:pt x="1" y="2285"/>
                    </a:moveTo>
                    <a:lnTo>
                      <a:pt x="1809" y="6599"/>
                    </a:lnTo>
                    <a:lnTo>
                      <a:pt x="7250" y="4315"/>
                    </a:lnTo>
                    <a:lnTo>
                      <a:pt x="5442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6"/>
              <p:cNvSpPr/>
              <p:nvPr/>
            </p:nvSpPr>
            <p:spPr>
              <a:xfrm>
                <a:off x="7487983" y="2954923"/>
                <a:ext cx="751621" cy="684139"/>
              </a:xfrm>
              <a:custGeom>
                <a:rect b="b" l="l" r="r" t="t"/>
                <a:pathLst>
                  <a:path extrusionOk="0" h="6600" w="7251">
                    <a:moveTo>
                      <a:pt x="5442" y="0"/>
                    </a:moveTo>
                    <a:lnTo>
                      <a:pt x="1" y="2285"/>
                    </a:lnTo>
                    <a:lnTo>
                      <a:pt x="1809" y="6599"/>
                    </a:lnTo>
                    <a:lnTo>
                      <a:pt x="7250" y="4315"/>
                    </a:lnTo>
                    <a:close/>
                  </a:path>
                </a:pathLst>
              </a:custGeom>
              <a:solidFill>
                <a:srgbClr val="8D4C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46"/>
              <p:cNvSpPr/>
              <p:nvPr/>
            </p:nvSpPr>
            <p:spPr>
              <a:xfrm>
                <a:off x="7676326" y="3527008"/>
                <a:ext cx="76085" cy="76085"/>
              </a:xfrm>
              <a:custGeom>
                <a:rect b="b" l="l" r="r" t="t"/>
                <a:pathLst>
                  <a:path extrusionOk="0" h="734" w="734">
                    <a:moveTo>
                      <a:pt x="516" y="1"/>
                    </a:moveTo>
                    <a:lnTo>
                      <a:pt x="0" y="218"/>
                    </a:lnTo>
                    <a:lnTo>
                      <a:pt x="217" y="734"/>
                    </a:lnTo>
                    <a:lnTo>
                      <a:pt x="733" y="5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6"/>
              <p:cNvSpPr/>
              <p:nvPr/>
            </p:nvSpPr>
            <p:spPr>
              <a:xfrm>
                <a:off x="7745982" y="3504100"/>
                <a:ext cx="59914" cy="69347"/>
              </a:xfrm>
              <a:custGeom>
                <a:rect b="b" l="l" r="r" t="t"/>
                <a:pathLst>
                  <a:path extrusionOk="0" h="669" w="578">
                    <a:moveTo>
                      <a:pt x="360" y="1"/>
                    </a:moveTo>
                    <a:lnTo>
                      <a:pt x="1" y="152"/>
                    </a:lnTo>
                    <a:lnTo>
                      <a:pt x="222" y="668"/>
                    </a:lnTo>
                    <a:lnTo>
                      <a:pt x="577" y="51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6"/>
              <p:cNvSpPr/>
              <p:nvPr/>
            </p:nvSpPr>
            <p:spPr>
              <a:xfrm>
                <a:off x="8056949" y="3278541"/>
                <a:ext cx="111121" cy="111535"/>
              </a:xfrm>
              <a:custGeom>
                <a:rect b="b" l="l" r="r" t="t"/>
                <a:pathLst>
                  <a:path extrusionOk="0" h="1076" w="1072">
                    <a:moveTo>
                      <a:pt x="751" y="0"/>
                    </a:moveTo>
                    <a:lnTo>
                      <a:pt x="1" y="321"/>
                    </a:lnTo>
                    <a:lnTo>
                      <a:pt x="317" y="1075"/>
                    </a:lnTo>
                    <a:lnTo>
                      <a:pt x="1072" y="75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6"/>
              <p:cNvSpPr/>
              <p:nvPr/>
            </p:nvSpPr>
            <p:spPr>
              <a:xfrm>
                <a:off x="7706386" y="3046556"/>
                <a:ext cx="315222" cy="500355"/>
              </a:xfrm>
              <a:custGeom>
                <a:rect b="b" l="l" r="r" t="t"/>
                <a:pathLst>
                  <a:path extrusionOk="0" h="4827" w="3041">
                    <a:moveTo>
                      <a:pt x="1" y="517"/>
                    </a:moveTo>
                    <a:lnTo>
                      <a:pt x="1813" y="4827"/>
                    </a:lnTo>
                    <a:lnTo>
                      <a:pt x="1809" y="4697"/>
                    </a:lnTo>
                    <a:lnTo>
                      <a:pt x="1896" y="4796"/>
                    </a:lnTo>
                    <a:lnTo>
                      <a:pt x="1891" y="4662"/>
                    </a:lnTo>
                    <a:lnTo>
                      <a:pt x="1978" y="4762"/>
                    </a:lnTo>
                    <a:lnTo>
                      <a:pt x="1969" y="4632"/>
                    </a:lnTo>
                    <a:lnTo>
                      <a:pt x="2060" y="4727"/>
                    </a:lnTo>
                    <a:lnTo>
                      <a:pt x="2052" y="4597"/>
                    </a:lnTo>
                    <a:lnTo>
                      <a:pt x="2143" y="4692"/>
                    </a:lnTo>
                    <a:lnTo>
                      <a:pt x="2134" y="4562"/>
                    </a:lnTo>
                    <a:lnTo>
                      <a:pt x="2221" y="4658"/>
                    </a:lnTo>
                    <a:lnTo>
                      <a:pt x="2217" y="4527"/>
                    </a:lnTo>
                    <a:lnTo>
                      <a:pt x="2303" y="4623"/>
                    </a:lnTo>
                    <a:lnTo>
                      <a:pt x="2299" y="4493"/>
                    </a:lnTo>
                    <a:lnTo>
                      <a:pt x="2386" y="4588"/>
                    </a:lnTo>
                    <a:lnTo>
                      <a:pt x="2377" y="4458"/>
                    </a:lnTo>
                    <a:lnTo>
                      <a:pt x="2468" y="4553"/>
                    </a:lnTo>
                    <a:lnTo>
                      <a:pt x="2459" y="4423"/>
                    </a:lnTo>
                    <a:lnTo>
                      <a:pt x="2550" y="4519"/>
                    </a:lnTo>
                    <a:lnTo>
                      <a:pt x="2542" y="4389"/>
                    </a:lnTo>
                    <a:lnTo>
                      <a:pt x="2628" y="4488"/>
                    </a:lnTo>
                    <a:lnTo>
                      <a:pt x="2624" y="4354"/>
                    </a:lnTo>
                    <a:lnTo>
                      <a:pt x="2711" y="4454"/>
                    </a:lnTo>
                    <a:lnTo>
                      <a:pt x="2706" y="4319"/>
                    </a:lnTo>
                    <a:lnTo>
                      <a:pt x="2793" y="4419"/>
                    </a:lnTo>
                    <a:lnTo>
                      <a:pt x="2789" y="4285"/>
                    </a:lnTo>
                    <a:lnTo>
                      <a:pt x="2876" y="4384"/>
                    </a:lnTo>
                    <a:lnTo>
                      <a:pt x="2867" y="4254"/>
                    </a:lnTo>
                    <a:lnTo>
                      <a:pt x="2958" y="4350"/>
                    </a:lnTo>
                    <a:lnTo>
                      <a:pt x="2949" y="4220"/>
                    </a:lnTo>
                    <a:lnTo>
                      <a:pt x="3040" y="4315"/>
                    </a:ln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>
                <a:off x="7026508" y="2860076"/>
                <a:ext cx="1817531" cy="1673758"/>
              </a:xfrm>
              <a:custGeom>
                <a:rect b="b" l="l" r="r" t="t"/>
                <a:pathLst>
                  <a:path extrusionOk="0" h="16147" w="17534">
                    <a:moveTo>
                      <a:pt x="0" y="356"/>
                    </a:moveTo>
                    <a:lnTo>
                      <a:pt x="2944" y="924"/>
                    </a:lnTo>
                    <a:lnTo>
                      <a:pt x="9409" y="15978"/>
                    </a:lnTo>
                    <a:lnTo>
                      <a:pt x="9478" y="16147"/>
                    </a:lnTo>
                    <a:lnTo>
                      <a:pt x="17534" y="12613"/>
                    </a:lnTo>
                    <a:lnTo>
                      <a:pt x="17391" y="12279"/>
                    </a:lnTo>
                    <a:lnTo>
                      <a:pt x="9669" y="15670"/>
                    </a:lnTo>
                    <a:lnTo>
                      <a:pt x="3239" y="694"/>
                    </a:lnTo>
                    <a:lnTo>
                      <a:pt x="3204" y="608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>
                <a:off x="7712294" y="3426772"/>
                <a:ext cx="1094001" cy="1050465"/>
              </a:xfrm>
              <a:custGeom>
                <a:rect b="b" l="l" r="r" t="t"/>
                <a:pathLst>
                  <a:path extrusionOk="0" h="10134" w="10554">
                    <a:moveTo>
                      <a:pt x="0" y="3231"/>
                    </a:moveTo>
                    <a:lnTo>
                      <a:pt x="2918" y="10134"/>
                    </a:lnTo>
                    <a:lnTo>
                      <a:pt x="10553" y="6903"/>
                    </a:lnTo>
                    <a:lnTo>
                      <a:pt x="7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8018286" y="3556654"/>
                <a:ext cx="481489" cy="790699"/>
              </a:xfrm>
              <a:custGeom>
                <a:rect b="b" l="l" r="r" t="t"/>
                <a:pathLst>
                  <a:path extrusionOk="0" h="7628" w="4645">
                    <a:moveTo>
                      <a:pt x="1" y="729"/>
                    </a:moveTo>
                    <a:lnTo>
                      <a:pt x="2928" y="7628"/>
                    </a:lnTo>
                    <a:lnTo>
                      <a:pt x="2906" y="7419"/>
                    </a:lnTo>
                    <a:lnTo>
                      <a:pt x="3040" y="7580"/>
                    </a:lnTo>
                    <a:lnTo>
                      <a:pt x="3023" y="7372"/>
                    </a:lnTo>
                    <a:lnTo>
                      <a:pt x="3157" y="7532"/>
                    </a:lnTo>
                    <a:lnTo>
                      <a:pt x="3136" y="7324"/>
                    </a:lnTo>
                    <a:lnTo>
                      <a:pt x="3270" y="7480"/>
                    </a:lnTo>
                    <a:lnTo>
                      <a:pt x="3248" y="7276"/>
                    </a:lnTo>
                    <a:lnTo>
                      <a:pt x="3383" y="7432"/>
                    </a:lnTo>
                    <a:lnTo>
                      <a:pt x="3365" y="7229"/>
                    </a:lnTo>
                    <a:lnTo>
                      <a:pt x="3500" y="7385"/>
                    </a:lnTo>
                    <a:lnTo>
                      <a:pt x="3478" y="7177"/>
                    </a:lnTo>
                    <a:lnTo>
                      <a:pt x="3613" y="7337"/>
                    </a:lnTo>
                    <a:lnTo>
                      <a:pt x="3595" y="7129"/>
                    </a:lnTo>
                    <a:lnTo>
                      <a:pt x="3730" y="7289"/>
                    </a:lnTo>
                    <a:lnTo>
                      <a:pt x="3708" y="7081"/>
                    </a:lnTo>
                    <a:lnTo>
                      <a:pt x="3842" y="7237"/>
                    </a:lnTo>
                    <a:lnTo>
                      <a:pt x="3821" y="7034"/>
                    </a:lnTo>
                    <a:lnTo>
                      <a:pt x="3955" y="7190"/>
                    </a:lnTo>
                    <a:lnTo>
                      <a:pt x="3938" y="6986"/>
                    </a:lnTo>
                    <a:lnTo>
                      <a:pt x="4072" y="7142"/>
                    </a:lnTo>
                    <a:lnTo>
                      <a:pt x="4051" y="6934"/>
                    </a:lnTo>
                    <a:lnTo>
                      <a:pt x="4185" y="7094"/>
                    </a:lnTo>
                    <a:lnTo>
                      <a:pt x="4168" y="6886"/>
                    </a:lnTo>
                    <a:lnTo>
                      <a:pt x="4302" y="7047"/>
                    </a:lnTo>
                    <a:lnTo>
                      <a:pt x="4280" y="6838"/>
                    </a:lnTo>
                    <a:lnTo>
                      <a:pt x="4415" y="6999"/>
                    </a:lnTo>
                    <a:lnTo>
                      <a:pt x="4397" y="6791"/>
                    </a:lnTo>
                    <a:lnTo>
                      <a:pt x="4532" y="6947"/>
                    </a:lnTo>
                    <a:lnTo>
                      <a:pt x="4510" y="6743"/>
                    </a:lnTo>
                    <a:lnTo>
                      <a:pt x="4645" y="6899"/>
                    </a:lnTo>
                    <a:lnTo>
                      <a:pt x="1727" y="1"/>
                    </a:lnTo>
                    <a:close/>
                  </a:path>
                </a:pathLst>
              </a:custGeom>
              <a:solidFill>
                <a:srgbClr val="FFCF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7712294" y="3426772"/>
                <a:ext cx="818998" cy="401051"/>
              </a:xfrm>
              <a:custGeom>
                <a:rect b="b" l="l" r="r" t="t"/>
                <a:pathLst>
                  <a:path extrusionOk="0" h="3869" w="7901">
                    <a:moveTo>
                      <a:pt x="7631" y="1"/>
                    </a:moveTo>
                    <a:lnTo>
                      <a:pt x="0" y="3231"/>
                    </a:lnTo>
                    <a:lnTo>
                      <a:pt x="269" y="3868"/>
                    </a:lnTo>
                    <a:lnTo>
                      <a:pt x="7900" y="638"/>
                    </a:lnTo>
                    <a:close/>
                  </a:path>
                </a:pathLst>
              </a:custGeom>
              <a:solidFill>
                <a:srgbClr val="EFB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8490230" y="3923913"/>
                <a:ext cx="266607" cy="288168"/>
              </a:xfrm>
              <a:custGeom>
                <a:rect b="b" l="l" r="r" t="t"/>
                <a:pathLst>
                  <a:path extrusionOk="0" h="2780" w="2572">
                    <a:moveTo>
                      <a:pt x="2572" y="2060"/>
                    </a:moveTo>
                    <a:lnTo>
                      <a:pt x="872" y="2779"/>
                    </a:lnTo>
                    <a:lnTo>
                      <a:pt x="0" y="72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EFB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7989988" y="4273549"/>
                <a:ext cx="154242" cy="166370"/>
              </a:xfrm>
              <a:custGeom>
                <a:rect b="b" l="l" r="r" t="t"/>
                <a:pathLst>
                  <a:path extrusionOk="0" h="1605" w="1488">
                    <a:moveTo>
                      <a:pt x="1488" y="1188"/>
                    </a:moveTo>
                    <a:lnTo>
                      <a:pt x="504" y="1605"/>
                    </a:lnTo>
                    <a:lnTo>
                      <a:pt x="1" y="417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rgbClr val="EFB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7632687" y="3292017"/>
                <a:ext cx="934991" cy="533111"/>
              </a:xfrm>
              <a:custGeom>
                <a:rect b="b" l="l" r="r" t="t"/>
                <a:pathLst>
                  <a:path extrusionOk="0" h="5143" w="9020">
                    <a:moveTo>
                      <a:pt x="1" y="3530"/>
                    </a:moveTo>
                    <a:lnTo>
                      <a:pt x="682" y="5142"/>
                    </a:lnTo>
                    <a:lnTo>
                      <a:pt x="9019" y="1617"/>
                    </a:lnTo>
                    <a:lnTo>
                      <a:pt x="8334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7740592" y="4230843"/>
                <a:ext cx="556537" cy="556537"/>
              </a:xfrm>
              <a:custGeom>
                <a:rect b="b" l="l" r="r" t="t"/>
                <a:pathLst>
                  <a:path extrusionOk="0" h="5369" w="5369">
                    <a:moveTo>
                      <a:pt x="2684" y="1"/>
                    </a:moveTo>
                    <a:cubicBezTo>
                      <a:pt x="1201" y="1"/>
                      <a:pt x="0" y="1202"/>
                      <a:pt x="0" y="2684"/>
                    </a:cubicBezTo>
                    <a:cubicBezTo>
                      <a:pt x="0" y="4167"/>
                      <a:pt x="1201" y="5368"/>
                      <a:pt x="2684" y="5368"/>
                    </a:cubicBezTo>
                    <a:cubicBezTo>
                      <a:pt x="4167" y="5368"/>
                      <a:pt x="5368" y="4167"/>
                      <a:pt x="5368" y="2684"/>
                    </a:cubicBezTo>
                    <a:cubicBezTo>
                      <a:pt x="5368" y="1202"/>
                      <a:pt x="4167" y="1"/>
                      <a:pt x="26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7880320" y="4370158"/>
                <a:ext cx="276973" cy="277387"/>
              </a:xfrm>
              <a:custGeom>
                <a:rect b="b" l="l" r="r" t="t"/>
                <a:pathLst>
                  <a:path extrusionOk="0" h="2676" w="2672">
                    <a:moveTo>
                      <a:pt x="1" y="1340"/>
                    </a:moveTo>
                    <a:cubicBezTo>
                      <a:pt x="1" y="2077"/>
                      <a:pt x="599" y="2676"/>
                      <a:pt x="1336" y="2676"/>
                    </a:cubicBezTo>
                    <a:lnTo>
                      <a:pt x="1336" y="2676"/>
                    </a:lnTo>
                    <a:cubicBezTo>
                      <a:pt x="2073" y="2676"/>
                      <a:pt x="2672" y="2077"/>
                      <a:pt x="2672" y="1340"/>
                    </a:cubicBezTo>
                    <a:lnTo>
                      <a:pt x="2672" y="1340"/>
                    </a:lnTo>
                    <a:cubicBezTo>
                      <a:pt x="2672" y="603"/>
                      <a:pt x="2073" y="1"/>
                      <a:pt x="1336" y="1"/>
                    </a:cubicBezTo>
                    <a:lnTo>
                      <a:pt x="1336" y="1"/>
                    </a:lnTo>
                    <a:cubicBezTo>
                      <a:pt x="599" y="1"/>
                      <a:pt x="1" y="603"/>
                      <a:pt x="1" y="13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6"/>
              <p:cNvSpPr/>
              <p:nvPr/>
            </p:nvSpPr>
            <p:spPr>
              <a:xfrm>
                <a:off x="7261689" y="3653528"/>
                <a:ext cx="526787" cy="526891"/>
              </a:xfrm>
              <a:custGeom>
                <a:rect b="b" l="l" r="r" t="t"/>
                <a:pathLst>
                  <a:path extrusionOk="0" h="5083" w="5082">
                    <a:moveTo>
                      <a:pt x="0" y="2542"/>
                    </a:moveTo>
                    <a:cubicBezTo>
                      <a:pt x="0" y="3946"/>
                      <a:pt x="1141" y="5082"/>
                      <a:pt x="2541" y="5082"/>
                    </a:cubicBezTo>
                    <a:lnTo>
                      <a:pt x="2541" y="5082"/>
                    </a:lnTo>
                    <a:cubicBezTo>
                      <a:pt x="3946" y="5082"/>
                      <a:pt x="5082" y="3946"/>
                      <a:pt x="5082" y="2542"/>
                    </a:cubicBezTo>
                    <a:lnTo>
                      <a:pt x="5082" y="2542"/>
                    </a:lnTo>
                    <a:cubicBezTo>
                      <a:pt x="5082" y="1137"/>
                      <a:pt x="3946" y="1"/>
                      <a:pt x="2541" y="1"/>
                    </a:cubicBezTo>
                    <a:lnTo>
                      <a:pt x="2541" y="1"/>
                    </a:lnTo>
                    <a:cubicBezTo>
                      <a:pt x="1141" y="1"/>
                      <a:pt x="0" y="1137"/>
                      <a:pt x="0" y="25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6"/>
              <p:cNvSpPr/>
              <p:nvPr/>
            </p:nvSpPr>
            <p:spPr>
              <a:xfrm>
                <a:off x="7388460" y="3823008"/>
                <a:ext cx="273345" cy="195602"/>
              </a:xfrm>
              <a:custGeom>
                <a:rect b="b" l="l" r="r" t="t"/>
                <a:pathLst>
                  <a:path extrusionOk="0" h="1887" w="2637">
                    <a:moveTo>
                      <a:pt x="906" y="1579"/>
                    </a:moveTo>
                    <a:lnTo>
                      <a:pt x="156" y="829"/>
                    </a:lnTo>
                    <a:lnTo>
                      <a:pt x="0" y="980"/>
                    </a:lnTo>
                    <a:lnTo>
                      <a:pt x="906" y="1886"/>
                    </a:lnTo>
                    <a:lnTo>
                      <a:pt x="2636" y="157"/>
                    </a:lnTo>
                    <a:lnTo>
                      <a:pt x="248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0" name="Google Shape;1400;p46"/>
            <p:cNvGrpSpPr/>
            <p:nvPr/>
          </p:nvGrpSpPr>
          <p:grpSpPr>
            <a:xfrm>
              <a:off x="2692843" y="1831611"/>
              <a:ext cx="405941" cy="576651"/>
              <a:chOff x="4245994" y="2496065"/>
              <a:chExt cx="364563" cy="517873"/>
            </a:xfrm>
          </p:grpSpPr>
          <p:sp>
            <p:nvSpPr>
              <p:cNvPr id="1401" name="Google Shape;1401;p46"/>
              <p:cNvSpPr/>
              <p:nvPr/>
            </p:nvSpPr>
            <p:spPr>
              <a:xfrm>
                <a:off x="4245994" y="2681715"/>
                <a:ext cx="364563" cy="332222"/>
              </a:xfrm>
              <a:custGeom>
                <a:rect b="b" l="l" r="r" t="t"/>
                <a:pathLst>
                  <a:path extrusionOk="0" h="3205" w="3517">
                    <a:moveTo>
                      <a:pt x="217" y="1"/>
                    </a:moveTo>
                    <a:cubicBezTo>
                      <a:pt x="96" y="1"/>
                      <a:pt x="1" y="100"/>
                      <a:pt x="1" y="217"/>
                    </a:cubicBezTo>
                    <a:lnTo>
                      <a:pt x="1" y="2983"/>
                    </a:lnTo>
                    <a:cubicBezTo>
                      <a:pt x="1" y="3105"/>
                      <a:pt x="96" y="3205"/>
                      <a:pt x="217" y="3205"/>
                    </a:cubicBezTo>
                    <a:lnTo>
                      <a:pt x="3296" y="3205"/>
                    </a:lnTo>
                    <a:cubicBezTo>
                      <a:pt x="3417" y="3205"/>
                      <a:pt x="3517" y="3105"/>
                      <a:pt x="3517" y="2983"/>
                    </a:cubicBezTo>
                    <a:lnTo>
                      <a:pt x="3517" y="217"/>
                    </a:lnTo>
                    <a:cubicBezTo>
                      <a:pt x="3517" y="100"/>
                      <a:pt x="3417" y="1"/>
                      <a:pt x="3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6"/>
              <p:cNvSpPr/>
              <p:nvPr/>
            </p:nvSpPr>
            <p:spPr>
              <a:xfrm>
                <a:off x="4302176" y="2496065"/>
                <a:ext cx="251784" cy="371405"/>
              </a:xfrm>
              <a:custGeom>
                <a:rect b="b" l="l" r="r" t="t"/>
                <a:pathLst>
                  <a:path extrusionOk="0" h="3583" w="2429">
                    <a:moveTo>
                      <a:pt x="1214" y="378"/>
                    </a:moveTo>
                    <a:cubicBezTo>
                      <a:pt x="1678" y="378"/>
                      <a:pt x="2051" y="755"/>
                      <a:pt x="2051" y="1215"/>
                    </a:cubicBezTo>
                    <a:lnTo>
                      <a:pt x="2051" y="2368"/>
                    </a:lnTo>
                    <a:cubicBezTo>
                      <a:pt x="2051" y="2828"/>
                      <a:pt x="1678" y="3205"/>
                      <a:pt x="1214" y="3205"/>
                    </a:cubicBezTo>
                    <a:cubicBezTo>
                      <a:pt x="755" y="3205"/>
                      <a:pt x="378" y="2828"/>
                      <a:pt x="378" y="2368"/>
                    </a:cubicBezTo>
                    <a:lnTo>
                      <a:pt x="378" y="1215"/>
                    </a:lnTo>
                    <a:cubicBezTo>
                      <a:pt x="378" y="755"/>
                      <a:pt x="755" y="378"/>
                      <a:pt x="1214" y="378"/>
                    </a:cubicBezTo>
                    <a:close/>
                    <a:moveTo>
                      <a:pt x="1214" y="1"/>
                    </a:moveTo>
                    <a:cubicBezTo>
                      <a:pt x="547" y="1"/>
                      <a:pt x="0" y="543"/>
                      <a:pt x="0" y="1215"/>
                    </a:cubicBezTo>
                    <a:lnTo>
                      <a:pt x="0" y="2368"/>
                    </a:lnTo>
                    <a:cubicBezTo>
                      <a:pt x="0" y="3036"/>
                      <a:pt x="547" y="3582"/>
                      <a:pt x="1214" y="3582"/>
                    </a:cubicBezTo>
                    <a:cubicBezTo>
                      <a:pt x="1887" y="3582"/>
                      <a:pt x="2428" y="3036"/>
                      <a:pt x="2428" y="2368"/>
                    </a:cubicBezTo>
                    <a:lnTo>
                      <a:pt x="2428" y="1215"/>
                    </a:lnTo>
                    <a:cubicBezTo>
                      <a:pt x="2428" y="543"/>
                      <a:pt x="1887" y="1"/>
                      <a:pt x="1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46"/>
              <p:cNvSpPr/>
              <p:nvPr/>
            </p:nvSpPr>
            <p:spPr>
              <a:xfrm>
                <a:off x="4376808" y="2763086"/>
                <a:ext cx="103036" cy="186998"/>
              </a:xfrm>
              <a:custGeom>
                <a:rect b="b" l="l" r="r" t="t"/>
                <a:pathLst>
                  <a:path extrusionOk="0" h="1804" w="994">
                    <a:moveTo>
                      <a:pt x="494" y="0"/>
                    </a:moveTo>
                    <a:cubicBezTo>
                      <a:pt x="221" y="0"/>
                      <a:pt x="0" y="221"/>
                      <a:pt x="0" y="495"/>
                    </a:cubicBezTo>
                    <a:cubicBezTo>
                      <a:pt x="0" y="711"/>
                      <a:pt x="139" y="898"/>
                      <a:pt x="330" y="963"/>
                    </a:cubicBezTo>
                    <a:lnTo>
                      <a:pt x="330" y="1644"/>
                    </a:lnTo>
                    <a:cubicBezTo>
                      <a:pt x="330" y="1735"/>
                      <a:pt x="403" y="1804"/>
                      <a:pt x="494" y="1804"/>
                    </a:cubicBezTo>
                    <a:cubicBezTo>
                      <a:pt x="586" y="1804"/>
                      <a:pt x="659" y="1735"/>
                      <a:pt x="659" y="1644"/>
                    </a:cubicBezTo>
                    <a:lnTo>
                      <a:pt x="659" y="963"/>
                    </a:lnTo>
                    <a:cubicBezTo>
                      <a:pt x="854" y="898"/>
                      <a:pt x="993" y="711"/>
                      <a:pt x="993" y="495"/>
                    </a:cubicBezTo>
                    <a:cubicBezTo>
                      <a:pt x="993" y="221"/>
                      <a:pt x="768" y="0"/>
                      <a:pt x="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4" name="Google Shape;1404;p46"/>
            <p:cNvSpPr/>
            <p:nvPr/>
          </p:nvSpPr>
          <p:spPr>
            <a:xfrm>
              <a:off x="5132964" y="1866843"/>
              <a:ext cx="255407" cy="330416"/>
            </a:xfrm>
            <a:custGeom>
              <a:rect b="b" l="l" r="r" t="t"/>
              <a:pathLst>
                <a:path extrusionOk="0" h="2828" w="2186">
                  <a:moveTo>
                    <a:pt x="0" y="1"/>
                  </a:moveTo>
                  <a:lnTo>
                    <a:pt x="26" y="1765"/>
                  </a:lnTo>
                  <a:cubicBezTo>
                    <a:pt x="35" y="2355"/>
                    <a:pt x="516" y="2828"/>
                    <a:pt x="1106" y="2828"/>
                  </a:cubicBezTo>
                  <a:lnTo>
                    <a:pt x="1106" y="2828"/>
                  </a:lnTo>
                  <a:cubicBezTo>
                    <a:pt x="1700" y="2828"/>
                    <a:pt x="2185" y="2346"/>
                    <a:pt x="2185" y="1748"/>
                  </a:cubicBezTo>
                  <a:lnTo>
                    <a:pt x="2185" y="1748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3479979" y="2304362"/>
              <a:ext cx="280293" cy="207387"/>
            </a:xfrm>
            <a:custGeom>
              <a:rect b="b" l="l" r="r" t="t"/>
              <a:pathLst>
                <a:path extrusionOk="0" h="1775" w="2399">
                  <a:moveTo>
                    <a:pt x="1805" y="1"/>
                  </a:moveTo>
                  <a:cubicBezTo>
                    <a:pt x="1193" y="14"/>
                    <a:pt x="1198" y="582"/>
                    <a:pt x="1198" y="582"/>
                  </a:cubicBezTo>
                  <a:lnTo>
                    <a:pt x="1198" y="582"/>
                  </a:lnTo>
                  <a:lnTo>
                    <a:pt x="1193" y="564"/>
                  </a:lnTo>
                  <a:cubicBezTo>
                    <a:pt x="1193" y="564"/>
                    <a:pt x="1041" y="14"/>
                    <a:pt x="447" y="166"/>
                  </a:cubicBezTo>
                  <a:lnTo>
                    <a:pt x="447" y="166"/>
                  </a:lnTo>
                  <a:cubicBezTo>
                    <a:pt x="92" y="257"/>
                    <a:pt x="1" y="768"/>
                    <a:pt x="248" y="1119"/>
                  </a:cubicBezTo>
                  <a:lnTo>
                    <a:pt x="248" y="1119"/>
                  </a:lnTo>
                  <a:cubicBezTo>
                    <a:pt x="426" y="1380"/>
                    <a:pt x="829" y="1666"/>
                    <a:pt x="1362" y="1774"/>
                  </a:cubicBezTo>
                  <a:lnTo>
                    <a:pt x="1362" y="1774"/>
                  </a:lnTo>
                  <a:cubicBezTo>
                    <a:pt x="1852" y="1527"/>
                    <a:pt x="2160" y="1141"/>
                    <a:pt x="2260" y="851"/>
                  </a:cubicBezTo>
                  <a:lnTo>
                    <a:pt x="2260" y="851"/>
                  </a:lnTo>
                  <a:cubicBezTo>
                    <a:pt x="2399" y="452"/>
                    <a:pt x="2182" y="1"/>
                    <a:pt x="1818" y="1"/>
                  </a:cubicBezTo>
                  <a:lnTo>
                    <a:pt x="1818" y="1"/>
                  </a:lnTo>
                  <a:cubicBezTo>
                    <a:pt x="1813" y="1"/>
                    <a:pt x="1809" y="1"/>
                    <a:pt x="1805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2425362" y="1458151"/>
              <a:ext cx="403393" cy="403970"/>
            </a:xfrm>
            <a:custGeom>
              <a:rect b="b" l="l" r="r" t="t"/>
              <a:pathLst>
                <a:path extrusionOk="0" h="3500" w="3495">
                  <a:moveTo>
                    <a:pt x="0" y="1747"/>
                  </a:moveTo>
                  <a:cubicBezTo>
                    <a:pt x="963" y="1747"/>
                    <a:pt x="1747" y="2532"/>
                    <a:pt x="1747" y="3499"/>
                  </a:cubicBezTo>
                  <a:lnTo>
                    <a:pt x="1747" y="3499"/>
                  </a:lnTo>
                  <a:cubicBezTo>
                    <a:pt x="1747" y="2532"/>
                    <a:pt x="2528" y="1747"/>
                    <a:pt x="3495" y="1747"/>
                  </a:cubicBezTo>
                  <a:lnTo>
                    <a:pt x="3495" y="1747"/>
                  </a:lnTo>
                  <a:cubicBezTo>
                    <a:pt x="2528" y="1747"/>
                    <a:pt x="1747" y="967"/>
                    <a:pt x="1747" y="0"/>
                  </a:cubicBezTo>
                  <a:lnTo>
                    <a:pt x="1747" y="0"/>
                  </a:lnTo>
                  <a:cubicBezTo>
                    <a:pt x="1747" y="967"/>
                    <a:pt x="963" y="1747"/>
                    <a:pt x="0" y="17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2367769" y="1846998"/>
              <a:ext cx="211334" cy="210757"/>
            </a:xfrm>
            <a:custGeom>
              <a:rect b="b" l="l" r="r" t="t"/>
              <a:pathLst>
                <a:path extrusionOk="0" h="1826" w="1831">
                  <a:moveTo>
                    <a:pt x="1" y="911"/>
                  </a:moveTo>
                  <a:cubicBezTo>
                    <a:pt x="508" y="911"/>
                    <a:pt x="915" y="1322"/>
                    <a:pt x="915" y="1825"/>
                  </a:cubicBezTo>
                  <a:lnTo>
                    <a:pt x="915" y="1825"/>
                  </a:lnTo>
                  <a:cubicBezTo>
                    <a:pt x="915" y="1322"/>
                    <a:pt x="1323" y="911"/>
                    <a:pt x="1830" y="911"/>
                  </a:cubicBezTo>
                  <a:lnTo>
                    <a:pt x="1830" y="911"/>
                  </a:lnTo>
                  <a:cubicBezTo>
                    <a:pt x="1323" y="911"/>
                    <a:pt x="915" y="503"/>
                    <a:pt x="915" y="0"/>
                  </a:cubicBezTo>
                  <a:lnTo>
                    <a:pt x="915" y="0"/>
                  </a:lnTo>
                  <a:cubicBezTo>
                    <a:pt x="915" y="503"/>
                    <a:pt x="508" y="911"/>
                    <a:pt x="1" y="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8" name="Google Shape;1408;p46"/>
            <p:cNvGrpSpPr/>
            <p:nvPr/>
          </p:nvGrpSpPr>
          <p:grpSpPr>
            <a:xfrm>
              <a:off x="3676564" y="1122243"/>
              <a:ext cx="1790878" cy="2598349"/>
              <a:chOff x="3597526" y="2189043"/>
              <a:chExt cx="1790878" cy="2598349"/>
            </a:xfrm>
          </p:grpSpPr>
          <p:sp>
            <p:nvSpPr>
              <p:cNvPr id="1409" name="Google Shape;1409;p46"/>
              <p:cNvSpPr/>
              <p:nvPr/>
            </p:nvSpPr>
            <p:spPr>
              <a:xfrm>
                <a:off x="3806777" y="2189043"/>
                <a:ext cx="1371906" cy="2598349"/>
              </a:xfrm>
              <a:custGeom>
                <a:rect b="b" l="l" r="r" t="t"/>
                <a:pathLst>
                  <a:path extrusionOk="0" h="22239" w="11742">
                    <a:moveTo>
                      <a:pt x="1084" y="0"/>
                    </a:moveTo>
                    <a:cubicBezTo>
                      <a:pt x="486" y="0"/>
                      <a:pt x="0" y="486"/>
                      <a:pt x="0" y="1084"/>
                    </a:cubicBezTo>
                    <a:lnTo>
                      <a:pt x="0" y="21159"/>
                    </a:lnTo>
                    <a:cubicBezTo>
                      <a:pt x="0" y="21753"/>
                      <a:pt x="486" y="22238"/>
                      <a:pt x="1084" y="22238"/>
                    </a:cubicBezTo>
                    <a:lnTo>
                      <a:pt x="10662" y="22238"/>
                    </a:lnTo>
                    <a:cubicBezTo>
                      <a:pt x="11260" y="22238"/>
                      <a:pt x="11741" y="21753"/>
                      <a:pt x="11741" y="21159"/>
                    </a:cubicBezTo>
                    <a:lnTo>
                      <a:pt x="11741" y="1084"/>
                    </a:lnTo>
                    <a:cubicBezTo>
                      <a:pt x="11741" y="486"/>
                      <a:pt x="11260" y="0"/>
                      <a:pt x="10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3875592" y="2260430"/>
                <a:ext cx="1234155" cy="2456041"/>
              </a:xfrm>
              <a:custGeom>
                <a:rect b="b" l="l" r="r" t="t"/>
                <a:pathLst>
                  <a:path extrusionOk="0" h="21021" w="10563">
                    <a:moveTo>
                      <a:pt x="721" y="1"/>
                    </a:moveTo>
                    <a:cubicBezTo>
                      <a:pt x="322" y="1"/>
                      <a:pt x="1" y="321"/>
                      <a:pt x="1" y="716"/>
                    </a:cubicBezTo>
                    <a:lnTo>
                      <a:pt x="1" y="716"/>
                    </a:lnTo>
                    <a:lnTo>
                      <a:pt x="1" y="20300"/>
                    </a:lnTo>
                    <a:cubicBezTo>
                      <a:pt x="1" y="20699"/>
                      <a:pt x="322" y="21020"/>
                      <a:pt x="721" y="21020"/>
                    </a:cubicBezTo>
                    <a:lnTo>
                      <a:pt x="721" y="21020"/>
                    </a:lnTo>
                    <a:lnTo>
                      <a:pt x="9847" y="21020"/>
                    </a:lnTo>
                    <a:cubicBezTo>
                      <a:pt x="10242" y="21020"/>
                      <a:pt x="10563" y="20699"/>
                      <a:pt x="10563" y="20300"/>
                    </a:cubicBezTo>
                    <a:lnTo>
                      <a:pt x="10563" y="20300"/>
                    </a:lnTo>
                    <a:lnTo>
                      <a:pt x="10563" y="716"/>
                    </a:lnTo>
                    <a:cubicBezTo>
                      <a:pt x="10563" y="321"/>
                      <a:pt x="10242" y="1"/>
                      <a:pt x="9847" y="1"/>
                    </a:cubicBezTo>
                    <a:lnTo>
                      <a:pt x="9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3852342" y="2386613"/>
                <a:ext cx="1536063" cy="547150"/>
              </a:xfrm>
              <a:custGeom>
                <a:rect b="b" l="l" r="r" t="t"/>
                <a:pathLst>
                  <a:path extrusionOk="0" h="4683" w="13147">
                    <a:moveTo>
                      <a:pt x="1288" y="0"/>
                    </a:moveTo>
                    <a:lnTo>
                      <a:pt x="1" y="4683"/>
                    </a:lnTo>
                    <a:lnTo>
                      <a:pt x="13146" y="4683"/>
                    </a:lnTo>
                    <a:lnTo>
                      <a:pt x="11347" y="0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3852342" y="2386613"/>
                <a:ext cx="1536063" cy="547150"/>
              </a:xfrm>
              <a:custGeom>
                <a:rect b="b" l="l" r="r" t="t"/>
                <a:pathLst>
                  <a:path extrusionOk="0" h="4683" w="13147">
                    <a:moveTo>
                      <a:pt x="1288" y="0"/>
                    </a:moveTo>
                    <a:lnTo>
                      <a:pt x="11347" y="0"/>
                    </a:lnTo>
                    <a:lnTo>
                      <a:pt x="13146" y="4683"/>
                    </a:lnTo>
                    <a:lnTo>
                      <a:pt x="1" y="46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3597526" y="2386613"/>
                <a:ext cx="405426" cy="547150"/>
              </a:xfrm>
              <a:custGeom>
                <a:rect b="b" l="l" r="r" t="t"/>
                <a:pathLst>
                  <a:path extrusionOk="0" h="4683" w="3470">
                    <a:moveTo>
                      <a:pt x="1796" y="0"/>
                    </a:moveTo>
                    <a:lnTo>
                      <a:pt x="1" y="4683"/>
                    </a:lnTo>
                    <a:lnTo>
                      <a:pt x="2182" y="4683"/>
                    </a:lnTo>
                    <a:lnTo>
                      <a:pt x="3469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6"/>
              <p:cNvSpPr/>
              <p:nvPr/>
            </p:nvSpPr>
            <p:spPr>
              <a:xfrm>
                <a:off x="4107625" y="2386613"/>
                <a:ext cx="281812" cy="547150"/>
              </a:xfrm>
              <a:custGeom>
                <a:rect b="b" l="l" r="r" t="t"/>
                <a:pathLst>
                  <a:path extrusionOk="0" h="4683" w="2412">
                    <a:moveTo>
                      <a:pt x="777" y="0"/>
                    </a:moveTo>
                    <a:lnTo>
                      <a:pt x="1" y="4683"/>
                    </a:lnTo>
                    <a:lnTo>
                      <a:pt x="2203" y="4683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6"/>
              <p:cNvSpPr/>
              <p:nvPr/>
            </p:nvSpPr>
            <p:spPr>
              <a:xfrm>
                <a:off x="3597526" y="2933643"/>
                <a:ext cx="254939" cy="330416"/>
              </a:xfrm>
              <a:custGeom>
                <a:rect b="b" l="l" r="r" t="t"/>
                <a:pathLst>
                  <a:path extrusionOk="0" h="2828" w="2182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2" y="2828"/>
                      <a:pt x="1080" y="2828"/>
                    </a:cubicBezTo>
                    <a:lnTo>
                      <a:pt x="1080" y="2828"/>
                    </a:lnTo>
                    <a:cubicBezTo>
                      <a:pt x="1670" y="2828"/>
                      <a:pt x="2151" y="2355"/>
                      <a:pt x="2160" y="1765"/>
                    </a:cubicBezTo>
                    <a:lnTo>
                      <a:pt x="2160" y="1765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6"/>
              <p:cNvSpPr/>
              <p:nvPr/>
            </p:nvSpPr>
            <p:spPr>
              <a:xfrm>
                <a:off x="3852342" y="2933643"/>
                <a:ext cx="255407" cy="330416"/>
              </a:xfrm>
              <a:custGeom>
                <a:rect b="b" l="l" r="r" t="t"/>
                <a:pathLst>
                  <a:path extrusionOk="0" h="2828" w="2186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6" y="2828"/>
                      <a:pt x="1080" y="2828"/>
                    </a:cubicBezTo>
                    <a:lnTo>
                      <a:pt x="1080" y="2828"/>
                    </a:lnTo>
                    <a:cubicBezTo>
                      <a:pt x="1670" y="2828"/>
                      <a:pt x="2151" y="2355"/>
                      <a:pt x="2160" y="1765"/>
                    </a:cubicBezTo>
                    <a:lnTo>
                      <a:pt x="2160" y="1765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6"/>
              <p:cNvSpPr/>
              <p:nvPr/>
            </p:nvSpPr>
            <p:spPr>
              <a:xfrm>
                <a:off x="4365012" y="2933643"/>
                <a:ext cx="255407" cy="330416"/>
              </a:xfrm>
              <a:custGeom>
                <a:rect b="b" l="l" r="r" t="t"/>
                <a:pathLst>
                  <a:path extrusionOk="0" h="2828" w="2186">
                    <a:moveTo>
                      <a:pt x="0" y="1"/>
                    </a:moveTo>
                    <a:lnTo>
                      <a:pt x="0" y="1748"/>
                    </a:lnTo>
                    <a:cubicBezTo>
                      <a:pt x="0" y="2346"/>
                      <a:pt x="486" y="2828"/>
                      <a:pt x="1080" y="2828"/>
                    </a:cubicBezTo>
                    <a:lnTo>
                      <a:pt x="1080" y="2828"/>
                    </a:lnTo>
                    <a:cubicBezTo>
                      <a:pt x="1670" y="2828"/>
                      <a:pt x="2151" y="2355"/>
                      <a:pt x="2159" y="1765"/>
                    </a:cubicBezTo>
                    <a:lnTo>
                      <a:pt x="2159" y="1765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6"/>
              <p:cNvSpPr/>
              <p:nvPr/>
            </p:nvSpPr>
            <p:spPr>
              <a:xfrm>
                <a:off x="4878148" y="2933643"/>
                <a:ext cx="254939" cy="330416"/>
              </a:xfrm>
              <a:custGeom>
                <a:rect b="b" l="l" r="r" t="t"/>
                <a:pathLst>
                  <a:path extrusionOk="0" h="2828" w="2182">
                    <a:moveTo>
                      <a:pt x="0" y="1"/>
                    </a:moveTo>
                    <a:lnTo>
                      <a:pt x="0" y="1748"/>
                    </a:lnTo>
                    <a:cubicBezTo>
                      <a:pt x="0" y="2346"/>
                      <a:pt x="482" y="2828"/>
                      <a:pt x="1076" y="2828"/>
                    </a:cubicBezTo>
                    <a:lnTo>
                      <a:pt x="1076" y="2828"/>
                    </a:lnTo>
                    <a:cubicBezTo>
                      <a:pt x="1670" y="2828"/>
                      <a:pt x="2147" y="2355"/>
                      <a:pt x="2155" y="1765"/>
                    </a:cubicBezTo>
                    <a:lnTo>
                      <a:pt x="2155" y="1765"/>
                    </a:lnTo>
                    <a:lnTo>
                      <a:pt x="2181" y="1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6"/>
              <p:cNvSpPr/>
              <p:nvPr/>
            </p:nvSpPr>
            <p:spPr>
              <a:xfrm>
                <a:off x="3852342" y="2933643"/>
                <a:ext cx="255407" cy="330416"/>
              </a:xfrm>
              <a:custGeom>
                <a:rect b="b" l="l" r="r" t="t"/>
                <a:pathLst>
                  <a:path extrusionOk="0" h="2828" w="2186">
                    <a:moveTo>
                      <a:pt x="1" y="1748"/>
                    </a:moveTo>
                    <a:cubicBezTo>
                      <a:pt x="1" y="2346"/>
                      <a:pt x="486" y="2828"/>
                      <a:pt x="1080" y="2828"/>
                    </a:cubicBezTo>
                    <a:cubicBezTo>
                      <a:pt x="1670" y="2828"/>
                      <a:pt x="2151" y="2355"/>
                      <a:pt x="2160" y="1765"/>
                    </a:cubicBezTo>
                    <a:lnTo>
                      <a:pt x="21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6"/>
              <p:cNvSpPr/>
              <p:nvPr/>
            </p:nvSpPr>
            <p:spPr>
              <a:xfrm>
                <a:off x="4365012" y="2933643"/>
                <a:ext cx="255407" cy="330416"/>
              </a:xfrm>
              <a:custGeom>
                <a:rect b="b" l="l" r="r" t="t"/>
                <a:pathLst>
                  <a:path extrusionOk="0" h="2828" w="2186">
                    <a:moveTo>
                      <a:pt x="0" y="1748"/>
                    </a:moveTo>
                    <a:cubicBezTo>
                      <a:pt x="0" y="2346"/>
                      <a:pt x="486" y="2828"/>
                      <a:pt x="1080" y="2828"/>
                    </a:cubicBezTo>
                    <a:cubicBezTo>
                      <a:pt x="1670" y="2828"/>
                      <a:pt x="2151" y="2355"/>
                      <a:pt x="2159" y="1765"/>
                    </a:cubicBezTo>
                    <a:lnTo>
                      <a:pt x="21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6"/>
              <p:cNvSpPr/>
              <p:nvPr/>
            </p:nvSpPr>
            <p:spPr>
              <a:xfrm>
                <a:off x="4878148" y="2933643"/>
                <a:ext cx="254939" cy="330416"/>
              </a:xfrm>
              <a:custGeom>
                <a:rect b="b" l="l" r="r" t="t"/>
                <a:pathLst>
                  <a:path extrusionOk="0" h="2828" w="2182">
                    <a:moveTo>
                      <a:pt x="0" y="1"/>
                    </a:moveTo>
                    <a:lnTo>
                      <a:pt x="0" y="1748"/>
                    </a:lnTo>
                    <a:cubicBezTo>
                      <a:pt x="0" y="2346"/>
                      <a:pt x="482" y="2828"/>
                      <a:pt x="1076" y="2828"/>
                    </a:cubicBezTo>
                    <a:cubicBezTo>
                      <a:pt x="1670" y="2828"/>
                      <a:pt x="2147" y="2355"/>
                      <a:pt x="2155" y="1765"/>
                    </a:cubicBezTo>
                    <a:lnTo>
                      <a:pt x="2181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6"/>
              <p:cNvSpPr/>
              <p:nvPr/>
            </p:nvSpPr>
            <p:spPr>
              <a:xfrm>
                <a:off x="4982949" y="2386613"/>
                <a:ext cx="405426" cy="547150"/>
              </a:xfrm>
              <a:custGeom>
                <a:rect b="b" l="l" r="r" t="t"/>
                <a:pathLst>
                  <a:path extrusionOk="0" h="4683" w="3470">
                    <a:moveTo>
                      <a:pt x="1" y="0"/>
                    </a:moveTo>
                    <a:lnTo>
                      <a:pt x="1284" y="4683"/>
                    </a:lnTo>
                    <a:lnTo>
                      <a:pt x="3469" y="4683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6"/>
              <p:cNvSpPr/>
              <p:nvPr/>
            </p:nvSpPr>
            <p:spPr>
              <a:xfrm>
                <a:off x="4107625" y="2933643"/>
                <a:ext cx="257510" cy="330416"/>
              </a:xfrm>
              <a:custGeom>
                <a:rect b="b" l="l" r="r" t="t"/>
                <a:pathLst>
                  <a:path extrusionOk="0" h="2828" w="2204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6" y="2828"/>
                      <a:pt x="1080" y="2828"/>
                    </a:cubicBezTo>
                    <a:lnTo>
                      <a:pt x="1080" y="2828"/>
                    </a:lnTo>
                    <a:lnTo>
                      <a:pt x="1128" y="2828"/>
                    </a:lnTo>
                    <a:cubicBezTo>
                      <a:pt x="1722" y="2828"/>
                      <a:pt x="2203" y="2346"/>
                      <a:pt x="2203" y="1748"/>
                    </a:cubicBezTo>
                    <a:lnTo>
                      <a:pt x="2203" y="1748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6"/>
              <p:cNvSpPr/>
              <p:nvPr/>
            </p:nvSpPr>
            <p:spPr>
              <a:xfrm>
                <a:off x="4596461" y="2386613"/>
                <a:ext cx="281812" cy="547150"/>
              </a:xfrm>
              <a:custGeom>
                <a:rect b="b" l="l" r="r" t="t"/>
                <a:pathLst>
                  <a:path extrusionOk="0" h="4683" w="2412">
                    <a:moveTo>
                      <a:pt x="1" y="0"/>
                    </a:moveTo>
                    <a:lnTo>
                      <a:pt x="205" y="4683"/>
                    </a:lnTo>
                    <a:lnTo>
                      <a:pt x="2411" y="4683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6"/>
              <p:cNvSpPr/>
              <p:nvPr/>
            </p:nvSpPr>
            <p:spPr>
              <a:xfrm>
                <a:off x="4620295" y="2933643"/>
                <a:ext cx="257977" cy="330416"/>
              </a:xfrm>
              <a:custGeom>
                <a:rect b="b" l="l" r="r" t="t"/>
                <a:pathLst>
                  <a:path extrusionOk="0" h="2828" w="2208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6" y="2828"/>
                      <a:pt x="1080" y="2828"/>
                    </a:cubicBezTo>
                    <a:lnTo>
                      <a:pt x="1080" y="2828"/>
                    </a:lnTo>
                    <a:lnTo>
                      <a:pt x="1128" y="2828"/>
                    </a:lnTo>
                    <a:cubicBezTo>
                      <a:pt x="1722" y="2828"/>
                      <a:pt x="2207" y="2346"/>
                      <a:pt x="2207" y="1748"/>
                    </a:cubicBezTo>
                    <a:lnTo>
                      <a:pt x="2207" y="1748"/>
                    </a:ln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6"/>
              <p:cNvSpPr/>
              <p:nvPr/>
            </p:nvSpPr>
            <p:spPr>
              <a:xfrm>
                <a:off x="3694849" y="4261375"/>
                <a:ext cx="1596234" cy="371426"/>
              </a:xfrm>
              <a:custGeom>
                <a:rect b="b" l="l" r="r" t="t"/>
                <a:pathLst>
                  <a:path extrusionOk="0" h="3179" w="13662">
                    <a:moveTo>
                      <a:pt x="182" y="1"/>
                    </a:moveTo>
                    <a:cubicBezTo>
                      <a:pt x="83" y="1"/>
                      <a:pt x="0" y="83"/>
                      <a:pt x="0" y="183"/>
                    </a:cubicBezTo>
                    <a:lnTo>
                      <a:pt x="0" y="183"/>
                    </a:lnTo>
                    <a:lnTo>
                      <a:pt x="0" y="2997"/>
                    </a:lnTo>
                    <a:cubicBezTo>
                      <a:pt x="0" y="3096"/>
                      <a:pt x="83" y="3179"/>
                      <a:pt x="182" y="3179"/>
                    </a:cubicBezTo>
                    <a:lnTo>
                      <a:pt x="182" y="3179"/>
                    </a:lnTo>
                    <a:lnTo>
                      <a:pt x="13476" y="3179"/>
                    </a:lnTo>
                    <a:cubicBezTo>
                      <a:pt x="13580" y="3179"/>
                      <a:pt x="13662" y="3096"/>
                      <a:pt x="13662" y="2997"/>
                    </a:cubicBezTo>
                    <a:lnTo>
                      <a:pt x="13662" y="2997"/>
                    </a:lnTo>
                    <a:lnTo>
                      <a:pt x="13662" y="183"/>
                    </a:lnTo>
                    <a:cubicBezTo>
                      <a:pt x="13662" y="83"/>
                      <a:pt x="13580" y="1"/>
                      <a:pt x="13476" y="1"/>
                    </a:cubicBezTo>
                    <a:lnTo>
                      <a:pt x="134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6"/>
              <p:cNvSpPr/>
              <p:nvPr/>
            </p:nvSpPr>
            <p:spPr>
              <a:xfrm>
                <a:off x="3774881" y="4385455"/>
                <a:ext cx="86693" cy="114618"/>
              </a:xfrm>
              <a:custGeom>
                <a:rect b="b" l="l" r="r" t="t"/>
                <a:pathLst>
                  <a:path extrusionOk="0" h="981" w="742">
                    <a:moveTo>
                      <a:pt x="403" y="200"/>
                    </a:moveTo>
                    <a:cubicBezTo>
                      <a:pt x="416" y="200"/>
                      <a:pt x="429" y="200"/>
                      <a:pt x="442" y="205"/>
                    </a:cubicBezTo>
                    <a:cubicBezTo>
                      <a:pt x="455" y="213"/>
                      <a:pt x="468" y="218"/>
                      <a:pt x="477" y="231"/>
                    </a:cubicBezTo>
                    <a:cubicBezTo>
                      <a:pt x="486" y="244"/>
                      <a:pt x="494" y="257"/>
                      <a:pt x="503" y="274"/>
                    </a:cubicBezTo>
                    <a:cubicBezTo>
                      <a:pt x="507" y="287"/>
                      <a:pt x="512" y="309"/>
                      <a:pt x="512" y="330"/>
                    </a:cubicBezTo>
                    <a:cubicBezTo>
                      <a:pt x="512" y="374"/>
                      <a:pt x="499" y="409"/>
                      <a:pt x="481" y="430"/>
                    </a:cubicBezTo>
                    <a:cubicBezTo>
                      <a:pt x="464" y="456"/>
                      <a:pt x="438" y="465"/>
                      <a:pt x="412" y="465"/>
                    </a:cubicBezTo>
                    <a:lnTo>
                      <a:pt x="226" y="465"/>
                    </a:lnTo>
                    <a:lnTo>
                      <a:pt x="226" y="200"/>
                    </a:lnTo>
                    <a:close/>
                    <a:moveTo>
                      <a:pt x="0" y="1"/>
                    </a:moveTo>
                    <a:lnTo>
                      <a:pt x="0" y="981"/>
                    </a:lnTo>
                    <a:lnTo>
                      <a:pt x="226" y="981"/>
                    </a:lnTo>
                    <a:lnTo>
                      <a:pt x="226" y="664"/>
                    </a:lnTo>
                    <a:lnTo>
                      <a:pt x="425" y="664"/>
                    </a:lnTo>
                    <a:cubicBezTo>
                      <a:pt x="473" y="664"/>
                      <a:pt x="516" y="656"/>
                      <a:pt x="555" y="638"/>
                    </a:cubicBezTo>
                    <a:cubicBezTo>
                      <a:pt x="594" y="617"/>
                      <a:pt x="625" y="595"/>
                      <a:pt x="655" y="560"/>
                    </a:cubicBezTo>
                    <a:cubicBezTo>
                      <a:pt x="681" y="530"/>
                      <a:pt x="703" y="495"/>
                      <a:pt x="716" y="456"/>
                    </a:cubicBezTo>
                    <a:cubicBezTo>
                      <a:pt x="733" y="417"/>
                      <a:pt x="742" y="374"/>
                      <a:pt x="742" y="330"/>
                    </a:cubicBezTo>
                    <a:cubicBezTo>
                      <a:pt x="742" y="291"/>
                      <a:pt x="733" y="252"/>
                      <a:pt x="716" y="213"/>
                    </a:cubicBezTo>
                    <a:cubicBezTo>
                      <a:pt x="698" y="170"/>
                      <a:pt x="677" y="135"/>
                      <a:pt x="651" y="105"/>
                    </a:cubicBezTo>
                    <a:cubicBezTo>
                      <a:pt x="620" y="75"/>
                      <a:pt x="586" y="49"/>
                      <a:pt x="546" y="27"/>
                    </a:cubicBezTo>
                    <a:cubicBezTo>
                      <a:pt x="507" y="10"/>
                      <a:pt x="468" y="1"/>
                      <a:pt x="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3878163" y="4385455"/>
                <a:ext cx="95924" cy="114618"/>
              </a:xfrm>
              <a:custGeom>
                <a:rect b="b" l="l" r="r" t="t"/>
                <a:pathLst>
                  <a:path extrusionOk="0" h="981" w="821">
                    <a:moveTo>
                      <a:pt x="426" y="200"/>
                    </a:moveTo>
                    <a:cubicBezTo>
                      <a:pt x="452" y="200"/>
                      <a:pt x="478" y="209"/>
                      <a:pt x="499" y="235"/>
                    </a:cubicBezTo>
                    <a:cubicBezTo>
                      <a:pt x="521" y="257"/>
                      <a:pt x="534" y="291"/>
                      <a:pt x="534" y="330"/>
                    </a:cubicBezTo>
                    <a:cubicBezTo>
                      <a:pt x="534" y="369"/>
                      <a:pt x="521" y="404"/>
                      <a:pt x="504" y="430"/>
                    </a:cubicBezTo>
                    <a:cubicBezTo>
                      <a:pt x="482" y="456"/>
                      <a:pt x="460" y="465"/>
                      <a:pt x="434" y="465"/>
                    </a:cubicBezTo>
                    <a:lnTo>
                      <a:pt x="226" y="465"/>
                    </a:lnTo>
                    <a:lnTo>
                      <a:pt x="226" y="200"/>
                    </a:lnTo>
                    <a:close/>
                    <a:moveTo>
                      <a:pt x="1" y="1"/>
                    </a:moveTo>
                    <a:lnTo>
                      <a:pt x="1" y="981"/>
                    </a:lnTo>
                    <a:lnTo>
                      <a:pt x="226" y="981"/>
                    </a:lnTo>
                    <a:lnTo>
                      <a:pt x="226" y="664"/>
                    </a:lnTo>
                    <a:lnTo>
                      <a:pt x="374" y="664"/>
                    </a:lnTo>
                    <a:lnTo>
                      <a:pt x="564" y="981"/>
                    </a:lnTo>
                    <a:lnTo>
                      <a:pt x="820" y="981"/>
                    </a:lnTo>
                    <a:lnTo>
                      <a:pt x="603" y="617"/>
                    </a:lnTo>
                    <a:cubicBezTo>
                      <a:pt x="629" y="604"/>
                      <a:pt x="651" y="586"/>
                      <a:pt x="668" y="565"/>
                    </a:cubicBezTo>
                    <a:cubicBezTo>
                      <a:pt x="690" y="547"/>
                      <a:pt x="707" y="521"/>
                      <a:pt x="720" y="500"/>
                    </a:cubicBezTo>
                    <a:cubicBezTo>
                      <a:pt x="733" y="474"/>
                      <a:pt x="746" y="448"/>
                      <a:pt x="751" y="417"/>
                    </a:cubicBezTo>
                    <a:cubicBezTo>
                      <a:pt x="759" y="391"/>
                      <a:pt x="764" y="361"/>
                      <a:pt x="764" y="330"/>
                    </a:cubicBezTo>
                    <a:cubicBezTo>
                      <a:pt x="764" y="291"/>
                      <a:pt x="755" y="252"/>
                      <a:pt x="738" y="213"/>
                    </a:cubicBezTo>
                    <a:cubicBezTo>
                      <a:pt x="720" y="170"/>
                      <a:pt x="699" y="135"/>
                      <a:pt x="673" y="105"/>
                    </a:cubicBezTo>
                    <a:cubicBezTo>
                      <a:pt x="642" y="75"/>
                      <a:pt x="608" y="49"/>
                      <a:pt x="569" y="27"/>
                    </a:cubicBezTo>
                    <a:cubicBezTo>
                      <a:pt x="530" y="10"/>
                      <a:pt x="491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3989155" y="4385455"/>
                <a:ext cx="80618" cy="114618"/>
              </a:xfrm>
              <a:custGeom>
                <a:rect b="b" l="l" r="r" t="t"/>
                <a:pathLst>
                  <a:path extrusionOk="0" h="981" w="690">
                    <a:moveTo>
                      <a:pt x="0" y="1"/>
                    </a:moveTo>
                    <a:lnTo>
                      <a:pt x="0" y="981"/>
                    </a:lnTo>
                    <a:lnTo>
                      <a:pt x="690" y="981"/>
                    </a:lnTo>
                    <a:lnTo>
                      <a:pt x="690" y="781"/>
                    </a:lnTo>
                    <a:lnTo>
                      <a:pt x="226" y="781"/>
                    </a:lnTo>
                    <a:lnTo>
                      <a:pt x="226" y="573"/>
                    </a:lnTo>
                    <a:lnTo>
                      <a:pt x="612" y="573"/>
                    </a:lnTo>
                    <a:lnTo>
                      <a:pt x="612" y="391"/>
                    </a:lnTo>
                    <a:lnTo>
                      <a:pt x="226" y="391"/>
                    </a:lnTo>
                    <a:lnTo>
                      <a:pt x="226" y="200"/>
                    </a:lnTo>
                    <a:lnTo>
                      <a:pt x="677" y="200"/>
                    </a:lnTo>
                    <a:lnTo>
                      <a:pt x="6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6"/>
              <p:cNvSpPr/>
              <p:nvPr/>
            </p:nvSpPr>
            <p:spPr>
              <a:xfrm>
                <a:off x="4083324" y="4443757"/>
                <a:ext cx="49773" cy="23368"/>
              </a:xfrm>
              <a:custGeom>
                <a:rect b="b" l="l" r="r" t="t"/>
                <a:pathLst>
                  <a:path extrusionOk="0" h="200" w="426">
                    <a:moveTo>
                      <a:pt x="1" y="1"/>
                    </a:moveTo>
                    <a:lnTo>
                      <a:pt x="1" y="200"/>
                    </a:lnTo>
                    <a:lnTo>
                      <a:pt x="426" y="200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6"/>
              <p:cNvSpPr/>
              <p:nvPr/>
            </p:nvSpPr>
            <p:spPr>
              <a:xfrm>
                <a:off x="4189176" y="4384988"/>
                <a:ext cx="114150" cy="116136"/>
              </a:xfrm>
              <a:custGeom>
                <a:rect b="b" l="l" r="r" t="t"/>
                <a:pathLst>
                  <a:path extrusionOk="0" h="994" w="977">
                    <a:moveTo>
                      <a:pt x="486" y="200"/>
                    </a:moveTo>
                    <a:cubicBezTo>
                      <a:pt x="530" y="200"/>
                      <a:pt x="564" y="209"/>
                      <a:pt x="595" y="226"/>
                    </a:cubicBezTo>
                    <a:cubicBezTo>
                      <a:pt x="629" y="239"/>
                      <a:pt x="655" y="261"/>
                      <a:pt x="677" y="291"/>
                    </a:cubicBezTo>
                    <a:cubicBezTo>
                      <a:pt x="699" y="317"/>
                      <a:pt x="716" y="347"/>
                      <a:pt x="729" y="382"/>
                    </a:cubicBezTo>
                    <a:cubicBezTo>
                      <a:pt x="738" y="417"/>
                      <a:pt x="742" y="456"/>
                      <a:pt x="742" y="495"/>
                    </a:cubicBezTo>
                    <a:cubicBezTo>
                      <a:pt x="742" y="530"/>
                      <a:pt x="738" y="564"/>
                      <a:pt x="729" y="603"/>
                    </a:cubicBezTo>
                    <a:cubicBezTo>
                      <a:pt x="716" y="638"/>
                      <a:pt x="703" y="668"/>
                      <a:pt x="682" y="694"/>
                    </a:cubicBezTo>
                    <a:cubicBezTo>
                      <a:pt x="660" y="725"/>
                      <a:pt x="634" y="746"/>
                      <a:pt x="599" y="764"/>
                    </a:cubicBezTo>
                    <a:cubicBezTo>
                      <a:pt x="569" y="781"/>
                      <a:pt x="530" y="790"/>
                      <a:pt x="486" y="790"/>
                    </a:cubicBezTo>
                    <a:cubicBezTo>
                      <a:pt x="447" y="790"/>
                      <a:pt x="408" y="781"/>
                      <a:pt x="378" y="768"/>
                    </a:cubicBezTo>
                    <a:cubicBezTo>
                      <a:pt x="343" y="751"/>
                      <a:pt x="317" y="729"/>
                      <a:pt x="296" y="699"/>
                    </a:cubicBezTo>
                    <a:cubicBezTo>
                      <a:pt x="274" y="673"/>
                      <a:pt x="257" y="642"/>
                      <a:pt x="248" y="603"/>
                    </a:cubicBezTo>
                    <a:cubicBezTo>
                      <a:pt x="235" y="569"/>
                      <a:pt x="231" y="534"/>
                      <a:pt x="231" y="495"/>
                    </a:cubicBezTo>
                    <a:cubicBezTo>
                      <a:pt x="231" y="460"/>
                      <a:pt x="235" y="421"/>
                      <a:pt x="248" y="386"/>
                    </a:cubicBezTo>
                    <a:cubicBezTo>
                      <a:pt x="257" y="352"/>
                      <a:pt x="274" y="321"/>
                      <a:pt x="296" y="291"/>
                    </a:cubicBezTo>
                    <a:cubicBezTo>
                      <a:pt x="317" y="265"/>
                      <a:pt x="343" y="243"/>
                      <a:pt x="374" y="226"/>
                    </a:cubicBezTo>
                    <a:cubicBezTo>
                      <a:pt x="408" y="209"/>
                      <a:pt x="443" y="200"/>
                      <a:pt x="486" y="200"/>
                    </a:cubicBezTo>
                    <a:close/>
                    <a:moveTo>
                      <a:pt x="491" y="1"/>
                    </a:moveTo>
                    <a:cubicBezTo>
                      <a:pt x="417" y="1"/>
                      <a:pt x="352" y="14"/>
                      <a:pt x="296" y="40"/>
                    </a:cubicBezTo>
                    <a:cubicBezTo>
                      <a:pt x="235" y="66"/>
                      <a:pt x="183" y="105"/>
                      <a:pt x="140" y="148"/>
                    </a:cubicBezTo>
                    <a:cubicBezTo>
                      <a:pt x="96" y="196"/>
                      <a:pt x="62" y="248"/>
                      <a:pt x="35" y="308"/>
                    </a:cubicBezTo>
                    <a:cubicBezTo>
                      <a:pt x="14" y="365"/>
                      <a:pt x="1" y="430"/>
                      <a:pt x="1" y="495"/>
                    </a:cubicBezTo>
                    <a:cubicBezTo>
                      <a:pt x="1" y="556"/>
                      <a:pt x="9" y="616"/>
                      <a:pt x="35" y="677"/>
                    </a:cubicBezTo>
                    <a:cubicBezTo>
                      <a:pt x="57" y="738"/>
                      <a:pt x="92" y="790"/>
                      <a:pt x="135" y="837"/>
                    </a:cubicBezTo>
                    <a:cubicBezTo>
                      <a:pt x="174" y="885"/>
                      <a:pt x="226" y="920"/>
                      <a:pt x="287" y="950"/>
                    </a:cubicBezTo>
                    <a:cubicBezTo>
                      <a:pt x="348" y="980"/>
                      <a:pt x="413" y="993"/>
                      <a:pt x="486" y="993"/>
                    </a:cubicBezTo>
                    <a:cubicBezTo>
                      <a:pt x="556" y="993"/>
                      <a:pt x="621" y="980"/>
                      <a:pt x="682" y="950"/>
                    </a:cubicBezTo>
                    <a:cubicBezTo>
                      <a:pt x="742" y="924"/>
                      <a:pt x="794" y="885"/>
                      <a:pt x="838" y="842"/>
                    </a:cubicBezTo>
                    <a:cubicBezTo>
                      <a:pt x="881" y="794"/>
                      <a:pt x="916" y="742"/>
                      <a:pt x="937" y="681"/>
                    </a:cubicBezTo>
                    <a:cubicBezTo>
                      <a:pt x="963" y="625"/>
                      <a:pt x="976" y="560"/>
                      <a:pt x="976" y="495"/>
                    </a:cubicBezTo>
                    <a:cubicBezTo>
                      <a:pt x="976" y="434"/>
                      <a:pt x="963" y="373"/>
                      <a:pt x="942" y="313"/>
                    </a:cubicBezTo>
                    <a:cubicBezTo>
                      <a:pt x="916" y="256"/>
                      <a:pt x="885" y="200"/>
                      <a:pt x="842" y="152"/>
                    </a:cubicBezTo>
                    <a:cubicBezTo>
                      <a:pt x="799" y="109"/>
                      <a:pt x="747" y="70"/>
                      <a:pt x="690" y="40"/>
                    </a:cubicBezTo>
                    <a:cubicBezTo>
                      <a:pt x="629" y="14"/>
                      <a:pt x="564" y="1"/>
                      <a:pt x="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6"/>
              <p:cNvSpPr/>
              <p:nvPr/>
            </p:nvSpPr>
            <p:spPr>
              <a:xfrm>
                <a:off x="4320965" y="4385455"/>
                <a:ext cx="95807" cy="114618"/>
              </a:xfrm>
              <a:custGeom>
                <a:rect b="b" l="l" r="r" t="t"/>
                <a:pathLst>
                  <a:path extrusionOk="0" h="981" w="820">
                    <a:moveTo>
                      <a:pt x="429" y="200"/>
                    </a:moveTo>
                    <a:cubicBezTo>
                      <a:pt x="455" y="200"/>
                      <a:pt x="477" y="209"/>
                      <a:pt x="499" y="235"/>
                    </a:cubicBezTo>
                    <a:cubicBezTo>
                      <a:pt x="520" y="257"/>
                      <a:pt x="533" y="291"/>
                      <a:pt x="533" y="330"/>
                    </a:cubicBezTo>
                    <a:cubicBezTo>
                      <a:pt x="533" y="369"/>
                      <a:pt x="525" y="404"/>
                      <a:pt x="503" y="430"/>
                    </a:cubicBezTo>
                    <a:cubicBezTo>
                      <a:pt x="486" y="456"/>
                      <a:pt x="460" y="465"/>
                      <a:pt x="434" y="465"/>
                    </a:cubicBezTo>
                    <a:lnTo>
                      <a:pt x="226" y="465"/>
                    </a:lnTo>
                    <a:lnTo>
                      <a:pt x="226" y="200"/>
                    </a:lnTo>
                    <a:close/>
                    <a:moveTo>
                      <a:pt x="0" y="1"/>
                    </a:moveTo>
                    <a:lnTo>
                      <a:pt x="0" y="981"/>
                    </a:lnTo>
                    <a:lnTo>
                      <a:pt x="226" y="981"/>
                    </a:lnTo>
                    <a:lnTo>
                      <a:pt x="226" y="664"/>
                    </a:lnTo>
                    <a:lnTo>
                      <a:pt x="377" y="664"/>
                    </a:lnTo>
                    <a:lnTo>
                      <a:pt x="564" y="981"/>
                    </a:lnTo>
                    <a:lnTo>
                      <a:pt x="820" y="981"/>
                    </a:lnTo>
                    <a:lnTo>
                      <a:pt x="603" y="617"/>
                    </a:lnTo>
                    <a:cubicBezTo>
                      <a:pt x="629" y="604"/>
                      <a:pt x="650" y="586"/>
                      <a:pt x="672" y="565"/>
                    </a:cubicBezTo>
                    <a:cubicBezTo>
                      <a:pt x="689" y="547"/>
                      <a:pt x="707" y="521"/>
                      <a:pt x="720" y="500"/>
                    </a:cubicBezTo>
                    <a:cubicBezTo>
                      <a:pt x="733" y="474"/>
                      <a:pt x="746" y="448"/>
                      <a:pt x="755" y="417"/>
                    </a:cubicBezTo>
                    <a:cubicBezTo>
                      <a:pt x="759" y="391"/>
                      <a:pt x="763" y="361"/>
                      <a:pt x="763" y="330"/>
                    </a:cubicBezTo>
                    <a:cubicBezTo>
                      <a:pt x="763" y="291"/>
                      <a:pt x="755" y="252"/>
                      <a:pt x="737" y="213"/>
                    </a:cubicBezTo>
                    <a:cubicBezTo>
                      <a:pt x="724" y="170"/>
                      <a:pt x="702" y="135"/>
                      <a:pt x="672" y="105"/>
                    </a:cubicBezTo>
                    <a:cubicBezTo>
                      <a:pt x="642" y="75"/>
                      <a:pt x="611" y="49"/>
                      <a:pt x="572" y="27"/>
                    </a:cubicBezTo>
                    <a:cubicBezTo>
                      <a:pt x="533" y="10"/>
                      <a:pt x="490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6"/>
              <p:cNvSpPr/>
              <p:nvPr/>
            </p:nvSpPr>
            <p:spPr>
              <a:xfrm>
                <a:off x="4431841" y="4385455"/>
                <a:ext cx="99896" cy="114618"/>
              </a:xfrm>
              <a:custGeom>
                <a:rect b="b" l="l" r="r" t="t"/>
                <a:pathLst>
                  <a:path extrusionOk="0" h="981" w="855">
                    <a:moveTo>
                      <a:pt x="365" y="200"/>
                    </a:moveTo>
                    <a:cubicBezTo>
                      <a:pt x="408" y="200"/>
                      <a:pt x="443" y="205"/>
                      <a:pt x="478" y="218"/>
                    </a:cubicBezTo>
                    <a:cubicBezTo>
                      <a:pt x="508" y="235"/>
                      <a:pt x="534" y="252"/>
                      <a:pt x="556" y="278"/>
                    </a:cubicBezTo>
                    <a:cubicBezTo>
                      <a:pt x="577" y="304"/>
                      <a:pt x="595" y="335"/>
                      <a:pt x="608" y="369"/>
                    </a:cubicBezTo>
                    <a:cubicBezTo>
                      <a:pt x="621" y="404"/>
                      <a:pt x="625" y="448"/>
                      <a:pt x="625" y="491"/>
                    </a:cubicBezTo>
                    <a:cubicBezTo>
                      <a:pt x="625" y="530"/>
                      <a:pt x="621" y="569"/>
                      <a:pt x="608" y="604"/>
                    </a:cubicBezTo>
                    <a:cubicBezTo>
                      <a:pt x="595" y="643"/>
                      <a:pt x="582" y="673"/>
                      <a:pt x="560" y="699"/>
                    </a:cubicBezTo>
                    <a:cubicBezTo>
                      <a:pt x="538" y="725"/>
                      <a:pt x="508" y="747"/>
                      <a:pt x="478" y="760"/>
                    </a:cubicBezTo>
                    <a:cubicBezTo>
                      <a:pt x="443" y="773"/>
                      <a:pt x="408" y="781"/>
                      <a:pt x="365" y="781"/>
                    </a:cubicBezTo>
                    <a:lnTo>
                      <a:pt x="226" y="781"/>
                    </a:lnTo>
                    <a:lnTo>
                      <a:pt x="226" y="200"/>
                    </a:lnTo>
                    <a:close/>
                    <a:moveTo>
                      <a:pt x="1" y="1"/>
                    </a:moveTo>
                    <a:lnTo>
                      <a:pt x="1" y="981"/>
                    </a:lnTo>
                    <a:lnTo>
                      <a:pt x="365" y="981"/>
                    </a:lnTo>
                    <a:cubicBezTo>
                      <a:pt x="439" y="981"/>
                      <a:pt x="508" y="968"/>
                      <a:pt x="569" y="946"/>
                    </a:cubicBezTo>
                    <a:cubicBezTo>
                      <a:pt x="629" y="920"/>
                      <a:pt x="681" y="890"/>
                      <a:pt x="720" y="846"/>
                    </a:cubicBezTo>
                    <a:cubicBezTo>
                      <a:pt x="764" y="803"/>
                      <a:pt x="798" y="751"/>
                      <a:pt x="820" y="690"/>
                    </a:cubicBezTo>
                    <a:cubicBezTo>
                      <a:pt x="846" y="630"/>
                      <a:pt x="855" y="565"/>
                      <a:pt x="855" y="491"/>
                    </a:cubicBezTo>
                    <a:cubicBezTo>
                      <a:pt x="855" y="422"/>
                      <a:pt x="846" y="356"/>
                      <a:pt x="824" y="300"/>
                    </a:cubicBezTo>
                    <a:cubicBezTo>
                      <a:pt x="803" y="239"/>
                      <a:pt x="772" y="187"/>
                      <a:pt x="733" y="144"/>
                    </a:cubicBezTo>
                    <a:cubicBezTo>
                      <a:pt x="690" y="101"/>
                      <a:pt x="642" y="66"/>
                      <a:pt x="577" y="40"/>
                    </a:cubicBezTo>
                    <a:cubicBezTo>
                      <a:pt x="517" y="14"/>
                      <a:pt x="447" y="1"/>
                      <a:pt x="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6"/>
              <p:cNvSpPr/>
              <p:nvPr/>
            </p:nvSpPr>
            <p:spPr>
              <a:xfrm>
                <a:off x="4549844" y="4385455"/>
                <a:ext cx="80735" cy="114618"/>
              </a:xfrm>
              <a:custGeom>
                <a:rect b="b" l="l" r="r" t="t"/>
                <a:pathLst>
                  <a:path extrusionOk="0" h="981" w="691">
                    <a:moveTo>
                      <a:pt x="1" y="1"/>
                    </a:moveTo>
                    <a:lnTo>
                      <a:pt x="1" y="981"/>
                    </a:lnTo>
                    <a:lnTo>
                      <a:pt x="690" y="981"/>
                    </a:lnTo>
                    <a:lnTo>
                      <a:pt x="690" y="781"/>
                    </a:lnTo>
                    <a:lnTo>
                      <a:pt x="231" y="781"/>
                    </a:lnTo>
                    <a:lnTo>
                      <a:pt x="231" y="573"/>
                    </a:lnTo>
                    <a:lnTo>
                      <a:pt x="617" y="573"/>
                    </a:lnTo>
                    <a:lnTo>
                      <a:pt x="617" y="391"/>
                    </a:lnTo>
                    <a:lnTo>
                      <a:pt x="231" y="391"/>
                    </a:lnTo>
                    <a:lnTo>
                      <a:pt x="231" y="200"/>
                    </a:lnTo>
                    <a:lnTo>
                      <a:pt x="682" y="200"/>
                    </a:ln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6"/>
              <p:cNvSpPr/>
              <p:nvPr/>
            </p:nvSpPr>
            <p:spPr>
              <a:xfrm>
                <a:off x="4649620" y="4385455"/>
                <a:ext cx="100480" cy="114618"/>
              </a:xfrm>
              <a:custGeom>
                <a:rect b="b" l="l" r="r" t="t"/>
                <a:pathLst>
                  <a:path extrusionOk="0" h="981" w="860">
                    <a:moveTo>
                      <a:pt x="1" y="1"/>
                    </a:moveTo>
                    <a:lnTo>
                      <a:pt x="1" y="981"/>
                    </a:lnTo>
                    <a:lnTo>
                      <a:pt x="226" y="981"/>
                    </a:lnTo>
                    <a:lnTo>
                      <a:pt x="226" y="422"/>
                    </a:lnTo>
                    <a:lnTo>
                      <a:pt x="677" y="981"/>
                    </a:lnTo>
                    <a:lnTo>
                      <a:pt x="859" y="981"/>
                    </a:lnTo>
                    <a:lnTo>
                      <a:pt x="859" y="1"/>
                    </a:lnTo>
                    <a:lnTo>
                      <a:pt x="634" y="1"/>
                    </a:lnTo>
                    <a:lnTo>
                      <a:pt x="634" y="578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6"/>
              <p:cNvSpPr/>
              <p:nvPr/>
            </p:nvSpPr>
            <p:spPr>
              <a:xfrm>
                <a:off x="4814824" y="4385455"/>
                <a:ext cx="100948" cy="114618"/>
              </a:xfrm>
              <a:custGeom>
                <a:rect b="b" l="l" r="r" t="t"/>
                <a:pathLst>
                  <a:path extrusionOk="0" h="981" w="864">
                    <a:moveTo>
                      <a:pt x="0" y="1"/>
                    </a:moveTo>
                    <a:lnTo>
                      <a:pt x="0" y="981"/>
                    </a:lnTo>
                    <a:lnTo>
                      <a:pt x="230" y="981"/>
                    </a:lnTo>
                    <a:lnTo>
                      <a:pt x="230" y="422"/>
                    </a:lnTo>
                    <a:lnTo>
                      <a:pt x="681" y="981"/>
                    </a:lnTo>
                    <a:lnTo>
                      <a:pt x="863" y="981"/>
                    </a:lnTo>
                    <a:lnTo>
                      <a:pt x="863" y="1"/>
                    </a:lnTo>
                    <a:lnTo>
                      <a:pt x="638" y="1"/>
                    </a:lnTo>
                    <a:lnTo>
                      <a:pt x="638" y="578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6"/>
              <p:cNvSpPr/>
              <p:nvPr/>
            </p:nvSpPr>
            <p:spPr>
              <a:xfrm>
                <a:off x="4933878" y="4384988"/>
                <a:ext cx="113566" cy="116136"/>
              </a:xfrm>
              <a:custGeom>
                <a:rect b="b" l="l" r="r" t="t"/>
                <a:pathLst>
                  <a:path extrusionOk="0" h="994" w="972">
                    <a:moveTo>
                      <a:pt x="486" y="200"/>
                    </a:moveTo>
                    <a:cubicBezTo>
                      <a:pt x="529" y="200"/>
                      <a:pt x="564" y="209"/>
                      <a:pt x="594" y="226"/>
                    </a:cubicBezTo>
                    <a:cubicBezTo>
                      <a:pt x="629" y="239"/>
                      <a:pt x="655" y="261"/>
                      <a:pt x="677" y="291"/>
                    </a:cubicBezTo>
                    <a:cubicBezTo>
                      <a:pt x="698" y="317"/>
                      <a:pt x="716" y="347"/>
                      <a:pt x="724" y="382"/>
                    </a:cubicBezTo>
                    <a:cubicBezTo>
                      <a:pt x="737" y="417"/>
                      <a:pt x="742" y="456"/>
                      <a:pt x="742" y="495"/>
                    </a:cubicBezTo>
                    <a:cubicBezTo>
                      <a:pt x="742" y="530"/>
                      <a:pt x="737" y="564"/>
                      <a:pt x="729" y="603"/>
                    </a:cubicBezTo>
                    <a:cubicBezTo>
                      <a:pt x="716" y="638"/>
                      <a:pt x="698" y="668"/>
                      <a:pt x="681" y="694"/>
                    </a:cubicBezTo>
                    <a:cubicBezTo>
                      <a:pt x="659" y="725"/>
                      <a:pt x="629" y="746"/>
                      <a:pt x="599" y="764"/>
                    </a:cubicBezTo>
                    <a:cubicBezTo>
                      <a:pt x="568" y="781"/>
                      <a:pt x="529" y="790"/>
                      <a:pt x="486" y="790"/>
                    </a:cubicBezTo>
                    <a:cubicBezTo>
                      <a:pt x="443" y="790"/>
                      <a:pt x="408" y="781"/>
                      <a:pt x="373" y="768"/>
                    </a:cubicBezTo>
                    <a:cubicBezTo>
                      <a:pt x="343" y="751"/>
                      <a:pt x="317" y="729"/>
                      <a:pt x="295" y="699"/>
                    </a:cubicBezTo>
                    <a:cubicBezTo>
                      <a:pt x="273" y="673"/>
                      <a:pt x="256" y="642"/>
                      <a:pt x="247" y="603"/>
                    </a:cubicBezTo>
                    <a:cubicBezTo>
                      <a:pt x="234" y="569"/>
                      <a:pt x="230" y="534"/>
                      <a:pt x="230" y="495"/>
                    </a:cubicBezTo>
                    <a:cubicBezTo>
                      <a:pt x="230" y="460"/>
                      <a:pt x="234" y="421"/>
                      <a:pt x="243" y="386"/>
                    </a:cubicBezTo>
                    <a:cubicBezTo>
                      <a:pt x="256" y="352"/>
                      <a:pt x="273" y="321"/>
                      <a:pt x="295" y="291"/>
                    </a:cubicBezTo>
                    <a:cubicBezTo>
                      <a:pt x="312" y="265"/>
                      <a:pt x="343" y="243"/>
                      <a:pt x="373" y="226"/>
                    </a:cubicBezTo>
                    <a:cubicBezTo>
                      <a:pt x="404" y="209"/>
                      <a:pt x="443" y="200"/>
                      <a:pt x="486" y="200"/>
                    </a:cubicBezTo>
                    <a:close/>
                    <a:moveTo>
                      <a:pt x="490" y="1"/>
                    </a:moveTo>
                    <a:cubicBezTo>
                      <a:pt x="417" y="1"/>
                      <a:pt x="352" y="14"/>
                      <a:pt x="291" y="40"/>
                    </a:cubicBezTo>
                    <a:cubicBezTo>
                      <a:pt x="234" y="66"/>
                      <a:pt x="182" y="105"/>
                      <a:pt x="139" y="148"/>
                    </a:cubicBezTo>
                    <a:cubicBezTo>
                      <a:pt x="91" y="196"/>
                      <a:pt x="61" y="248"/>
                      <a:pt x="35" y="308"/>
                    </a:cubicBezTo>
                    <a:cubicBezTo>
                      <a:pt x="9" y="365"/>
                      <a:pt x="0" y="430"/>
                      <a:pt x="0" y="495"/>
                    </a:cubicBezTo>
                    <a:cubicBezTo>
                      <a:pt x="0" y="556"/>
                      <a:pt x="9" y="616"/>
                      <a:pt x="35" y="677"/>
                    </a:cubicBezTo>
                    <a:cubicBezTo>
                      <a:pt x="57" y="738"/>
                      <a:pt x="91" y="790"/>
                      <a:pt x="130" y="837"/>
                    </a:cubicBezTo>
                    <a:cubicBezTo>
                      <a:pt x="174" y="885"/>
                      <a:pt x="226" y="920"/>
                      <a:pt x="286" y="950"/>
                    </a:cubicBezTo>
                    <a:cubicBezTo>
                      <a:pt x="347" y="980"/>
                      <a:pt x="412" y="993"/>
                      <a:pt x="486" y="993"/>
                    </a:cubicBezTo>
                    <a:cubicBezTo>
                      <a:pt x="555" y="993"/>
                      <a:pt x="620" y="980"/>
                      <a:pt x="681" y="950"/>
                    </a:cubicBezTo>
                    <a:cubicBezTo>
                      <a:pt x="742" y="924"/>
                      <a:pt x="794" y="885"/>
                      <a:pt x="837" y="842"/>
                    </a:cubicBezTo>
                    <a:cubicBezTo>
                      <a:pt x="880" y="794"/>
                      <a:pt x="911" y="742"/>
                      <a:pt x="937" y="681"/>
                    </a:cubicBezTo>
                    <a:cubicBezTo>
                      <a:pt x="963" y="625"/>
                      <a:pt x="972" y="560"/>
                      <a:pt x="972" y="495"/>
                    </a:cubicBezTo>
                    <a:cubicBezTo>
                      <a:pt x="972" y="434"/>
                      <a:pt x="963" y="373"/>
                      <a:pt x="937" y="313"/>
                    </a:cubicBezTo>
                    <a:cubicBezTo>
                      <a:pt x="915" y="256"/>
                      <a:pt x="885" y="200"/>
                      <a:pt x="841" y="152"/>
                    </a:cubicBezTo>
                    <a:cubicBezTo>
                      <a:pt x="798" y="109"/>
                      <a:pt x="746" y="70"/>
                      <a:pt x="685" y="40"/>
                    </a:cubicBezTo>
                    <a:cubicBezTo>
                      <a:pt x="629" y="14"/>
                      <a:pt x="5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6"/>
              <p:cNvSpPr/>
              <p:nvPr/>
            </p:nvSpPr>
            <p:spPr>
              <a:xfrm>
                <a:off x="5049311" y="4385455"/>
                <a:ext cx="172335" cy="114618"/>
              </a:xfrm>
              <a:custGeom>
                <a:rect b="b" l="l" r="r" t="t"/>
                <a:pathLst>
                  <a:path extrusionOk="0" h="981" w="1475">
                    <a:moveTo>
                      <a:pt x="1" y="1"/>
                    </a:moveTo>
                    <a:lnTo>
                      <a:pt x="391" y="981"/>
                    </a:lnTo>
                    <a:lnTo>
                      <a:pt x="582" y="981"/>
                    </a:lnTo>
                    <a:lnTo>
                      <a:pt x="738" y="595"/>
                    </a:lnTo>
                    <a:lnTo>
                      <a:pt x="894" y="981"/>
                    </a:lnTo>
                    <a:lnTo>
                      <a:pt x="1085" y="981"/>
                    </a:lnTo>
                    <a:lnTo>
                      <a:pt x="1475" y="1"/>
                    </a:lnTo>
                    <a:lnTo>
                      <a:pt x="1228" y="1"/>
                    </a:lnTo>
                    <a:lnTo>
                      <a:pt x="981" y="721"/>
                    </a:lnTo>
                    <a:lnTo>
                      <a:pt x="881" y="456"/>
                    </a:lnTo>
                    <a:lnTo>
                      <a:pt x="1046" y="1"/>
                    </a:lnTo>
                    <a:lnTo>
                      <a:pt x="838" y="1"/>
                    </a:lnTo>
                    <a:lnTo>
                      <a:pt x="738" y="313"/>
                    </a:lnTo>
                    <a:lnTo>
                      <a:pt x="638" y="1"/>
                    </a:lnTo>
                    <a:lnTo>
                      <a:pt x="430" y="1"/>
                    </a:lnTo>
                    <a:lnTo>
                      <a:pt x="591" y="456"/>
                    </a:lnTo>
                    <a:lnTo>
                      <a:pt x="495" y="721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6"/>
              <p:cNvSpPr/>
              <p:nvPr/>
            </p:nvSpPr>
            <p:spPr>
              <a:xfrm>
                <a:off x="3896389" y="3936218"/>
                <a:ext cx="316746" cy="316630"/>
              </a:xfrm>
              <a:custGeom>
                <a:rect b="b" l="l" r="r" t="t"/>
                <a:pathLst>
                  <a:path extrusionOk="0" h="2710" w="2711">
                    <a:moveTo>
                      <a:pt x="2711" y="1353"/>
                    </a:moveTo>
                    <a:cubicBezTo>
                      <a:pt x="2711" y="2103"/>
                      <a:pt x="2104" y="2710"/>
                      <a:pt x="1354" y="2710"/>
                    </a:cubicBezTo>
                    <a:cubicBezTo>
                      <a:pt x="608" y="2710"/>
                      <a:pt x="1" y="2103"/>
                      <a:pt x="1" y="1353"/>
                    </a:cubicBezTo>
                    <a:cubicBezTo>
                      <a:pt x="1" y="607"/>
                      <a:pt x="608" y="0"/>
                      <a:pt x="1354" y="0"/>
                    </a:cubicBezTo>
                    <a:cubicBezTo>
                      <a:pt x="2104" y="0"/>
                      <a:pt x="2711" y="607"/>
                      <a:pt x="2711" y="13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6"/>
              <p:cNvSpPr/>
              <p:nvPr/>
            </p:nvSpPr>
            <p:spPr>
              <a:xfrm>
                <a:off x="4248528" y="3996973"/>
                <a:ext cx="714812" cy="34000"/>
              </a:xfrm>
              <a:custGeom>
                <a:rect b="b" l="l" r="r" t="t"/>
                <a:pathLst>
                  <a:path extrusionOk="0" h="291" w="6118">
                    <a:moveTo>
                      <a:pt x="6118" y="291"/>
                    </a:moveTo>
                    <a:lnTo>
                      <a:pt x="0" y="291"/>
                    </a:lnTo>
                    <a:lnTo>
                      <a:pt x="0" y="0"/>
                    </a:lnTo>
                    <a:lnTo>
                      <a:pt x="61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6"/>
              <p:cNvSpPr/>
              <p:nvPr/>
            </p:nvSpPr>
            <p:spPr>
              <a:xfrm>
                <a:off x="4248528" y="4077474"/>
                <a:ext cx="814591" cy="34117"/>
              </a:xfrm>
              <a:custGeom>
                <a:rect b="b" l="l" r="r" t="t"/>
                <a:pathLst>
                  <a:path extrusionOk="0" h="292" w="6972">
                    <a:moveTo>
                      <a:pt x="6972" y="291"/>
                    </a:moveTo>
                    <a:lnTo>
                      <a:pt x="0" y="291"/>
                    </a:lnTo>
                    <a:lnTo>
                      <a:pt x="0" y="1"/>
                    </a:lnTo>
                    <a:lnTo>
                      <a:pt x="69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6"/>
              <p:cNvSpPr/>
              <p:nvPr/>
            </p:nvSpPr>
            <p:spPr>
              <a:xfrm>
                <a:off x="4248528" y="4158091"/>
                <a:ext cx="479852" cy="34000"/>
              </a:xfrm>
              <a:custGeom>
                <a:rect b="b" l="l" r="r" t="t"/>
                <a:pathLst>
                  <a:path extrusionOk="0" h="291" w="4107">
                    <a:moveTo>
                      <a:pt x="4106" y="291"/>
                    </a:moveTo>
                    <a:lnTo>
                      <a:pt x="0" y="291"/>
                    </a:lnTo>
                    <a:lnTo>
                      <a:pt x="0" y="0"/>
                    </a:lnTo>
                    <a:lnTo>
                      <a:pt x="4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6"/>
              <p:cNvSpPr/>
              <p:nvPr/>
            </p:nvSpPr>
            <p:spPr>
              <a:xfrm>
                <a:off x="4148634" y="2305996"/>
                <a:ext cx="688056" cy="33065"/>
              </a:xfrm>
              <a:custGeom>
                <a:rect b="b" l="l" r="r" t="t"/>
                <a:pathLst>
                  <a:path extrusionOk="0" h="283" w="5889">
                    <a:moveTo>
                      <a:pt x="5793" y="283"/>
                    </a:moveTo>
                    <a:lnTo>
                      <a:pt x="101" y="283"/>
                    </a:lnTo>
                    <a:cubicBezTo>
                      <a:pt x="44" y="283"/>
                      <a:pt x="1" y="244"/>
                      <a:pt x="1" y="187"/>
                    </a:cubicBezTo>
                    <a:lnTo>
                      <a:pt x="1" y="96"/>
                    </a:lnTo>
                    <a:cubicBezTo>
                      <a:pt x="1" y="44"/>
                      <a:pt x="44" y="1"/>
                      <a:pt x="101" y="1"/>
                    </a:cubicBezTo>
                    <a:lnTo>
                      <a:pt x="5793" y="1"/>
                    </a:lnTo>
                    <a:cubicBezTo>
                      <a:pt x="5845" y="1"/>
                      <a:pt x="5889" y="44"/>
                      <a:pt x="5889" y="96"/>
                    </a:cubicBezTo>
                    <a:lnTo>
                      <a:pt x="5889" y="187"/>
                    </a:lnTo>
                    <a:cubicBezTo>
                      <a:pt x="5889" y="244"/>
                      <a:pt x="5845" y="283"/>
                      <a:pt x="5793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6"/>
              <p:cNvSpPr/>
              <p:nvPr/>
            </p:nvSpPr>
            <p:spPr>
              <a:xfrm>
                <a:off x="4148634" y="4662592"/>
                <a:ext cx="688056" cy="33065"/>
              </a:xfrm>
              <a:custGeom>
                <a:rect b="b" l="l" r="r" t="t"/>
                <a:pathLst>
                  <a:path extrusionOk="0" h="283" w="5889">
                    <a:moveTo>
                      <a:pt x="5793" y="282"/>
                    </a:moveTo>
                    <a:lnTo>
                      <a:pt x="101" y="282"/>
                    </a:lnTo>
                    <a:cubicBezTo>
                      <a:pt x="44" y="282"/>
                      <a:pt x="1" y="239"/>
                      <a:pt x="1" y="187"/>
                    </a:cubicBezTo>
                    <a:lnTo>
                      <a:pt x="1" y="96"/>
                    </a:lnTo>
                    <a:cubicBezTo>
                      <a:pt x="1" y="44"/>
                      <a:pt x="44" y="1"/>
                      <a:pt x="101" y="1"/>
                    </a:cubicBezTo>
                    <a:lnTo>
                      <a:pt x="5793" y="1"/>
                    </a:lnTo>
                    <a:cubicBezTo>
                      <a:pt x="5845" y="1"/>
                      <a:pt x="5889" y="44"/>
                      <a:pt x="5889" y="96"/>
                    </a:cubicBezTo>
                    <a:lnTo>
                      <a:pt x="5889" y="187"/>
                    </a:lnTo>
                    <a:cubicBezTo>
                      <a:pt x="5889" y="239"/>
                      <a:pt x="5845" y="282"/>
                      <a:pt x="5793" y="282"/>
                    </a:cubicBezTo>
                    <a:close/>
                  </a:path>
                </a:pathLst>
              </a:custGeom>
              <a:solidFill>
                <a:srgbClr val="3636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6"/>
              <p:cNvSpPr/>
              <p:nvPr/>
            </p:nvSpPr>
            <p:spPr>
              <a:xfrm>
                <a:off x="3927817" y="3285204"/>
                <a:ext cx="1129819" cy="606503"/>
              </a:xfrm>
              <a:custGeom>
                <a:rect b="b" l="l" r="r" t="t"/>
                <a:pathLst>
                  <a:path extrusionOk="0" h="5191" w="9670">
                    <a:moveTo>
                      <a:pt x="9413" y="5191"/>
                    </a:moveTo>
                    <a:lnTo>
                      <a:pt x="261" y="5191"/>
                    </a:lnTo>
                    <a:cubicBezTo>
                      <a:pt x="118" y="5191"/>
                      <a:pt x="1" y="5074"/>
                      <a:pt x="1" y="4935"/>
                    </a:cubicBezTo>
                    <a:lnTo>
                      <a:pt x="1" y="257"/>
                    </a:lnTo>
                    <a:cubicBezTo>
                      <a:pt x="1" y="114"/>
                      <a:pt x="118" y="1"/>
                      <a:pt x="261" y="1"/>
                    </a:cubicBezTo>
                    <a:lnTo>
                      <a:pt x="9413" y="1"/>
                    </a:lnTo>
                    <a:cubicBezTo>
                      <a:pt x="9556" y="1"/>
                      <a:pt x="9669" y="114"/>
                      <a:pt x="9669" y="257"/>
                    </a:cubicBezTo>
                    <a:lnTo>
                      <a:pt x="9669" y="4935"/>
                    </a:lnTo>
                    <a:cubicBezTo>
                      <a:pt x="9669" y="5074"/>
                      <a:pt x="9556" y="5191"/>
                      <a:pt x="9413" y="51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46" name="Google Shape;1446;p46"/>
              <p:cNvGrpSpPr/>
              <p:nvPr/>
            </p:nvGrpSpPr>
            <p:grpSpPr>
              <a:xfrm>
                <a:off x="4207776" y="3418950"/>
                <a:ext cx="544673" cy="437771"/>
                <a:chOff x="5275165" y="3573448"/>
                <a:chExt cx="483251" cy="388405"/>
              </a:xfrm>
            </p:grpSpPr>
            <p:sp>
              <p:nvSpPr>
                <p:cNvPr id="1447" name="Google Shape;1447;p46"/>
                <p:cNvSpPr/>
                <p:nvPr/>
              </p:nvSpPr>
              <p:spPr>
                <a:xfrm>
                  <a:off x="5275165" y="3573448"/>
                  <a:ext cx="483251" cy="300296"/>
                </a:xfrm>
                <a:custGeom>
                  <a:rect b="b" l="l" r="r" t="t"/>
                  <a:pathLst>
                    <a:path extrusionOk="0" h="2897" w="4662">
                      <a:moveTo>
                        <a:pt x="1054" y="924"/>
                      </a:moveTo>
                      <a:lnTo>
                        <a:pt x="4496" y="933"/>
                      </a:lnTo>
                      <a:lnTo>
                        <a:pt x="4067" y="2754"/>
                      </a:lnTo>
                      <a:lnTo>
                        <a:pt x="1539" y="2754"/>
                      </a:lnTo>
                      <a:lnTo>
                        <a:pt x="1054" y="924"/>
                      </a:lnTo>
                      <a:close/>
                      <a:moveTo>
                        <a:pt x="74" y="1"/>
                      </a:moveTo>
                      <a:cubicBezTo>
                        <a:pt x="31" y="1"/>
                        <a:pt x="0" y="35"/>
                        <a:pt x="0" y="74"/>
                      </a:cubicBezTo>
                      <a:cubicBezTo>
                        <a:pt x="0" y="113"/>
                        <a:pt x="31" y="144"/>
                        <a:pt x="74" y="144"/>
                      </a:cubicBezTo>
                      <a:lnTo>
                        <a:pt x="694" y="144"/>
                      </a:lnTo>
                      <a:lnTo>
                        <a:pt x="1414" y="2841"/>
                      </a:lnTo>
                      <a:cubicBezTo>
                        <a:pt x="1422" y="2875"/>
                        <a:pt x="1453" y="2897"/>
                        <a:pt x="1483" y="2897"/>
                      </a:cubicBezTo>
                      <a:lnTo>
                        <a:pt x="4123" y="2897"/>
                      </a:lnTo>
                      <a:cubicBezTo>
                        <a:pt x="4158" y="2897"/>
                        <a:pt x="4189" y="2875"/>
                        <a:pt x="4193" y="2841"/>
                      </a:cubicBezTo>
                      <a:lnTo>
                        <a:pt x="4657" y="877"/>
                      </a:lnTo>
                      <a:cubicBezTo>
                        <a:pt x="4661" y="859"/>
                        <a:pt x="4657" y="833"/>
                        <a:pt x="4644" y="816"/>
                      </a:cubicBezTo>
                      <a:cubicBezTo>
                        <a:pt x="4631" y="798"/>
                        <a:pt x="4609" y="790"/>
                        <a:pt x="4587" y="790"/>
                      </a:cubicBezTo>
                      <a:lnTo>
                        <a:pt x="1015" y="781"/>
                      </a:lnTo>
                      <a:lnTo>
                        <a:pt x="820" y="57"/>
                      </a:lnTo>
                      <a:cubicBezTo>
                        <a:pt x="811" y="22"/>
                        <a:pt x="781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46"/>
                <p:cNvSpPr/>
                <p:nvPr/>
              </p:nvSpPr>
              <p:spPr>
                <a:xfrm>
                  <a:off x="5443709" y="3884005"/>
                  <a:ext cx="78261" cy="77847"/>
                </a:xfrm>
                <a:custGeom>
                  <a:rect b="b" l="l" r="r" t="t"/>
                  <a:pathLst>
                    <a:path extrusionOk="0" h="751" w="755">
                      <a:moveTo>
                        <a:pt x="377" y="144"/>
                      </a:moveTo>
                      <a:cubicBezTo>
                        <a:pt x="503" y="144"/>
                        <a:pt x="607" y="248"/>
                        <a:pt x="607" y="378"/>
                      </a:cubicBezTo>
                      <a:cubicBezTo>
                        <a:pt x="607" y="504"/>
                        <a:pt x="503" y="608"/>
                        <a:pt x="377" y="608"/>
                      </a:cubicBezTo>
                      <a:cubicBezTo>
                        <a:pt x="247" y="608"/>
                        <a:pt x="143" y="504"/>
                        <a:pt x="143" y="378"/>
                      </a:cubicBezTo>
                      <a:cubicBezTo>
                        <a:pt x="143" y="248"/>
                        <a:pt x="247" y="144"/>
                        <a:pt x="377" y="144"/>
                      </a:cubicBezTo>
                      <a:close/>
                      <a:moveTo>
                        <a:pt x="377" y="1"/>
                      </a:moveTo>
                      <a:cubicBezTo>
                        <a:pt x="169" y="1"/>
                        <a:pt x="0" y="170"/>
                        <a:pt x="0" y="378"/>
                      </a:cubicBezTo>
                      <a:cubicBezTo>
                        <a:pt x="0" y="582"/>
                        <a:pt x="169" y="751"/>
                        <a:pt x="377" y="751"/>
                      </a:cubicBezTo>
                      <a:cubicBezTo>
                        <a:pt x="585" y="751"/>
                        <a:pt x="755" y="582"/>
                        <a:pt x="755" y="378"/>
                      </a:cubicBezTo>
                      <a:cubicBezTo>
                        <a:pt x="755" y="170"/>
                        <a:pt x="585" y="1"/>
                        <a:pt x="3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46"/>
                <p:cNvSpPr/>
                <p:nvPr/>
              </p:nvSpPr>
              <p:spPr>
                <a:xfrm>
                  <a:off x="5589242" y="3884005"/>
                  <a:ext cx="78365" cy="77847"/>
                </a:xfrm>
                <a:custGeom>
                  <a:rect b="b" l="l" r="r" t="t"/>
                  <a:pathLst>
                    <a:path extrusionOk="0" h="751" w="756">
                      <a:moveTo>
                        <a:pt x="378" y="144"/>
                      </a:moveTo>
                      <a:cubicBezTo>
                        <a:pt x="508" y="144"/>
                        <a:pt x="612" y="248"/>
                        <a:pt x="612" y="378"/>
                      </a:cubicBezTo>
                      <a:cubicBezTo>
                        <a:pt x="612" y="504"/>
                        <a:pt x="508" y="608"/>
                        <a:pt x="378" y="608"/>
                      </a:cubicBezTo>
                      <a:cubicBezTo>
                        <a:pt x="252" y="608"/>
                        <a:pt x="148" y="504"/>
                        <a:pt x="148" y="378"/>
                      </a:cubicBezTo>
                      <a:cubicBezTo>
                        <a:pt x="148" y="248"/>
                        <a:pt x="252" y="144"/>
                        <a:pt x="378" y="144"/>
                      </a:cubicBezTo>
                      <a:close/>
                      <a:moveTo>
                        <a:pt x="378" y="1"/>
                      </a:moveTo>
                      <a:cubicBezTo>
                        <a:pt x="170" y="1"/>
                        <a:pt x="1" y="170"/>
                        <a:pt x="1" y="378"/>
                      </a:cubicBezTo>
                      <a:cubicBezTo>
                        <a:pt x="1" y="582"/>
                        <a:pt x="170" y="751"/>
                        <a:pt x="378" y="751"/>
                      </a:cubicBezTo>
                      <a:cubicBezTo>
                        <a:pt x="586" y="751"/>
                        <a:pt x="755" y="582"/>
                        <a:pt x="755" y="378"/>
                      </a:cubicBezTo>
                      <a:cubicBezTo>
                        <a:pt x="755" y="170"/>
                        <a:pt x="586" y="1"/>
                        <a:pt x="3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46"/>
                <p:cNvSpPr/>
                <p:nvPr/>
              </p:nvSpPr>
              <p:spPr>
                <a:xfrm>
                  <a:off x="5484550" y="3661971"/>
                  <a:ext cx="37420" cy="205035"/>
                </a:xfrm>
                <a:custGeom>
                  <a:rect b="b" l="l" r="r" t="t"/>
                  <a:pathLst>
                    <a:path extrusionOk="0" h="1978" w="361">
                      <a:moveTo>
                        <a:pt x="144" y="1"/>
                      </a:moveTo>
                      <a:lnTo>
                        <a:pt x="1" y="14"/>
                      </a:lnTo>
                      <a:lnTo>
                        <a:pt x="213" y="1978"/>
                      </a:lnTo>
                      <a:lnTo>
                        <a:pt x="361" y="1961"/>
                      </a:lnTo>
                      <a:lnTo>
                        <a:pt x="1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46"/>
                <p:cNvSpPr/>
                <p:nvPr/>
              </p:nvSpPr>
              <p:spPr>
                <a:xfrm>
                  <a:off x="5603235" y="3671404"/>
                  <a:ext cx="23945" cy="189797"/>
                </a:xfrm>
                <a:custGeom>
                  <a:rect b="b" l="l" r="r" t="t"/>
                  <a:pathLst>
                    <a:path extrusionOk="0" h="1831" w="231">
                      <a:moveTo>
                        <a:pt x="87" y="1"/>
                      </a:moveTo>
                      <a:lnTo>
                        <a:pt x="0" y="1822"/>
                      </a:lnTo>
                      <a:lnTo>
                        <a:pt x="143" y="1831"/>
                      </a:lnTo>
                      <a:lnTo>
                        <a:pt x="230" y="10"/>
                      </a:lnTo>
                      <a:lnTo>
                        <a:pt x="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Google Shape;1452;p46"/>
                <p:cNvSpPr/>
                <p:nvPr/>
              </p:nvSpPr>
              <p:spPr>
                <a:xfrm>
                  <a:off x="5393747" y="3720434"/>
                  <a:ext cx="338545" cy="14927"/>
                </a:xfrm>
                <a:custGeom>
                  <a:rect b="b" l="l" r="r" t="t"/>
                  <a:pathLst>
                    <a:path extrusionOk="0" h="144" w="3266">
                      <a:moveTo>
                        <a:pt x="1" y="0"/>
                      </a:moveTo>
                      <a:lnTo>
                        <a:pt x="1" y="144"/>
                      </a:lnTo>
                      <a:lnTo>
                        <a:pt x="3266" y="144"/>
                      </a:lnTo>
                      <a:lnTo>
                        <a:pt x="32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Google Shape;1453;p46"/>
                <p:cNvSpPr/>
                <p:nvPr/>
              </p:nvSpPr>
              <p:spPr>
                <a:xfrm>
                  <a:off x="5412613" y="3790092"/>
                  <a:ext cx="306619" cy="14927"/>
                </a:xfrm>
                <a:custGeom>
                  <a:rect b="b" l="l" r="r" t="t"/>
                  <a:pathLst>
                    <a:path extrusionOk="0" h="144" w="2958">
                      <a:moveTo>
                        <a:pt x="1" y="1"/>
                      </a:moveTo>
                      <a:lnTo>
                        <a:pt x="1" y="144"/>
                      </a:lnTo>
                      <a:lnTo>
                        <a:pt x="2958" y="144"/>
                      </a:lnTo>
                      <a:lnTo>
                        <a:pt x="29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4" name="Google Shape;1454;p46"/>
              <p:cNvSpPr/>
              <p:nvPr/>
            </p:nvSpPr>
            <p:spPr>
              <a:xfrm>
                <a:off x="4380200" y="3327275"/>
                <a:ext cx="304595" cy="305063"/>
              </a:xfrm>
              <a:custGeom>
                <a:rect b="b" l="l" r="r" t="t"/>
                <a:pathLst>
                  <a:path extrusionOk="0" h="2611" w="2607">
                    <a:moveTo>
                      <a:pt x="0" y="1305"/>
                    </a:moveTo>
                    <a:cubicBezTo>
                      <a:pt x="0" y="2025"/>
                      <a:pt x="581" y="2610"/>
                      <a:pt x="1301" y="2610"/>
                    </a:cubicBezTo>
                    <a:lnTo>
                      <a:pt x="1301" y="2610"/>
                    </a:lnTo>
                    <a:cubicBezTo>
                      <a:pt x="2021" y="2610"/>
                      <a:pt x="2606" y="2025"/>
                      <a:pt x="2606" y="1305"/>
                    </a:cubicBezTo>
                    <a:lnTo>
                      <a:pt x="2606" y="1305"/>
                    </a:lnTo>
                    <a:cubicBezTo>
                      <a:pt x="2606" y="586"/>
                      <a:pt x="2021" y="0"/>
                      <a:pt x="1301" y="0"/>
                    </a:cubicBezTo>
                    <a:lnTo>
                      <a:pt x="1301" y="0"/>
                    </a:lnTo>
                    <a:cubicBezTo>
                      <a:pt x="581" y="0"/>
                      <a:pt x="0" y="586"/>
                      <a:pt x="0" y="13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6"/>
              <p:cNvSpPr/>
              <p:nvPr/>
            </p:nvSpPr>
            <p:spPr>
              <a:xfrm>
                <a:off x="4467826" y="3386511"/>
                <a:ext cx="118123" cy="154109"/>
              </a:xfrm>
              <a:custGeom>
                <a:rect b="b" l="l" r="r" t="t"/>
                <a:pathLst>
                  <a:path extrusionOk="0" h="1319" w="1011">
                    <a:moveTo>
                      <a:pt x="495" y="1"/>
                    </a:moveTo>
                    <a:cubicBezTo>
                      <a:pt x="282" y="1"/>
                      <a:pt x="100" y="79"/>
                      <a:pt x="0" y="217"/>
                    </a:cubicBezTo>
                    <a:lnTo>
                      <a:pt x="170" y="348"/>
                    </a:lnTo>
                    <a:cubicBezTo>
                      <a:pt x="243" y="252"/>
                      <a:pt x="347" y="209"/>
                      <a:pt x="473" y="209"/>
                    </a:cubicBezTo>
                    <a:cubicBezTo>
                      <a:pt x="633" y="209"/>
                      <a:pt x="716" y="278"/>
                      <a:pt x="716" y="400"/>
                    </a:cubicBezTo>
                    <a:cubicBezTo>
                      <a:pt x="716" y="469"/>
                      <a:pt x="694" y="547"/>
                      <a:pt x="568" y="668"/>
                    </a:cubicBezTo>
                    <a:lnTo>
                      <a:pt x="52" y="1154"/>
                    </a:lnTo>
                    <a:lnTo>
                      <a:pt x="52" y="1319"/>
                    </a:lnTo>
                    <a:lnTo>
                      <a:pt x="1011" y="1319"/>
                    </a:lnTo>
                    <a:lnTo>
                      <a:pt x="1011" y="1115"/>
                    </a:lnTo>
                    <a:lnTo>
                      <a:pt x="395" y="1115"/>
                    </a:lnTo>
                    <a:lnTo>
                      <a:pt x="742" y="785"/>
                    </a:lnTo>
                    <a:cubicBezTo>
                      <a:pt x="924" y="616"/>
                      <a:pt x="959" y="499"/>
                      <a:pt x="959" y="374"/>
                    </a:cubicBezTo>
                    <a:cubicBezTo>
                      <a:pt x="959" y="144"/>
                      <a:pt x="777" y="1"/>
                      <a:pt x="4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6" name="Google Shape;1456;p46"/>
            <p:cNvSpPr/>
            <p:nvPr/>
          </p:nvSpPr>
          <p:spPr>
            <a:xfrm>
              <a:off x="3273173" y="1509970"/>
              <a:ext cx="403393" cy="403970"/>
            </a:xfrm>
            <a:custGeom>
              <a:rect b="b" l="l" r="r" t="t"/>
              <a:pathLst>
                <a:path extrusionOk="0" h="3500" w="3495">
                  <a:moveTo>
                    <a:pt x="0" y="1747"/>
                  </a:moveTo>
                  <a:cubicBezTo>
                    <a:pt x="963" y="1747"/>
                    <a:pt x="1747" y="2532"/>
                    <a:pt x="1747" y="3499"/>
                  </a:cubicBezTo>
                  <a:lnTo>
                    <a:pt x="1747" y="3499"/>
                  </a:lnTo>
                  <a:cubicBezTo>
                    <a:pt x="1747" y="2532"/>
                    <a:pt x="2528" y="1747"/>
                    <a:pt x="3495" y="1747"/>
                  </a:cubicBezTo>
                  <a:lnTo>
                    <a:pt x="3495" y="1747"/>
                  </a:lnTo>
                  <a:cubicBezTo>
                    <a:pt x="2528" y="1747"/>
                    <a:pt x="1747" y="967"/>
                    <a:pt x="1747" y="0"/>
                  </a:cubicBezTo>
                  <a:lnTo>
                    <a:pt x="1747" y="0"/>
                  </a:lnTo>
                  <a:cubicBezTo>
                    <a:pt x="1747" y="967"/>
                    <a:pt x="963" y="1747"/>
                    <a:pt x="0" y="17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3587793" y="1327613"/>
              <a:ext cx="211334" cy="210757"/>
            </a:xfrm>
            <a:custGeom>
              <a:rect b="b" l="l" r="r" t="t"/>
              <a:pathLst>
                <a:path extrusionOk="0" h="1826" w="1831">
                  <a:moveTo>
                    <a:pt x="1" y="911"/>
                  </a:moveTo>
                  <a:cubicBezTo>
                    <a:pt x="508" y="911"/>
                    <a:pt x="915" y="1322"/>
                    <a:pt x="915" y="1825"/>
                  </a:cubicBezTo>
                  <a:lnTo>
                    <a:pt x="915" y="1825"/>
                  </a:lnTo>
                  <a:cubicBezTo>
                    <a:pt x="915" y="1322"/>
                    <a:pt x="1323" y="911"/>
                    <a:pt x="1830" y="911"/>
                  </a:cubicBezTo>
                  <a:lnTo>
                    <a:pt x="1830" y="911"/>
                  </a:lnTo>
                  <a:cubicBezTo>
                    <a:pt x="1323" y="911"/>
                    <a:pt x="915" y="503"/>
                    <a:pt x="915" y="0"/>
                  </a:cubicBezTo>
                  <a:lnTo>
                    <a:pt x="915" y="0"/>
                  </a:lnTo>
                  <a:cubicBezTo>
                    <a:pt x="915" y="503"/>
                    <a:pt x="508" y="911"/>
                    <a:pt x="1" y="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3367593" y="2618862"/>
              <a:ext cx="565026" cy="453563"/>
            </a:xfrm>
            <a:custGeom>
              <a:rect b="b" l="l" r="r" t="t"/>
              <a:pathLst>
                <a:path extrusionOk="0" h="3882" w="4836">
                  <a:moveTo>
                    <a:pt x="148" y="1652"/>
                  </a:moveTo>
                  <a:cubicBezTo>
                    <a:pt x="261" y="2298"/>
                    <a:pt x="773" y="3200"/>
                    <a:pt x="1696" y="3881"/>
                  </a:cubicBezTo>
                  <a:lnTo>
                    <a:pt x="1696" y="3881"/>
                  </a:lnTo>
                  <a:cubicBezTo>
                    <a:pt x="2841" y="3833"/>
                    <a:pt x="3764" y="3374"/>
                    <a:pt x="4215" y="2905"/>
                  </a:cubicBezTo>
                  <a:lnTo>
                    <a:pt x="4215" y="2905"/>
                  </a:lnTo>
                  <a:cubicBezTo>
                    <a:pt x="4835" y="2268"/>
                    <a:pt x="4809" y="1193"/>
                    <a:pt x="4098" y="889"/>
                  </a:cubicBezTo>
                  <a:lnTo>
                    <a:pt x="4098" y="889"/>
                  </a:lnTo>
                  <a:cubicBezTo>
                    <a:pt x="2919" y="382"/>
                    <a:pt x="2429" y="1462"/>
                    <a:pt x="2429" y="1462"/>
                  </a:cubicBezTo>
                  <a:lnTo>
                    <a:pt x="2429" y="1462"/>
                  </a:lnTo>
                  <a:lnTo>
                    <a:pt x="2438" y="1427"/>
                  </a:lnTo>
                  <a:cubicBezTo>
                    <a:pt x="2438" y="1427"/>
                    <a:pt x="2633" y="243"/>
                    <a:pt x="1367" y="14"/>
                  </a:cubicBezTo>
                  <a:lnTo>
                    <a:pt x="1367" y="14"/>
                  </a:lnTo>
                  <a:cubicBezTo>
                    <a:pt x="1315" y="5"/>
                    <a:pt x="1263" y="1"/>
                    <a:pt x="1211" y="1"/>
                  </a:cubicBezTo>
                  <a:lnTo>
                    <a:pt x="1211" y="1"/>
                  </a:lnTo>
                  <a:cubicBezTo>
                    <a:pt x="525" y="1"/>
                    <a:pt x="1" y="829"/>
                    <a:pt x="148" y="165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9" name="Google Shape;1459;p4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sp>
        <p:nvSpPr>
          <p:cNvPr id="1460" name="Google Shape;1460;p46"/>
          <p:cNvSpPr/>
          <p:nvPr/>
        </p:nvSpPr>
        <p:spPr>
          <a:xfrm>
            <a:off x="2784763" y="2176363"/>
            <a:ext cx="1254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6"/>
          <p:cNvSpPr/>
          <p:nvPr/>
        </p:nvSpPr>
        <p:spPr>
          <a:xfrm>
            <a:off x="2784763" y="3225175"/>
            <a:ext cx="1254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6"/>
          <p:cNvSpPr/>
          <p:nvPr/>
        </p:nvSpPr>
        <p:spPr>
          <a:xfrm>
            <a:off x="4709088" y="3356063"/>
            <a:ext cx="1254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6"/>
          <p:cNvSpPr/>
          <p:nvPr/>
        </p:nvSpPr>
        <p:spPr>
          <a:xfrm>
            <a:off x="5128675" y="1538375"/>
            <a:ext cx="1254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6"/>
          <p:cNvSpPr/>
          <p:nvPr/>
        </p:nvSpPr>
        <p:spPr>
          <a:xfrm>
            <a:off x="5496550" y="2878238"/>
            <a:ext cx="1254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6"/>
          <p:cNvSpPr/>
          <p:nvPr/>
        </p:nvSpPr>
        <p:spPr>
          <a:xfrm>
            <a:off x="6633363" y="2878250"/>
            <a:ext cx="1254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6" name="Google Shape;1466;p46"/>
          <p:cNvGrpSpPr/>
          <p:nvPr/>
        </p:nvGrpSpPr>
        <p:grpSpPr>
          <a:xfrm>
            <a:off x="457200" y="4014617"/>
            <a:ext cx="1500908" cy="770234"/>
            <a:chOff x="457200" y="4014617"/>
            <a:chExt cx="1500908" cy="770234"/>
          </a:xfrm>
        </p:grpSpPr>
        <p:sp>
          <p:nvSpPr>
            <p:cNvPr id="1467" name="Google Shape;1467;p46"/>
            <p:cNvSpPr txBox="1"/>
            <p:nvPr/>
          </p:nvSpPr>
          <p:spPr>
            <a:xfrm>
              <a:off x="457208" y="4014617"/>
              <a:ext cx="150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8" name="Google Shape;1468;p46"/>
            <p:cNvSpPr txBox="1"/>
            <p:nvPr/>
          </p:nvSpPr>
          <p:spPr>
            <a:xfrm>
              <a:off x="457200" y="4292252"/>
              <a:ext cx="1500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46"/>
          <p:cNvGrpSpPr/>
          <p:nvPr/>
        </p:nvGrpSpPr>
        <p:grpSpPr>
          <a:xfrm>
            <a:off x="457200" y="2373425"/>
            <a:ext cx="1500908" cy="771426"/>
            <a:chOff x="457200" y="2373425"/>
            <a:chExt cx="1500908" cy="771426"/>
          </a:xfrm>
        </p:grpSpPr>
        <p:sp>
          <p:nvSpPr>
            <p:cNvPr id="1470" name="Google Shape;1470;p46"/>
            <p:cNvSpPr txBox="1"/>
            <p:nvPr/>
          </p:nvSpPr>
          <p:spPr>
            <a:xfrm>
              <a:off x="457208" y="2373425"/>
              <a:ext cx="150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1" name="Google Shape;1471;p46"/>
            <p:cNvSpPr txBox="1"/>
            <p:nvPr/>
          </p:nvSpPr>
          <p:spPr>
            <a:xfrm>
              <a:off x="457200" y="2652251"/>
              <a:ext cx="1500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46"/>
          <p:cNvGrpSpPr/>
          <p:nvPr/>
        </p:nvGrpSpPr>
        <p:grpSpPr>
          <a:xfrm>
            <a:off x="7185900" y="4014617"/>
            <a:ext cx="1500908" cy="770234"/>
            <a:chOff x="7185900" y="4014617"/>
            <a:chExt cx="1500908" cy="770234"/>
          </a:xfrm>
        </p:grpSpPr>
        <p:sp>
          <p:nvSpPr>
            <p:cNvPr id="1473" name="Google Shape;1473;p46"/>
            <p:cNvSpPr txBox="1"/>
            <p:nvPr/>
          </p:nvSpPr>
          <p:spPr>
            <a:xfrm>
              <a:off x="7185908" y="4014617"/>
              <a:ext cx="150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4" name="Google Shape;1474;p46"/>
            <p:cNvSpPr txBox="1"/>
            <p:nvPr/>
          </p:nvSpPr>
          <p:spPr>
            <a:xfrm>
              <a:off x="7185900" y="4292252"/>
              <a:ext cx="1500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5" name="Google Shape;1475;p46"/>
          <p:cNvGrpSpPr/>
          <p:nvPr/>
        </p:nvGrpSpPr>
        <p:grpSpPr>
          <a:xfrm>
            <a:off x="7185900" y="2373425"/>
            <a:ext cx="1500908" cy="771426"/>
            <a:chOff x="7185900" y="2373425"/>
            <a:chExt cx="1500908" cy="771426"/>
          </a:xfrm>
        </p:grpSpPr>
        <p:sp>
          <p:nvSpPr>
            <p:cNvPr id="1476" name="Google Shape;1476;p46"/>
            <p:cNvSpPr txBox="1"/>
            <p:nvPr/>
          </p:nvSpPr>
          <p:spPr>
            <a:xfrm>
              <a:off x="7185908" y="2373425"/>
              <a:ext cx="150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7" name="Google Shape;1477;p46"/>
            <p:cNvSpPr txBox="1"/>
            <p:nvPr/>
          </p:nvSpPr>
          <p:spPr>
            <a:xfrm>
              <a:off x="7185900" y="2652251"/>
              <a:ext cx="1500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8" name="Google Shape;1478;p46"/>
          <p:cNvGrpSpPr/>
          <p:nvPr/>
        </p:nvGrpSpPr>
        <p:grpSpPr>
          <a:xfrm>
            <a:off x="2618950" y="4014625"/>
            <a:ext cx="1663213" cy="770225"/>
            <a:chOff x="2618950" y="4014625"/>
            <a:chExt cx="1663213" cy="770225"/>
          </a:xfrm>
        </p:grpSpPr>
        <p:sp>
          <p:nvSpPr>
            <p:cNvPr id="1479" name="Google Shape;1479;p46"/>
            <p:cNvSpPr txBox="1"/>
            <p:nvPr/>
          </p:nvSpPr>
          <p:spPr>
            <a:xfrm>
              <a:off x="2618963" y="4014625"/>
              <a:ext cx="1663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0" name="Google Shape;1480;p46"/>
            <p:cNvSpPr txBox="1"/>
            <p:nvPr/>
          </p:nvSpPr>
          <p:spPr>
            <a:xfrm>
              <a:off x="2618950" y="4292250"/>
              <a:ext cx="1663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 where we all live 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1" name="Google Shape;1481;p46"/>
          <p:cNvGrpSpPr/>
          <p:nvPr/>
        </p:nvGrpSpPr>
        <p:grpSpPr>
          <a:xfrm>
            <a:off x="4943000" y="4014617"/>
            <a:ext cx="1500908" cy="770234"/>
            <a:chOff x="4943000" y="4014617"/>
            <a:chExt cx="1500908" cy="770234"/>
          </a:xfrm>
        </p:grpSpPr>
        <p:sp>
          <p:nvSpPr>
            <p:cNvPr id="1482" name="Google Shape;1482;p46"/>
            <p:cNvSpPr txBox="1"/>
            <p:nvPr/>
          </p:nvSpPr>
          <p:spPr>
            <a:xfrm>
              <a:off x="4943008" y="4014617"/>
              <a:ext cx="150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3" name="Google Shape;1483;p46"/>
            <p:cNvSpPr txBox="1"/>
            <p:nvPr/>
          </p:nvSpPr>
          <p:spPr>
            <a:xfrm>
              <a:off x="4943000" y="4292252"/>
              <a:ext cx="1500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84" name="Google Shape;1484;p46"/>
          <p:cNvCxnSpPr>
            <a:stCxn id="1470" idx="0"/>
            <a:endCxn id="1460" idx="1"/>
          </p:cNvCxnSpPr>
          <p:nvPr/>
        </p:nvCxnSpPr>
        <p:spPr>
          <a:xfrm rot="-5400000">
            <a:off x="1929008" y="1517675"/>
            <a:ext cx="134400" cy="15771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5" name="Google Shape;1485;p46"/>
          <p:cNvCxnSpPr>
            <a:stCxn id="1467" idx="0"/>
            <a:endCxn id="1461" idx="2"/>
          </p:cNvCxnSpPr>
          <p:nvPr/>
        </p:nvCxnSpPr>
        <p:spPr>
          <a:xfrm rot="-5400000">
            <a:off x="1695608" y="2862767"/>
            <a:ext cx="663900" cy="16398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6" name="Google Shape;1486;p46"/>
          <p:cNvCxnSpPr>
            <a:stCxn id="1479" idx="0"/>
            <a:endCxn id="1462" idx="2"/>
          </p:cNvCxnSpPr>
          <p:nvPr/>
        </p:nvCxnSpPr>
        <p:spPr>
          <a:xfrm rot="-5400000">
            <a:off x="3844613" y="3087475"/>
            <a:ext cx="533100" cy="1321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7" name="Google Shape;1487;p46"/>
          <p:cNvCxnSpPr>
            <a:stCxn id="1482" idx="0"/>
            <a:endCxn id="1464" idx="2"/>
          </p:cNvCxnSpPr>
          <p:nvPr/>
        </p:nvCxnSpPr>
        <p:spPr>
          <a:xfrm flipH="1" rot="5400000">
            <a:off x="5120908" y="3442067"/>
            <a:ext cx="1011000" cy="134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8" name="Google Shape;1488;p46"/>
          <p:cNvCxnSpPr>
            <a:stCxn id="1473" idx="0"/>
            <a:endCxn id="1465" idx="2"/>
          </p:cNvCxnSpPr>
          <p:nvPr/>
        </p:nvCxnSpPr>
        <p:spPr>
          <a:xfrm flipH="1" rot="5400000">
            <a:off x="6810758" y="2889017"/>
            <a:ext cx="1011000" cy="1240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9" name="Google Shape;1489;p46"/>
          <p:cNvCxnSpPr>
            <a:stCxn id="1476" idx="0"/>
            <a:endCxn id="1463" idx="3"/>
          </p:cNvCxnSpPr>
          <p:nvPr/>
        </p:nvCxnSpPr>
        <p:spPr>
          <a:xfrm flipH="1" rot="5400000">
            <a:off x="6209108" y="646175"/>
            <a:ext cx="772200" cy="26823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1495" name="Google Shape;1495;p47"/>
          <p:cNvGrpSpPr/>
          <p:nvPr/>
        </p:nvGrpSpPr>
        <p:grpSpPr>
          <a:xfrm>
            <a:off x="4059909" y="1593700"/>
            <a:ext cx="4620141" cy="432000"/>
            <a:chOff x="4059909" y="1593700"/>
            <a:chExt cx="4620141" cy="432000"/>
          </a:xfrm>
        </p:grpSpPr>
        <p:sp>
          <p:nvSpPr>
            <p:cNvPr id="1496" name="Google Shape;1496;p47"/>
            <p:cNvSpPr/>
            <p:nvPr/>
          </p:nvSpPr>
          <p:spPr>
            <a:xfrm>
              <a:off x="4059909" y="1593700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Item 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7" name="Google Shape;1497;p47"/>
            <p:cNvSpPr txBox="1"/>
            <p:nvPr/>
          </p:nvSpPr>
          <p:spPr>
            <a:xfrm>
              <a:off x="6343650" y="1632400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8" name="Google Shape;1498;p47"/>
            <p:cNvSpPr txBox="1"/>
            <p:nvPr/>
          </p:nvSpPr>
          <p:spPr>
            <a:xfrm>
              <a:off x="5426475" y="1593700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-10%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9" name="Google Shape;1499;p47"/>
          <p:cNvGrpSpPr/>
          <p:nvPr/>
        </p:nvGrpSpPr>
        <p:grpSpPr>
          <a:xfrm>
            <a:off x="4059909" y="2105010"/>
            <a:ext cx="4620142" cy="432010"/>
            <a:chOff x="4059912" y="2105025"/>
            <a:chExt cx="4620142" cy="432010"/>
          </a:xfrm>
        </p:grpSpPr>
        <p:sp>
          <p:nvSpPr>
            <p:cNvPr id="1500" name="Google Shape;1500;p47"/>
            <p:cNvSpPr/>
            <p:nvPr/>
          </p:nvSpPr>
          <p:spPr>
            <a:xfrm>
              <a:off x="4059912" y="2105035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Item 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1" name="Google Shape;1501;p47"/>
            <p:cNvSpPr txBox="1"/>
            <p:nvPr/>
          </p:nvSpPr>
          <p:spPr>
            <a:xfrm>
              <a:off x="6343654" y="2143795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2" name="Google Shape;1502;p47"/>
            <p:cNvSpPr txBox="1"/>
            <p:nvPr/>
          </p:nvSpPr>
          <p:spPr>
            <a:xfrm>
              <a:off x="5426475" y="2105025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-5%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3" name="Google Shape;1503;p47"/>
          <p:cNvGrpSpPr/>
          <p:nvPr/>
        </p:nvGrpSpPr>
        <p:grpSpPr>
          <a:xfrm>
            <a:off x="4059910" y="2616330"/>
            <a:ext cx="4620142" cy="432020"/>
            <a:chOff x="4059912" y="2616350"/>
            <a:chExt cx="4620142" cy="432020"/>
          </a:xfrm>
        </p:grpSpPr>
        <p:sp>
          <p:nvSpPr>
            <p:cNvPr id="1504" name="Google Shape;1504;p47"/>
            <p:cNvSpPr/>
            <p:nvPr/>
          </p:nvSpPr>
          <p:spPr>
            <a:xfrm>
              <a:off x="4059912" y="2616370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Item 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5" name="Google Shape;1505;p47"/>
            <p:cNvSpPr txBox="1"/>
            <p:nvPr/>
          </p:nvSpPr>
          <p:spPr>
            <a:xfrm>
              <a:off x="6343654" y="2655115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planet where we live 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6" name="Google Shape;1506;p47"/>
            <p:cNvSpPr txBox="1"/>
            <p:nvPr/>
          </p:nvSpPr>
          <p:spPr>
            <a:xfrm>
              <a:off x="5426475" y="2616350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-20%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7" name="Google Shape;1507;p47"/>
          <p:cNvGrpSpPr/>
          <p:nvPr/>
        </p:nvGrpSpPr>
        <p:grpSpPr>
          <a:xfrm>
            <a:off x="4059910" y="3127660"/>
            <a:ext cx="4620142" cy="432030"/>
            <a:chOff x="4059912" y="3127675"/>
            <a:chExt cx="4620142" cy="432030"/>
          </a:xfrm>
        </p:grpSpPr>
        <p:sp>
          <p:nvSpPr>
            <p:cNvPr id="1508" name="Google Shape;1508;p47"/>
            <p:cNvSpPr/>
            <p:nvPr/>
          </p:nvSpPr>
          <p:spPr>
            <a:xfrm>
              <a:off x="4059912" y="3127705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Item 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9" name="Google Shape;1509;p47"/>
            <p:cNvSpPr txBox="1"/>
            <p:nvPr/>
          </p:nvSpPr>
          <p:spPr>
            <a:xfrm>
              <a:off x="6343654" y="3166435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0" name="Google Shape;1510;p47"/>
            <p:cNvSpPr txBox="1"/>
            <p:nvPr/>
          </p:nvSpPr>
          <p:spPr>
            <a:xfrm>
              <a:off x="5426475" y="3127675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-25%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1" name="Google Shape;1511;p47"/>
          <p:cNvGrpSpPr/>
          <p:nvPr/>
        </p:nvGrpSpPr>
        <p:grpSpPr>
          <a:xfrm>
            <a:off x="4059911" y="3639000"/>
            <a:ext cx="4620142" cy="432040"/>
            <a:chOff x="4059912" y="3639000"/>
            <a:chExt cx="4620142" cy="432040"/>
          </a:xfrm>
        </p:grpSpPr>
        <p:sp>
          <p:nvSpPr>
            <p:cNvPr id="1512" name="Google Shape;1512;p47"/>
            <p:cNvSpPr/>
            <p:nvPr/>
          </p:nvSpPr>
          <p:spPr>
            <a:xfrm>
              <a:off x="4059912" y="3639040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Item 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3" name="Google Shape;1513;p47"/>
            <p:cNvSpPr txBox="1"/>
            <p:nvPr/>
          </p:nvSpPr>
          <p:spPr>
            <a:xfrm>
              <a:off x="6343654" y="3677755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7"/>
            <p:cNvSpPr txBox="1"/>
            <p:nvPr/>
          </p:nvSpPr>
          <p:spPr>
            <a:xfrm>
              <a:off x="5426475" y="3639000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-35%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5" name="Google Shape;1515;p47"/>
          <p:cNvGrpSpPr/>
          <p:nvPr/>
        </p:nvGrpSpPr>
        <p:grpSpPr>
          <a:xfrm>
            <a:off x="4059912" y="4150350"/>
            <a:ext cx="4620142" cy="432000"/>
            <a:chOff x="4059912" y="4150350"/>
            <a:chExt cx="4620142" cy="432000"/>
          </a:xfrm>
        </p:grpSpPr>
        <p:sp>
          <p:nvSpPr>
            <p:cNvPr id="1516" name="Google Shape;1516;p47"/>
            <p:cNvSpPr/>
            <p:nvPr/>
          </p:nvSpPr>
          <p:spPr>
            <a:xfrm>
              <a:off x="4059912" y="4150350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Item 6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7" name="Google Shape;1517;p47"/>
            <p:cNvSpPr txBox="1"/>
            <p:nvPr/>
          </p:nvSpPr>
          <p:spPr>
            <a:xfrm>
              <a:off x="6343654" y="4189050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even hotter than Mercury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7"/>
            <p:cNvSpPr txBox="1"/>
            <p:nvPr/>
          </p:nvSpPr>
          <p:spPr>
            <a:xfrm>
              <a:off x="5426475" y="4150350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-20%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9" name="Google Shape;1519;p47"/>
          <p:cNvGrpSpPr/>
          <p:nvPr/>
        </p:nvGrpSpPr>
        <p:grpSpPr>
          <a:xfrm>
            <a:off x="461070" y="1038948"/>
            <a:ext cx="3374504" cy="4104487"/>
            <a:chOff x="461070" y="1038948"/>
            <a:chExt cx="3374504" cy="4104487"/>
          </a:xfrm>
        </p:grpSpPr>
        <p:sp>
          <p:nvSpPr>
            <p:cNvPr id="1520" name="Google Shape;1520;p47"/>
            <p:cNvSpPr/>
            <p:nvPr/>
          </p:nvSpPr>
          <p:spPr>
            <a:xfrm rot="1297">
              <a:off x="2772814" y="4414675"/>
              <a:ext cx="795000" cy="153900"/>
            </a:xfrm>
            <a:prstGeom prst="trapezoid">
              <a:avLst>
                <a:gd fmla="val 64844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7"/>
            <p:cNvSpPr/>
            <p:nvPr/>
          </p:nvSpPr>
          <p:spPr>
            <a:xfrm flipH="1">
              <a:off x="2656301" y="3353865"/>
              <a:ext cx="201139" cy="251598"/>
            </a:xfrm>
            <a:custGeom>
              <a:rect b="b" l="l" r="r" t="t"/>
              <a:pathLst>
                <a:path extrusionOk="0" h="2030" w="1618">
                  <a:moveTo>
                    <a:pt x="954" y="1"/>
                  </a:moveTo>
                  <a:cubicBezTo>
                    <a:pt x="430" y="1"/>
                    <a:pt x="0" y="430"/>
                    <a:pt x="0" y="955"/>
                  </a:cubicBezTo>
                  <a:lnTo>
                    <a:pt x="0" y="1076"/>
                  </a:lnTo>
                  <a:cubicBezTo>
                    <a:pt x="0" y="1601"/>
                    <a:pt x="430" y="2030"/>
                    <a:pt x="954" y="2030"/>
                  </a:cubicBezTo>
                  <a:lnTo>
                    <a:pt x="1618" y="2030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FFC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7"/>
            <p:cNvSpPr/>
            <p:nvPr/>
          </p:nvSpPr>
          <p:spPr>
            <a:xfrm flipH="1">
              <a:off x="2656301" y="3102395"/>
              <a:ext cx="201139" cy="251598"/>
            </a:xfrm>
            <a:custGeom>
              <a:rect b="b" l="l" r="r" t="t"/>
              <a:pathLst>
                <a:path extrusionOk="0" h="2030" w="1618">
                  <a:moveTo>
                    <a:pt x="954" y="1"/>
                  </a:moveTo>
                  <a:cubicBezTo>
                    <a:pt x="430" y="1"/>
                    <a:pt x="0" y="430"/>
                    <a:pt x="0" y="955"/>
                  </a:cubicBezTo>
                  <a:lnTo>
                    <a:pt x="0" y="1076"/>
                  </a:lnTo>
                  <a:cubicBezTo>
                    <a:pt x="0" y="1601"/>
                    <a:pt x="430" y="2030"/>
                    <a:pt x="954" y="2030"/>
                  </a:cubicBezTo>
                  <a:lnTo>
                    <a:pt x="1618" y="2030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FFC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7"/>
            <p:cNvSpPr/>
            <p:nvPr/>
          </p:nvSpPr>
          <p:spPr>
            <a:xfrm flipH="1">
              <a:off x="2656301" y="2850924"/>
              <a:ext cx="184481" cy="251598"/>
            </a:xfrm>
            <a:custGeom>
              <a:rect b="b" l="l" r="r" t="t"/>
              <a:pathLst>
                <a:path extrusionOk="0" h="2030" w="1484">
                  <a:moveTo>
                    <a:pt x="955" y="1"/>
                  </a:moveTo>
                  <a:cubicBezTo>
                    <a:pt x="430" y="1"/>
                    <a:pt x="1" y="430"/>
                    <a:pt x="1" y="954"/>
                  </a:cubicBezTo>
                  <a:lnTo>
                    <a:pt x="1" y="1076"/>
                  </a:lnTo>
                  <a:cubicBezTo>
                    <a:pt x="1" y="1600"/>
                    <a:pt x="430" y="2030"/>
                    <a:pt x="955" y="2030"/>
                  </a:cubicBezTo>
                  <a:lnTo>
                    <a:pt x="1484" y="203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7"/>
            <p:cNvSpPr/>
            <p:nvPr/>
          </p:nvSpPr>
          <p:spPr>
            <a:xfrm flipH="1">
              <a:off x="564076" y="1938987"/>
              <a:ext cx="876532" cy="1692397"/>
            </a:xfrm>
            <a:custGeom>
              <a:rect b="b" l="l" r="r" t="t"/>
              <a:pathLst>
                <a:path extrusionOk="0" h="13655" w="7051">
                  <a:moveTo>
                    <a:pt x="6205" y="1"/>
                  </a:moveTo>
                  <a:lnTo>
                    <a:pt x="1" y="13398"/>
                  </a:lnTo>
                  <a:lnTo>
                    <a:pt x="439" y="13602"/>
                  </a:lnTo>
                  <a:cubicBezTo>
                    <a:pt x="515" y="13637"/>
                    <a:pt x="596" y="13654"/>
                    <a:pt x="676" y="13654"/>
                  </a:cubicBezTo>
                  <a:cubicBezTo>
                    <a:pt x="889" y="13654"/>
                    <a:pt x="1095" y="13533"/>
                    <a:pt x="1193" y="13325"/>
                  </a:cubicBezTo>
                  <a:lnTo>
                    <a:pt x="6921" y="959"/>
                  </a:lnTo>
                  <a:cubicBezTo>
                    <a:pt x="7051" y="673"/>
                    <a:pt x="6925" y="335"/>
                    <a:pt x="6643" y="205"/>
                  </a:cubicBezTo>
                  <a:lnTo>
                    <a:pt x="6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7"/>
            <p:cNvSpPr/>
            <p:nvPr/>
          </p:nvSpPr>
          <p:spPr>
            <a:xfrm flipH="1">
              <a:off x="669120" y="1850371"/>
              <a:ext cx="795107" cy="1410186"/>
            </a:xfrm>
            <a:custGeom>
              <a:rect b="b" l="l" r="r" t="t"/>
              <a:pathLst>
                <a:path extrusionOk="0" h="11378" w="6396">
                  <a:moveTo>
                    <a:pt x="4856" y="0"/>
                  </a:moveTo>
                  <a:lnTo>
                    <a:pt x="0" y="10489"/>
                  </a:lnTo>
                  <a:cubicBezTo>
                    <a:pt x="473" y="10809"/>
                    <a:pt x="963" y="11100"/>
                    <a:pt x="1457" y="11377"/>
                  </a:cubicBezTo>
                  <a:lnTo>
                    <a:pt x="6395" y="71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 flipH="1">
              <a:off x="3252995" y="1402211"/>
              <a:ext cx="68497" cy="52798"/>
            </a:xfrm>
            <a:custGeom>
              <a:rect b="b" l="l" r="r" t="t"/>
              <a:pathLst>
                <a:path extrusionOk="0" h="426" w="551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cubicBezTo>
                    <a:pt x="551" y="425"/>
                    <a:pt x="551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 flipH="1">
              <a:off x="990912" y="3929930"/>
              <a:ext cx="68497" cy="52798"/>
            </a:xfrm>
            <a:custGeom>
              <a:rect b="b" l="l" r="r" t="t"/>
              <a:pathLst>
                <a:path extrusionOk="0" h="426" w="551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7"/>
            <p:cNvSpPr/>
            <p:nvPr/>
          </p:nvSpPr>
          <p:spPr>
            <a:xfrm flipH="1">
              <a:off x="757094" y="3123468"/>
              <a:ext cx="69118" cy="52798"/>
            </a:xfrm>
            <a:custGeom>
              <a:rect b="b" l="l" r="r" t="t"/>
              <a:pathLst>
                <a:path extrusionOk="0" h="426" w="556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cubicBezTo>
                    <a:pt x="551" y="425"/>
                    <a:pt x="555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7"/>
            <p:cNvSpPr/>
            <p:nvPr/>
          </p:nvSpPr>
          <p:spPr>
            <a:xfrm flipH="1">
              <a:off x="3179450" y="3414067"/>
              <a:ext cx="69118" cy="53294"/>
            </a:xfrm>
            <a:custGeom>
              <a:rect b="b" l="l" r="r" t="t"/>
              <a:pathLst>
                <a:path extrusionOk="0" h="430" w="556">
                  <a:moveTo>
                    <a:pt x="278" y="0"/>
                  </a:moveTo>
                  <a:cubicBezTo>
                    <a:pt x="1" y="0"/>
                    <a:pt x="1" y="430"/>
                    <a:pt x="278" y="430"/>
                  </a:cubicBezTo>
                  <a:cubicBezTo>
                    <a:pt x="551" y="430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7"/>
            <p:cNvSpPr/>
            <p:nvPr/>
          </p:nvSpPr>
          <p:spPr>
            <a:xfrm flipH="1">
              <a:off x="1479205" y="1038948"/>
              <a:ext cx="68497" cy="53294"/>
            </a:xfrm>
            <a:custGeom>
              <a:rect b="b" l="l" r="r" t="t"/>
              <a:pathLst>
                <a:path extrusionOk="0" h="430" w="551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1" y="430"/>
                    <a:pt x="551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7"/>
            <p:cNvSpPr/>
            <p:nvPr/>
          </p:nvSpPr>
          <p:spPr>
            <a:xfrm flipH="1">
              <a:off x="1020498" y="1503220"/>
              <a:ext cx="68621" cy="53294"/>
            </a:xfrm>
            <a:custGeom>
              <a:rect b="b" l="l" r="r" t="t"/>
              <a:pathLst>
                <a:path extrusionOk="0" h="430" w="552">
                  <a:moveTo>
                    <a:pt x="278" y="1"/>
                  </a:moveTo>
                  <a:cubicBezTo>
                    <a:pt x="1" y="1"/>
                    <a:pt x="1" y="430"/>
                    <a:pt x="278" y="430"/>
                  </a:cubicBezTo>
                  <a:cubicBezTo>
                    <a:pt x="551" y="430"/>
                    <a:pt x="551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7"/>
            <p:cNvSpPr/>
            <p:nvPr/>
          </p:nvSpPr>
          <p:spPr>
            <a:xfrm flipH="1">
              <a:off x="2891872" y="1333921"/>
              <a:ext cx="68497" cy="52798"/>
            </a:xfrm>
            <a:custGeom>
              <a:rect b="b" l="l" r="r" t="t"/>
              <a:pathLst>
                <a:path extrusionOk="0" h="426" w="551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7"/>
            <p:cNvSpPr/>
            <p:nvPr/>
          </p:nvSpPr>
          <p:spPr>
            <a:xfrm flipH="1">
              <a:off x="3571436" y="1649985"/>
              <a:ext cx="68621" cy="53294"/>
            </a:xfrm>
            <a:custGeom>
              <a:rect b="b" l="l" r="r" t="t"/>
              <a:pathLst>
                <a:path extrusionOk="0" h="430" w="552">
                  <a:moveTo>
                    <a:pt x="274" y="0"/>
                  </a:moveTo>
                  <a:cubicBezTo>
                    <a:pt x="1" y="0"/>
                    <a:pt x="1" y="430"/>
                    <a:pt x="274" y="430"/>
                  </a:cubicBezTo>
                  <a:cubicBezTo>
                    <a:pt x="551" y="430"/>
                    <a:pt x="551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7"/>
            <p:cNvSpPr/>
            <p:nvPr/>
          </p:nvSpPr>
          <p:spPr>
            <a:xfrm flipH="1">
              <a:off x="2755800" y="1713273"/>
              <a:ext cx="774094" cy="771774"/>
            </a:xfrm>
            <a:custGeom>
              <a:rect b="b" l="l" r="r" t="t"/>
              <a:pathLst>
                <a:path extrusionOk="0" h="6227" w="6227">
                  <a:moveTo>
                    <a:pt x="3113" y="0"/>
                  </a:moveTo>
                  <a:cubicBezTo>
                    <a:pt x="1392" y="0"/>
                    <a:pt x="0" y="1392"/>
                    <a:pt x="0" y="3113"/>
                  </a:cubicBezTo>
                  <a:cubicBezTo>
                    <a:pt x="0" y="4835"/>
                    <a:pt x="1392" y="6226"/>
                    <a:pt x="3113" y="6226"/>
                  </a:cubicBezTo>
                  <a:cubicBezTo>
                    <a:pt x="4830" y="6226"/>
                    <a:pt x="6226" y="4835"/>
                    <a:pt x="6226" y="3113"/>
                  </a:cubicBezTo>
                  <a:cubicBezTo>
                    <a:pt x="6226" y="1392"/>
                    <a:pt x="4830" y="0"/>
                    <a:pt x="3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 flipH="1">
              <a:off x="1821424" y="1572502"/>
              <a:ext cx="502971" cy="52303"/>
            </a:xfrm>
            <a:custGeom>
              <a:rect b="b" l="l" r="r" t="t"/>
              <a:pathLst>
                <a:path extrusionOk="0" h="422" w="4046">
                  <a:moveTo>
                    <a:pt x="213" y="1"/>
                  </a:moveTo>
                  <a:cubicBezTo>
                    <a:pt x="152" y="1"/>
                    <a:pt x="100" y="23"/>
                    <a:pt x="61" y="62"/>
                  </a:cubicBezTo>
                  <a:cubicBezTo>
                    <a:pt x="22" y="101"/>
                    <a:pt x="0" y="153"/>
                    <a:pt x="0" y="209"/>
                  </a:cubicBezTo>
                  <a:cubicBezTo>
                    <a:pt x="0" y="326"/>
                    <a:pt x="96" y="422"/>
                    <a:pt x="213" y="422"/>
                  </a:cubicBezTo>
                  <a:lnTo>
                    <a:pt x="3837" y="422"/>
                  </a:lnTo>
                  <a:cubicBezTo>
                    <a:pt x="3894" y="422"/>
                    <a:pt x="3946" y="395"/>
                    <a:pt x="3985" y="361"/>
                  </a:cubicBezTo>
                  <a:cubicBezTo>
                    <a:pt x="4024" y="322"/>
                    <a:pt x="4046" y="265"/>
                    <a:pt x="4046" y="209"/>
                  </a:cubicBezTo>
                  <a:cubicBezTo>
                    <a:pt x="4046" y="96"/>
                    <a:pt x="3950" y="1"/>
                    <a:pt x="3837" y="1"/>
                  </a:cubicBezTo>
                  <a:close/>
                </a:path>
              </a:pathLst>
            </a:custGeom>
            <a:solidFill>
              <a:srgbClr val="687F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7"/>
            <p:cNvSpPr/>
            <p:nvPr/>
          </p:nvSpPr>
          <p:spPr>
            <a:xfrm flipH="1">
              <a:off x="2714279" y="1671878"/>
              <a:ext cx="857135" cy="854566"/>
            </a:xfrm>
            <a:custGeom>
              <a:rect b="b" l="l" r="r" t="t"/>
              <a:pathLst>
                <a:path extrusionOk="0" h="6895" w="6895">
                  <a:moveTo>
                    <a:pt x="3447" y="334"/>
                  </a:moveTo>
                  <a:cubicBezTo>
                    <a:pt x="5164" y="334"/>
                    <a:pt x="6560" y="1726"/>
                    <a:pt x="6560" y="3447"/>
                  </a:cubicBezTo>
                  <a:cubicBezTo>
                    <a:pt x="6560" y="5169"/>
                    <a:pt x="5164" y="6560"/>
                    <a:pt x="3447" y="6560"/>
                  </a:cubicBezTo>
                  <a:cubicBezTo>
                    <a:pt x="1726" y="6560"/>
                    <a:pt x="334" y="5169"/>
                    <a:pt x="334" y="3447"/>
                  </a:cubicBezTo>
                  <a:cubicBezTo>
                    <a:pt x="334" y="1726"/>
                    <a:pt x="1726" y="334"/>
                    <a:pt x="3447" y="334"/>
                  </a:cubicBezTo>
                  <a:close/>
                  <a:moveTo>
                    <a:pt x="3447" y="0"/>
                  </a:moveTo>
                  <a:cubicBezTo>
                    <a:pt x="1544" y="0"/>
                    <a:pt x="0" y="1544"/>
                    <a:pt x="0" y="3447"/>
                  </a:cubicBezTo>
                  <a:cubicBezTo>
                    <a:pt x="0" y="5351"/>
                    <a:pt x="1544" y="6894"/>
                    <a:pt x="3447" y="6894"/>
                  </a:cubicBezTo>
                  <a:cubicBezTo>
                    <a:pt x="5351" y="6894"/>
                    <a:pt x="6894" y="5351"/>
                    <a:pt x="6894" y="3447"/>
                  </a:cubicBezTo>
                  <a:cubicBezTo>
                    <a:pt x="6894" y="1544"/>
                    <a:pt x="5351" y="0"/>
                    <a:pt x="3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2987945" y="1792720"/>
              <a:ext cx="316888" cy="601977"/>
            </a:xfrm>
            <a:custGeom>
              <a:rect b="b" l="l" r="r" t="t"/>
              <a:pathLst>
                <a:path extrusionOk="0" h="4857" w="2694">
                  <a:moveTo>
                    <a:pt x="1237" y="924"/>
                  </a:moveTo>
                  <a:lnTo>
                    <a:pt x="1237" y="2216"/>
                  </a:lnTo>
                  <a:cubicBezTo>
                    <a:pt x="812" y="2108"/>
                    <a:pt x="465" y="1965"/>
                    <a:pt x="465" y="1570"/>
                  </a:cubicBezTo>
                  <a:cubicBezTo>
                    <a:pt x="465" y="1245"/>
                    <a:pt x="703" y="972"/>
                    <a:pt x="1237" y="924"/>
                  </a:cubicBezTo>
                  <a:close/>
                  <a:moveTo>
                    <a:pt x="1497" y="2646"/>
                  </a:moveTo>
                  <a:cubicBezTo>
                    <a:pt x="1939" y="2754"/>
                    <a:pt x="2316" y="2893"/>
                    <a:pt x="2316" y="3300"/>
                  </a:cubicBezTo>
                  <a:cubicBezTo>
                    <a:pt x="2316" y="3634"/>
                    <a:pt x="2065" y="3894"/>
                    <a:pt x="1497" y="3938"/>
                  </a:cubicBezTo>
                  <a:lnTo>
                    <a:pt x="1497" y="2646"/>
                  </a:lnTo>
                  <a:close/>
                  <a:moveTo>
                    <a:pt x="1237" y="1"/>
                  </a:moveTo>
                  <a:lnTo>
                    <a:pt x="1237" y="595"/>
                  </a:lnTo>
                  <a:cubicBezTo>
                    <a:pt x="447" y="656"/>
                    <a:pt x="88" y="1085"/>
                    <a:pt x="88" y="1583"/>
                  </a:cubicBezTo>
                  <a:cubicBezTo>
                    <a:pt x="88" y="2264"/>
                    <a:pt x="669" y="2438"/>
                    <a:pt x="1237" y="2581"/>
                  </a:cubicBezTo>
                  <a:lnTo>
                    <a:pt x="1237" y="3938"/>
                  </a:lnTo>
                  <a:cubicBezTo>
                    <a:pt x="803" y="3912"/>
                    <a:pt x="391" y="3734"/>
                    <a:pt x="153" y="3504"/>
                  </a:cubicBezTo>
                  <a:lnTo>
                    <a:pt x="1" y="3799"/>
                  </a:lnTo>
                  <a:cubicBezTo>
                    <a:pt x="257" y="4055"/>
                    <a:pt x="729" y="4241"/>
                    <a:pt x="1237" y="4267"/>
                  </a:cubicBezTo>
                  <a:lnTo>
                    <a:pt x="1237" y="4857"/>
                  </a:lnTo>
                  <a:lnTo>
                    <a:pt x="1497" y="4857"/>
                  </a:lnTo>
                  <a:lnTo>
                    <a:pt x="1497" y="4263"/>
                  </a:lnTo>
                  <a:cubicBezTo>
                    <a:pt x="2316" y="4215"/>
                    <a:pt x="2693" y="3782"/>
                    <a:pt x="2693" y="3279"/>
                  </a:cubicBezTo>
                  <a:cubicBezTo>
                    <a:pt x="2693" y="2589"/>
                    <a:pt x="2078" y="2425"/>
                    <a:pt x="1497" y="2286"/>
                  </a:cubicBezTo>
                  <a:lnTo>
                    <a:pt x="1497" y="916"/>
                  </a:lnTo>
                  <a:cubicBezTo>
                    <a:pt x="1796" y="929"/>
                    <a:pt x="2125" y="1028"/>
                    <a:pt x="2416" y="1215"/>
                  </a:cubicBezTo>
                  <a:lnTo>
                    <a:pt x="2542" y="911"/>
                  </a:lnTo>
                  <a:cubicBezTo>
                    <a:pt x="2268" y="721"/>
                    <a:pt x="1883" y="604"/>
                    <a:pt x="1497" y="591"/>
                  </a:cubicBezTo>
                  <a:lnTo>
                    <a:pt x="1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7"/>
            <p:cNvSpPr/>
            <p:nvPr/>
          </p:nvSpPr>
          <p:spPr>
            <a:xfrm flipH="1">
              <a:off x="860422" y="1568040"/>
              <a:ext cx="1420401" cy="1943498"/>
            </a:xfrm>
            <a:custGeom>
              <a:rect b="b" l="l" r="r" t="t"/>
              <a:pathLst>
                <a:path extrusionOk="0" h="15681" w="11426">
                  <a:moveTo>
                    <a:pt x="6374" y="0"/>
                  </a:moveTo>
                  <a:cubicBezTo>
                    <a:pt x="6161" y="0"/>
                    <a:pt x="5956" y="123"/>
                    <a:pt x="5858" y="327"/>
                  </a:cubicBezTo>
                  <a:lnTo>
                    <a:pt x="131" y="12697"/>
                  </a:lnTo>
                  <a:cubicBezTo>
                    <a:pt x="1" y="12979"/>
                    <a:pt x="126" y="13322"/>
                    <a:pt x="408" y="13452"/>
                  </a:cubicBezTo>
                  <a:lnTo>
                    <a:pt x="5221" y="15680"/>
                  </a:lnTo>
                  <a:lnTo>
                    <a:pt x="11425" y="2278"/>
                  </a:lnTo>
                  <a:lnTo>
                    <a:pt x="6613" y="54"/>
                  </a:lnTo>
                  <a:cubicBezTo>
                    <a:pt x="6536" y="18"/>
                    <a:pt x="6454" y="0"/>
                    <a:pt x="6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7"/>
            <p:cNvSpPr/>
            <p:nvPr/>
          </p:nvSpPr>
          <p:spPr>
            <a:xfrm flipH="1">
              <a:off x="1488880" y="1531230"/>
              <a:ext cx="1167549" cy="2350021"/>
            </a:xfrm>
            <a:custGeom>
              <a:rect b="b" l="l" r="r" t="t"/>
              <a:pathLst>
                <a:path extrusionOk="0" h="18961" w="9392">
                  <a:moveTo>
                    <a:pt x="980" y="0"/>
                  </a:moveTo>
                  <a:cubicBezTo>
                    <a:pt x="443" y="0"/>
                    <a:pt x="1" y="442"/>
                    <a:pt x="1" y="980"/>
                  </a:cubicBezTo>
                  <a:lnTo>
                    <a:pt x="1" y="17980"/>
                  </a:lnTo>
                  <a:cubicBezTo>
                    <a:pt x="1" y="18518"/>
                    <a:pt x="443" y="18960"/>
                    <a:pt x="980" y="18960"/>
                  </a:cubicBezTo>
                  <a:lnTo>
                    <a:pt x="8407" y="18960"/>
                  </a:lnTo>
                  <a:cubicBezTo>
                    <a:pt x="8949" y="18960"/>
                    <a:pt x="9392" y="18518"/>
                    <a:pt x="9392" y="17980"/>
                  </a:cubicBezTo>
                  <a:lnTo>
                    <a:pt x="9392" y="980"/>
                  </a:lnTo>
                  <a:cubicBezTo>
                    <a:pt x="9392" y="442"/>
                    <a:pt x="8949" y="0"/>
                    <a:pt x="8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7"/>
            <p:cNvSpPr/>
            <p:nvPr/>
          </p:nvSpPr>
          <p:spPr>
            <a:xfrm flipH="1">
              <a:off x="1513122" y="1649963"/>
              <a:ext cx="1119564" cy="2136101"/>
            </a:xfrm>
            <a:custGeom>
              <a:rect b="b" l="l" r="r" t="t"/>
              <a:pathLst>
                <a:path extrusionOk="0" h="17235" w="9006">
                  <a:moveTo>
                    <a:pt x="1275" y="0"/>
                  </a:moveTo>
                  <a:cubicBezTo>
                    <a:pt x="573" y="0"/>
                    <a:pt x="0" y="577"/>
                    <a:pt x="0" y="1275"/>
                  </a:cubicBezTo>
                  <a:lnTo>
                    <a:pt x="0" y="15960"/>
                  </a:lnTo>
                  <a:cubicBezTo>
                    <a:pt x="0" y="16658"/>
                    <a:pt x="573" y="17235"/>
                    <a:pt x="1275" y="17235"/>
                  </a:cubicBezTo>
                  <a:lnTo>
                    <a:pt x="7731" y="17235"/>
                  </a:lnTo>
                  <a:cubicBezTo>
                    <a:pt x="8433" y="17235"/>
                    <a:pt x="9006" y="16658"/>
                    <a:pt x="9006" y="15960"/>
                  </a:cubicBezTo>
                  <a:lnTo>
                    <a:pt x="9006" y="1275"/>
                  </a:lnTo>
                  <a:cubicBezTo>
                    <a:pt x="9006" y="577"/>
                    <a:pt x="8433" y="0"/>
                    <a:pt x="7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7"/>
            <p:cNvSpPr/>
            <p:nvPr/>
          </p:nvSpPr>
          <p:spPr>
            <a:xfrm flipH="1" rot="-2700038">
              <a:off x="2766731" y="3645249"/>
              <a:ext cx="807266" cy="741351"/>
            </a:xfrm>
            <a:custGeom>
              <a:rect b="b" l="l" r="r" t="t"/>
              <a:pathLst>
                <a:path extrusionOk="0" h="4646" w="5044">
                  <a:moveTo>
                    <a:pt x="2250" y="821"/>
                  </a:moveTo>
                  <a:cubicBezTo>
                    <a:pt x="2565" y="821"/>
                    <a:pt x="2880" y="940"/>
                    <a:pt x="3118" y="1178"/>
                  </a:cubicBezTo>
                  <a:cubicBezTo>
                    <a:pt x="3599" y="1660"/>
                    <a:pt x="3599" y="2440"/>
                    <a:pt x="3118" y="2921"/>
                  </a:cubicBezTo>
                  <a:cubicBezTo>
                    <a:pt x="2880" y="3160"/>
                    <a:pt x="2565" y="3279"/>
                    <a:pt x="2250" y="3279"/>
                  </a:cubicBezTo>
                  <a:cubicBezTo>
                    <a:pt x="1935" y="3279"/>
                    <a:pt x="1620" y="3160"/>
                    <a:pt x="1379" y="2921"/>
                  </a:cubicBezTo>
                  <a:cubicBezTo>
                    <a:pt x="898" y="2440"/>
                    <a:pt x="898" y="1660"/>
                    <a:pt x="1379" y="1178"/>
                  </a:cubicBezTo>
                  <a:cubicBezTo>
                    <a:pt x="1620" y="940"/>
                    <a:pt x="1935" y="821"/>
                    <a:pt x="2250" y="821"/>
                  </a:cubicBezTo>
                  <a:close/>
                  <a:moveTo>
                    <a:pt x="2249" y="0"/>
                  </a:moveTo>
                  <a:cubicBezTo>
                    <a:pt x="1725" y="0"/>
                    <a:pt x="1202" y="201"/>
                    <a:pt x="803" y="602"/>
                  </a:cubicBezTo>
                  <a:cubicBezTo>
                    <a:pt x="1" y="1399"/>
                    <a:pt x="1" y="2700"/>
                    <a:pt x="803" y="3498"/>
                  </a:cubicBezTo>
                  <a:cubicBezTo>
                    <a:pt x="803" y="3498"/>
                    <a:pt x="855" y="3559"/>
                    <a:pt x="963" y="3645"/>
                  </a:cubicBezTo>
                  <a:cubicBezTo>
                    <a:pt x="1343" y="3955"/>
                    <a:pt x="2391" y="4646"/>
                    <a:pt x="4207" y="4646"/>
                  </a:cubicBezTo>
                  <a:cubicBezTo>
                    <a:pt x="4402" y="4646"/>
                    <a:pt x="4605" y="4638"/>
                    <a:pt x="4818" y="4621"/>
                  </a:cubicBezTo>
                  <a:cubicBezTo>
                    <a:pt x="4818" y="4621"/>
                    <a:pt x="5043" y="1824"/>
                    <a:pt x="3699" y="602"/>
                  </a:cubicBezTo>
                  <a:cubicBezTo>
                    <a:pt x="3298" y="201"/>
                    <a:pt x="2773" y="0"/>
                    <a:pt x="2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 flipH="1">
              <a:off x="2656301" y="2599453"/>
              <a:ext cx="184481" cy="251598"/>
            </a:xfrm>
            <a:custGeom>
              <a:rect b="b" l="l" r="r" t="t"/>
              <a:pathLst>
                <a:path extrusionOk="0" h="2030" w="1484">
                  <a:moveTo>
                    <a:pt x="955" y="0"/>
                  </a:moveTo>
                  <a:cubicBezTo>
                    <a:pt x="430" y="0"/>
                    <a:pt x="1" y="430"/>
                    <a:pt x="1" y="954"/>
                  </a:cubicBezTo>
                  <a:lnTo>
                    <a:pt x="1" y="1076"/>
                  </a:lnTo>
                  <a:cubicBezTo>
                    <a:pt x="1" y="1600"/>
                    <a:pt x="430" y="2030"/>
                    <a:pt x="955" y="2030"/>
                  </a:cubicBezTo>
                  <a:lnTo>
                    <a:pt x="1484" y="203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 flipH="1">
              <a:off x="3211277" y="2609594"/>
              <a:ext cx="592473" cy="590078"/>
            </a:xfrm>
            <a:custGeom>
              <a:rect b="b" l="l" r="r" t="t"/>
              <a:pathLst>
                <a:path extrusionOk="0" h="4761" w="4766">
                  <a:moveTo>
                    <a:pt x="2381" y="0"/>
                  </a:moveTo>
                  <a:cubicBezTo>
                    <a:pt x="1067" y="0"/>
                    <a:pt x="1" y="1062"/>
                    <a:pt x="1" y="2380"/>
                  </a:cubicBezTo>
                  <a:cubicBezTo>
                    <a:pt x="1" y="3694"/>
                    <a:pt x="1067" y="4761"/>
                    <a:pt x="2381" y="4761"/>
                  </a:cubicBezTo>
                  <a:cubicBezTo>
                    <a:pt x="3699" y="4761"/>
                    <a:pt x="4766" y="3694"/>
                    <a:pt x="4766" y="2380"/>
                  </a:cubicBezTo>
                  <a:cubicBezTo>
                    <a:pt x="4766" y="1062"/>
                    <a:pt x="369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 flipH="1">
              <a:off x="3179453" y="2577370"/>
              <a:ext cx="656121" cy="654031"/>
            </a:xfrm>
            <a:custGeom>
              <a:rect b="b" l="l" r="r" t="t"/>
              <a:pathLst>
                <a:path extrusionOk="0" h="5277" w="5278">
                  <a:moveTo>
                    <a:pt x="2637" y="260"/>
                  </a:moveTo>
                  <a:cubicBezTo>
                    <a:pt x="3955" y="260"/>
                    <a:pt x="5022" y="1322"/>
                    <a:pt x="5022" y="2640"/>
                  </a:cubicBezTo>
                  <a:cubicBezTo>
                    <a:pt x="5022" y="3954"/>
                    <a:pt x="3955" y="5021"/>
                    <a:pt x="2637" y="5021"/>
                  </a:cubicBezTo>
                  <a:cubicBezTo>
                    <a:pt x="1323" y="5021"/>
                    <a:pt x="257" y="3954"/>
                    <a:pt x="257" y="2640"/>
                  </a:cubicBezTo>
                  <a:cubicBezTo>
                    <a:pt x="257" y="1322"/>
                    <a:pt x="1323" y="260"/>
                    <a:pt x="2637" y="260"/>
                  </a:cubicBezTo>
                  <a:close/>
                  <a:moveTo>
                    <a:pt x="2637" y="0"/>
                  </a:moveTo>
                  <a:cubicBezTo>
                    <a:pt x="1185" y="0"/>
                    <a:pt x="1" y="1184"/>
                    <a:pt x="1" y="2640"/>
                  </a:cubicBezTo>
                  <a:cubicBezTo>
                    <a:pt x="1" y="4097"/>
                    <a:pt x="1185" y="5277"/>
                    <a:pt x="2637" y="5277"/>
                  </a:cubicBezTo>
                  <a:cubicBezTo>
                    <a:pt x="4094" y="5277"/>
                    <a:pt x="5277" y="4097"/>
                    <a:pt x="5277" y="2640"/>
                  </a:cubicBezTo>
                  <a:cubicBezTo>
                    <a:pt x="5277" y="1184"/>
                    <a:pt x="4094" y="0"/>
                    <a:pt x="2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3397591" y="2670333"/>
              <a:ext cx="225195" cy="460065"/>
            </a:xfrm>
            <a:custGeom>
              <a:rect b="b" l="l" r="r" t="t"/>
              <a:pathLst>
                <a:path extrusionOk="0" h="3712" w="2061">
                  <a:moveTo>
                    <a:pt x="946" y="707"/>
                  </a:moveTo>
                  <a:lnTo>
                    <a:pt x="946" y="1695"/>
                  </a:lnTo>
                  <a:cubicBezTo>
                    <a:pt x="621" y="1613"/>
                    <a:pt x="356" y="1500"/>
                    <a:pt x="356" y="1201"/>
                  </a:cubicBezTo>
                  <a:cubicBezTo>
                    <a:pt x="356" y="950"/>
                    <a:pt x="538" y="742"/>
                    <a:pt x="946" y="707"/>
                  </a:cubicBezTo>
                  <a:close/>
                  <a:moveTo>
                    <a:pt x="1145" y="2021"/>
                  </a:moveTo>
                  <a:cubicBezTo>
                    <a:pt x="1484" y="2103"/>
                    <a:pt x="1774" y="2211"/>
                    <a:pt x="1774" y="2523"/>
                  </a:cubicBezTo>
                  <a:cubicBezTo>
                    <a:pt x="1774" y="2775"/>
                    <a:pt x="1579" y="2979"/>
                    <a:pt x="1145" y="3009"/>
                  </a:cubicBezTo>
                  <a:lnTo>
                    <a:pt x="1145" y="2021"/>
                  </a:lnTo>
                  <a:close/>
                  <a:moveTo>
                    <a:pt x="946" y="0"/>
                  </a:moveTo>
                  <a:lnTo>
                    <a:pt x="946" y="451"/>
                  </a:lnTo>
                  <a:cubicBezTo>
                    <a:pt x="343" y="499"/>
                    <a:pt x="70" y="828"/>
                    <a:pt x="70" y="1210"/>
                  </a:cubicBezTo>
                  <a:cubicBezTo>
                    <a:pt x="70" y="1730"/>
                    <a:pt x="512" y="1864"/>
                    <a:pt x="946" y="1973"/>
                  </a:cubicBezTo>
                  <a:lnTo>
                    <a:pt x="946" y="3009"/>
                  </a:lnTo>
                  <a:cubicBezTo>
                    <a:pt x="616" y="2992"/>
                    <a:pt x="300" y="2857"/>
                    <a:pt x="118" y="2680"/>
                  </a:cubicBezTo>
                  <a:lnTo>
                    <a:pt x="1" y="2905"/>
                  </a:lnTo>
                  <a:cubicBezTo>
                    <a:pt x="196" y="3100"/>
                    <a:pt x="560" y="3243"/>
                    <a:pt x="946" y="3265"/>
                  </a:cubicBezTo>
                  <a:lnTo>
                    <a:pt x="946" y="3711"/>
                  </a:lnTo>
                  <a:lnTo>
                    <a:pt x="1145" y="3711"/>
                  </a:lnTo>
                  <a:lnTo>
                    <a:pt x="1145" y="3261"/>
                  </a:lnTo>
                  <a:cubicBezTo>
                    <a:pt x="1774" y="3222"/>
                    <a:pt x="2060" y="2892"/>
                    <a:pt x="2060" y="2506"/>
                  </a:cubicBezTo>
                  <a:cubicBezTo>
                    <a:pt x="2060" y="1977"/>
                    <a:pt x="1592" y="1851"/>
                    <a:pt x="1145" y="1747"/>
                  </a:cubicBezTo>
                  <a:lnTo>
                    <a:pt x="1145" y="698"/>
                  </a:lnTo>
                  <a:cubicBezTo>
                    <a:pt x="1375" y="711"/>
                    <a:pt x="1627" y="785"/>
                    <a:pt x="1848" y="928"/>
                  </a:cubicBezTo>
                  <a:lnTo>
                    <a:pt x="1948" y="694"/>
                  </a:lnTo>
                  <a:cubicBezTo>
                    <a:pt x="1735" y="546"/>
                    <a:pt x="1440" y="460"/>
                    <a:pt x="1145" y="451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1679208" y="3197582"/>
              <a:ext cx="787389" cy="313939"/>
            </a:xfrm>
            <a:custGeom>
              <a:rect b="b" l="l" r="r" t="t"/>
              <a:pathLst>
                <a:path extrusionOk="0" h="2533" w="6353">
                  <a:moveTo>
                    <a:pt x="1267" y="0"/>
                  </a:moveTo>
                  <a:cubicBezTo>
                    <a:pt x="573" y="0"/>
                    <a:pt x="1" y="568"/>
                    <a:pt x="1" y="1266"/>
                  </a:cubicBezTo>
                  <a:cubicBezTo>
                    <a:pt x="1" y="1960"/>
                    <a:pt x="573" y="2532"/>
                    <a:pt x="1267" y="2532"/>
                  </a:cubicBezTo>
                  <a:lnTo>
                    <a:pt x="5087" y="2532"/>
                  </a:lnTo>
                  <a:cubicBezTo>
                    <a:pt x="5780" y="2532"/>
                    <a:pt x="6353" y="1960"/>
                    <a:pt x="6353" y="1266"/>
                  </a:cubicBezTo>
                  <a:cubicBezTo>
                    <a:pt x="6353" y="568"/>
                    <a:pt x="5780" y="0"/>
                    <a:pt x="5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7"/>
            <p:cNvSpPr/>
            <p:nvPr/>
          </p:nvSpPr>
          <p:spPr>
            <a:xfrm flipH="1">
              <a:off x="1769717" y="2988124"/>
              <a:ext cx="178389" cy="59119"/>
            </a:xfrm>
            <a:custGeom>
              <a:rect b="b" l="l" r="r" t="t"/>
              <a:pathLst>
                <a:path extrusionOk="0" h="477" w="1435">
                  <a:moveTo>
                    <a:pt x="1218" y="1"/>
                  </a:moveTo>
                  <a:cubicBezTo>
                    <a:pt x="1165" y="1"/>
                    <a:pt x="1146" y="88"/>
                    <a:pt x="1205" y="103"/>
                  </a:cubicBezTo>
                  <a:cubicBezTo>
                    <a:pt x="1253" y="116"/>
                    <a:pt x="1292" y="168"/>
                    <a:pt x="1283" y="220"/>
                  </a:cubicBezTo>
                  <a:cubicBezTo>
                    <a:pt x="1279" y="277"/>
                    <a:pt x="1218" y="311"/>
                    <a:pt x="1166" y="329"/>
                  </a:cubicBezTo>
                  <a:cubicBezTo>
                    <a:pt x="1075" y="360"/>
                    <a:pt x="973" y="369"/>
                    <a:pt x="875" y="369"/>
                  </a:cubicBezTo>
                  <a:cubicBezTo>
                    <a:pt x="852" y="369"/>
                    <a:pt x="829" y="369"/>
                    <a:pt x="806" y="368"/>
                  </a:cubicBezTo>
                  <a:cubicBezTo>
                    <a:pt x="555" y="363"/>
                    <a:pt x="308" y="281"/>
                    <a:pt x="99" y="138"/>
                  </a:cubicBezTo>
                  <a:cubicBezTo>
                    <a:pt x="90" y="131"/>
                    <a:pt x="80" y="128"/>
                    <a:pt x="71" y="128"/>
                  </a:cubicBezTo>
                  <a:cubicBezTo>
                    <a:pt x="28" y="128"/>
                    <a:pt x="1" y="197"/>
                    <a:pt x="47" y="229"/>
                  </a:cubicBezTo>
                  <a:cubicBezTo>
                    <a:pt x="279" y="387"/>
                    <a:pt x="557" y="476"/>
                    <a:pt x="836" y="476"/>
                  </a:cubicBezTo>
                  <a:cubicBezTo>
                    <a:pt x="887" y="476"/>
                    <a:pt x="938" y="473"/>
                    <a:pt x="988" y="467"/>
                  </a:cubicBezTo>
                  <a:cubicBezTo>
                    <a:pt x="1118" y="454"/>
                    <a:pt x="1292" y="433"/>
                    <a:pt x="1365" y="307"/>
                  </a:cubicBezTo>
                  <a:cubicBezTo>
                    <a:pt x="1435" y="190"/>
                    <a:pt x="1361" y="38"/>
                    <a:pt x="1235" y="4"/>
                  </a:cubicBezTo>
                  <a:cubicBezTo>
                    <a:pt x="1229" y="1"/>
                    <a:pt x="1223" y="1"/>
                    <a:pt x="1218" y="1"/>
                  </a:cubicBezTo>
                  <a:close/>
                </a:path>
              </a:pathLst>
            </a:custGeom>
            <a:solidFill>
              <a:srgbClr val="687F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7"/>
            <p:cNvSpPr/>
            <p:nvPr/>
          </p:nvSpPr>
          <p:spPr>
            <a:xfrm flipH="1">
              <a:off x="1536547" y="2285642"/>
              <a:ext cx="1072698" cy="553639"/>
            </a:xfrm>
            <a:custGeom>
              <a:rect b="b" l="l" r="r" t="t"/>
              <a:pathLst>
                <a:path extrusionOk="0" h="4467" w="8629">
                  <a:moveTo>
                    <a:pt x="7302" y="0"/>
                  </a:moveTo>
                  <a:cubicBezTo>
                    <a:pt x="7180" y="0"/>
                    <a:pt x="7076" y="83"/>
                    <a:pt x="7046" y="200"/>
                  </a:cubicBezTo>
                  <a:lnTo>
                    <a:pt x="6062" y="3937"/>
                  </a:lnTo>
                  <a:lnTo>
                    <a:pt x="1721" y="3937"/>
                  </a:lnTo>
                  <a:lnTo>
                    <a:pt x="547" y="1071"/>
                  </a:lnTo>
                  <a:cubicBezTo>
                    <a:pt x="503" y="968"/>
                    <a:pt x="404" y="906"/>
                    <a:pt x="298" y="906"/>
                  </a:cubicBezTo>
                  <a:cubicBezTo>
                    <a:pt x="265" y="906"/>
                    <a:pt x="232" y="912"/>
                    <a:pt x="200" y="924"/>
                  </a:cubicBezTo>
                  <a:cubicBezTo>
                    <a:pt x="65" y="980"/>
                    <a:pt x="0" y="1136"/>
                    <a:pt x="57" y="1271"/>
                  </a:cubicBezTo>
                  <a:lnTo>
                    <a:pt x="1297" y="4301"/>
                  </a:lnTo>
                  <a:cubicBezTo>
                    <a:pt x="1336" y="4401"/>
                    <a:pt x="1435" y="4466"/>
                    <a:pt x="1544" y="4466"/>
                  </a:cubicBezTo>
                  <a:lnTo>
                    <a:pt x="6270" y="4466"/>
                  </a:lnTo>
                  <a:cubicBezTo>
                    <a:pt x="6387" y="4466"/>
                    <a:pt x="6495" y="4388"/>
                    <a:pt x="6525" y="4271"/>
                  </a:cubicBezTo>
                  <a:lnTo>
                    <a:pt x="7505" y="534"/>
                  </a:lnTo>
                  <a:lnTo>
                    <a:pt x="8364" y="534"/>
                  </a:lnTo>
                  <a:cubicBezTo>
                    <a:pt x="8511" y="534"/>
                    <a:pt x="8628" y="412"/>
                    <a:pt x="8628" y="269"/>
                  </a:cubicBezTo>
                  <a:cubicBezTo>
                    <a:pt x="8628" y="122"/>
                    <a:pt x="8511" y="0"/>
                    <a:pt x="8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7"/>
            <p:cNvSpPr/>
            <p:nvPr/>
          </p:nvSpPr>
          <p:spPr>
            <a:xfrm flipH="1">
              <a:off x="2209209" y="2869763"/>
              <a:ext cx="208224" cy="207475"/>
            </a:xfrm>
            <a:custGeom>
              <a:rect b="b" l="l" r="r" t="t"/>
              <a:pathLst>
                <a:path extrusionOk="0" h="1674" w="1675">
                  <a:moveTo>
                    <a:pt x="838" y="534"/>
                  </a:moveTo>
                  <a:cubicBezTo>
                    <a:pt x="1007" y="534"/>
                    <a:pt x="1145" y="668"/>
                    <a:pt x="1145" y="837"/>
                  </a:cubicBezTo>
                  <a:cubicBezTo>
                    <a:pt x="1145" y="1006"/>
                    <a:pt x="1007" y="1145"/>
                    <a:pt x="838" y="1145"/>
                  </a:cubicBezTo>
                  <a:cubicBezTo>
                    <a:pt x="673" y="1145"/>
                    <a:pt x="534" y="1006"/>
                    <a:pt x="534" y="837"/>
                  </a:cubicBezTo>
                  <a:cubicBezTo>
                    <a:pt x="534" y="668"/>
                    <a:pt x="673" y="534"/>
                    <a:pt x="838" y="534"/>
                  </a:cubicBezTo>
                  <a:close/>
                  <a:moveTo>
                    <a:pt x="838" y="0"/>
                  </a:moveTo>
                  <a:cubicBezTo>
                    <a:pt x="378" y="0"/>
                    <a:pt x="1" y="378"/>
                    <a:pt x="1" y="837"/>
                  </a:cubicBezTo>
                  <a:cubicBezTo>
                    <a:pt x="1" y="1301"/>
                    <a:pt x="378" y="1674"/>
                    <a:pt x="838" y="1674"/>
                  </a:cubicBezTo>
                  <a:cubicBezTo>
                    <a:pt x="1301" y="1674"/>
                    <a:pt x="1674" y="1301"/>
                    <a:pt x="1674" y="837"/>
                  </a:cubicBezTo>
                  <a:cubicBezTo>
                    <a:pt x="1674" y="378"/>
                    <a:pt x="1301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7"/>
            <p:cNvSpPr/>
            <p:nvPr/>
          </p:nvSpPr>
          <p:spPr>
            <a:xfrm flipH="1">
              <a:off x="1825959" y="2869763"/>
              <a:ext cx="208224" cy="207475"/>
            </a:xfrm>
            <a:custGeom>
              <a:rect b="b" l="l" r="r" t="t"/>
              <a:pathLst>
                <a:path extrusionOk="0" h="1674" w="1675">
                  <a:moveTo>
                    <a:pt x="837" y="534"/>
                  </a:moveTo>
                  <a:cubicBezTo>
                    <a:pt x="1006" y="534"/>
                    <a:pt x="1141" y="668"/>
                    <a:pt x="1141" y="837"/>
                  </a:cubicBezTo>
                  <a:cubicBezTo>
                    <a:pt x="1141" y="1006"/>
                    <a:pt x="1006" y="1145"/>
                    <a:pt x="837" y="1145"/>
                  </a:cubicBezTo>
                  <a:cubicBezTo>
                    <a:pt x="668" y="1145"/>
                    <a:pt x="534" y="1006"/>
                    <a:pt x="534" y="837"/>
                  </a:cubicBezTo>
                  <a:cubicBezTo>
                    <a:pt x="534" y="668"/>
                    <a:pt x="668" y="534"/>
                    <a:pt x="837" y="534"/>
                  </a:cubicBezTo>
                  <a:close/>
                  <a:moveTo>
                    <a:pt x="837" y="0"/>
                  </a:moveTo>
                  <a:cubicBezTo>
                    <a:pt x="378" y="0"/>
                    <a:pt x="0" y="378"/>
                    <a:pt x="0" y="837"/>
                  </a:cubicBezTo>
                  <a:cubicBezTo>
                    <a:pt x="0" y="1301"/>
                    <a:pt x="378" y="1674"/>
                    <a:pt x="837" y="1674"/>
                  </a:cubicBezTo>
                  <a:cubicBezTo>
                    <a:pt x="1297" y="1674"/>
                    <a:pt x="1674" y="1301"/>
                    <a:pt x="1674" y="837"/>
                  </a:cubicBezTo>
                  <a:cubicBezTo>
                    <a:pt x="1674" y="378"/>
                    <a:pt x="1297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7"/>
            <p:cNvSpPr/>
            <p:nvPr/>
          </p:nvSpPr>
          <p:spPr>
            <a:xfrm flipH="1">
              <a:off x="461070" y="2963584"/>
              <a:ext cx="1668779" cy="2179851"/>
            </a:xfrm>
            <a:custGeom>
              <a:rect b="b" l="l" r="r" t="t"/>
              <a:pathLst>
                <a:path extrusionOk="0" h="17588" w="13424">
                  <a:moveTo>
                    <a:pt x="2437" y="1"/>
                  </a:moveTo>
                  <a:cubicBezTo>
                    <a:pt x="1695" y="1"/>
                    <a:pt x="1121" y="108"/>
                    <a:pt x="1002" y="314"/>
                  </a:cubicBezTo>
                  <a:cubicBezTo>
                    <a:pt x="655" y="904"/>
                    <a:pt x="3794" y="2339"/>
                    <a:pt x="3794" y="2339"/>
                  </a:cubicBezTo>
                  <a:lnTo>
                    <a:pt x="4150" y="4624"/>
                  </a:lnTo>
                  <a:cubicBezTo>
                    <a:pt x="4150" y="4624"/>
                    <a:pt x="2810" y="5916"/>
                    <a:pt x="2814" y="7399"/>
                  </a:cubicBezTo>
                  <a:lnTo>
                    <a:pt x="14" y="7399"/>
                  </a:lnTo>
                  <a:cubicBezTo>
                    <a:pt x="1" y="9718"/>
                    <a:pt x="3794" y="12983"/>
                    <a:pt x="3794" y="12983"/>
                  </a:cubicBezTo>
                  <a:lnTo>
                    <a:pt x="3963" y="17588"/>
                  </a:lnTo>
                  <a:lnTo>
                    <a:pt x="13424" y="17588"/>
                  </a:lnTo>
                  <a:lnTo>
                    <a:pt x="7887" y="9333"/>
                  </a:lnTo>
                  <a:cubicBezTo>
                    <a:pt x="7887" y="9333"/>
                    <a:pt x="7584" y="2408"/>
                    <a:pt x="6513" y="1177"/>
                  </a:cubicBezTo>
                  <a:cubicBezTo>
                    <a:pt x="5814" y="377"/>
                    <a:pt x="3829" y="1"/>
                    <a:pt x="2437" y="1"/>
                  </a:cubicBezTo>
                  <a:close/>
                </a:path>
              </a:pathLst>
            </a:custGeom>
            <a:solidFill>
              <a:srgbClr val="FFC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7"/>
            <p:cNvSpPr/>
            <p:nvPr/>
          </p:nvSpPr>
          <p:spPr>
            <a:xfrm flipH="1">
              <a:off x="1821827" y="2080400"/>
              <a:ext cx="656125" cy="550292"/>
            </a:xfrm>
            <a:custGeom>
              <a:rect b="b" l="l" r="r" t="t"/>
              <a:pathLst>
                <a:path extrusionOk="0" h="4440" w="5278">
                  <a:moveTo>
                    <a:pt x="1419" y="0"/>
                  </a:moveTo>
                  <a:cubicBezTo>
                    <a:pt x="638" y="0"/>
                    <a:pt x="1" y="638"/>
                    <a:pt x="1" y="1418"/>
                  </a:cubicBezTo>
                  <a:cubicBezTo>
                    <a:pt x="1" y="1418"/>
                    <a:pt x="1" y="1470"/>
                    <a:pt x="10" y="1565"/>
                  </a:cubicBezTo>
                  <a:cubicBezTo>
                    <a:pt x="10" y="1565"/>
                    <a:pt x="10" y="1570"/>
                    <a:pt x="10" y="1574"/>
                  </a:cubicBezTo>
                  <a:cubicBezTo>
                    <a:pt x="14" y="1591"/>
                    <a:pt x="14" y="1609"/>
                    <a:pt x="18" y="1622"/>
                  </a:cubicBezTo>
                  <a:cubicBezTo>
                    <a:pt x="18" y="1630"/>
                    <a:pt x="18" y="1639"/>
                    <a:pt x="23" y="1652"/>
                  </a:cubicBezTo>
                  <a:cubicBezTo>
                    <a:pt x="23" y="1669"/>
                    <a:pt x="27" y="1687"/>
                    <a:pt x="31" y="1704"/>
                  </a:cubicBezTo>
                  <a:cubicBezTo>
                    <a:pt x="31" y="1704"/>
                    <a:pt x="31" y="1708"/>
                    <a:pt x="31" y="1708"/>
                  </a:cubicBezTo>
                  <a:cubicBezTo>
                    <a:pt x="140" y="2237"/>
                    <a:pt x="604" y="3399"/>
                    <a:pt x="2620" y="4440"/>
                  </a:cubicBezTo>
                  <a:cubicBezTo>
                    <a:pt x="2620" y="4440"/>
                    <a:pt x="5277" y="3053"/>
                    <a:pt x="5243" y="1418"/>
                  </a:cubicBezTo>
                  <a:cubicBezTo>
                    <a:pt x="5243" y="638"/>
                    <a:pt x="4605" y="0"/>
                    <a:pt x="3825" y="0"/>
                  </a:cubicBezTo>
                  <a:cubicBezTo>
                    <a:pt x="3318" y="0"/>
                    <a:pt x="2871" y="269"/>
                    <a:pt x="2620" y="668"/>
                  </a:cubicBezTo>
                  <a:cubicBezTo>
                    <a:pt x="2372" y="269"/>
                    <a:pt x="1926" y="0"/>
                    <a:pt x="1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7"/>
            <p:cNvSpPr/>
            <p:nvPr/>
          </p:nvSpPr>
          <p:spPr>
            <a:xfrm>
              <a:off x="1869453" y="3271202"/>
              <a:ext cx="118362" cy="152198"/>
            </a:xfrm>
            <a:custGeom>
              <a:rect b="b" l="l" r="r" t="t"/>
              <a:pathLst>
                <a:path extrusionOk="0" h="1228" w="955">
                  <a:moveTo>
                    <a:pt x="456" y="213"/>
                  </a:moveTo>
                  <a:cubicBezTo>
                    <a:pt x="486" y="213"/>
                    <a:pt x="517" y="213"/>
                    <a:pt x="538" y="221"/>
                  </a:cubicBezTo>
                  <a:cubicBezTo>
                    <a:pt x="560" y="226"/>
                    <a:pt x="582" y="234"/>
                    <a:pt x="595" y="243"/>
                  </a:cubicBezTo>
                  <a:cubicBezTo>
                    <a:pt x="612" y="256"/>
                    <a:pt x="621" y="273"/>
                    <a:pt x="629" y="291"/>
                  </a:cubicBezTo>
                  <a:cubicBezTo>
                    <a:pt x="638" y="312"/>
                    <a:pt x="642" y="334"/>
                    <a:pt x="642" y="364"/>
                  </a:cubicBezTo>
                  <a:cubicBezTo>
                    <a:pt x="642" y="395"/>
                    <a:pt x="634" y="421"/>
                    <a:pt x="625" y="438"/>
                  </a:cubicBezTo>
                  <a:cubicBezTo>
                    <a:pt x="616" y="460"/>
                    <a:pt x="603" y="473"/>
                    <a:pt x="586" y="486"/>
                  </a:cubicBezTo>
                  <a:cubicBezTo>
                    <a:pt x="569" y="499"/>
                    <a:pt x="547" y="503"/>
                    <a:pt x="521" y="507"/>
                  </a:cubicBezTo>
                  <a:cubicBezTo>
                    <a:pt x="495" y="512"/>
                    <a:pt x="469" y="516"/>
                    <a:pt x="434" y="516"/>
                  </a:cubicBezTo>
                  <a:lnTo>
                    <a:pt x="287" y="516"/>
                  </a:lnTo>
                  <a:lnTo>
                    <a:pt x="287" y="213"/>
                  </a:lnTo>
                  <a:close/>
                  <a:moveTo>
                    <a:pt x="486" y="707"/>
                  </a:moveTo>
                  <a:cubicBezTo>
                    <a:pt x="521" y="707"/>
                    <a:pt x="551" y="711"/>
                    <a:pt x="577" y="715"/>
                  </a:cubicBezTo>
                  <a:cubicBezTo>
                    <a:pt x="599" y="724"/>
                    <a:pt x="621" y="733"/>
                    <a:pt x="634" y="746"/>
                  </a:cubicBezTo>
                  <a:cubicBezTo>
                    <a:pt x="647" y="759"/>
                    <a:pt x="660" y="772"/>
                    <a:pt x="664" y="789"/>
                  </a:cubicBezTo>
                  <a:cubicBezTo>
                    <a:pt x="668" y="811"/>
                    <a:pt x="673" y="828"/>
                    <a:pt x="673" y="850"/>
                  </a:cubicBezTo>
                  <a:cubicBezTo>
                    <a:pt x="673" y="872"/>
                    <a:pt x="668" y="893"/>
                    <a:pt x="664" y="911"/>
                  </a:cubicBezTo>
                  <a:cubicBezTo>
                    <a:pt x="660" y="928"/>
                    <a:pt x="651" y="945"/>
                    <a:pt x="638" y="963"/>
                  </a:cubicBezTo>
                  <a:cubicBezTo>
                    <a:pt x="625" y="976"/>
                    <a:pt x="603" y="989"/>
                    <a:pt x="582" y="997"/>
                  </a:cubicBezTo>
                  <a:cubicBezTo>
                    <a:pt x="556" y="1010"/>
                    <a:pt x="525" y="1015"/>
                    <a:pt x="486" y="1015"/>
                  </a:cubicBezTo>
                  <a:lnTo>
                    <a:pt x="287" y="1015"/>
                  </a:lnTo>
                  <a:lnTo>
                    <a:pt x="287" y="707"/>
                  </a:lnTo>
                  <a:close/>
                  <a:moveTo>
                    <a:pt x="1" y="0"/>
                  </a:moveTo>
                  <a:lnTo>
                    <a:pt x="1" y="1227"/>
                  </a:lnTo>
                  <a:lnTo>
                    <a:pt x="495" y="1227"/>
                  </a:lnTo>
                  <a:cubicBezTo>
                    <a:pt x="569" y="1227"/>
                    <a:pt x="634" y="1218"/>
                    <a:pt x="690" y="1201"/>
                  </a:cubicBezTo>
                  <a:cubicBezTo>
                    <a:pt x="746" y="1179"/>
                    <a:pt x="794" y="1153"/>
                    <a:pt x="833" y="1123"/>
                  </a:cubicBezTo>
                  <a:cubicBezTo>
                    <a:pt x="872" y="1088"/>
                    <a:pt x="903" y="1049"/>
                    <a:pt x="924" y="1006"/>
                  </a:cubicBezTo>
                  <a:cubicBezTo>
                    <a:pt x="946" y="958"/>
                    <a:pt x="955" y="911"/>
                    <a:pt x="955" y="859"/>
                  </a:cubicBezTo>
                  <a:cubicBezTo>
                    <a:pt x="955" y="789"/>
                    <a:pt x="937" y="733"/>
                    <a:pt x="898" y="689"/>
                  </a:cubicBezTo>
                  <a:cubicBezTo>
                    <a:pt x="859" y="642"/>
                    <a:pt x="798" y="611"/>
                    <a:pt x="716" y="590"/>
                  </a:cubicBezTo>
                  <a:cubicBezTo>
                    <a:pt x="755" y="577"/>
                    <a:pt x="785" y="564"/>
                    <a:pt x="811" y="542"/>
                  </a:cubicBezTo>
                  <a:cubicBezTo>
                    <a:pt x="838" y="525"/>
                    <a:pt x="859" y="507"/>
                    <a:pt x="877" y="481"/>
                  </a:cubicBezTo>
                  <a:cubicBezTo>
                    <a:pt x="894" y="460"/>
                    <a:pt x="907" y="438"/>
                    <a:pt x="916" y="412"/>
                  </a:cubicBezTo>
                  <a:cubicBezTo>
                    <a:pt x="920" y="386"/>
                    <a:pt x="924" y="360"/>
                    <a:pt x="924" y="330"/>
                  </a:cubicBezTo>
                  <a:cubicBezTo>
                    <a:pt x="924" y="282"/>
                    <a:pt x="916" y="234"/>
                    <a:pt x="898" y="195"/>
                  </a:cubicBezTo>
                  <a:cubicBezTo>
                    <a:pt x="881" y="152"/>
                    <a:pt x="855" y="117"/>
                    <a:pt x="816" y="87"/>
                  </a:cubicBezTo>
                  <a:cubicBezTo>
                    <a:pt x="781" y="61"/>
                    <a:pt x="733" y="39"/>
                    <a:pt x="673" y="22"/>
                  </a:cubicBezTo>
                  <a:cubicBezTo>
                    <a:pt x="612" y="4"/>
                    <a:pt x="538" y="0"/>
                    <a:pt x="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7"/>
            <p:cNvSpPr/>
            <p:nvPr/>
          </p:nvSpPr>
          <p:spPr>
            <a:xfrm>
              <a:off x="2004917" y="3271202"/>
              <a:ext cx="131252" cy="153809"/>
            </a:xfrm>
            <a:custGeom>
              <a:rect b="b" l="l" r="r" t="t"/>
              <a:pathLst>
                <a:path extrusionOk="0" h="1241" w="1059">
                  <a:moveTo>
                    <a:pt x="0" y="0"/>
                  </a:moveTo>
                  <a:lnTo>
                    <a:pt x="0" y="729"/>
                  </a:lnTo>
                  <a:cubicBezTo>
                    <a:pt x="0" y="802"/>
                    <a:pt x="13" y="872"/>
                    <a:pt x="35" y="937"/>
                  </a:cubicBezTo>
                  <a:cubicBezTo>
                    <a:pt x="61" y="997"/>
                    <a:pt x="96" y="1054"/>
                    <a:pt x="139" y="1097"/>
                  </a:cubicBezTo>
                  <a:cubicBezTo>
                    <a:pt x="187" y="1145"/>
                    <a:pt x="243" y="1179"/>
                    <a:pt x="308" y="1205"/>
                  </a:cubicBezTo>
                  <a:cubicBezTo>
                    <a:pt x="373" y="1231"/>
                    <a:pt x="447" y="1240"/>
                    <a:pt x="529" y="1240"/>
                  </a:cubicBezTo>
                  <a:cubicBezTo>
                    <a:pt x="612" y="1240"/>
                    <a:pt x="685" y="1231"/>
                    <a:pt x="750" y="1205"/>
                  </a:cubicBezTo>
                  <a:cubicBezTo>
                    <a:pt x="815" y="1179"/>
                    <a:pt x="872" y="1145"/>
                    <a:pt x="915" y="1097"/>
                  </a:cubicBezTo>
                  <a:cubicBezTo>
                    <a:pt x="963" y="1054"/>
                    <a:pt x="998" y="997"/>
                    <a:pt x="1019" y="937"/>
                  </a:cubicBezTo>
                  <a:cubicBezTo>
                    <a:pt x="1045" y="872"/>
                    <a:pt x="1058" y="802"/>
                    <a:pt x="1058" y="729"/>
                  </a:cubicBezTo>
                  <a:lnTo>
                    <a:pt x="1058" y="0"/>
                  </a:lnTo>
                  <a:lnTo>
                    <a:pt x="772" y="0"/>
                  </a:lnTo>
                  <a:lnTo>
                    <a:pt x="772" y="729"/>
                  </a:lnTo>
                  <a:cubicBezTo>
                    <a:pt x="772" y="772"/>
                    <a:pt x="768" y="811"/>
                    <a:pt x="755" y="841"/>
                  </a:cubicBezTo>
                  <a:cubicBezTo>
                    <a:pt x="746" y="876"/>
                    <a:pt x="729" y="906"/>
                    <a:pt x="707" y="928"/>
                  </a:cubicBezTo>
                  <a:cubicBezTo>
                    <a:pt x="685" y="954"/>
                    <a:pt x="659" y="971"/>
                    <a:pt x="633" y="984"/>
                  </a:cubicBezTo>
                  <a:cubicBezTo>
                    <a:pt x="603" y="997"/>
                    <a:pt x="568" y="1002"/>
                    <a:pt x="529" y="1002"/>
                  </a:cubicBezTo>
                  <a:cubicBezTo>
                    <a:pt x="490" y="1002"/>
                    <a:pt x="456" y="997"/>
                    <a:pt x="425" y="984"/>
                  </a:cubicBezTo>
                  <a:cubicBezTo>
                    <a:pt x="395" y="971"/>
                    <a:pt x="369" y="954"/>
                    <a:pt x="352" y="928"/>
                  </a:cubicBezTo>
                  <a:cubicBezTo>
                    <a:pt x="330" y="906"/>
                    <a:pt x="312" y="876"/>
                    <a:pt x="304" y="841"/>
                  </a:cubicBezTo>
                  <a:cubicBezTo>
                    <a:pt x="291" y="807"/>
                    <a:pt x="286" y="768"/>
                    <a:pt x="286" y="724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2142488" y="3271202"/>
              <a:ext cx="145753" cy="152198"/>
            </a:xfrm>
            <a:custGeom>
              <a:rect b="b" l="l" r="r" t="t"/>
              <a:pathLst>
                <a:path extrusionOk="0" h="1228" w="1176">
                  <a:moveTo>
                    <a:pt x="0" y="0"/>
                  </a:moveTo>
                  <a:lnTo>
                    <a:pt x="447" y="759"/>
                  </a:lnTo>
                  <a:lnTo>
                    <a:pt x="447" y="1227"/>
                  </a:lnTo>
                  <a:lnTo>
                    <a:pt x="733" y="1227"/>
                  </a:lnTo>
                  <a:lnTo>
                    <a:pt x="733" y="759"/>
                  </a:lnTo>
                  <a:lnTo>
                    <a:pt x="1175" y="0"/>
                  </a:lnTo>
                  <a:lnTo>
                    <a:pt x="924" y="0"/>
                  </a:lnTo>
                  <a:cubicBezTo>
                    <a:pt x="911" y="0"/>
                    <a:pt x="902" y="0"/>
                    <a:pt x="889" y="4"/>
                  </a:cubicBezTo>
                  <a:cubicBezTo>
                    <a:pt x="880" y="9"/>
                    <a:pt x="872" y="13"/>
                    <a:pt x="863" y="17"/>
                  </a:cubicBezTo>
                  <a:cubicBezTo>
                    <a:pt x="859" y="26"/>
                    <a:pt x="850" y="30"/>
                    <a:pt x="846" y="39"/>
                  </a:cubicBezTo>
                  <a:cubicBezTo>
                    <a:pt x="837" y="43"/>
                    <a:pt x="833" y="52"/>
                    <a:pt x="833" y="61"/>
                  </a:cubicBezTo>
                  <a:lnTo>
                    <a:pt x="659" y="416"/>
                  </a:lnTo>
                  <a:cubicBezTo>
                    <a:pt x="646" y="447"/>
                    <a:pt x="633" y="473"/>
                    <a:pt x="620" y="494"/>
                  </a:cubicBezTo>
                  <a:cubicBezTo>
                    <a:pt x="607" y="520"/>
                    <a:pt x="599" y="546"/>
                    <a:pt x="590" y="568"/>
                  </a:cubicBezTo>
                  <a:cubicBezTo>
                    <a:pt x="581" y="546"/>
                    <a:pt x="573" y="520"/>
                    <a:pt x="560" y="499"/>
                  </a:cubicBezTo>
                  <a:cubicBezTo>
                    <a:pt x="547" y="473"/>
                    <a:pt x="534" y="447"/>
                    <a:pt x="521" y="416"/>
                  </a:cubicBezTo>
                  <a:lnTo>
                    <a:pt x="347" y="61"/>
                  </a:lnTo>
                  <a:cubicBezTo>
                    <a:pt x="338" y="43"/>
                    <a:pt x="325" y="26"/>
                    <a:pt x="312" y="17"/>
                  </a:cubicBezTo>
                  <a:cubicBezTo>
                    <a:pt x="295" y="4"/>
                    <a:pt x="278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7"/>
            <p:cNvSpPr/>
            <p:nvPr/>
          </p:nvSpPr>
          <p:spPr>
            <a:xfrm flipH="1">
              <a:off x="2508132" y="4123151"/>
              <a:ext cx="68497" cy="52798"/>
            </a:xfrm>
            <a:custGeom>
              <a:rect b="b" l="l" r="r" t="t"/>
              <a:pathLst>
                <a:path extrusionOk="0" h="426" w="551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7"/>
            <p:cNvSpPr/>
            <p:nvPr/>
          </p:nvSpPr>
          <p:spPr>
            <a:xfrm flipH="1">
              <a:off x="3502927" y="4219160"/>
              <a:ext cx="68496" cy="52798"/>
            </a:xfrm>
            <a:custGeom>
              <a:rect b="b" l="l" r="r" t="t"/>
              <a:pathLst>
                <a:path extrusionOk="0" h="426" w="551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cubicBezTo>
                    <a:pt x="551" y="425"/>
                    <a:pt x="551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7"/>
            <p:cNvSpPr/>
            <p:nvPr/>
          </p:nvSpPr>
          <p:spPr>
            <a:xfrm flipH="1">
              <a:off x="2367541" y="3958101"/>
              <a:ext cx="68497" cy="52798"/>
            </a:xfrm>
            <a:custGeom>
              <a:rect b="b" l="l" r="r" t="t"/>
              <a:pathLst>
                <a:path extrusionOk="0" h="426" w="551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7"/>
            <p:cNvSpPr/>
            <p:nvPr/>
          </p:nvSpPr>
          <p:spPr>
            <a:xfrm flipH="1">
              <a:off x="1032429" y="1156543"/>
              <a:ext cx="68497" cy="52798"/>
            </a:xfrm>
            <a:custGeom>
              <a:rect b="b" l="l" r="r" t="t"/>
              <a:pathLst>
                <a:path extrusionOk="0" h="426" w="551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7"/>
            <p:cNvSpPr/>
            <p:nvPr/>
          </p:nvSpPr>
          <p:spPr>
            <a:xfrm flipH="1">
              <a:off x="3640057" y="4071051"/>
              <a:ext cx="68496" cy="52798"/>
            </a:xfrm>
            <a:custGeom>
              <a:rect b="b" l="l" r="r" t="t"/>
              <a:pathLst>
                <a:path extrusionOk="0" h="426" w="551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1566" name="Google Shape;1566;p48"/>
          <p:cNvGrpSpPr/>
          <p:nvPr/>
        </p:nvGrpSpPr>
        <p:grpSpPr>
          <a:xfrm>
            <a:off x="620950" y="2484950"/>
            <a:ext cx="3876900" cy="963600"/>
            <a:chOff x="620950" y="2484950"/>
            <a:chExt cx="3876900" cy="963600"/>
          </a:xfrm>
        </p:grpSpPr>
        <p:sp>
          <p:nvSpPr>
            <p:cNvPr id="1567" name="Google Shape;1567;p48"/>
            <p:cNvSpPr/>
            <p:nvPr/>
          </p:nvSpPr>
          <p:spPr>
            <a:xfrm>
              <a:off x="620950" y="2484950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8" name="Google Shape;1568;p48"/>
            <p:cNvGrpSpPr/>
            <p:nvPr/>
          </p:nvGrpSpPr>
          <p:grpSpPr>
            <a:xfrm>
              <a:off x="1454400" y="2585438"/>
              <a:ext cx="2218830" cy="762650"/>
              <a:chOff x="2827075" y="1581985"/>
              <a:chExt cx="2218830" cy="762650"/>
            </a:xfrm>
          </p:grpSpPr>
          <p:sp>
            <p:nvSpPr>
              <p:cNvPr id="1569" name="Google Shape;1569;p48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70" name="Google Shape;1570;p48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and is where we all live on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71" name="Google Shape;1571;p48"/>
            <p:cNvSpPr/>
            <p:nvPr/>
          </p:nvSpPr>
          <p:spPr>
            <a:xfrm>
              <a:off x="3676451" y="25972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703449" y="25972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3600"/>
            </a:p>
          </p:txBody>
        </p:sp>
      </p:grpSp>
      <p:cxnSp>
        <p:nvCxnSpPr>
          <p:cNvPr id="1573" name="Google Shape;1573;p48"/>
          <p:cNvCxnSpPr>
            <a:stCxn id="1574" idx="3"/>
            <a:endCxn id="1575" idx="1"/>
          </p:cNvCxnSpPr>
          <p:nvPr/>
        </p:nvCxnSpPr>
        <p:spPr>
          <a:xfrm>
            <a:off x="4497850" y="1842600"/>
            <a:ext cx="15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6" name="Google Shape;1576;p48"/>
          <p:cNvCxnSpPr>
            <a:stCxn id="1577" idx="1"/>
            <a:endCxn id="1567" idx="3"/>
          </p:cNvCxnSpPr>
          <p:nvPr/>
        </p:nvCxnSpPr>
        <p:spPr>
          <a:xfrm rot="10800000">
            <a:off x="4497919" y="2966750"/>
            <a:ext cx="15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8" name="Google Shape;1578;p48"/>
          <p:cNvCxnSpPr>
            <a:stCxn id="1579" idx="3"/>
            <a:endCxn id="1580" idx="1"/>
          </p:cNvCxnSpPr>
          <p:nvPr/>
        </p:nvCxnSpPr>
        <p:spPr>
          <a:xfrm>
            <a:off x="4497850" y="4090875"/>
            <a:ext cx="15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1" name="Google Shape;1581;p48"/>
          <p:cNvCxnSpPr>
            <a:stCxn id="1575" idx="3"/>
            <a:endCxn id="1577" idx="3"/>
          </p:cNvCxnSpPr>
          <p:nvPr/>
        </p:nvCxnSpPr>
        <p:spPr>
          <a:xfrm>
            <a:off x="8525119" y="1842600"/>
            <a:ext cx="600" cy="1124100"/>
          </a:xfrm>
          <a:prstGeom prst="bentConnector3">
            <a:avLst>
              <a:gd fmla="val 285176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2" name="Google Shape;1582;p48"/>
          <p:cNvCxnSpPr>
            <a:stCxn id="1567" idx="1"/>
            <a:endCxn id="1579" idx="1"/>
          </p:cNvCxnSpPr>
          <p:nvPr/>
        </p:nvCxnSpPr>
        <p:spPr>
          <a:xfrm>
            <a:off x="620950" y="2966750"/>
            <a:ext cx="600" cy="1124100"/>
          </a:xfrm>
          <a:prstGeom prst="bentConnector3">
            <a:avLst>
              <a:gd fmla="val -27312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83" name="Google Shape;1583;p48"/>
          <p:cNvGrpSpPr/>
          <p:nvPr/>
        </p:nvGrpSpPr>
        <p:grpSpPr>
          <a:xfrm>
            <a:off x="4648219" y="2484950"/>
            <a:ext cx="3876900" cy="963600"/>
            <a:chOff x="4648219" y="2484950"/>
            <a:chExt cx="3876900" cy="963600"/>
          </a:xfrm>
        </p:grpSpPr>
        <p:sp>
          <p:nvSpPr>
            <p:cNvPr id="1577" name="Google Shape;1577;p48"/>
            <p:cNvSpPr/>
            <p:nvPr/>
          </p:nvSpPr>
          <p:spPr>
            <a:xfrm>
              <a:off x="4648219" y="2484950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4" name="Google Shape;1584;p48"/>
            <p:cNvGrpSpPr/>
            <p:nvPr/>
          </p:nvGrpSpPr>
          <p:grpSpPr>
            <a:xfrm>
              <a:off x="5481663" y="2585438"/>
              <a:ext cx="2218830" cy="762650"/>
              <a:chOff x="2827075" y="1581985"/>
              <a:chExt cx="2218830" cy="762650"/>
            </a:xfrm>
          </p:grpSpPr>
          <p:sp>
            <p:nvSpPr>
              <p:cNvPr id="1585" name="Google Shape;1585;p48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86" name="Google Shape;1586;p48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48"/>
            <p:cNvSpPr/>
            <p:nvPr/>
          </p:nvSpPr>
          <p:spPr>
            <a:xfrm>
              <a:off x="7703720" y="25972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4730718" y="25972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3600"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>
            <a:off x="620950" y="1360800"/>
            <a:ext cx="3876900" cy="963600"/>
            <a:chOff x="620950" y="1360800"/>
            <a:chExt cx="3876900" cy="963600"/>
          </a:xfrm>
        </p:grpSpPr>
        <p:sp>
          <p:nvSpPr>
            <p:cNvPr id="1574" name="Google Shape;1574;p48"/>
            <p:cNvSpPr/>
            <p:nvPr/>
          </p:nvSpPr>
          <p:spPr>
            <a:xfrm>
              <a:off x="620950" y="1360800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0" name="Google Shape;1590;p48"/>
            <p:cNvGrpSpPr/>
            <p:nvPr/>
          </p:nvGrpSpPr>
          <p:grpSpPr>
            <a:xfrm>
              <a:off x="1454400" y="1461288"/>
              <a:ext cx="2218830" cy="762650"/>
              <a:chOff x="2827075" y="1581985"/>
              <a:chExt cx="2218830" cy="762650"/>
            </a:xfrm>
          </p:grpSpPr>
          <p:sp>
            <p:nvSpPr>
              <p:cNvPr id="1591" name="Google Shape;1591;p48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92" name="Google Shape;1592;p48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3" name="Google Shape;1593;p48"/>
            <p:cNvSpPr/>
            <p:nvPr/>
          </p:nvSpPr>
          <p:spPr>
            <a:xfrm>
              <a:off x="3676451" y="14849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703449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3600"/>
            </a:p>
          </p:txBody>
        </p:sp>
      </p:grpSp>
      <p:grpSp>
        <p:nvGrpSpPr>
          <p:cNvPr id="1595" name="Google Shape;1595;p48"/>
          <p:cNvGrpSpPr/>
          <p:nvPr/>
        </p:nvGrpSpPr>
        <p:grpSpPr>
          <a:xfrm>
            <a:off x="4648219" y="1360800"/>
            <a:ext cx="3876900" cy="963600"/>
            <a:chOff x="4648219" y="1360800"/>
            <a:chExt cx="3876900" cy="963600"/>
          </a:xfrm>
        </p:grpSpPr>
        <p:sp>
          <p:nvSpPr>
            <p:cNvPr id="1575" name="Google Shape;1575;p48"/>
            <p:cNvSpPr/>
            <p:nvPr/>
          </p:nvSpPr>
          <p:spPr>
            <a:xfrm>
              <a:off x="4648219" y="1360800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6" name="Google Shape;1596;p48"/>
            <p:cNvGrpSpPr/>
            <p:nvPr/>
          </p:nvGrpSpPr>
          <p:grpSpPr>
            <a:xfrm>
              <a:off x="5481663" y="1461288"/>
              <a:ext cx="2218830" cy="762650"/>
              <a:chOff x="2827075" y="1581985"/>
              <a:chExt cx="2218830" cy="762650"/>
            </a:xfrm>
          </p:grpSpPr>
          <p:sp>
            <p:nvSpPr>
              <p:cNvPr id="1597" name="Google Shape;1597;p48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98" name="Google Shape;1598;p48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9" name="Google Shape;1599;p48"/>
            <p:cNvSpPr/>
            <p:nvPr/>
          </p:nvSpPr>
          <p:spPr>
            <a:xfrm>
              <a:off x="7703720" y="14849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4730718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3600"/>
            </a:p>
          </p:txBody>
        </p:sp>
      </p:grpSp>
      <p:grpSp>
        <p:nvGrpSpPr>
          <p:cNvPr id="1601" name="Google Shape;1601;p48"/>
          <p:cNvGrpSpPr/>
          <p:nvPr/>
        </p:nvGrpSpPr>
        <p:grpSpPr>
          <a:xfrm>
            <a:off x="620950" y="3609075"/>
            <a:ext cx="3876900" cy="963600"/>
            <a:chOff x="620950" y="3609075"/>
            <a:chExt cx="3876900" cy="963600"/>
          </a:xfrm>
        </p:grpSpPr>
        <p:sp>
          <p:nvSpPr>
            <p:cNvPr id="1579" name="Google Shape;1579;p48"/>
            <p:cNvSpPr/>
            <p:nvPr/>
          </p:nvSpPr>
          <p:spPr>
            <a:xfrm>
              <a:off x="620950" y="3609075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2" name="Google Shape;1602;p48"/>
            <p:cNvGrpSpPr/>
            <p:nvPr/>
          </p:nvGrpSpPr>
          <p:grpSpPr>
            <a:xfrm>
              <a:off x="1454400" y="3709550"/>
              <a:ext cx="2218830" cy="762650"/>
              <a:chOff x="2827075" y="1581985"/>
              <a:chExt cx="2218830" cy="762650"/>
            </a:xfrm>
          </p:grpSpPr>
          <p:sp>
            <p:nvSpPr>
              <p:cNvPr id="1603" name="Google Shape;1603;p48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04" name="Google Shape;1604;p48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05" name="Google Shape;1605;p48"/>
            <p:cNvSpPr/>
            <p:nvPr/>
          </p:nvSpPr>
          <p:spPr>
            <a:xfrm>
              <a:off x="3676451" y="3721425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703449" y="3721425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3600"/>
            </a:p>
          </p:txBody>
        </p:sp>
      </p:grpSp>
      <p:grpSp>
        <p:nvGrpSpPr>
          <p:cNvPr id="1607" name="Google Shape;1607;p48"/>
          <p:cNvGrpSpPr/>
          <p:nvPr/>
        </p:nvGrpSpPr>
        <p:grpSpPr>
          <a:xfrm>
            <a:off x="4648219" y="3609075"/>
            <a:ext cx="3876900" cy="963600"/>
            <a:chOff x="4648219" y="3609075"/>
            <a:chExt cx="3876900" cy="963600"/>
          </a:xfrm>
        </p:grpSpPr>
        <p:sp>
          <p:nvSpPr>
            <p:cNvPr id="1580" name="Google Shape;1580;p48"/>
            <p:cNvSpPr/>
            <p:nvPr/>
          </p:nvSpPr>
          <p:spPr>
            <a:xfrm>
              <a:off x="4648219" y="3609075"/>
              <a:ext cx="3876900" cy="963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8" name="Google Shape;1608;p48"/>
            <p:cNvGrpSpPr/>
            <p:nvPr/>
          </p:nvGrpSpPr>
          <p:grpSpPr>
            <a:xfrm>
              <a:off x="5481663" y="3709550"/>
              <a:ext cx="2218830" cy="762650"/>
              <a:chOff x="2827075" y="1581985"/>
              <a:chExt cx="2218830" cy="762650"/>
            </a:xfrm>
          </p:grpSpPr>
          <p:sp>
            <p:nvSpPr>
              <p:cNvPr id="1609" name="Google Shape;1609;p48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10" name="Google Shape;1610;p48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11" name="Google Shape;1611;p48"/>
            <p:cNvSpPr/>
            <p:nvPr/>
          </p:nvSpPr>
          <p:spPr>
            <a:xfrm>
              <a:off x="7703720" y="3721425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4730718" y="3721425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3600"/>
            </a:p>
          </p:txBody>
        </p:sp>
      </p:grpSp>
      <p:grpSp>
        <p:nvGrpSpPr>
          <p:cNvPr id="1613" name="Google Shape;1613;p48"/>
          <p:cNvGrpSpPr/>
          <p:nvPr/>
        </p:nvGrpSpPr>
        <p:grpSpPr>
          <a:xfrm>
            <a:off x="3844096" y="1620926"/>
            <a:ext cx="403612" cy="467012"/>
            <a:chOff x="-2030440" y="3755737"/>
            <a:chExt cx="760528" cy="879992"/>
          </a:xfrm>
        </p:grpSpPr>
        <p:sp>
          <p:nvSpPr>
            <p:cNvPr id="1614" name="Google Shape;1614;p48"/>
            <p:cNvSpPr/>
            <p:nvPr/>
          </p:nvSpPr>
          <p:spPr>
            <a:xfrm>
              <a:off x="-1822846" y="3755737"/>
              <a:ext cx="552934" cy="856276"/>
            </a:xfrm>
            <a:custGeom>
              <a:rect b="b" l="l" r="r" t="t"/>
              <a:pathLst>
                <a:path extrusionOk="0" h="7870" w="5082">
                  <a:moveTo>
                    <a:pt x="0" y="1"/>
                  </a:moveTo>
                  <a:lnTo>
                    <a:pt x="0" y="7870"/>
                  </a:lnTo>
                  <a:lnTo>
                    <a:pt x="5082" y="7870"/>
                  </a:lnTo>
                  <a:lnTo>
                    <a:pt x="5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-1774211" y="3798713"/>
              <a:ext cx="455774" cy="89218"/>
            </a:xfrm>
            <a:custGeom>
              <a:rect b="b" l="l" r="r" t="t"/>
              <a:pathLst>
                <a:path extrusionOk="0" h="820" w="4189">
                  <a:moveTo>
                    <a:pt x="0" y="0"/>
                  </a:moveTo>
                  <a:lnTo>
                    <a:pt x="0" y="820"/>
                  </a:lnTo>
                  <a:lnTo>
                    <a:pt x="4188" y="82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6" name="Google Shape;1616;p48"/>
            <p:cNvGrpSpPr/>
            <p:nvPr/>
          </p:nvGrpSpPr>
          <p:grpSpPr>
            <a:xfrm>
              <a:off x="-1774211" y="3923727"/>
              <a:ext cx="455774" cy="641606"/>
              <a:chOff x="-1774211" y="3923727"/>
              <a:chExt cx="455774" cy="641606"/>
            </a:xfrm>
          </p:grpSpPr>
          <p:sp>
            <p:nvSpPr>
              <p:cNvPr id="1617" name="Google Shape;1617;p48"/>
              <p:cNvSpPr/>
              <p:nvPr/>
            </p:nvSpPr>
            <p:spPr>
              <a:xfrm>
                <a:off x="-1774211" y="3923727"/>
                <a:ext cx="96290" cy="96290"/>
              </a:xfrm>
              <a:custGeom>
                <a:rect b="b" l="l" r="r" t="t"/>
                <a:pathLst>
                  <a:path extrusionOk="0" h="885" w="885">
                    <a:moveTo>
                      <a:pt x="0" y="0"/>
                    </a:moveTo>
                    <a:lnTo>
                      <a:pt x="0" y="885"/>
                    </a:lnTo>
                    <a:lnTo>
                      <a:pt x="884" y="885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48"/>
              <p:cNvSpPr/>
              <p:nvPr/>
            </p:nvSpPr>
            <p:spPr>
              <a:xfrm>
                <a:off x="-1654420" y="3923727"/>
                <a:ext cx="96290" cy="96290"/>
              </a:xfrm>
              <a:custGeom>
                <a:rect b="b" l="l" r="r" t="t"/>
                <a:pathLst>
                  <a:path extrusionOk="0" h="885" w="885">
                    <a:moveTo>
                      <a:pt x="0" y="0"/>
                    </a:moveTo>
                    <a:lnTo>
                      <a:pt x="0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8"/>
              <p:cNvSpPr/>
              <p:nvPr/>
            </p:nvSpPr>
            <p:spPr>
              <a:xfrm>
                <a:off x="-1534630" y="3923727"/>
                <a:ext cx="96399" cy="96290"/>
              </a:xfrm>
              <a:custGeom>
                <a:rect b="b" l="l" r="r" t="t"/>
                <a:pathLst>
                  <a:path extrusionOk="0" h="885" w="886">
                    <a:moveTo>
                      <a:pt x="1" y="0"/>
                    </a:moveTo>
                    <a:lnTo>
                      <a:pt x="1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8"/>
              <p:cNvSpPr/>
              <p:nvPr/>
            </p:nvSpPr>
            <p:spPr>
              <a:xfrm>
                <a:off x="-1414839" y="3923727"/>
                <a:ext cx="96399" cy="96290"/>
              </a:xfrm>
              <a:custGeom>
                <a:rect b="b" l="l" r="r" t="t"/>
                <a:pathLst>
                  <a:path extrusionOk="0" h="885" w="886">
                    <a:moveTo>
                      <a:pt x="1" y="0"/>
                    </a:moveTo>
                    <a:lnTo>
                      <a:pt x="1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8"/>
              <p:cNvSpPr/>
              <p:nvPr/>
            </p:nvSpPr>
            <p:spPr>
              <a:xfrm>
                <a:off x="-1774211" y="4050590"/>
                <a:ext cx="96290" cy="96834"/>
              </a:xfrm>
              <a:custGeom>
                <a:rect b="b" l="l" r="r" t="t"/>
                <a:pathLst>
                  <a:path extrusionOk="0" h="890" w="885">
                    <a:moveTo>
                      <a:pt x="0" y="0"/>
                    </a:moveTo>
                    <a:lnTo>
                      <a:pt x="0" y="889"/>
                    </a:lnTo>
                    <a:lnTo>
                      <a:pt x="884" y="889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8"/>
              <p:cNvSpPr/>
              <p:nvPr/>
            </p:nvSpPr>
            <p:spPr>
              <a:xfrm>
                <a:off x="-1654420" y="4050590"/>
                <a:ext cx="96290" cy="96834"/>
              </a:xfrm>
              <a:custGeom>
                <a:rect b="b" l="l" r="r" t="t"/>
                <a:pathLst>
                  <a:path extrusionOk="0" h="890" w="885">
                    <a:moveTo>
                      <a:pt x="0" y="0"/>
                    </a:moveTo>
                    <a:lnTo>
                      <a:pt x="0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8"/>
              <p:cNvSpPr/>
              <p:nvPr/>
            </p:nvSpPr>
            <p:spPr>
              <a:xfrm>
                <a:off x="-1534630" y="4050590"/>
                <a:ext cx="96399" cy="96834"/>
              </a:xfrm>
              <a:custGeom>
                <a:rect b="b" l="l" r="r" t="t"/>
                <a:pathLst>
                  <a:path extrusionOk="0" h="890" w="886">
                    <a:moveTo>
                      <a:pt x="1" y="0"/>
                    </a:moveTo>
                    <a:lnTo>
                      <a:pt x="1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8"/>
              <p:cNvSpPr/>
              <p:nvPr/>
            </p:nvSpPr>
            <p:spPr>
              <a:xfrm>
                <a:off x="-1414839" y="4050590"/>
                <a:ext cx="96399" cy="96834"/>
              </a:xfrm>
              <a:custGeom>
                <a:rect b="b" l="l" r="r" t="t"/>
                <a:pathLst>
                  <a:path extrusionOk="0" h="890" w="886">
                    <a:moveTo>
                      <a:pt x="1" y="0"/>
                    </a:moveTo>
                    <a:lnTo>
                      <a:pt x="1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-1774211" y="4177453"/>
                <a:ext cx="96290" cy="96834"/>
              </a:xfrm>
              <a:custGeom>
                <a:rect b="b" l="l" r="r" t="t"/>
                <a:pathLst>
                  <a:path extrusionOk="0" h="890" w="885">
                    <a:moveTo>
                      <a:pt x="0" y="1"/>
                    </a:moveTo>
                    <a:lnTo>
                      <a:pt x="0" y="890"/>
                    </a:lnTo>
                    <a:lnTo>
                      <a:pt x="884" y="890"/>
                    </a:lnTo>
                    <a:lnTo>
                      <a:pt x="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8"/>
              <p:cNvSpPr/>
              <p:nvPr/>
            </p:nvSpPr>
            <p:spPr>
              <a:xfrm>
                <a:off x="-1654420" y="4177453"/>
                <a:ext cx="96290" cy="96834"/>
              </a:xfrm>
              <a:custGeom>
                <a:rect b="b" l="l" r="r" t="t"/>
                <a:pathLst>
                  <a:path extrusionOk="0" h="890" w="885">
                    <a:moveTo>
                      <a:pt x="0" y="1"/>
                    </a:moveTo>
                    <a:lnTo>
                      <a:pt x="0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8"/>
              <p:cNvSpPr/>
              <p:nvPr/>
            </p:nvSpPr>
            <p:spPr>
              <a:xfrm>
                <a:off x="-1534630" y="4177453"/>
                <a:ext cx="96399" cy="96834"/>
              </a:xfrm>
              <a:custGeom>
                <a:rect b="b" l="l" r="r" t="t"/>
                <a:pathLst>
                  <a:path extrusionOk="0" h="890" w="886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-1414839" y="4177453"/>
                <a:ext cx="96399" cy="96834"/>
              </a:xfrm>
              <a:custGeom>
                <a:rect b="b" l="l" r="r" t="t"/>
                <a:pathLst>
                  <a:path extrusionOk="0" h="890" w="886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8"/>
              <p:cNvSpPr/>
              <p:nvPr/>
            </p:nvSpPr>
            <p:spPr>
              <a:xfrm>
                <a:off x="-1774211" y="4304316"/>
                <a:ext cx="96290" cy="96834"/>
              </a:xfrm>
              <a:custGeom>
                <a:rect b="b" l="l" r="r" t="t"/>
                <a:pathLst>
                  <a:path extrusionOk="0" h="890" w="885">
                    <a:moveTo>
                      <a:pt x="0" y="1"/>
                    </a:moveTo>
                    <a:lnTo>
                      <a:pt x="0" y="890"/>
                    </a:lnTo>
                    <a:lnTo>
                      <a:pt x="884" y="890"/>
                    </a:lnTo>
                    <a:lnTo>
                      <a:pt x="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8"/>
              <p:cNvSpPr/>
              <p:nvPr/>
            </p:nvSpPr>
            <p:spPr>
              <a:xfrm>
                <a:off x="-1654420" y="4304316"/>
                <a:ext cx="96290" cy="96834"/>
              </a:xfrm>
              <a:custGeom>
                <a:rect b="b" l="l" r="r" t="t"/>
                <a:pathLst>
                  <a:path extrusionOk="0" h="890" w="885">
                    <a:moveTo>
                      <a:pt x="0" y="1"/>
                    </a:moveTo>
                    <a:lnTo>
                      <a:pt x="0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-1534630" y="4304316"/>
                <a:ext cx="96399" cy="96834"/>
              </a:xfrm>
              <a:custGeom>
                <a:rect b="b" l="l" r="r" t="t"/>
                <a:pathLst>
                  <a:path extrusionOk="0" h="890" w="886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8"/>
              <p:cNvSpPr/>
              <p:nvPr/>
            </p:nvSpPr>
            <p:spPr>
              <a:xfrm>
                <a:off x="-1414839" y="4304316"/>
                <a:ext cx="96399" cy="96834"/>
              </a:xfrm>
              <a:custGeom>
                <a:rect b="b" l="l" r="r" t="t"/>
                <a:pathLst>
                  <a:path extrusionOk="0" h="890" w="886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48"/>
              <p:cNvSpPr/>
              <p:nvPr/>
            </p:nvSpPr>
            <p:spPr>
              <a:xfrm>
                <a:off x="-1774211" y="4436946"/>
                <a:ext cx="455774" cy="28397"/>
              </a:xfrm>
              <a:custGeom>
                <a:rect b="b" l="l" r="r" t="t"/>
                <a:pathLst>
                  <a:path extrusionOk="0" h="261" w="4189">
                    <a:moveTo>
                      <a:pt x="0" y="0"/>
                    </a:moveTo>
                    <a:lnTo>
                      <a:pt x="0" y="260"/>
                    </a:lnTo>
                    <a:lnTo>
                      <a:pt x="4188" y="260"/>
                    </a:lnTo>
                    <a:lnTo>
                      <a:pt x="41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8"/>
              <p:cNvSpPr/>
              <p:nvPr/>
            </p:nvSpPr>
            <p:spPr>
              <a:xfrm>
                <a:off x="-1774211" y="4486886"/>
                <a:ext cx="455774" cy="28506"/>
              </a:xfrm>
              <a:custGeom>
                <a:rect b="b" l="l" r="r" t="t"/>
                <a:pathLst>
                  <a:path extrusionOk="0" h="262" w="4189">
                    <a:moveTo>
                      <a:pt x="0" y="1"/>
                    </a:moveTo>
                    <a:lnTo>
                      <a:pt x="0" y="261"/>
                    </a:lnTo>
                    <a:lnTo>
                      <a:pt x="4188" y="261"/>
                    </a:lnTo>
                    <a:lnTo>
                      <a:pt x="41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8"/>
              <p:cNvSpPr/>
              <p:nvPr/>
            </p:nvSpPr>
            <p:spPr>
              <a:xfrm>
                <a:off x="-1774211" y="4536500"/>
                <a:ext cx="455774" cy="28833"/>
              </a:xfrm>
              <a:custGeom>
                <a:rect b="b" l="l" r="r" t="t"/>
                <a:pathLst>
                  <a:path extrusionOk="0" h="265" w="4189">
                    <a:moveTo>
                      <a:pt x="0" y="0"/>
                    </a:moveTo>
                    <a:lnTo>
                      <a:pt x="0" y="265"/>
                    </a:lnTo>
                    <a:lnTo>
                      <a:pt x="4188" y="265"/>
                    </a:lnTo>
                    <a:lnTo>
                      <a:pt x="41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6" name="Google Shape;1636;p48"/>
            <p:cNvSpPr/>
            <p:nvPr/>
          </p:nvSpPr>
          <p:spPr>
            <a:xfrm>
              <a:off x="-1993121" y="3912303"/>
              <a:ext cx="499621" cy="438039"/>
            </a:xfrm>
            <a:custGeom>
              <a:rect b="b" l="l" r="r" t="t"/>
              <a:pathLst>
                <a:path extrusionOk="0" h="4026" w="4592">
                  <a:moveTo>
                    <a:pt x="2299" y="0"/>
                  </a:moveTo>
                  <a:cubicBezTo>
                    <a:pt x="1572" y="0"/>
                    <a:pt x="870" y="396"/>
                    <a:pt x="512" y="1085"/>
                  </a:cubicBezTo>
                  <a:cubicBezTo>
                    <a:pt x="0" y="2073"/>
                    <a:pt x="382" y="3287"/>
                    <a:pt x="1370" y="3799"/>
                  </a:cubicBezTo>
                  <a:cubicBezTo>
                    <a:pt x="1666" y="3953"/>
                    <a:pt x="1982" y="4025"/>
                    <a:pt x="2293" y="4025"/>
                  </a:cubicBezTo>
                  <a:cubicBezTo>
                    <a:pt x="3020" y="4025"/>
                    <a:pt x="3722" y="3630"/>
                    <a:pt x="4080" y="2941"/>
                  </a:cubicBezTo>
                  <a:cubicBezTo>
                    <a:pt x="4592" y="1952"/>
                    <a:pt x="4210" y="738"/>
                    <a:pt x="3222" y="226"/>
                  </a:cubicBezTo>
                  <a:cubicBezTo>
                    <a:pt x="2926" y="73"/>
                    <a:pt x="261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-1936544" y="3962025"/>
              <a:ext cx="386902" cy="338702"/>
            </a:xfrm>
            <a:custGeom>
              <a:rect b="b" l="l" r="r" t="t"/>
              <a:pathLst>
                <a:path extrusionOk="0" h="3113" w="3556">
                  <a:moveTo>
                    <a:pt x="1776" y="0"/>
                  </a:moveTo>
                  <a:cubicBezTo>
                    <a:pt x="1214" y="0"/>
                    <a:pt x="671" y="307"/>
                    <a:pt x="395" y="840"/>
                  </a:cubicBezTo>
                  <a:cubicBezTo>
                    <a:pt x="1" y="1603"/>
                    <a:pt x="295" y="2540"/>
                    <a:pt x="1058" y="2939"/>
                  </a:cubicBezTo>
                  <a:cubicBezTo>
                    <a:pt x="1287" y="3057"/>
                    <a:pt x="1531" y="3113"/>
                    <a:pt x="1772" y="3113"/>
                  </a:cubicBezTo>
                  <a:cubicBezTo>
                    <a:pt x="2336" y="3113"/>
                    <a:pt x="2880" y="2806"/>
                    <a:pt x="3157" y="2271"/>
                  </a:cubicBezTo>
                  <a:cubicBezTo>
                    <a:pt x="3556" y="1512"/>
                    <a:pt x="3257" y="572"/>
                    <a:pt x="2494" y="177"/>
                  </a:cubicBezTo>
                  <a:cubicBezTo>
                    <a:pt x="2264" y="57"/>
                    <a:pt x="2018" y="0"/>
                    <a:pt x="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-1918156" y="4300617"/>
              <a:ext cx="100642" cy="141661"/>
            </a:xfrm>
            <a:custGeom>
              <a:rect b="b" l="l" r="r" t="t"/>
              <a:pathLst>
                <a:path extrusionOk="0" h="1302" w="925">
                  <a:moveTo>
                    <a:pt x="586" y="0"/>
                  </a:moveTo>
                  <a:lnTo>
                    <a:pt x="1" y="1128"/>
                  </a:lnTo>
                  <a:lnTo>
                    <a:pt x="334" y="1301"/>
                  </a:lnTo>
                  <a:lnTo>
                    <a:pt x="924" y="17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8"/>
            <p:cNvSpPr/>
            <p:nvPr/>
          </p:nvSpPr>
          <p:spPr>
            <a:xfrm>
              <a:off x="-2030440" y="4398974"/>
              <a:ext cx="174193" cy="236754"/>
            </a:xfrm>
            <a:custGeom>
              <a:rect b="b" l="l" r="r" t="t"/>
              <a:pathLst>
                <a:path extrusionOk="0" h="2176" w="1601">
                  <a:moveTo>
                    <a:pt x="1063" y="1"/>
                  </a:moveTo>
                  <a:cubicBezTo>
                    <a:pt x="992" y="1"/>
                    <a:pt x="923" y="40"/>
                    <a:pt x="890" y="107"/>
                  </a:cubicBezTo>
                  <a:lnTo>
                    <a:pt x="96" y="1633"/>
                  </a:lnTo>
                  <a:cubicBezTo>
                    <a:pt x="1" y="1815"/>
                    <a:pt x="74" y="2040"/>
                    <a:pt x="257" y="2136"/>
                  </a:cubicBezTo>
                  <a:cubicBezTo>
                    <a:pt x="311" y="2163"/>
                    <a:pt x="368" y="2176"/>
                    <a:pt x="426" y="2176"/>
                  </a:cubicBezTo>
                  <a:cubicBezTo>
                    <a:pt x="561" y="2176"/>
                    <a:pt x="691" y="2103"/>
                    <a:pt x="755" y="1975"/>
                  </a:cubicBezTo>
                  <a:lnTo>
                    <a:pt x="1549" y="449"/>
                  </a:lnTo>
                  <a:cubicBezTo>
                    <a:pt x="1601" y="354"/>
                    <a:pt x="1562" y="232"/>
                    <a:pt x="1466" y="185"/>
                  </a:cubicBezTo>
                  <a:lnTo>
                    <a:pt x="1154" y="24"/>
                  </a:lnTo>
                  <a:cubicBezTo>
                    <a:pt x="1125" y="8"/>
                    <a:pt x="1094" y="1"/>
                    <a:pt x="1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-1877138" y="4042430"/>
              <a:ext cx="267654" cy="221522"/>
            </a:xfrm>
            <a:custGeom>
              <a:rect b="b" l="l" r="r" t="t"/>
              <a:pathLst>
                <a:path extrusionOk="0" h="2036" w="2460">
                  <a:moveTo>
                    <a:pt x="674" y="1"/>
                  </a:moveTo>
                  <a:cubicBezTo>
                    <a:pt x="518" y="1"/>
                    <a:pt x="361" y="60"/>
                    <a:pt x="239" y="179"/>
                  </a:cubicBezTo>
                  <a:cubicBezTo>
                    <a:pt x="1" y="418"/>
                    <a:pt x="1" y="808"/>
                    <a:pt x="239" y="1047"/>
                  </a:cubicBezTo>
                  <a:lnTo>
                    <a:pt x="365" y="1168"/>
                  </a:lnTo>
                  <a:lnTo>
                    <a:pt x="1232" y="2035"/>
                  </a:lnTo>
                  <a:lnTo>
                    <a:pt x="2095" y="1168"/>
                  </a:lnTo>
                  <a:lnTo>
                    <a:pt x="2221" y="1047"/>
                  </a:lnTo>
                  <a:cubicBezTo>
                    <a:pt x="2459" y="808"/>
                    <a:pt x="2459" y="418"/>
                    <a:pt x="2221" y="179"/>
                  </a:cubicBezTo>
                  <a:cubicBezTo>
                    <a:pt x="2101" y="60"/>
                    <a:pt x="1944" y="1"/>
                    <a:pt x="1787" y="1"/>
                  </a:cubicBezTo>
                  <a:cubicBezTo>
                    <a:pt x="1630" y="1"/>
                    <a:pt x="1473" y="60"/>
                    <a:pt x="1354" y="179"/>
                  </a:cubicBezTo>
                  <a:lnTo>
                    <a:pt x="1232" y="305"/>
                  </a:lnTo>
                  <a:lnTo>
                    <a:pt x="1106" y="179"/>
                  </a:lnTo>
                  <a:cubicBezTo>
                    <a:pt x="987" y="60"/>
                    <a:pt x="831" y="1"/>
                    <a:pt x="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48"/>
          <p:cNvGrpSpPr/>
          <p:nvPr/>
        </p:nvGrpSpPr>
        <p:grpSpPr>
          <a:xfrm>
            <a:off x="3738317" y="2830378"/>
            <a:ext cx="615176" cy="272713"/>
            <a:chOff x="-3339001" y="2897180"/>
            <a:chExt cx="1159178" cy="513873"/>
          </a:xfrm>
        </p:grpSpPr>
        <p:sp>
          <p:nvSpPr>
            <p:cNvPr id="1642" name="Google Shape;1642;p48"/>
            <p:cNvSpPr/>
            <p:nvPr/>
          </p:nvSpPr>
          <p:spPr>
            <a:xfrm>
              <a:off x="-2924357" y="3027416"/>
              <a:ext cx="63323" cy="62779"/>
            </a:xfrm>
            <a:custGeom>
              <a:rect b="b" l="l" r="r" t="t"/>
              <a:pathLst>
                <a:path extrusionOk="0" h="577" w="582">
                  <a:moveTo>
                    <a:pt x="1" y="0"/>
                  </a:moveTo>
                  <a:lnTo>
                    <a:pt x="1" y="577"/>
                  </a:lnTo>
                  <a:lnTo>
                    <a:pt x="291" y="577"/>
                  </a:lnTo>
                  <a:lnTo>
                    <a:pt x="291" y="291"/>
                  </a:lnTo>
                  <a:lnTo>
                    <a:pt x="577" y="291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7BF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8"/>
            <p:cNvSpPr/>
            <p:nvPr/>
          </p:nvSpPr>
          <p:spPr>
            <a:xfrm>
              <a:off x="-3339001" y="2897180"/>
              <a:ext cx="866177" cy="322273"/>
            </a:xfrm>
            <a:custGeom>
              <a:rect b="b" l="l" r="r" t="t"/>
              <a:pathLst>
                <a:path extrusionOk="0" h="2962" w="7961">
                  <a:moveTo>
                    <a:pt x="1483" y="1"/>
                  </a:moveTo>
                  <a:cubicBezTo>
                    <a:pt x="664" y="1"/>
                    <a:pt x="0" y="664"/>
                    <a:pt x="0" y="1483"/>
                  </a:cubicBezTo>
                  <a:cubicBezTo>
                    <a:pt x="0" y="2298"/>
                    <a:pt x="664" y="2962"/>
                    <a:pt x="1483" y="2962"/>
                  </a:cubicBezTo>
                  <a:lnTo>
                    <a:pt x="6482" y="2962"/>
                  </a:lnTo>
                  <a:cubicBezTo>
                    <a:pt x="7297" y="2962"/>
                    <a:pt x="7961" y="2298"/>
                    <a:pt x="7961" y="1483"/>
                  </a:cubicBezTo>
                  <a:cubicBezTo>
                    <a:pt x="7961" y="664"/>
                    <a:pt x="7297" y="1"/>
                    <a:pt x="6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-3088539" y="2989227"/>
              <a:ext cx="98684" cy="158525"/>
            </a:xfrm>
            <a:custGeom>
              <a:rect b="b" l="l" r="r" t="t"/>
              <a:pathLst>
                <a:path extrusionOk="0" h="1457" w="907">
                  <a:moveTo>
                    <a:pt x="352" y="143"/>
                  </a:moveTo>
                  <a:cubicBezTo>
                    <a:pt x="538" y="143"/>
                    <a:pt x="664" y="208"/>
                    <a:pt x="664" y="377"/>
                  </a:cubicBezTo>
                  <a:cubicBezTo>
                    <a:pt x="664" y="516"/>
                    <a:pt x="551" y="620"/>
                    <a:pt x="356" y="620"/>
                  </a:cubicBezTo>
                  <a:lnTo>
                    <a:pt x="187" y="620"/>
                  </a:lnTo>
                  <a:lnTo>
                    <a:pt x="187" y="156"/>
                  </a:lnTo>
                  <a:cubicBezTo>
                    <a:pt x="217" y="152"/>
                    <a:pt x="265" y="143"/>
                    <a:pt x="352" y="143"/>
                  </a:cubicBezTo>
                  <a:close/>
                  <a:moveTo>
                    <a:pt x="339" y="759"/>
                  </a:moveTo>
                  <a:cubicBezTo>
                    <a:pt x="543" y="759"/>
                    <a:pt x="712" y="841"/>
                    <a:pt x="712" y="1036"/>
                  </a:cubicBezTo>
                  <a:cubicBezTo>
                    <a:pt x="712" y="1244"/>
                    <a:pt x="534" y="1314"/>
                    <a:pt x="343" y="1314"/>
                  </a:cubicBezTo>
                  <a:cubicBezTo>
                    <a:pt x="278" y="1314"/>
                    <a:pt x="222" y="1309"/>
                    <a:pt x="187" y="1305"/>
                  </a:cubicBezTo>
                  <a:lnTo>
                    <a:pt x="187" y="759"/>
                  </a:lnTo>
                  <a:close/>
                  <a:moveTo>
                    <a:pt x="339" y="0"/>
                  </a:moveTo>
                  <a:cubicBezTo>
                    <a:pt x="209" y="0"/>
                    <a:pt x="83" y="13"/>
                    <a:pt x="1" y="30"/>
                  </a:cubicBezTo>
                  <a:lnTo>
                    <a:pt x="1" y="1439"/>
                  </a:lnTo>
                  <a:cubicBezTo>
                    <a:pt x="66" y="1448"/>
                    <a:pt x="161" y="1457"/>
                    <a:pt x="291" y="1457"/>
                  </a:cubicBezTo>
                  <a:cubicBezTo>
                    <a:pt x="525" y="1457"/>
                    <a:pt x="686" y="1413"/>
                    <a:pt x="785" y="1322"/>
                  </a:cubicBezTo>
                  <a:cubicBezTo>
                    <a:pt x="859" y="1253"/>
                    <a:pt x="907" y="1162"/>
                    <a:pt x="907" y="1036"/>
                  </a:cubicBezTo>
                  <a:cubicBezTo>
                    <a:pt x="907" y="824"/>
                    <a:pt x="746" y="711"/>
                    <a:pt x="612" y="676"/>
                  </a:cubicBezTo>
                  <a:lnTo>
                    <a:pt x="612" y="672"/>
                  </a:lnTo>
                  <a:cubicBezTo>
                    <a:pt x="759" y="620"/>
                    <a:pt x="855" y="499"/>
                    <a:pt x="855" y="360"/>
                  </a:cubicBezTo>
                  <a:cubicBezTo>
                    <a:pt x="855" y="247"/>
                    <a:pt x="807" y="160"/>
                    <a:pt x="733" y="104"/>
                  </a:cubicBezTo>
                  <a:cubicBezTo>
                    <a:pt x="642" y="35"/>
                    <a:pt x="525" y="0"/>
                    <a:pt x="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-2963090" y="2990641"/>
              <a:ext cx="114787" cy="158525"/>
            </a:xfrm>
            <a:custGeom>
              <a:rect b="b" l="l" r="r" t="t"/>
              <a:pathLst>
                <a:path extrusionOk="0" h="1457" w="1055">
                  <a:moveTo>
                    <a:pt x="1" y="0"/>
                  </a:moveTo>
                  <a:lnTo>
                    <a:pt x="1" y="841"/>
                  </a:lnTo>
                  <a:cubicBezTo>
                    <a:pt x="1" y="1288"/>
                    <a:pt x="222" y="1457"/>
                    <a:pt x="513" y="1457"/>
                  </a:cubicBezTo>
                  <a:cubicBezTo>
                    <a:pt x="825" y="1457"/>
                    <a:pt x="1055" y="1275"/>
                    <a:pt x="1055" y="837"/>
                  </a:cubicBezTo>
                  <a:lnTo>
                    <a:pt x="1055" y="0"/>
                  </a:lnTo>
                  <a:lnTo>
                    <a:pt x="868" y="0"/>
                  </a:lnTo>
                  <a:lnTo>
                    <a:pt x="868" y="846"/>
                  </a:lnTo>
                  <a:cubicBezTo>
                    <a:pt x="868" y="1162"/>
                    <a:pt x="734" y="1305"/>
                    <a:pt x="521" y="1305"/>
                  </a:cubicBezTo>
                  <a:cubicBezTo>
                    <a:pt x="331" y="1305"/>
                    <a:pt x="187" y="1166"/>
                    <a:pt x="187" y="846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-2827632" y="2990641"/>
              <a:ext cx="121750" cy="155696"/>
            </a:xfrm>
            <a:custGeom>
              <a:rect b="b" l="l" r="r" t="t"/>
              <a:pathLst>
                <a:path extrusionOk="0" h="1431" w="1119">
                  <a:moveTo>
                    <a:pt x="0" y="0"/>
                  </a:moveTo>
                  <a:lnTo>
                    <a:pt x="451" y="824"/>
                  </a:lnTo>
                  <a:lnTo>
                    <a:pt x="451" y="1431"/>
                  </a:lnTo>
                  <a:lnTo>
                    <a:pt x="638" y="1431"/>
                  </a:lnTo>
                  <a:lnTo>
                    <a:pt x="638" y="824"/>
                  </a:lnTo>
                  <a:lnTo>
                    <a:pt x="1119" y="0"/>
                  </a:lnTo>
                  <a:lnTo>
                    <a:pt x="907" y="0"/>
                  </a:lnTo>
                  <a:lnTo>
                    <a:pt x="703" y="395"/>
                  </a:lnTo>
                  <a:cubicBezTo>
                    <a:pt x="646" y="503"/>
                    <a:pt x="599" y="598"/>
                    <a:pt x="560" y="689"/>
                  </a:cubicBezTo>
                  <a:lnTo>
                    <a:pt x="555" y="689"/>
                  </a:lnTo>
                  <a:cubicBezTo>
                    <a:pt x="508" y="590"/>
                    <a:pt x="464" y="503"/>
                    <a:pt x="412" y="395"/>
                  </a:cubicBez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-2650720" y="3058533"/>
              <a:ext cx="470897" cy="352520"/>
            </a:xfrm>
            <a:custGeom>
              <a:rect b="b" l="l" r="r" t="t"/>
              <a:pathLst>
                <a:path extrusionOk="0" h="3240" w="4328">
                  <a:moveTo>
                    <a:pt x="2979" y="0"/>
                  </a:moveTo>
                  <a:lnTo>
                    <a:pt x="0" y="9"/>
                  </a:lnTo>
                  <a:lnTo>
                    <a:pt x="1106" y="2775"/>
                  </a:lnTo>
                  <a:lnTo>
                    <a:pt x="1656" y="1960"/>
                  </a:lnTo>
                  <a:lnTo>
                    <a:pt x="3556" y="3239"/>
                  </a:lnTo>
                  <a:lnTo>
                    <a:pt x="4327" y="2099"/>
                  </a:lnTo>
                  <a:lnTo>
                    <a:pt x="2428" y="815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48"/>
          <p:cNvGrpSpPr/>
          <p:nvPr/>
        </p:nvGrpSpPr>
        <p:grpSpPr>
          <a:xfrm>
            <a:off x="7773298" y="3887070"/>
            <a:ext cx="599788" cy="407609"/>
            <a:chOff x="-2065951" y="1544227"/>
            <a:chExt cx="1102754" cy="749420"/>
          </a:xfrm>
        </p:grpSpPr>
        <p:sp>
          <p:nvSpPr>
            <p:cNvPr id="1649" name="Google Shape;1649;p48"/>
            <p:cNvSpPr/>
            <p:nvPr/>
          </p:nvSpPr>
          <p:spPr>
            <a:xfrm>
              <a:off x="-1743638" y="1546186"/>
              <a:ext cx="738878" cy="626485"/>
            </a:xfrm>
            <a:custGeom>
              <a:rect b="b" l="l" r="r" t="t"/>
              <a:pathLst>
                <a:path extrusionOk="0" h="5758" w="6791">
                  <a:moveTo>
                    <a:pt x="304" y="0"/>
                  </a:moveTo>
                  <a:cubicBezTo>
                    <a:pt x="140" y="0"/>
                    <a:pt x="1" y="139"/>
                    <a:pt x="1" y="304"/>
                  </a:cubicBezTo>
                  <a:lnTo>
                    <a:pt x="1" y="5454"/>
                  </a:lnTo>
                  <a:cubicBezTo>
                    <a:pt x="1" y="5624"/>
                    <a:pt x="140" y="5758"/>
                    <a:pt x="304" y="5758"/>
                  </a:cubicBezTo>
                  <a:lnTo>
                    <a:pt x="6487" y="5758"/>
                  </a:lnTo>
                  <a:cubicBezTo>
                    <a:pt x="6652" y="5758"/>
                    <a:pt x="6791" y="5624"/>
                    <a:pt x="6791" y="5454"/>
                  </a:cubicBezTo>
                  <a:lnTo>
                    <a:pt x="6791" y="304"/>
                  </a:lnTo>
                  <a:cubicBezTo>
                    <a:pt x="6791" y="139"/>
                    <a:pt x="6652" y="0"/>
                    <a:pt x="64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8"/>
            <p:cNvSpPr/>
            <p:nvPr/>
          </p:nvSpPr>
          <p:spPr>
            <a:xfrm>
              <a:off x="-1164268" y="1608420"/>
              <a:ext cx="80296" cy="564250"/>
            </a:xfrm>
            <a:custGeom>
              <a:rect b="b" l="l" r="r" t="t"/>
              <a:pathLst>
                <a:path extrusionOk="0" h="5186" w="738">
                  <a:moveTo>
                    <a:pt x="0" y="0"/>
                  </a:moveTo>
                  <a:lnTo>
                    <a:pt x="0" y="5186"/>
                  </a:lnTo>
                  <a:lnTo>
                    <a:pt x="737" y="518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8"/>
            <p:cNvSpPr/>
            <p:nvPr/>
          </p:nvSpPr>
          <p:spPr>
            <a:xfrm>
              <a:off x="-1331279" y="1608420"/>
              <a:ext cx="80296" cy="564250"/>
            </a:xfrm>
            <a:custGeom>
              <a:rect b="b" l="l" r="r" t="t"/>
              <a:pathLst>
                <a:path extrusionOk="0" h="5186" w="738">
                  <a:moveTo>
                    <a:pt x="0" y="0"/>
                  </a:moveTo>
                  <a:lnTo>
                    <a:pt x="0" y="5186"/>
                  </a:lnTo>
                  <a:lnTo>
                    <a:pt x="737" y="518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-1498290" y="1608420"/>
              <a:ext cx="80296" cy="564250"/>
            </a:xfrm>
            <a:custGeom>
              <a:rect b="b" l="l" r="r" t="t"/>
              <a:pathLst>
                <a:path extrusionOk="0" h="5186" w="738">
                  <a:moveTo>
                    <a:pt x="0" y="0"/>
                  </a:moveTo>
                  <a:lnTo>
                    <a:pt x="0" y="5186"/>
                  </a:lnTo>
                  <a:lnTo>
                    <a:pt x="737" y="518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-1665301" y="1608420"/>
              <a:ext cx="79861" cy="564250"/>
            </a:xfrm>
            <a:custGeom>
              <a:rect b="b" l="l" r="r" t="t"/>
              <a:pathLst>
                <a:path extrusionOk="0" h="5186" w="734">
                  <a:moveTo>
                    <a:pt x="1" y="0"/>
                  </a:moveTo>
                  <a:lnTo>
                    <a:pt x="1" y="5186"/>
                  </a:lnTo>
                  <a:lnTo>
                    <a:pt x="733" y="5186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-1743638" y="1798062"/>
              <a:ext cx="738878" cy="123164"/>
            </a:xfrm>
            <a:custGeom>
              <a:rect b="b" l="l" r="r" t="t"/>
              <a:pathLst>
                <a:path extrusionOk="0" h="1132" w="6791">
                  <a:moveTo>
                    <a:pt x="1" y="0"/>
                  </a:moveTo>
                  <a:lnTo>
                    <a:pt x="1" y="1132"/>
                  </a:lnTo>
                  <a:lnTo>
                    <a:pt x="6791" y="1132"/>
                  </a:lnTo>
                  <a:lnTo>
                    <a:pt x="67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-1743638" y="1944727"/>
              <a:ext cx="738878" cy="50158"/>
            </a:xfrm>
            <a:custGeom>
              <a:rect b="b" l="l" r="r" t="t"/>
              <a:pathLst>
                <a:path extrusionOk="0" h="461" w="6791">
                  <a:moveTo>
                    <a:pt x="1" y="1"/>
                  </a:moveTo>
                  <a:lnTo>
                    <a:pt x="1" y="460"/>
                  </a:lnTo>
                  <a:lnTo>
                    <a:pt x="6791" y="460"/>
                  </a:lnTo>
                  <a:lnTo>
                    <a:pt x="6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-1785092" y="1546186"/>
              <a:ext cx="821894" cy="175063"/>
            </a:xfrm>
            <a:custGeom>
              <a:rect b="b" l="l" r="r" t="t"/>
              <a:pathLst>
                <a:path extrusionOk="0" h="1609" w="7554">
                  <a:moveTo>
                    <a:pt x="304" y="0"/>
                  </a:moveTo>
                  <a:cubicBezTo>
                    <a:pt x="139" y="0"/>
                    <a:pt x="0" y="139"/>
                    <a:pt x="0" y="304"/>
                  </a:cubicBezTo>
                  <a:lnTo>
                    <a:pt x="0" y="1305"/>
                  </a:lnTo>
                  <a:cubicBezTo>
                    <a:pt x="0" y="1474"/>
                    <a:pt x="139" y="1609"/>
                    <a:pt x="304" y="1609"/>
                  </a:cubicBezTo>
                  <a:lnTo>
                    <a:pt x="7250" y="1609"/>
                  </a:lnTo>
                  <a:cubicBezTo>
                    <a:pt x="7414" y="1609"/>
                    <a:pt x="7553" y="1474"/>
                    <a:pt x="7553" y="1305"/>
                  </a:cubicBezTo>
                  <a:lnTo>
                    <a:pt x="7553" y="304"/>
                  </a:lnTo>
                  <a:cubicBezTo>
                    <a:pt x="7553" y="139"/>
                    <a:pt x="7414" y="0"/>
                    <a:pt x="7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-2065951" y="1843586"/>
              <a:ext cx="854898" cy="450061"/>
            </a:xfrm>
            <a:custGeom>
              <a:rect b="b" l="l" r="r" t="t"/>
              <a:pathLst>
                <a:path extrusionOk="0" h="5031" w="9557">
                  <a:moveTo>
                    <a:pt x="1" y="1"/>
                  </a:moveTo>
                  <a:lnTo>
                    <a:pt x="18" y="2789"/>
                  </a:lnTo>
                  <a:lnTo>
                    <a:pt x="1843" y="3500"/>
                  </a:lnTo>
                  <a:cubicBezTo>
                    <a:pt x="2524" y="4263"/>
                    <a:pt x="3465" y="4740"/>
                    <a:pt x="4484" y="4839"/>
                  </a:cubicBezTo>
                  <a:lnTo>
                    <a:pt x="6452" y="5030"/>
                  </a:lnTo>
                  <a:cubicBezTo>
                    <a:pt x="6496" y="5030"/>
                    <a:pt x="6535" y="5030"/>
                    <a:pt x="6574" y="5026"/>
                  </a:cubicBezTo>
                  <a:lnTo>
                    <a:pt x="9119" y="4610"/>
                  </a:lnTo>
                  <a:cubicBezTo>
                    <a:pt x="9383" y="4566"/>
                    <a:pt x="9557" y="4310"/>
                    <a:pt x="9496" y="4046"/>
                  </a:cubicBezTo>
                  <a:cubicBezTo>
                    <a:pt x="9448" y="3833"/>
                    <a:pt x="9262" y="3686"/>
                    <a:pt x="9041" y="3686"/>
                  </a:cubicBezTo>
                  <a:lnTo>
                    <a:pt x="6478" y="3686"/>
                  </a:lnTo>
                  <a:cubicBezTo>
                    <a:pt x="6383" y="3686"/>
                    <a:pt x="6292" y="3656"/>
                    <a:pt x="6214" y="3604"/>
                  </a:cubicBezTo>
                  <a:lnTo>
                    <a:pt x="5438" y="3066"/>
                  </a:lnTo>
                  <a:cubicBezTo>
                    <a:pt x="5074" y="2815"/>
                    <a:pt x="5230" y="2242"/>
                    <a:pt x="5672" y="2216"/>
                  </a:cubicBezTo>
                  <a:lnTo>
                    <a:pt x="5750" y="2212"/>
                  </a:lnTo>
                  <a:cubicBezTo>
                    <a:pt x="5993" y="2199"/>
                    <a:pt x="6188" y="1995"/>
                    <a:pt x="6188" y="1748"/>
                  </a:cubicBezTo>
                  <a:lnTo>
                    <a:pt x="6188" y="1687"/>
                  </a:lnTo>
                  <a:cubicBezTo>
                    <a:pt x="6188" y="1431"/>
                    <a:pt x="5975" y="1223"/>
                    <a:pt x="5720" y="1223"/>
                  </a:cubicBezTo>
                  <a:lnTo>
                    <a:pt x="3708" y="1223"/>
                  </a:lnTo>
                  <a:cubicBezTo>
                    <a:pt x="3166" y="1223"/>
                    <a:pt x="2624" y="1111"/>
                    <a:pt x="2125" y="8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-1661493" y="1544227"/>
              <a:ext cx="317050" cy="153956"/>
            </a:xfrm>
            <a:custGeom>
              <a:rect b="b" l="l" r="r" t="t"/>
              <a:pathLst>
                <a:path extrusionOk="0" h="1415" w="2914">
                  <a:moveTo>
                    <a:pt x="0" y="1"/>
                  </a:moveTo>
                  <a:lnTo>
                    <a:pt x="0" y="1414"/>
                  </a:lnTo>
                  <a:lnTo>
                    <a:pt x="1457" y="1093"/>
                  </a:lnTo>
                  <a:lnTo>
                    <a:pt x="2914" y="1414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48"/>
          <p:cNvGrpSpPr/>
          <p:nvPr/>
        </p:nvGrpSpPr>
        <p:grpSpPr>
          <a:xfrm>
            <a:off x="3732545" y="3921751"/>
            <a:ext cx="626724" cy="338248"/>
            <a:chOff x="-1031312" y="2154715"/>
            <a:chExt cx="1180938" cy="637363"/>
          </a:xfrm>
        </p:grpSpPr>
        <p:sp>
          <p:nvSpPr>
            <p:cNvPr id="1660" name="Google Shape;1660;p48"/>
            <p:cNvSpPr/>
            <p:nvPr/>
          </p:nvSpPr>
          <p:spPr>
            <a:xfrm>
              <a:off x="-563355" y="2225001"/>
              <a:ext cx="561965" cy="462846"/>
            </a:xfrm>
            <a:custGeom>
              <a:rect b="b" l="l" r="r" t="t"/>
              <a:pathLst>
                <a:path extrusionOk="0" h="4254" w="5165">
                  <a:moveTo>
                    <a:pt x="257" y="0"/>
                  </a:moveTo>
                  <a:cubicBezTo>
                    <a:pt x="114" y="0"/>
                    <a:pt x="1" y="117"/>
                    <a:pt x="1" y="260"/>
                  </a:cubicBezTo>
                  <a:lnTo>
                    <a:pt x="1" y="3993"/>
                  </a:lnTo>
                  <a:cubicBezTo>
                    <a:pt x="1" y="4136"/>
                    <a:pt x="114" y="4254"/>
                    <a:pt x="257" y="4254"/>
                  </a:cubicBezTo>
                  <a:lnTo>
                    <a:pt x="2065" y="4254"/>
                  </a:lnTo>
                  <a:cubicBezTo>
                    <a:pt x="2169" y="3738"/>
                    <a:pt x="2624" y="3347"/>
                    <a:pt x="3175" y="3347"/>
                  </a:cubicBezTo>
                  <a:cubicBezTo>
                    <a:pt x="3721" y="3347"/>
                    <a:pt x="4176" y="3738"/>
                    <a:pt x="4280" y="4254"/>
                  </a:cubicBezTo>
                  <a:lnTo>
                    <a:pt x="4904" y="4254"/>
                  </a:lnTo>
                  <a:cubicBezTo>
                    <a:pt x="5048" y="4254"/>
                    <a:pt x="5165" y="4136"/>
                    <a:pt x="5165" y="3993"/>
                  </a:cubicBezTo>
                  <a:lnTo>
                    <a:pt x="5165" y="260"/>
                  </a:lnTo>
                  <a:cubicBezTo>
                    <a:pt x="5165" y="117"/>
                    <a:pt x="5048" y="0"/>
                    <a:pt x="4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-875181" y="2633009"/>
              <a:ext cx="158634" cy="159069"/>
            </a:xfrm>
            <a:custGeom>
              <a:rect b="b" l="l" r="r" t="t"/>
              <a:pathLst>
                <a:path extrusionOk="0" h="1462" w="1458">
                  <a:moveTo>
                    <a:pt x="729" y="1"/>
                  </a:moveTo>
                  <a:cubicBezTo>
                    <a:pt x="326" y="1"/>
                    <a:pt x="1" y="330"/>
                    <a:pt x="1" y="729"/>
                  </a:cubicBezTo>
                  <a:cubicBezTo>
                    <a:pt x="1" y="1132"/>
                    <a:pt x="326" y="1462"/>
                    <a:pt x="729" y="1462"/>
                  </a:cubicBezTo>
                  <a:cubicBezTo>
                    <a:pt x="1133" y="1462"/>
                    <a:pt x="1458" y="1132"/>
                    <a:pt x="1458" y="729"/>
                  </a:cubicBezTo>
                  <a:cubicBezTo>
                    <a:pt x="1458" y="330"/>
                    <a:pt x="1133" y="1"/>
                    <a:pt x="729" y="1"/>
                  </a:cubicBezTo>
                  <a:close/>
                </a:path>
              </a:pathLst>
            </a:custGeom>
            <a:solidFill>
              <a:srgbClr val="4E5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-838841" y="2669784"/>
              <a:ext cx="85954" cy="85519"/>
            </a:xfrm>
            <a:custGeom>
              <a:rect b="b" l="l" r="r" t="t"/>
              <a:pathLst>
                <a:path extrusionOk="0" h="786" w="790">
                  <a:moveTo>
                    <a:pt x="395" y="1"/>
                  </a:moveTo>
                  <a:cubicBezTo>
                    <a:pt x="179" y="1"/>
                    <a:pt x="1" y="174"/>
                    <a:pt x="1" y="391"/>
                  </a:cubicBezTo>
                  <a:cubicBezTo>
                    <a:pt x="1" y="612"/>
                    <a:pt x="179" y="786"/>
                    <a:pt x="395" y="786"/>
                  </a:cubicBezTo>
                  <a:cubicBezTo>
                    <a:pt x="612" y="786"/>
                    <a:pt x="790" y="612"/>
                    <a:pt x="790" y="391"/>
                  </a:cubicBezTo>
                  <a:cubicBezTo>
                    <a:pt x="790" y="174"/>
                    <a:pt x="612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-804895" y="2677835"/>
              <a:ext cx="18061" cy="18061"/>
            </a:xfrm>
            <a:custGeom>
              <a:rect b="b" l="l" r="r" t="t"/>
              <a:pathLst>
                <a:path extrusionOk="0" h="166" w="166">
                  <a:moveTo>
                    <a:pt x="83" y="0"/>
                  </a:moveTo>
                  <a:cubicBezTo>
                    <a:pt x="36" y="0"/>
                    <a:pt x="1" y="39"/>
                    <a:pt x="1" y="83"/>
                  </a:cubicBezTo>
                  <a:cubicBezTo>
                    <a:pt x="1" y="131"/>
                    <a:pt x="36" y="165"/>
                    <a:pt x="83" y="165"/>
                  </a:cubicBezTo>
                  <a:cubicBezTo>
                    <a:pt x="127" y="165"/>
                    <a:pt x="166" y="131"/>
                    <a:pt x="166" y="83"/>
                  </a:cubicBezTo>
                  <a:cubicBezTo>
                    <a:pt x="166" y="39"/>
                    <a:pt x="127" y="0"/>
                    <a:pt x="83" y="0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-804895" y="2726905"/>
              <a:ext cx="18061" cy="18061"/>
            </a:xfrm>
            <a:custGeom>
              <a:rect b="b" l="l" r="r" t="t"/>
              <a:pathLst>
                <a:path extrusionOk="0" h="166" w="166">
                  <a:moveTo>
                    <a:pt x="83" y="0"/>
                  </a:moveTo>
                  <a:cubicBezTo>
                    <a:pt x="36" y="0"/>
                    <a:pt x="1" y="35"/>
                    <a:pt x="1" y="83"/>
                  </a:cubicBezTo>
                  <a:cubicBezTo>
                    <a:pt x="1" y="130"/>
                    <a:pt x="36" y="165"/>
                    <a:pt x="83" y="165"/>
                  </a:cubicBezTo>
                  <a:cubicBezTo>
                    <a:pt x="127" y="165"/>
                    <a:pt x="166" y="130"/>
                    <a:pt x="166" y="83"/>
                  </a:cubicBezTo>
                  <a:cubicBezTo>
                    <a:pt x="166" y="35"/>
                    <a:pt x="127" y="0"/>
                    <a:pt x="83" y="0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-780306" y="2702316"/>
              <a:ext cx="18061" cy="18061"/>
            </a:xfrm>
            <a:custGeom>
              <a:rect b="b" l="l" r="r" t="t"/>
              <a:pathLst>
                <a:path extrusionOk="0" h="166" w="166">
                  <a:moveTo>
                    <a:pt x="83" y="1"/>
                  </a:moveTo>
                  <a:cubicBezTo>
                    <a:pt x="35" y="1"/>
                    <a:pt x="0" y="36"/>
                    <a:pt x="0" y="83"/>
                  </a:cubicBezTo>
                  <a:cubicBezTo>
                    <a:pt x="0" y="131"/>
                    <a:pt x="35" y="166"/>
                    <a:pt x="83" y="166"/>
                  </a:cubicBezTo>
                  <a:cubicBezTo>
                    <a:pt x="126" y="166"/>
                    <a:pt x="165" y="131"/>
                    <a:pt x="165" y="83"/>
                  </a:cubicBezTo>
                  <a:cubicBezTo>
                    <a:pt x="165" y="36"/>
                    <a:pt x="126" y="1"/>
                    <a:pt x="83" y="1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-829375" y="2702316"/>
              <a:ext cx="18061" cy="18061"/>
            </a:xfrm>
            <a:custGeom>
              <a:rect b="b" l="l" r="r" t="t"/>
              <a:pathLst>
                <a:path extrusionOk="0" h="166" w="166">
                  <a:moveTo>
                    <a:pt x="83" y="1"/>
                  </a:moveTo>
                  <a:cubicBezTo>
                    <a:pt x="35" y="1"/>
                    <a:pt x="0" y="36"/>
                    <a:pt x="0" y="83"/>
                  </a:cubicBezTo>
                  <a:cubicBezTo>
                    <a:pt x="0" y="131"/>
                    <a:pt x="35" y="166"/>
                    <a:pt x="83" y="166"/>
                  </a:cubicBezTo>
                  <a:cubicBezTo>
                    <a:pt x="131" y="166"/>
                    <a:pt x="165" y="131"/>
                    <a:pt x="165" y="83"/>
                  </a:cubicBezTo>
                  <a:cubicBezTo>
                    <a:pt x="165" y="36"/>
                    <a:pt x="131" y="1"/>
                    <a:pt x="83" y="1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8"/>
            <p:cNvSpPr/>
            <p:nvPr/>
          </p:nvSpPr>
          <p:spPr>
            <a:xfrm>
              <a:off x="-1006287" y="2259383"/>
              <a:ext cx="1004900" cy="479384"/>
            </a:xfrm>
            <a:custGeom>
              <a:rect b="b" l="l" r="r" t="t"/>
              <a:pathLst>
                <a:path extrusionOk="0" h="4406" w="9236">
                  <a:moveTo>
                    <a:pt x="3517" y="1"/>
                  </a:moveTo>
                  <a:cubicBezTo>
                    <a:pt x="2264" y="1"/>
                    <a:pt x="1097" y="616"/>
                    <a:pt x="386" y="1644"/>
                  </a:cubicBezTo>
                  <a:cubicBezTo>
                    <a:pt x="135" y="2008"/>
                    <a:pt x="1" y="2442"/>
                    <a:pt x="1" y="2884"/>
                  </a:cubicBezTo>
                  <a:lnTo>
                    <a:pt x="1" y="4406"/>
                  </a:lnTo>
                  <a:lnTo>
                    <a:pt x="1097" y="4406"/>
                  </a:lnTo>
                  <a:cubicBezTo>
                    <a:pt x="1076" y="4328"/>
                    <a:pt x="1063" y="4250"/>
                    <a:pt x="1063" y="4163"/>
                  </a:cubicBezTo>
                  <a:cubicBezTo>
                    <a:pt x="1063" y="3686"/>
                    <a:pt x="1453" y="3296"/>
                    <a:pt x="1934" y="3296"/>
                  </a:cubicBezTo>
                  <a:cubicBezTo>
                    <a:pt x="2416" y="3296"/>
                    <a:pt x="2801" y="3686"/>
                    <a:pt x="2801" y="4163"/>
                  </a:cubicBezTo>
                  <a:cubicBezTo>
                    <a:pt x="2801" y="4250"/>
                    <a:pt x="2793" y="4328"/>
                    <a:pt x="2771" y="4406"/>
                  </a:cubicBezTo>
                  <a:lnTo>
                    <a:pt x="6409" y="4406"/>
                  </a:lnTo>
                  <a:cubicBezTo>
                    <a:pt x="6387" y="4328"/>
                    <a:pt x="6374" y="4250"/>
                    <a:pt x="6374" y="4163"/>
                  </a:cubicBezTo>
                  <a:cubicBezTo>
                    <a:pt x="6374" y="3686"/>
                    <a:pt x="6764" y="3296"/>
                    <a:pt x="7246" y="3296"/>
                  </a:cubicBezTo>
                  <a:cubicBezTo>
                    <a:pt x="7722" y="3296"/>
                    <a:pt x="8113" y="3686"/>
                    <a:pt x="8113" y="4163"/>
                  </a:cubicBezTo>
                  <a:cubicBezTo>
                    <a:pt x="8113" y="4250"/>
                    <a:pt x="8100" y="4328"/>
                    <a:pt x="8078" y="4406"/>
                  </a:cubicBezTo>
                  <a:lnTo>
                    <a:pt x="9236" y="4406"/>
                  </a:lnTo>
                  <a:lnTo>
                    <a:pt x="9236" y="3677"/>
                  </a:lnTo>
                  <a:lnTo>
                    <a:pt x="8460" y="3677"/>
                  </a:lnTo>
                  <a:cubicBezTo>
                    <a:pt x="8264" y="3196"/>
                    <a:pt x="7792" y="2854"/>
                    <a:pt x="7246" y="2854"/>
                  </a:cubicBezTo>
                  <a:cubicBezTo>
                    <a:pt x="6695" y="2854"/>
                    <a:pt x="6222" y="3196"/>
                    <a:pt x="6032" y="3677"/>
                  </a:cubicBezTo>
                  <a:lnTo>
                    <a:pt x="3677" y="3677"/>
                  </a:lnTo>
                  <a:lnTo>
                    <a:pt x="3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8"/>
            <p:cNvSpPr/>
            <p:nvPr/>
          </p:nvSpPr>
          <p:spPr>
            <a:xfrm>
              <a:off x="-297225" y="2633009"/>
              <a:ext cx="158525" cy="159069"/>
            </a:xfrm>
            <a:custGeom>
              <a:rect b="b" l="l" r="r" t="t"/>
              <a:pathLst>
                <a:path extrusionOk="0" h="1462" w="1457">
                  <a:moveTo>
                    <a:pt x="729" y="1"/>
                  </a:moveTo>
                  <a:cubicBezTo>
                    <a:pt x="325" y="1"/>
                    <a:pt x="0" y="330"/>
                    <a:pt x="0" y="729"/>
                  </a:cubicBezTo>
                  <a:cubicBezTo>
                    <a:pt x="0" y="1132"/>
                    <a:pt x="325" y="1462"/>
                    <a:pt x="729" y="1462"/>
                  </a:cubicBezTo>
                  <a:cubicBezTo>
                    <a:pt x="1127" y="1462"/>
                    <a:pt x="1457" y="1132"/>
                    <a:pt x="1457" y="729"/>
                  </a:cubicBezTo>
                  <a:cubicBezTo>
                    <a:pt x="1457" y="330"/>
                    <a:pt x="1127" y="1"/>
                    <a:pt x="729" y="1"/>
                  </a:cubicBezTo>
                  <a:close/>
                </a:path>
              </a:pathLst>
            </a:custGeom>
            <a:solidFill>
              <a:srgbClr val="4E5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8"/>
            <p:cNvSpPr/>
            <p:nvPr/>
          </p:nvSpPr>
          <p:spPr>
            <a:xfrm>
              <a:off x="-260994" y="2669784"/>
              <a:ext cx="85519" cy="85519"/>
            </a:xfrm>
            <a:custGeom>
              <a:rect b="b" l="l" r="r" t="t"/>
              <a:pathLst>
                <a:path extrusionOk="0" h="786" w="786">
                  <a:moveTo>
                    <a:pt x="396" y="1"/>
                  </a:moveTo>
                  <a:cubicBezTo>
                    <a:pt x="179" y="1"/>
                    <a:pt x="1" y="174"/>
                    <a:pt x="1" y="391"/>
                  </a:cubicBezTo>
                  <a:cubicBezTo>
                    <a:pt x="1" y="612"/>
                    <a:pt x="179" y="786"/>
                    <a:pt x="396" y="786"/>
                  </a:cubicBezTo>
                  <a:cubicBezTo>
                    <a:pt x="612" y="786"/>
                    <a:pt x="786" y="612"/>
                    <a:pt x="786" y="391"/>
                  </a:cubicBezTo>
                  <a:cubicBezTo>
                    <a:pt x="786" y="174"/>
                    <a:pt x="612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8"/>
            <p:cNvSpPr/>
            <p:nvPr/>
          </p:nvSpPr>
          <p:spPr>
            <a:xfrm>
              <a:off x="-934587" y="2321182"/>
              <a:ext cx="256230" cy="178001"/>
            </a:xfrm>
            <a:custGeom>
              <a:rect b="b" l="l" r="r" t="t"/>
              <a:pathLst>
                <a:path extrusionOk="0" h="1636" w="2355">
                  <a:moveTo>
                    <a:pt x="2355" y="1"/>
                  </a:moveTo>
                  <a:cubicBezTo>
                    <a:pt x="1358" y="1"/>
                    <a:pt x="452" y="577"/>
                    <a:pt x="31" y="1483"/>
                  </a:cubicBezTo>
                  <a:cubicBezTo>
                    <a:pt x="1" y="1553"/>
                    <a:pt x="53" y="1635"/>
                    <a:pt x="131" y="1635"/>
                  </a:cubicBezTo>
                  <a:lnTo>
                    <a:pt x="2199" y="1635"/>
                  </a:lnTo>
                  <a:cubicBezTo>
                    <a:pt x="2286" y="1635"/>
                    <a:pt x="2355" y="1566"/>
                    <a:pt x="2355" y="1479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rgbClr val="3E4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-904340" y="2340876"/>
              <a:ext cx="208139" cy="140355"/>
            </a:xfrm>
            <a:custGeom>
              <a:rect b="b" l="l" r="r" t="t"/>
              <a:pathLst>
                <a:path extrusionOk="0" h="1290" w="1913">
                  <a:moveTo>
                    <a:pt x="1786" y="0"/>
                  </a:moveTo>
                  <a:cubicBezTo>
                    <a:pt x="1779" y="0"/>
                    <a:pt x="1772" y="1"/>
                    <a:pt x="1765" y="2"/>
                  </a:cubicBezTo>
                  <a:cubicBezTo>
                    <a:pt x="1067" y="93"/>
                    <a:pt x="434" y="500"/>
                    <a:pt x="52" y="1090"/>
                  </a:cubicBezTo>
                  <a:cubicBezTo>
                    <a:pt x="0" y="1177"/>
                    <a:pt x="61" y="1289"/>
                    <a:pt x="160" y="1289"/>
                  </a:cubicBezTo>
                  <a:lnTo>
                    <a:pt x="1782" y="1289"/>
                  </a:lnTo>
                  <a:cubicBezTo>
                    <a:pt x="1856" y="1289"/>
                    <a:pt x="1912" y="1233"/>
                    <a:pt x="1912" y="1164"/>
                  </a:cubicBezTo>
                  <a:lnTo>
                    <a:pt x="1912" y="128"/>
                  </a:lnTo>
                  <a:cubicBezTo>
                    <a:pt x="1912" y="57"/>
                    <a:pt x="185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-563355" y="2383417"/>
              <a:ext cx="561965" cy="69525"/>
            </a:xfrm>
            <a:custGeom>
              <a:rect b="b" l="l" r="r" t="t"/>
              <a:pathLst>
                <a:path extrusionOk="0" h="639" w="5165">
                  <a:moveTo>
                    <a:pt x="1" y="1"/>
                  </a:moveTo>
                  <a:lnTo>
                    <a:pt x="1" y="638"/>
                  </a:lnTo>
                  <a:lnTo>
                    <a:pt x="5165" y="638"/>
                  </a:lnTo>
                  <a:lnTo>
                    <a:pt x="5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8"/>
            <p:cNvSpPr/>
            <p:nvPr/>
          </p:nvSpPr>
          <p:spPr>
            <a:xfrm>
              <a:off x="-563355" y="2481121"/>
              <a:ext cx="561965" cy="27962"/>
            </a:xfrm>
            <a:custGeom>
              <a:rect b="b" l="l" r="r" t="t"/>
              <a:pathLst>
                <a:path extrusionOk="0" h="257" w="5165">
                  <a:moveTo>
                    <a:pt x="1" y="0"/>
                  </a:moveTo>
                  <a:lnTo>
                    <a:pt x="1" y="256"/>
                  </a:lnTo>
                  <a:lnTo>
                    <a:pt x="5165" y="256"/>
                  </a:lnTo>
                  <a:lnTo>
                    <a:pt x="5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8"/>
            <p:cNvSpPr/>
            <p:nvPr/>
          </p:nvSpPr>
          <p:spPr>
            <a:xfrm>
              <a:off x="-777477" y="2524098"/>
              <a:ext cx="99119" cy="26983"/>
            </a:xfrm>
            <a:custGeom>
              <a:rect b="b" l="l" r="r" t="t"/>
              <a:pathLst>
                <a:path extrusionOk="0" h="248" w="911">
                  <a:moveTo>
                    <a:pt x="91" y="0"/>
                  </a:moveTo>
                  <a:cubicBezTo>
                    <a:pt x="39" y="0"/>
                    <a:pt x="0" y="43"/>
                    <a:pt x="0" y="91"/>
                  </a:cubicBezTo>
                  <a:lnTo>
                    <a:pt x="0" y="156"/>
                  </a:lnTo>
                  <a:cubicBezTo>
                    <a:pt x="0" y="208"/>
                    <a:pt x="39" y="247"/>
                    <a:pt x="91" y="247"/>
                  </a:cubicBezTo>
                  <a:lnTo>
                    <a:pt x="820" y="247"/>
                  </a:lnTo>
                  <a:cubicBezTo>
                    <a:pt x="868" y="247"/>
                    <a:pt x="911" y="208"/>
                    <a:pt x="911" y="156"/>
                  </a:cubicBezTo>
                  <a:lnTo>
                    <a:pt x="911" y="91"/>
                  </a:lnTo>
                  <a:cubicBezTo>
                    <a:pt x="911" y="43"/>
                    <a:pt x="868" y="0"/>
                    <a:pt x="820" y="0"/>
                  </a:cubicBezTo>
                  <a:close/>
                </a:path>
              </a:pathLst>
            </a:custGeom>
            <a:solidFill>
              <a:srgbClr val="3E4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8"/>
            <p:cNvSpPr/>
            <p:nvPr/>
          </p:nvSpPr>
          <p:spPr>
            <a:xfrm>
              <a:off x="-1031312" y="2669784"/>
              <a:ext cx="151127" cy="68981"/>
            </a:xfrm>
            <a:custGeom>
              <a:rect b="b" l="l" r="r" t="t"/>
              <a:pathLst>
                <a:path extrusionOk="0" h="634" w="1389">
                  <a:moveTo>
                    <a:pt x="1" y="1"/>
                  </a:moveTo>
                  <a:lnTo>
                    <a:pt x="1" y="634"/>
                  </a:lnTo>
                  <a:lnTo>
                    <a:pt x="1327" y="634"/>
                  </a:lnTo>
                  <a:cubicBezTo>
                    <a:pt x="1275" y="426"/>
                    <a:pt x="1293" y="213"/>
                    <a:pt x="1380" y="18"/>
                  </a:cubicBezTo>
                  <a:lnTo>
                    <a:pt x="1388" y="1"/>
                  </a:lnTo>
                  <a:close/>
                </a:path>
              </a:pathLst>
            </a:custGeom>
            <a:solidFill>
              <a:srgbClr val="3E4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8"/>
            <p:cNvSpPr/>
            <p:nvPr/>
          </p:nvSpPr>
          <p:spPr>
            <a:xfrm>
              <a:off x="-140224" y="2659448"/>
              <a:ext cx="159178" cy="79317"/>
            </a:xfrm>
            <a:custGeom>
              <a:rect b="b" l="l" r="r" t="t"/>
              <a:pathLst>
                <a:path extrusionOk="0" h="729" w="1463">
                  <a:moveTo>
                    <a:pt x="1" y="0"/>
                  </a:moveTo>
                  <a:cubicBezTo>
                    <a:pt x="153" y="204"/>
                    <a:pt x="196" y="473"/>
                    <a:pt x="122" y="716"/>
                  </a:cubicBezTo>
                  <a:lnTo>
                    <a:pt x="118" y="729"/>
                  </a:lnTo>
                  <a:lnTo>
                    <a:pt x="1462" y="729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3E4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8"/>
            <p:cNvSpPr/>
            <p:nvPr/>
          </p:nvSpPr>
          <p:spPr>
            <a:xfrm>
              <a:off x="-227483" y="2677835"/>
              <a:ext cx="18496" cy="18061"/>
            </a:xfrm>
            <a:custGeom>
              <a:rect b="b" l="l" r="r" t="t"/>
              <a:pathLst>
                <a:path extrusionOk="0" h="166" w="170">
                  <a:moveTo>
                    <a:pt x="88" y="0"/>
                  </a:moveTo>
                  <a:cubicBezTo>
                    <a:pt x="40" y="0"/>
                    <a:pt x="1" y="39"/>
                    <a:pt x="1" y="83"/>
                  </a:cubicBezTo>
                  <a:cubicBezTo>
                    <a:pt x="1" y="131"/>
                    <a:pt x="40" y="165"/>
                    <a:pt x="88" y="165"/>
                  </a:cubicBezTo>
                  <a:cubicBezTo>
                    <a:pt x="131" y="165"/>
                    <a:pt x="170" y="131"/>
                    <a:pt x="170" y="83"/>
                  </a:cubicBezTo>
                  <a:cubicBezTo>
                    <a:pt x="170" y="39"/>
                    <a:pt x="131" y="0"/>
                    <a:pt x="88" y="0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-227483" y="2726905"/>
              <a:ext cx="18496" cy="18061"/>
            </a:xfrm>
            <a:custGeom>
              <a:rect b="b" l="l" r="r" t="t"/>
              <a:pathLst>
                <a:path extrusionOk="0" h="166" w="170">
                  <a:moveTo>
                    <a:pt x="88" y="0"/>
                  </a:moveTo>
                  <a:cubicBezTo>
                    <a:pt x="40" y="0"/>
                    <a:pt x="1" y="35"/>
                    <a:pt x="1" y="83"/>
                  </a:cubicBezTo>
                  <a:cubicBezTo>
                    <a:pt x="1" y="130"/>
                    <a:pt x="40" y="165"/>
                    <a:pt x="88" y="165"/>
                  </a:cubicBezTo>
                  <a:cubicBezTo>
                    <a:pt x="131" y="165"/>
                    <a:pt x="170" y="130"/>
                    <a:pt x="170" y="83"/>
                  </a:cubicBezTo>
                  <a:cubicBezTo>
                    <a:pt x="170" y="35"/>
                    <a:pt x="131" y="0"/>
                    <a:pt x="88" y="0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8"/>
            <p:cNvSpPr/>
            <p:nvPr/>
          </p:nvSpPr>
          <p:spPr>
            <a:xfrm>
              <a:off x="-202894" y="2702316"/>
              <a:ext cx="18496" cy="18061"/>
            </a:xfrm>
            <a:custGeom>
              <a:rect b="b" l="l" r="r" t="t"/>
              <a:pathLst>
                <a:path extrusionOk="0" h="166" w="170">
                  <a:moveTo>
                    <a:pt x="83" y="1"/>
                  </a:moveTo>
                  <a:cubicBezTo>
                    <a:pt x="39" y="1"/>
                    <a:pt x="0" y="36"/>
                    <a:pt x="0" y="83"/>
                  </a:cubicBezTo>
                  <a:cubicBezTo>
                    <a:pt x="0" y="131"/>
                    <a:pt x="39" y="166"/>
                    <a:pt x="83" y="166"/>
                  </a:cubicBezTo>
                  <a:cubicBezTo>
                    <a:pt x="130" y="166"/>
                    <a:pt x="169" y="131"/>
                    <a:pt x="169" y="83"/>
                  </a:cubicBezTo>
                  <a:cubicBezTo>
                    <a:pt x="169" y="36"/>
                    <a:pt x="130" y="1"/>
                    <a:pt x="83" y="1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-251528" y="2702316"/>
              <a:ext cx="18061" cy="18061"/>
            </a:xfrm>
            <a:custGeom>
              <a:rect b="b" l="l" r="r" t="t"/>
              <a:pathLst>
                <a:path extrusionOk="0" h="166" w="166">
                  <a:moveTo>
                    <a:pt x="83" y="1"/>
                  </a:moveTo>
                  <a:cubicBezTo>
                    <a:pt x="35" y="1"/>
                    <a:pt x="1" y="36"/>
                    <a:pt x="1" y="83"/>
                  </a:cubicBezTo>
                  <a:cubicBezTo>
                    <a:pt x="1" y="131"/>
                    <a:pt x="35" y="166"/>
                    <a:pt x="83" y="166"/>
                  </a:cubicBezTo>
                  <a:cubicBezTo>
                    <a:pt x="126" y="166"/>
                    <a:pt x="165" y="131"/>
                    <a:pt x="165" y="83"/>
                  </a:cubicBezTo>
                  <a:cubicBezTo>
                    <a:pt x="165" y="36"/>
                    <a:pt x="126" y="1"/>
                    <a:pt x="83" y="1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-563355" y="2225001"/>
              <a:ext cx="561965" cy="34490"/>
            </a:xfrm>
            <a:custGeom>
              <a:rect b="b" l="l" r="r" t="t"/>
              <a:pathLst>
                <a:path extrusionOk="0" h="317" w="5165">
                  <a:moveTo>
                    <a:pt x="257" y="0"/>
                  </a:moveTo>
                  <a:cubicBezTo>
                    <a:pt x="114" y="0"/>
                    <a:pt x="1" y="117"/>
                    <a:pt x="1" y="260"/>
                  </a:cubicBezTo>
                  <a:lnTo>
                    <a:pt x="1" y="317"/>
                  </a:lnTo>
                  <a:lnTo>
                    <a:pt x="5165" y="317"/>
                  </a:lnTo>
                  <a:lnTo>
                    <a:pt x="5165" y="260"/>
                  </a:lnTo>
                  <a:cubicBezTo>
                    <a:pt x="5165" y="117"/>
                    <a:pt x="5048" y="0"/>
                    <a:pt x="4904" y="0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-152410" y="2154715"/>
              <a:ext cx="302036" cy="302036"/>
            </a:xfrm>
            <a:custGeom>
              <a:rect b="b" l="l" r="r" t="t"/>
              <a:pathLst>
                <a:path extrusionOk="0" h="2776" w="2776">
                  <a:moveTo>
                    <a:pt x="1388" y="0"/>
                  </a:moveTo>
                  <a:cubicBezTo>
                    <a:pt x="620" y="0"/>
                    <a:pt x="0" y="620"/>
                    <a:pt x="0" y="1388"/>
                  </a:cubicBezTo>
                  <a:cubicBezTo>
                    <a:pt x="0" y="2151"/>
                    <a:pt x="620" y="2775"/>
                    <a:pt x="1388" y="2775"/>
                  </a:cubicBezTo>
                  <a:cubicBezTo>
                    <a:pt x="2151" y="2775"/>
                    <a:pt x="2775" y="2151"/>
                    <a:pt x="2775" y="1388"/>
                  </a:cubicBezTo>
                  <a:cubicBezTo>
                    <a:pt x="2775" y="620"/>
                    <a:pt x="2151" y="0"/>
                    <a:pt x="1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8"/>
            <p:cNvSpPr/>
            <p:nvPr/>
          </p:nvSpPr>
          <p:spPr>
            <a:xfrm>
              <a:off x="-123686" y="2183439"/>
              <a:ext cx="244479" cy="244479"/>
            </a:xfrm>
            <a:custGeom>
              <a:rect b="b" l="l" r="r" t="t"/>
              <a:pathLst>
                <a:path extrusionOk="0" h="2247" w="2247">
                  <a:moveTo>
                    <a:pt x="1124" y="1"/>
                  </a:moveTo>
                  <a:cubicBezTo>
                    <a:pt x="504" y="1"/>
                    <a:pt x="1" y="504"/>
                    <a:pt x="1" y="1124"/>
                  </a:cubicBezTo>
                  <a:cubicBezTo>
                    <a:pt x="1" y="1744"/>
                    <a:pt x="504" y="2247"/>
                    <a:pt x="1124" y="2247"/>
                  </a:cubicBezTo>
                  <a:cubicBezTo>
                    <a:pt x="1744" y="2247"/>
                    <a:pt x="2247" y="1744"/>
                    <a:pt x="2247" y="1124"/>
                  </a:cubicBezTo>
                  <a:cubicBezTo>
                    <a:pt x="2247" y="504"/>
                    <a:pt x="1744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8"/>
            <p:cNvSpPr/>
            <p:nvPr/>
          </p:nvSpPr>
          <p:spPr>
            <a:xfrm>
              <a:off x="-13796" y="2200956"/>
              <a:ext cx="24263" cy="117071"/>
            </a:xfrm>
            <a:custGeom>
              <a:rect b="b" l="l" r="r" t="t"/>
              <a:pathLst>
                <a:path extrusionOk="0" h="1076" w="223">
                  <a:moveTo>
                    <a:pt x="114" y="0"/>
                  </a:moveTo>
                  <a:cubicBezTo>
                    <a:pt x="53" y="0"/>
                    <a:pt x="1" y="48"/>
                    <a:pt x="1" y="108"/>
                  </a:cubicBezTo>
                  <a:lnTo>
                    <a:pt x="1" y="967"/>
                  </a:lnTo>
                  <a:cubicBezTo>
                    <a:pt x="1" y="1028"/>
                    <a:pt x="53" y="1075"/>
                    <a:pt x="114" y="1075"/>
                  </a:cubicBezTo>
                  <a:cubicBezTo>
                    <a:pt x="174" y="1075"/>
                    <a:pt x="222" y="1028"/>
                    <a:pt x="222" y="967"/>
                  </a:cubicBezTo>
                  <a:lnTo>
                    <a:pt x="222" y="108"/>
                  </a:lnTo>
                  <a:cubicBezTo>
                    <a:pt x="222" y="48"/>
                    <a:pt x="174" y="0"/>
                    <a:pt x="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8"/>
            <p:cNvSpPr/>
            <p:nvPr/>
          </p:nvSpPr>
          <p:spPr>
            <a:xfrm>
              <a:off x="-82668" y="2293873"/>
              <a:ext cx="93135" cy="23610"/>
            </a:xfrm>
            <a:custGeom>
              <a:rect b="b" l="l" r="r" t="t"/>
              <a:pathLst>
                <a:path extrusionOk="0" h="217" w="856">
                  <a:moveTo>
                    <a:pt x="109" y="0"/>
                  </a:moveTo>
                  <a:cubicBezTo>
                    <a:pt x="49" y="0"/>
                    <a:pt x="1" y="48"/>
                    <a:pt x="1" y="109"/>
                  </a:cubicBezTo>
                  <a:cubicBezTo>
                    <a:pt x="1" y="169"/>
                    <a:pt x="49" y="217"/>
                    <a:pt x="109" y="217"/>
                  </a:cubicBezTo>
                  <a:lnTo>
                    <a:pt x="747" y="217"/>
                  </a:lnTo>
                  <a:cubicBezTo>
                    <a:pt x="807" y="217"/>
                    <a:pt x="855" y="169"/>
                    <a:pt x="855" y="109"/>
                  </a:cubicBezTo>
                  <a:cubicBezTo>
                    <a:pt x="855" y="48"/>
                    <a:pt x="807" y="0"/>
                    <a:pt x="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8"/>
            <p:cNvSpPr/>
            <p:nvPr/>
          </p:nvSpPr>
          <p:spPr>
            <a:xfrm>
              <a:off x="-875181" y="2633009"/>
              <a:ext cx="158634" cy="159069"/>
            </a:xfrm>
            <a:custGeom>
              <a:rect b="b" l="l" r="r" t="t"/>
              <a:pathLst>
                <a:path extrusionOk="0" h="1462" w="1458">
                  <a:moveTo>
                    <a:pt x="729" y="1"/>
                  </a:moveTo>
                  <a:cubicBezTo>
                    <a:pt x="326" y="1"/>
                    <a:pt x="1" y="330"/>
                    <a:pt x="1" y="729"/>
                  </a:cubicBezTo>
                  <a:cubicBezTo>
                    <a:pt x="1" y="1132"/>
                    <a:pt x="326" y="1462"/>
                    <a:pt x="729" y="1462"/>
                  </a:cubicBezTo>
                  <a:cubicBezTo>
                    <a:pt x="1133" y="1462"/>
                    <a:pt x="1458" y="1132"/>
                    <a:pt x="1458" y="729"/>
                  </a:cubicBezTo>
                  <a:cubicBezTo>
                    <a:pt x="1458" y="330"/>
                    <a:pt x="1133" y="1"/>
                    <a:pt x="7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8"/>
            <p:cNvSpPr/>
            <p:nvPr/>
          </p:nvSpPr>
          <p:spPr>
            <a:xfrm>
              <a:off x="-297225" y="2633009"/>
              <a:ext cx="158525" cy="159069"/>
            </a:xfrm>
            <a:custGeom>
              <a:rect b="b" l="l" r="r" t="t"/>
              <a:pathLst>
                <a:path extrusionOk="0" h="1462" w="1457">
                  <a:moveTo>
                    <a:pt x="729" y="1"/>
                  </a:moveTo>
                  <a:cubicBezTo>
                    <a:pt x="325" y="1"/>
                    <a:pt x="0" y="330"/>
                    <a:pt x="0" y="729"/>
                  </a:cubicBezTo>
                  <a:cubicBezTo>
                    <a:pt x="0" y="1132"/>
                    <a:pt x="325" y="1462"/>
                    <a:pt x="729" y="1462"/>
                  </a:cubicBezTo>
                  <a:cubicBezTo>
                    <a:pt x="1127" y="1462"/>
                    <a:pt x="1457" y="1132"/>
                    <a:pt x="1457" y="729"/>
                  </a:cubicBezTo>
                  <a:cubicBezTo>
                    <a:pt x="1457" y="330"/>
                    <a:pt x="1127" y="1"/>
                    <a:pt x="7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48"/>
          <p:cNvGrpSpPr/>
          <p:nvPr/>
        </p:nvGrpSpPr>
        <p:grpSpPr>
          <a:xfrm>
            <a:off x="7837687" y="2803842"/>
            <a:ext cx="470997" cy="274214"/>
            <a:chOff x="-2090825" y="2791969"/>
            <a:chExt cx="887502" cy="516703"/>
          </a:xfrm>
        </p:grpSpPr>
        <p:sp>
          <p:nvSpPr>
            <p:cNvPr id="1689" name="Google Shape;1689;p48"/>
            <p:cNvSpPr/>
            <p:nvPr/>
          </p:nvSpPr>
          <p:spPr>
            <a:xfrm>
              <a:off x="-2090825" y="2791969"/>
              <a:ext cx="887502" cy="516703"/>
            </a:xfrm>
            <a:custGeom>
              <a:rect b="b" l="l" r="r" t="t"/>
              <a:pathLst>
                <a:path extrusionOk="0" h="4749" w="8157">
                  <a:moveTo>
                    <a:pt x="573" y="1"/>
                  </a:moveTo>
                  <a:cubicBezTo>
                    <a:pt x="257" y="1"/>
                    <a:pt x="1" y="257"/>
                    <a:pt x="1" y="573"/>
                  </a:cubicBezTo>
                  <a:lnTo>
                    <a:pt x="1" y="4176"/>
                  </a:lnTo>
                  <a:cubicBezTo>
                    <a:pt x="1" y="4493"/>
                    <a:pt x="257" y="4748"/>
                    <a:pt x="573" y="4748"/>
                  </a:cubicBezTo>
                  <a:lnTo>
                    <a:pt x="7584" y="4748"/>
                  </a:lnTo>
                  <a:cubicBezTo>
                    <a:pt x="7896" y="4748"/>
                    <a:pt x="8156" y="4493"/>
                    <a:pt x="8156" y="4176"/>
                  </a:cubicBezTo>
                  <a:lnTo>
                    <a:pt x="8156" y="573"/>
                  </a:lnTo>
                  <a:cubicBezTo>
                    <a:pt x="8156" y="257"/>
                    <a:pt x="7896" y="1"/>
                    <a:pt x="7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8"/>
            <p:cNvSpPr/>
            <p:nvPr/>
          </p:nvSpPr>
          <p:spPr>
            <a:xfrm>
              <a:off x="-2090825" y="2906102"/>
              <a:ext cx="887502" cy="115766"/>
            </a:xfrm>
            <a:custGeom>
              <a:rect b="b" l="l" r="r" t="t"/>
              <a:pathLst>
                <a:path extrusionOk="0" h="1064" w="8157">
                  <a:moveTo>
                    <a:pt x="1" y="1"/>
                  </a:moveTo>
                  <a:lnTo>
                    <a:pt x="1" y="1063"/>
                  </a:lnTo>
                  <a:lnTo>
                    <a:pt x="8156" y="1063"/>
                  </a:lnTo>
                  <a:lnTo>
                    <a:pt x="8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8"/>
            <p:cNvSpPr/>
            <p:nvPr/>
          </p:nvSpPr>
          <p:spPr>
            <a:xfrm>
              <a:off x="-1790749" y="3177345"/>
              <a:ext cx="69851" cy="69960"/>
            </a:xfrm>
            <a:custGeom>
              <a:rect b="b" l="l" r="r" t="t"/>
              <a:pathLst>
                <a:path extrusionOk="0" h="643" w="642">
                  <a:moveTo>
                    <a:pt x="321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0"/>
                    <a:pt x="143" y="643"/>
                    <a:pt x="321" y="643"/>
                  </a:cubicBezTo>
                  <a:cubicBezTo>
                    <a:pt x="499" y="643"/>
                    <a:pt x="642" y="500"/>
                    <a:pt x="642" y="322"/>
                  </a:cubicBezTo>
                  <a:cubicBezTo>
                    <a:pt x="642" y="144"/>
                    <a:pt x="499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8"/>
            <p:cNvSpPr/>
            <p:nvPr/>
          </p:nvSpPr>
          <p:spPr>
            <a:xfrm>
              <a:off x="-1847870" y="3177345"/>
              <a:ext cx="69960" cy="69960"/>
            </a:xfrm>
            <a:custGeom>
              <a:rect b="b" l="l" r="r" t="t"/>
              <a:pathLst>
                <a:path extrusionOk="0" h="643" w="643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500"/>
                    <a:pt x="144" y="643"/>
                    <a:pt x="321" y="643"/>
                  </a:cubicBezTo>
                  <a:cubicBezTo>
                    <a:pt x="499" y="643"/>
                    <a:pt x="642" y="500"/>
                    <a:pt x="642" y="322"/>
                  </a:cubicBezTo>
                  <a:cubicBezTo>
                    <a:pt x="642" y="144"/>
                    <a:pt x="499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8"/>
            <p:cNvSpPr/>
            <p:nvPr/>
          </p:nvSpPr>
          <p:spPr>
            <a:xfrm>
              <a:off x="-2003022" y="3177345"/>
              <a:ext cx="111849" cy="69960"/>
            </a:xfrm>
            <a:custGeom>
              <a:rect b="b" l="l" r="r" t="t"/>
              <a:pathLst>
                <a:path extrusionOk="0" h="643" w="1028">
                  <a:moveTo>
                    <a:pt x="156" y="1"/>
                  </a:moveTo>
                  <a:cubicBezTo>
                    <a:pt x="70" y="1"/>
                    <a:pt x="0" y="70"/>
                    <a:pt x="0" y="153"/>
                  </a:cubicBezTo>
                  <a:lnTo>
                    <a:pt x="0" y="491"/>
                  </a:lnTo>
                  <a:cubicBezTo>
                    <a:pt x="0" y="578"/>
                    <a:pt x="70" y="643"/>
                    <a:pt x="156" y="643"/>
                  </a:cubicBezTo>
                  <a:lnTo>
                    <a:pt x="876" y="643"/>
                  </a:lnTo>
                  <a:cubicBezTo>
                    <a:pt x="963" y="643"/>
                    <a:pt x="1028" y="578"/>
                    <a:pt x="1028" y="491"/>
                  </a:cubicBezTo>
                  <a:lnTo>
                    <a:pt x="1028" y="153"/>
                  </a:lnTo>
                  <a:cubicBezTo>
                    <a:pt x="1028" y="70"/>
                    <a:pt x="963" y="1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8"/>
            <p:cNvSpPr/>
            <p:nvPr/>
          </p:nvSpPr>
          <p:spPr>
            <a:xfrm>
              <a:off x="-1888453" y="3050482"/>
              <a:ext cx="491243" cy="59515"/>
            </a:xfrm>
            <a:custGeom>
              <a:rect b="b" l="l" r="r" t="t"/>
              <a:pathLst>
                <a:path extrusionOk="0" h="547" w="4515">
                  <a:moveTo>
                    <a:pt x="1" y="1"/>
                  </a:moveTo>
                  <a:lnTo>
                    <a:pt x="1" y="547"/>
                  </a:lnTo>
                  <a:lnTo>
                    <a:pt x="4514" y="547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5" name="Google Shape;1695;p48"/>
          <p:cNvGrpSpPr/>
          <p:nvPr/>
        </p:nvGrpSpPr>
        <p:grpSpPr>
          <a:xfrm>
            <a:off x="7827806" y="1672954"/>
            <a:ext cx="490743" cy="339288"/>
            <a:chOff x="-3309298" y="3996298"/>
            <a:chExt cx="924709" cy="639322"/>
          </a:xfrm>
        </p:grpSpPr>
        <p:sp>
          <p:nvSpPr>
            <p:cNvPr id="1696" name="Google Shape;1696;p48"/>
            <p:cNvSpPr/>
            <p:nvPr/>
          </p:nvSpPr>
          <p:spPr>
            <a:xfrm>
              <a:off x="-2924357" y="4368510"/>
              <a:ext cx="63323" cy="63323"/>
            </a:xfrm>
            <a:custGeom>
              <a:rect b="b" l="l" r="r" t="t"/>
              <a:pathLst>
                <a:path extrusionOk="0" h="582" w="582">
                  <a:moveTo>
                    <a:pt x="1" y="1"/>
                  </a:moveTo>
                  <a:lnTo>
                    <a:pt x="1" y="582"/>
                  </a:lnTo>
                  <a:lnTo>
                    <a:pt x="582" y="582"/>
                  </a:lnTo>
                  <a:lnTo>
                    <a:pt x="582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7BF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8"/>
            <p:cNvSpPr/>
            <p:nvPr/>
          </p:nvSpPr>
          <p:spPr>
            <a:xfrm>
              <a:off x="-3173404" y="4052440"/>
              <a:ext cx="183550" cy="278426"/>
            </a:xfrm>
            <a:custGeom>
              <a:rect b="b" l="l" r="r" t="t"/>
              <a:pathLst>
                <a:path extrusionOk="0" h="2559" w="1687">
                  <a:moveTo>
                    <a:pt x="477" y="1"/>
                  </a:moveTo>
                  <a:cubicBezTo>
                    <a:pt x="213" y="1"/>
                    <a:pt x="0" y="213"/>
                    <a:pt x="0" y="473"/>
                  </a:cubicBezTo>
                  <a:lnTo>
                    <a:pt x="0" y="2086"/>
                  </a:lnTo>
                  <a:cubicBezTo>
                    <a:pt x="0" y="2346"/>
                    <a:pt x="213" y="2559"/>
                    <a:pt x="477" y="2559"/>
                  </a:cubicBezTo>
                  <a:lnTo>
                    <a:pt x="1210" y="2559"/>
                  </a:lnTo>
                  <a:cubicBezTo>
                    <a:pt x="1474" y="2559"/>
                    <a:pt x="1687" y="2346"/>
                    <a:pt x="1687" y="2086"/>
                  </a:cubicBezTo>
                  <a:lnTo>
                    <a:pt x="1687" y="473"/>
                  </a:lnTo>
                  <a:cubicBezTo>
                    <a:pt x="1687" y="213"/>
                    <a:pt x="147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8"/>
            <p:cNvSpPr/>
            <p:nvPr/>
          </p:nvSpPr>
          <p:spPr>
            <a:xfrm>
              <a:off x="-2931429" y="3996298"/>
              <a:ext cx="183659" cy="278426"/>
            </a:xfrm>
            <a:custGeom>
              <a:rect b="b" l="l" r="r" t="t"/>
              <a:pathLst>
                <a:path extrusionOk="0" h="2559" w="1688">
                  <a:moveTo>
                    <a:pt x="477" y="1"/>
                  </a:moveTo>
                  <a:cubicBezTo>
                    <a:pt x="217" y="1"/>
                    <a:pt x="0" y="213"/>
                    <a:pt x="0" y="473"/>
                  </a:cubicBezTo>
                  <a:lnTo>
                    <a:pt x="0" y="2082"/>
                  </a:lnTo>
                  <a:cubicBezTo>
                    <a:pt x="0" y="2346"/>
                    <a:pt x="217" y="2559"/>
                    <a:pt x="477" y="2559"/>
                  </a:cubicBezTo>
                  <a:lnTo>
                    <a:pt x="1214" y="2559"/>
                  </a:lnTo>
                  <a:cubicBezTo>
                    <a:pt x="1475" y="2559"/>
                    <a:pt x="1687" y="2346"/>
                    <a:pt x="1687" y="2082"/>
                  </a:cubicBezTo>
                  <a:lnTo>
                    <a:pt x="1687" y="473"/>
                  </a:lnTo>
                  <a:cubicBezTo>
                    <a:pt x="1687" y="213"/>
                    <a:pt x="1475" y="1"/>
                    <a:pt x="1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8"/>
            <p:cNvSpPr/>
            <p:nvPr/>
          </p:nvSpPr>
          <p:spPr>
            <a:xfrm>
              <a:off x="-2695981" y="4032638"/>
              <a:ext cx="183115" cy="278426"/>
            </a:xfrm>
            <a:custGeom>
              <a:rect b="b" l="l" r="r" t="t"/>
              <a:pathLst>
                <a:path extrusionOk="0" h="2559" w="1683">
                  <a:moveTo>
                    <a:pt x="473" y="1"/>
                  </a:moveTo>
                  <a:cubicBezTo>
                    <a:pt x="212" y="1"/>
                    <a:pt x="0" y="213"/>
                    <a:pt x="0" y="473"/>
                  </a:cubicBezTo>
                  <a:lnTo>
                    <a:pt x="0" y="2086"/>
                  </a:lnTo>
                  <a:cubicBezTo>
                    <a:pt x="0" y="2346"/>
                    <a:pt x="212" y="2559"/>
                    <a:pt x="473" y="2559"/>
                  </a:cubicBezTo>
                  <a:lnTo>
                    <a:pt x="1210" y="2559"/>
                  </a:lnTo>
                  <a:cubicBezTo>
                    <a:pt x="1470" y="2559"/>
                    <a:pt x="1682" y="2346"/>
                    <a:pt x="1682" y="2086"/>
                  </a:cubicBezTo>
                  <a:lnTo>
                    <a:pt x="1682" y="473"/>
                  </a:lnTo>
                  <a:cubicBezTo>
                    <a:pt x="1682" y="213"/>
                    <a:pt x="1470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8"/>
            <p:cNvSpPr/>
            <p:nvPr/>
          </p:nvSpPr>
          <p:spPr>
            <a:xfrm>
              <a:off x="-2783784" y="4087365"/>
              <a:ext cx="183659" cy="278426"/>
            </a:xfrm>
            <a:custGeom>
              <a:rect b="b" l="l" r="r" t="t"/>
              <a:pathLst>
                <a:path extrusionOk="0" h="2559" w="1688">
                  <a:moveTo>
                    <a:pt x="477" y="1"/>
                  </a:moveTo>
                  <a:cubicBezTo>
                    <a:pt x="213" y="1"/>
                    <a:pt x="1" y="213"/>
                    <a:pt x="1" y="473"/>
                  </a:cubicBezTo>
                  <a:lnTo>
                    <a:pt x="1" y="2086"/>
                  </a:lnTo>
                  <a:cubicBezTo>
                    <a:pt x="1" y="2346"/>
                    <a:pt x="213" y="2559"/>
                    <a:pt x="477" y="2559"/>
                  </a:cubicBezTo>
                  <a:lnTo>
                    <a:pt x="1210" y="2559"/>
                  </a:lnTo>
                  <a:cubicBezTo>
                    <a:pt x="1475" y="2559"/>
                    <a:pt x="1687" y="2346"/>
                    <a:pt x="1687" y="2086"/>
                  </a:cubicBezTo>
                  <a:lnTo>
                    <a:pt x="1687" y="473"/>
                  </a:lnTo>
                  <a:cubicBezTo>
                    <a:pt x="1687" y="213"/>
                    <a:pt x="1475" y="1"/>
                    <a:pt x="1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8"/>
            <p:cNvSpPr/>
            <p:nvPr/>
          </p:nvSpPr>
          <p:spPr>
            <a:xfrm>
              <a:off x="-3031418" y="4114783"/>
              <a:ext cx="183550" cy="278426"/>
            </a:xfrm>
            <a:custGeom>
              <a:rect b="b" l="l" r="r" t="t"/>
              <a:pathLst>
                <a:path extrusionOk="0" h="2559" w="1687">
                  <a:moveTo>
                    <a:pt x="473" y="0"/>
                  </a:moveTo>
                  <a:cubicBezTo>
                    <a:pt x="213" y="0"/>
                    <a:pt x="0" y="212"/>
                    <a:pt x="0" y="473"/>
                  </a:cubicBezTo>
                  <a:lnTo>
                    <a:pt x="0" y="2086"/>
                  </a:lnTo>
                  <a:cubicBezTo>
                    <a:pt x="0" y="2346"/>
                    <a:pt x="213" y="2558"/>
                    <a:pt x="473" y="2558"/>
                  </a:cubicBezTo>
                  <a:lnTo>
                    <a:pt x="1210" y="2558"/>
                  </a:lnTo>
                  <a:cubicBezTo>
                    <a:pt x="1474" y="2558"/>
                    <a:pt x="1687" y="2346"/>
                    <a:pt x="1687" y="2086"/>
                  </a:cubicBezTo>
                  <a:lnTo>
                    <a:pt x="1687" y="473"/>
                  </a:lnTo>
                  <a:cubicBezTo>
                    <a:pt x="1687" y="212"/>
                    <a:pt x="1474" y="0"/>
                    <a:pt x="1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8"/>
            <p:cNvSpPr/>
            <p:nvPr/>
          </p:nvSpPr>
          <p:spPr>
            <a:xfrm>
              <a:off x="-3200822" y="4285494"/>
              <a:ext cx="707325" cy="350126"/>
            </a:xfrm>
            <a:custGeom>
              <a:rect b="b" l="l" r="r" t="t"/>
              <a:pathLst>
                <a:path extrusionOk="0" h="3218" w="6501">
                  <a:moveTo>
                    <a:pt x="1" y="1"/>
                  </a:moveTo>
                  <a:lnTo>
                    <a:pt x="478" y="2979"/>
                  </a:lnTo>
                  <a:cubicBezTo>
                    <a:pt x="499" y="3118"/>
                    <a:pt x="616" y="3218"/>
                    <a:pt x="755" y="3218"/>
                  </a:cubicBezTo>
                  <a:lnTo>
                    <a:pt x="5746" y="3218"/>
                  </a:lnTo>
                  <a:cubicBezTo>
                    <a:pt x="5884" y="3218"/>
                    <a:pt x="6006" y="3118"/>
                    <a:pt x="6027" y="2979"/>
                  </a:cubicBez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8"/>
            <p:cNvSpPr/>
            <p:nvPr/>
          </p:nvSpPr>
          <p:spPr>
            <a:xfrm>
              <a:off x="-3241405" y="4191597"/>
              <a:ext cx="788383" cy="108585"/>
            </a:xfrm>
            <a:custGeom>
              <a:rect b="b" l="l" r="r" t="t"/>
              <a:pathLst>
                <a:path extrusionOk="0" h="998" w="7246">
                  <a:moveTo>
                    <a:pt x="283" y="1"/>
                  </a:moveTo>
                  <a:cubicBezTo>
                    <a:pt x="127" y="1"/>
                    <a:pt x="1" y="126"/>
                    <a:pt x="1" y="283"/>
                  </a:cubicBezTo>
                  <a:lnTo>
                    <a:pt x="1" y="712"/>
                  </a:lnTo>
                  <a:cubicBezTo>
                    <a:pt x="1" y="868"/>
                    <a:pt x="127" y="998"/>
                    <a:pt x="283" y="998"/>
                  </a:cubicBezTo>
                  <a:lnTo>
                    <a:pt x="6964" y="998"/>
                  </a:lnTo>
                  <a:cubicBezTo>
                    <a:pt x="7120" y="998"/>
                    <a:pt x="7246" y="868"/>
                    <a:pt x="7246" y="712"/>
                  </a:cubicBezTo>
                  <a:lnTo>
                    <a:pt x="7246" y="283"/>
                  </a:lnTo>
                  <a:cubicBezTo>
                    <a:pt x="7246" y="126"/>
                    <a:pt x="7120" y="1"/>
                    <a:pt x="6964" y="1"/>
                  </a:cubicBezTo>
                  <a:close/>
                </a:path>
              </a:pathLst>
            </a:custGeom>
            <a:solidFill>
              <a:srgbClr val="D651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8"/>
            <p:cNvSpPr/>
            <p:nvPr/>
          </p:nvSpPr>
          <p:spPr>
            <a:xfrm>
              <a:off x="-3066778" y="4355344"/>
              <a:ext cx="58536" cy="202917"/>
            </a:xfrm>
            <a:custGeom>
              <a:rect b="b" l="l" r="r" t="t"/>
              <a:pathLst>
                <a:path extrusionOk="0" h="1865" w="538">
                  <a:moveTo>
                    <a:pt x="269" y="0"/>
                  </a:moveTo>
                  <a:cubicBezTo>
                    <a:pt x="122" y="0"/>
                    <a:pt x="0" y="122"/>
                    <a:pt x="0" y="269"/>
                  </a:cubicBezTo>
                  <a:lnTo>
                    <a:pt x="0" y="1596"/>
                  </a:lnTo>
                  <a:cubicBezTo>
                    <a:pt x="0" y="1743"/>
                    <a:pt x="122" y="1865"/>
                    <a:pt x="269" y="1865"/>
                  </a:cubicBezTo>
                  <a:cubicBezTo>
                    <a:pt x="421" y="1865"/>
                    <a:pt x="538" y="1743"/>
                    <a:pt x="538" y="1596"/>
                  </a:cubicBezTo>
                  <a:lnTo>
                    <a:pt x="538" y="269"/>
                  </a:lnTo>
                  <a:cubicBezTo>
                    <a:pt x="538" y="122"/>
                    <a:pt x="421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8"/>
            <p:cNvSpPr/>
            <p:nvPr/>
          </p:nvSpPr>
          <p:spPr>
            <a:xfrm>
              <a:off x="-2939915" y="4355344"/>
              <a:ext cx="58645" cy="202917"/>
            </a:xfrm>
            <a:custGeom>
              <a:rect b="b" l="l" r="r" t="t"/>
              <a:pathLst>
                <a:path extrusionOk="0" h="1865" w="539">
                  <a:moveTo>
                    <a:pt x="269" y="0"/>
                  </a:moveTo>
                  <a:cubicBezTo>
                    <a:pt x="122" y="0"/>
                    <a:pt x="0" y="122"/>
                    <a:pt x="0" y="269"/>
                  </a:cubicBezTo>
                  <a:lnTo>
                    <a:pt x="0" y="1596"/>
                  </a:lnTo>
                  <a:cubicBezTo>
                    <a:pt x="0" y="1743"/>
                    <a:pt x="122" y="1865"/>
                    <a:pt x="269" y="1865"/>
                  </a:cubicBezTo>
                  <a:cubicBezTo>
                    <a:pt x="417" y="1865"/>
                    <a:pt x="538" y="1743"/>
                    <a:pt x="538" y="1596"/>
                  </a:cubicBezTo>
                  <a:lnTo>
                    <a:pt x="538" y="269"/>
                  </a:lnTo>
                  <a:cubicBezTo>
                    <a:pt x="538" y="122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8"/>
            <p:cNvSpPr/>
            <p:nvPr/>
          </p:nvSpPr>
          <p:spPr>
            <a:xfrm>
              <a:off x="-2813052" y="4355344"/>
              <a:ext cx="58645" cy="202917"/>
            </a:xfrm>
            <a:custGeom>
              <a:rect b="b" l="l" r="r" t="t"/>
              <a:pathLst>
                <a:path extrusionOk="0" h="1865" w="539">
                  <a:moveTo>
                    <a:pt x="270" y="0"/>
                  </a:moveTo>
                  <a:cubicBezTo>
                    <a:pt x="122" y="0"/>
                    <a:pt x="1" y="122"/>
                    <a:pt x="1" y="269"/>
                  </a:cubicBezTo>
                  <a:lnTo>
                    <a:pt x="1" y="1596"/>
                  </a:lnTo>
                  <a:cubicBezTo>
                    <a:pt x="1" y="1743"/>
                    <a:pt x="122" y="1865"/>
                    <a:pt x="270" y="1865"/>
                  </a:cubicBezTo>
                  <a:cubicBezTo>
                    <a:pt x="417" y="1865"/>
                    <a:pt x="538" y="1743"/>
                    <a:pt x="538" y="1596"/>
                  </a:cubicBezTo>
                  <a:lnTo>
                    <a:pt x="538" y="269"/>
                  </a:lnTo>
                  <a:cubicBezTo>
                    <a:pt x="538" y="122"/>
                    <a:pt x="41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8"/>
            <p:cNvSpPr/>
            <p:nvPr/>
          </p:nvSpPr>
          <p:spPr>
            <a:xfrm>
              <a:off x="-2686080" y="4355344"/>
              <a:ext cx="58536" cy="202917"/>
            </a:xfrm>
            <a:custGeom>
              <a:rect b="b" l="l" r="r" t="t"/>
              <a:pathLst>
                <a:path extrusionOk="0" h="1865" w="538">
                  <a:moveTo>
                    <a:pt x="269" y="0"/>
                  </a:moveTo>
                  <a:cubicBezTo>
                    <a:pt x="121" y="0"/>
                    <a:pt x="0" y="122"/>
                    <a:pt x="0" y="269"/>
                  </a:cubicBezTo>
                  <a:lnTo>
                    <a:pt x="0" y="1596"/>
                  </a:lnTo>
                  <a:cubicBezTo>
                    <a:pt x="0" y="1743"/>
                    <a:pt x="121" y="1865"/>
                    <a:pt x="269" y="1865"/>
                  </a:cubicBezTo>
                  <a:cubicBezTo>
                    <a:pt x="416" y="1865"/>
                    <a:pt x="538" y="1743"/>
                    <a:pt x="538" y="1596"/>
                  </a:cubicBezTo>
                  <a:lnTo>
                    <a:pt x="538" y="269"/>
                  </a:lnTo>
                  <a:cubicBezTo>
                    <a:pt x="538" y="122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8"/>
            <p:cNvSpPr/>
            <p:nvPr/>
          </p:nvSpPr>
          <p:spPr>
            <a:xfrm>
              <a:off x="-3309298" y="4095852"/>
              <a:ext cx="184094" cy="180286"/>
            </a:xfrm>
            <a:custGeom>
              <a:rect b="b" l="l" r="r" t="t"/>
              <a:pathLst>
                <a:path extrusionOk="0" h="1657" w="1692">
                  <a:moveTo>
                    <a:pt x="198" y="1"/>
                  </a:moveTo>
                  <a:cubicBezTo>
                    <a:pt x="151" y="1"/>
                    <a:pt x="105" y="18"/>
                    <a:pt x="70" y="53"/>
                  </a:cubicBezTo>
                  <a:cubicBezTo>
                    <a:pt x="1" y="126"/>
                    <a:pt x="1" y="239"/>
                    <a:pt x="70" y="308"/>
                  </a:cubicBezTo>
                  <a:lnTo>
                    <a:pt x="1362" y="1605"/>
                  </a:lnTo>
                  <a:cubicBezTo>
                    <a:pt x="1399" y="1640"/>
                    <a:pt x="1445" y="1657"/>
                    <a:pt x="1492" y="1657"/>
                  </a:cubicBezTo>
                  <a:cubicBezTo>
                    <a:pt x="1539" y="1657"/>
                    <a:pt x="1585" y="1640"/>
                    <a:pt x="1622" y="1605"/>
                  </a:cubicBezTo>
                  <a:cubicBezTo>
                    <a:pt x="1692" y="1531"/>
                    <a:pt x="1692" y="1418"/>
                    <a:pt x="1622" y="1349"/>
                  </a:cubicBezTo>
                  <a:lnTo>
                    <a:pt x="326" y="53"/>
                  </a:lnTo>
                  <a:cubicBezTo>
                    <a:pt x="291" y="18"/>
                    <a:pt x="244" y="1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-2569118" y="4095852"/>
              <a:ext cx="184529" cy="180286"/>
            </a:xfrm>
            <a:custGeom>
              <a:rect b="b" l="l" r="r" t="t"/>
              <a:pathLst>
                <a:path extrusionOk="0" h="1657" w="1696">
                  <a:moveTo>
                    <a:pt x="1494" y="1"/>
                  </a:moveTo>
                  <a:cubicBezTo>
                    <a:pt x="1447" y="1"/>
                    <a:pt x="1401" y="18"/>
                    <a:pt x="1366" y="53"/>
                  </a:cubicBezTo>
                  <a:lnTo>
                    <a:pt x="74" y="1349"/>
                  </a:lnTo>
                  <a:cubicBezTo>
                    <a:pt x="0" y="1418"/>
                    <a:pt x="0" y="1531"/>
                    <a:pt x="74" y="1605"/>
                  </a:cubicBezTo>
                  <a:cubicBezTo>
                    <a:pt x="109" y="1640"/>
                    <a:pt x="155" y="1657"/>
                    <a:pt x="202" y="1657"/>
                  </a:cubicBezTo>
                  <a:cubicBezTo>
                    <a:pt x="249" y="1657"/>
                    <a:pt x="295" y="1640"/>
                    <a:pt x="330" y="1605"/>
                  </a:cubicBezTo>
                  <a:lnTo>
                    <a:pt x="1622" y="308"/>
                  </a:lnTo>
                  <a:cubicBezTo>
                    <a:pt x="1696" y="239"/>
                    <a:pt x="1696" y="126"/>
                    <a:pt x="1622" y="53"/>
                  </a:cubicBezTo>
                  <a:cubicBezTo>
                    <a:pt x="1587" y="18"/>
                    <a:pt x="1541" y="1"/>
                    <a:pt x="1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4" name="Google Shape;1714;p49"/>
          <p:cNvGrpSpPr/>
          <p:nvPr/>
        </p:nvGrpSpPr>
        <p:grpSpPr>
          <a:xfrm>
            <a:off x="2584627" y="1879982"/>
            <a:ext cx="3920815" cy="2031265"/>
            <a:chOff x="2804757" y="1112051"/>
            <a:chExt cx="3534495" cy="1831123"/>
          </a:xfrm>
        </p:grpSpPr>
        <p:sp>
          <p:nvSpPr>
            <p:cNvPr id="1715" name="Google Shape;1715;p49"/>
            <p:cNvSpPr/>
            <p:nvPr/>
          </p:nvSpPr>
          <p:spPr>
            <a:xfrm>
              <a:off x="2804757" y="1142793"/>
              <a:ext cx="3534495" cy="1776638"/>
            </a:xfrm>
            <a:custGeom>
              <a:rect b="b" l="l" r="r" t="t"/>
              <a:pathLst>
                <a:path extrusionOk="0" h="13812" w="27478">
                  <a:moveTo>
                    <a:pt x="24380" y="581"/>
                  </a:moveTo>
                  <a:cubicBezTo>
                    <a:pt x="25665" y="581"/>
                    <a:pt x="26720" y="1636"/>
                    <a:pt x="26720" y="2916"/>
                  </a:cubicBezTo>
                  <a:lnTo>
                    <a:pt x="26720" y="3564"/>
                  </a:lnTo>
                  <a:cubicBezTo>
                    <a:pt x="26614" y="3463"/>
                    <a:pt x="26480" y="3406"/>
                    <a:pt x="26326" y="3406"/>
                  </a:cubicBezTo>
                  <a:cubicBezTo>
                    <a:pt x="26010" y="3406"/>
                    <a:pt x="25751" y="3665"/>
                    <a:pt x="25751" y="3981"/>
                  </a:cubicBezTo>
                  <a:lnTo>
                    <a:pt x="25751" y="9879"/>
                  </a:lnTo>
                  <a:cubicBezTo>
                    <a:pt x="25751" y="10038"/>
                    <a:pt x="25818" y="10181"/>
                    <a:pt x="25919" y="10287"/>
                  </a:cubicBezTo>
                  <a:cubicBezTo>
                    <a:pt x="26024" y="10392"/>
                    <a:pt x="26168" y="10455"/>
                    <a:pt x="26326" y="10455"/>
                  </a:cubicBezTo>
                  <a:cubicBezTo>
                    <a:pt x="26480" y="10455"/>
                    <a:pt x="26614" y="10397"/>
                    <a:pt x="26720" y="10301"/>
                  </a:cubicBezTo>
                  <a:lnTo>
                    <a:pt x="26720" y="10881"/>
                  </a:lnTo>
                  <a:cubicBezTo>
                    <a:pt x="26720" y="12167"/>
                    <a:pt x="25665" y="13217"/>
                    <a:pt x="24380" y="13217"/>
                  </a:cubicBezTo>
                  <a:lnTo>
                    <a:pt x="3093" y="13217"/>
                  </a:lnTo>
                  <a:cubicBezTo>
                    <a:pt x="1808" y="13217"/>
                    <a:pt x="758" y="12167"/>
                    <a:pt x="758" y="10881"/>
                  </a:cubicBezTo>
                  <a:lnTo>
                    <a:pt x="758" y="2916"/>
                  </a:lnTo>
                  <a:cubicBezTo>
                    <a:pt x="758" y="1636"/>
                    <a:pt x="1808" y="581"/>
                    <a:pt x="3093" y="581"/>
                  </a:cubicBezTo>
                  <a:close/>
                  <a:moveTo>
                    <a:pt x="2513" y="1"/>
                  </a:moveTo>
                  <a:cubicBezTo>
                    <a:pt x="1132" y="1"/>
                    <a:pt x="0" y="1133"/>
                    <a:pt x="0" y="2514"/>
                  </a:cubicBezTo>
                  <a:lnTo>
                    <a:pt x="0" y="11299"/>
                  </a:lnTo>
                  <a:cubicBezTo>
                    <a:pt x="0" y="12685"/>
                    <a:pt x="1132" y="13811"/>
                    <a:pt x="2513" y="13811"/>
                  </a:cubicBezTo>
                  <a:lnTo>
                    <a:pt x="4244" y="13811"/>
                  </a:lnTo>
                  <a:lnTo>
                    <a:pt x="4244" y="13706"/>
                  </a:lnTo>
                  <a:cubicBezTo>
                    <a:pt x="4244" y="13636"/>
                    <a:pt x="4298" y="13602"/>
                    <a:pt x="4352" y="13602"/>
                  </a:cubicBezTo>
                  <a:cubicBezTo>
                    <a:pt x="4406" y="13602"/>
                    <a:pt x="4460" y="13636"/>
                    <a:pt x="4460" y="13706"/>
                  </a:cubicBezTo>
                  <a:lnTo>
                    <a:pt x="4460" y="13811"/>
                  </a:lnTo>
                  <a:lnTo>
                    <a:pt x="24965" y="13811"/>
                  </a:lnTo>
                  <a:cubicBezTo>
                    <a:pt x="26346" y="13811"/>
                    <a:pt x="27477" y="12685"/>
                    <a:pt x="27477" y="11299"/>
                  </a:cubicBezTo>
                  <a:lnTo>
                    <a:pt x="27477" y="2514"/>
                  </a:lnTo>
                  <a:cubicBezTo>
                    <a:pt x="27477" y="1133"/>
                    <a:pt x="26346" y="1"/>
                    <a:pt x="24965" y="1"/>
                  </a:cubicBezTo>
                  <a:lnTo>
                    <a:pt x="4469" y="1"/>
                  </a:lnTo>
                  <a:lnTo>
                    <a:pt x="4469" y="145"/>
                  </a:lnTo>
                  <a:cubicBezTo>
                    <a:pt x="4469" y="214"/>
                    <a:pt x="4416" y="249"/>
                    <a:pt x="4362" y="249"/>
                  </a:cubicBezTo>
                  <a:cubicBezTo>
                    <a:pt x="4308" y="249"/>
                    <a:pt x="4254" y="214"/>
                    <a:pt x="4254" y="145"/>
                  </a:cubicBezTo>
                  <a:lnTo>
                    <a:pt x="4254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5372546" y="2850432"/>
              <a:ext cx="499728" cy="92742"/>
            </a:xfrm>
            <a:custGeom>
              <a:rect b="b" l="l" r="r" t="t"/>
              <a:pathLst>
                <a:path extrusionOk="0" h="721" w="3885">
                  <a:moveTo>
                    <a:pt x="360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62"/>
                    <a:pt x="164" y="720"/>
                    <a:pt x="360" y="720"/>
                  </a:cubicBezTo>
                  <a:lnTo>
                    <a:pt x="3525" y="720"/>
                  </a:lnTo>
                  <a:cubicBezTo>
                    <a:pt x="3722" y="720"/>
                    <a:pt x="3885" y="562"/>
                    <a:pt x="3885" y="360"/>
                  </a:cubicBezTo>
                  <a:cubicBezTo>
                    <a:pt x="3885" y="164"/>
                    <a:pt x="3722" y="1"/>
                    <a:pt x="3525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5333647" y="1112051"/>
              <a:ext cx="437985" cy="92614"/>
            </a:xfrm>
            <a:custGeom>
              <a:rect b="b" l="l" r="r" t="t"/>
              <a:pathLst>
                <a:path extrusionOk="0" h="720" w="3405">
                  <a:moveTo>
                    <a:pt x="360" y="0"/>
                  </a:moveTo>
                  <a:cubicBezTo>
                    <a:pt x="163" y="0"/>
                    <a:pt x="0" y="163"/>
                    <a:pt x="0" y="360"/>
                  </a:cubicBezTo>
                  <a:cubicBezTo>
                    <a:pt x="0" y="561"/>
                    <a:pt x="163" y="719"/>
                    <a:pt x="360" y="719"/>
                  </a:cubicBezTo>
                  <a:lnTo>
                    <a:pt x="3045" y="719"/>
                  </a:lnTo>
                  <a:cubicBezTo>
                    <a:pt x="3242" y="719"/>
                    <a:pt x="3405" y="561"/>
                    <a:pt x="3405" y="360"/>
                  </a:cubicBezTo>
                  <a:cubicBezTo>
                    <a:pt x="3405" y="163"/>
                    <a:pt x="3242" y="0"/>
                    <a:pt x="3045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030093" y="1118225"/>
              <a:ext cx="204908" cy="92614"/>
            </a:xfrm>
            <a:custGeom>
              <a:rect b="b" l="l" r="r" t="t"/>
              <a:pathLst>
                <a:path extrusionOk="0" h="720" w="1593">
                  <a:moveTo>
                    <a:pt x="245" y="0"/>
                  </a:moveTo>
                  <a:cubicBezTo>
                    <a:pt x="111" y="0"/>
                    <a:pt x="1" y="110"/>
                    <a:pt x="1" y="249"/>
                  </a:cubicBezTo>
                  <a:lnTo>
                    <a:pt x="1" y="475"/>
                  </a:lnTo>
                  <a:cubicBezTo>
                    <a:pt x="1" y="609"/>
                    <a:pt x="111" y="719"/>
                    <a:pt x="245" y="719"/>
                  </a:cubicBezTo>
                  <a:lnTo>
                    <a:pt x="1348" y="719"/>
                  </a:lnTo>
                  <a:cubicBezTo>
                    <a:pt x="1482" y="719"/>
                    <a:pt x="1593" y="609"/>
                    <a:pt x="1593" y="475"/>
                  </a:cubicBezTo>
                  <a:lnTo>
                    <a:pt x="1593" y="249"/>
                  </a:lnTo>
                  <a:cubicBezTo>
                    <a:pt x="1593" y="110"/>
                    <a:pt x="1482" y="0"/>
                    <a:pt x="1348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783391" y="1124399"/>
              <a:ext cx="204908" cy="92614"/>
            </a:xfrm>
            <a:custGeom>
              <a:rect b="b" l="l" r="r" t="t"/>
              <a:pathLst>
                <a:path extrusionOk="0" h="720" w="1593">
                  <a:moveTo>
                    <a:pt x="245" y="0"/>
                  </a:moveTo>
                  <a:cubicBezTo>
                    <a:pt x="111" y="0"/>
                    <a:pt x="1" y="110"/>
                    <a:pt x="1" y="249"/>
                  </a:cubicBezTo>
                  <a:lnTo>
                    <a:pt x="1" y="475"/>
                  </a:lnTo>
                  <a:cubicBezTo>
                    <a:pt x="1" y="609"/>
                    <a:pt x="111" y="719"/>
                    <a:pt x="245" y="719"/>
                  </a:cubicBezTo>
                  <a:lnTo>
                    <a:pt x="1348" y="719"/>
                  </a:lnTo>
                  <a:cubicBezTo>
                    <a:pt x="1482" y="719"/>
                    <a:pt x="1593" y="609"/>
                    <a:pt x="1593" y="475"/>
                  </a:cubicBezTo>
                  <a:lnTo>
                    <a:pt x="1593" y="249"/>
                  </a:lnTo>
                  <a:cubicBezTo>
                    <a:pt x="1593" y="110"/>
                    <a:pt x="1482" y="0"/>
                    <a:pt x="1348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2859680" y="1184210"/>
              <a:ext cx="3424002" cy="1689555"/>
            </a:xfrm>
            <a:custGeom>
              <a:rect b="b" l="l" r="r" t="t"/>
              <a:pathLst>
                <a:path extrusionOk="0" h="13135" w="26619">
                  <a:moveTo>
                    <a:pt x="23953" y="259"/>
                  </a:moveTo>
                  <a:cubicBezTo>
                    <a:pt x="25238" y="259"/>
                    <a:pt x="26293" y="1314"/>
                    <a:pt x="26293" y="2594"/>
                  </a:cubicBezTo>
                  <a:lnTo>
                    <a:pt x="26293" y="3242"/>
                  </a:lnTo>
                  <a:cubicBezTo>
                    <a:pt x="26187" y="3141"/>
                    <a:pt x="26053" y="3084"/>
                    <a:pt x="25899" y="3084"/>
                  </a:cubicBezTo>
                  <a:cubicBezTo>
                    <a:pt x="25583" y="3084"/>
                    <a:pt x="25324" y="3343"/>
                    <a:pt x="25324" y="3659"/>
                  </a:cubicBezTo>
                  <a:lnTo>
                    <a:pt x="25324" y="9557"/>
                  </a:lnTo>
                  <a:cubicBezTo>
                    <a:pt x="25324" y="9716"/>
                    <a:pt x="25391" y="9859"/>
                    <a:pt x="25492" y="9965"/>
                  </a:cubicBezTo>
                  <a:cubicBezTo>
                    <a:pt x="25597" y="10070"/>
                    <a:pt x="25741" y="10133"/>
                    <a:pt x="25899" y="10133"/>
                  </a:cubicBezTo>
                  <a:cubicBezTo>
                    <a:pt x="26053" y="10133"/>
                    <a:pt x="26187" y="10075"/>
                    <a:pt x="26293" y="9979"/>
                  </a:cubicBezTo>
                  <a:lnTo>
                    <a:pt x="26293" y="10559"/>
                  </a:lnTo>
                  <a:cubicBezTo>
                    <a:pt x="26293" y="11845"/>
                    <a:pt x="25238" y="12895"/>
                    <a:pt x="23953" y="12895"/>
                  </a:cubicBezTo>
                  <a:lnTo>
                    <a:pt x="2666" y="12895"/>
                  </a:lnTo>
                  <a:cubicBezTo>
                    <a:pt x="1381" y="12895"/>
                    <a:pt x="331" y="11845"/>
                    <a:pt x="331" y="10559"/>
                  </a:cubicBezTo>
                  <a:lnTo>
                    <a:pt x="331" y="2594"/>
                  </a:lnTo>
                  <a:cubicBezTo>
                    <a:pt x="331" y="1314"/>
                    <a:pt x="1381" y="259"/>
                    <a:pt x="2666" y="259"/>
                  </a:cubicBezTo>
                  <a:close/>
                  <a:moveTo>
                    <a:pt x="2412" y="0"/>
                  </a:moveTo>
                  <a:cubicBezTo>
                    <a:pt x="1089" y="0"/>
                    <a:pt x="0" y="1084"/>
                    <a:pt x="0" y="2412"/>
                  </a:cubicBezTo>
                  <a:lnTo>
                    <a:pt x="0" y="10723"/>
                  </a:lnTo>
                  <a:cubicBezTo>
                    <a:pt x="0" y="12051"/>
                    <a:pt x="1089" y="13135"/>
                    <a:pt x="2412" y="13135"/>
                  </a:cubicBezTo>
                  <a:lnTo>
                    <a:pt x="24207" y="13135"/>
                  </a:lnTo>
                  <a:cubicBezTo>
                    <a:pt x="25535" y="13135"/>
                    <a:pt x="26619" y="12051"/>
                    <a:pt x="26619" y="10723"/>
                  </a:cubicBezTo>
                  <a:lnTo>
                    <a:pt x="26619" y="2412"/>
                  </a:lnTo>
                  <a:cubicBezTo>
                    <a:pt x="26619" y="1084"/>
                    <a:pt x="25535" y="0"/>
                    <a:pt x="24207" y="0"/>
                  </a:cubicBezTo>
                  <a:close/>
                </a:path>
              </a:pathLst>
            </a:custGeom>
            <a:solidFill>
              <a:srgbClr val="4443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6170362" y="2334770"/>
              <a:ext cx="55697" cy="55697"/>
            </a:xfrm>
            <a:custGeom>
              <a:rect b="b" l="l" r="r" t="t"/>
              <a:pathLst>
                <a:path extrusionOk="0" h="433" w="433">
                  <a:moveTo>
                    <a:pt x="216" y="1"/>
                  </a:moveTo>
                  <a:cubicBezTo>
                    <a:pt x="97" y="1"/>
                    <a:pt x="1" y="97"/>
                    <a:pt x="1" y="217"/>
                  </a:cubicBezTo>
                  <a:cubicBezTo>
                    <a:pt x="1" y="332"/>
                    <a:pt x="97" y="433"/>
                    <a:pt x="216" y="433"/>
                  </a:cubicBezTo>
                  <a:cubicBezTo>
                    <a:pt x="336" y="433"/>
                    <a:pt x="432" y="332"/>
                    <a:pt x="432" y="217"/>
                  </a:cubicBezTo>
                  <a:cubicBezTo>
                    <a:pt x="432" y="97"/>
                    <a:pt x="336" y="1"/>
                    <a:pt x="216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6198145" y="1915448"/>
              <a:ext cx="31000" cy="289932"/>
            </a:xfrm>
            <a:custGeom>
              <a:rect b="b" l="l" r="r" t="t"/>
              <a:pathLst>
                <a:path extrusionOk="0" h="2254" w="241">
                  <a:moveTo>
                    <a:pt x="120" y="0"/>
                  </a:moveTo>
                  <a:cubicBezTo>
                    <a:pt x="53" y="0"/>
                    <a:pt x="0" y="53"/>
                    <a:pt x="0" y="120"/>
                  </a:cubicBezTo>
                  <a:lnTo>
                    <a:pt x="0" y="2134"/>
                  </a:lnTo>
                  <a:cubicBezTo>
                    <a:pt x="0" y="2196"/>
                    <a:pt x="53" y="2254"/>
                    <a:pt x="120" y="2254"/>
                  </a:cubicBezTo>
                  <a:cubicBezTo>
                    <a:pt x="187" y="2254"/>
                    <a:pt x="240" y="2196"/>
                    <a:pt x="240" y="2134"/>
                  </a:cubicBezTo>
                  <a:lnTo>
                    <a:pt x="240" y="120"/>
                  </a:ln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6195058" y="2266984"/>
              <a:ext cx="37174" cy="37174"/>
            </a:xfrm>
            <a:custGeom>
              <a:rect b="b" l="l" r="r" t="t"/>
              <a:pathLst>
                <a:path extrusionOk="0" h="289" w="289">
                  <a:moveTo>
                    <a:pt x="144" y="0"/>
                  </a:moveTo>
                  <a:cubicBezTo>
                    <a:pt x="68" y="0"/>
                    <a:pt x="0" y="63"/>
                    <a:pt x="0" y="144"/>
                  </a:cubicBezTo>
                  <a:cubicBezTo>
                    <a:pt x="0" y="221"/>
                    <a:pt x="68" y="288"/>
                    <a:pt x="144" y="288"/>
                  </a:cubicBezTo>
                  <a:cubicBezTo>
                    <a:pt x="226" y="288"/>
                    <a:pt x="288" y="221"/>
                    <a:pt x="288" y="144"/>
                  </a:cubicBezTo>
                  <a:cubicBezTo>
                    <a:pt x="288" y="63"/>
                    <a:pt x="226" y="0"/>
                    <a:pt x="14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4" name="Google Shape;1724;p4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1725" name="Google Shape;1725;p49"/>
          <p:cNvGrpSpPr/>
          <p:nvPr/>
        </p:nvGrpSpPr>
        <p:grpSpPr>
          <a:xfrm>
            <a:off x="3561957" y="3955676"/>
            <a:ext cx="1980324" cy="829023"/>
            <a:chOff x="-2082450" y="3633626"/>
            <a:chExt cx="1980324" cy="829023"/>
          </a:xfrm>
        </p:grpSpPr>
        <p:sp>
          <p:nvSpPr>
            <p:cNvPr id="1726" name="Google Shape;1726;p49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7" name="Google Shape;1727;p49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8" name="Google Shape;1728;p49"/>
          <p:cNvGrpSpPr/>
          <p:nvPr/>
        </p:nvGrpSpPr>
        <p:grpSpPr>
          <a:xfrm>
            <a:off x="3561957" y="1006526"/>
            <a:ext cx="1980324" cy="829023"/>
            <a:chOff x="-2082450" y="3633626"/>
            <a:chExt cx="1980324" cy="829023"/>
          </a:xfrm>
        </p:grpSpPr>
        <p:sp>
          <p:nvSpPr>
            <p:cNvPr id="1729" name="Google Shape;1729;p49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0" name="Google Shape;1730;p49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1" name="Google Shape;1731;p49"/>
          <p:cNvGrpSpPr/>
          <p:nvPr/>
        </p:nvGrpSpPr>
        <p:grpSpPr>
          <a:xfrm>
            <a:off x="758194" y="3955676"/>
            <a:ext cx="1980324" cy="829023"/>
            <a:chOff x="-2082450" y="3633626"/>
            <a:chExt cx="1980324" cy="829023"/>
          </a:xfrm>
        </p:grpSpPr>
        <p:sp>
          <p:nvSpPr>
            <p:cNvPr id="1732" name="Google Shape;1732;p49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3" name="Google Shape;1733;p49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4" name="Google Shape;1734;p49"/>
          <p:cNvGrpSpPr/>
          <p:nvPr/>
        </p:nvGrpSpPr>
        <p:grpSpPr>
          <a:xfrm>
            <a:off x="758194" y="1006526"/>
            <a:ext cx="1980324" cy="829023"/>
            <a:chOff x="-2082450" y="3633626"/>
            <a:chExt cx="1980324" cy="829023"/>
          </a:xfrm>
        </p:grpSpPr>
        <p:sp>
          <p:nvSpPr>
            <p:cNvPr id="1735" name="Google Shape;1735;p49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6" name="Google Shape;1736;p49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7" name="Google Shape;1737;p49"/>
          <p:cNvGrpSpPr/>
          <p:nvPr/>
        </p:nvGrpSpPr>
        <p:grpSpPr>
          <a:xfrm>
            <a:off x="6405482" y="3955676"/>
            <a:ext cx="1980324" cy="829023"/>
            <a:chOff x="-2082450" y="3633626"/>
            <a:chExt cx="1980324" cy="829023"/>
          </a:xfrm>
        </p:grpSpPr>
        <p:sp>
          <p:nvSpPr>
            <p:cNvPr id="1738" name="Google Shape;1738;p49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9" name="Google Shape;1739;p49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0" name="Google Shape;1740;p49"/>
          <p:cNvGrpSpPr/>
          <p:nvPr/>
        </p:nvGrpSpPr>
        <p:grpSpPr>
          <a:xfrm>
            <a:off x="6405482" y="1006526"/>
            <a:ext cx="1980324" cy="829023"/>
            <a:chOff x="-2082450" y="3633626"/>
            <a:chExt cx="1980324" cy="829023"/>
          </a:xfrm>
        </p:grpSpPr>
        <p:sp>
          <p:nvSpPr>
            <p:cNvPr id="1741" name="Google Shape;1741;p49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2" name="Google Shape;1742;p49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43" name="Google Shape;1743;p49"/>
          <p:cNvSpPr/>
          <p:nvPr/>
        </p:nvSpPr>
        <p:spPr>
          <a:xfrm>
            <a:off x="4221819" y="2155500"/>
            <a:ext cx="660600" cy="66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9"/>
          <p:cNvSpPr/>
          <p:nvPr/>
        </p:nvSpPr>
        <p:spPr>
          <a:xfrm>
            <a:off x="3090482" y="2155500"/>
            <a:ext cx="660600" cy="66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49"/>
          <p:cNvSpPr/>
          <p:nvPr/>
        </p:nvSpPr>
        <p:spPr>
          <a:xfrm>
            <a:off x="5353144" y="2155500"/>
            <a:ext cx="660600" cy="66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49"/>
          <p:cNvSpPr/>
          <p:nvPr/>
        </p:nvSpPr>
        <p:spPr>
          <a:xfrm>
            <a:off x="4221819" y="2975113"/>
            <a:ext cx="660600" cy="66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49"/>
          <p:cNvSpPr/>
          <p:nvPr/>
        </p:nvSpPr>
        <p:spPr>
          <a:xfrm>
            <a:off x="3090482" y="2975113"/>
            <a:ext cx="660600" cy="66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49"/>
          <p:cNvSpPr/>
          <p:nvPr/>
        </p:nvSpPr>
        <p:spPr>
          <a:xfrm>
            <a:off x="5353144" y="2975113"/>
            <a:ext cx="660600" cy="66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9" name="Google Shape;1749;p49"/>
          <p:cNvCxnSpPr>
            <a:stCxn id="1736" idx="2"/>
            <a:endCxn id="1744" idx="2"/>
          </p:cNvCxnSpPr>
          <p:nvPr/>
        </p:nvCxnSpPr>
        <p:spPr>
          <a:xfrm flipH="1" rot="-5400000">
            <a:off x="2094244" y="1489648"/>
            <a:ext cx="650400" cy="1342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50" name="Google Shape;1750;p49"/>
          <p:cNvCxnSpPr>
            <a:stCxn id="1732" idx="0"/>
            <a:endCxn id="1747" idx="2"/>
          </p:cNvCxnSpPr>
          <p:nvPr/>
        </p:nvCxnSpPr>
        <p:spPr>
          <a:xfrm rot="-5400000">
            <a:off x="2094268" y="2959376"/>
            <a:ext cx="650400" cy="1342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51" name="Google Shape;1751;p49"/>
          <p:cNvCxnSpPr>
            <a:stCxn id="1742" idx="2"/>
            <a:endCxn id="1745" idx="6"/>
          </p:cNvCxnSpPr>
          <p:nvPr/>
        </p:nvCxnSpPr>
        <p:spPr>
          <a:xfrm rot="5400000">
            <a:off x="6379532" y="1469848"/>
            <a:ext cx="650400" cy="1381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52" name="Google Shape;1752;p49"/>
          <p:cNvCxnSpPr>
            <a:stCxn id="1738" idx="0"/>
            <a:endCxn id="1748" idx="6"/>
          </p:cNvCxnSpPr>
          <p:nvPr/>
        </p:nvCxnSpPr>
        <p:spPr>
          <a:xfrm flipH="1" rot="5400000">
            <a:off x="6379556" y="2939576"/>
            <a:ext cx="650400" cy="1381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53" name="Google Shape;1753;p49"/>
          <p:cNvCxnSpPr>
            <a:stCxn id="1726" idx="0"/>
            <a:endCxn id="1746" idx="4"/>
          </p:cNvCxnSpPr>
          <p:nvPr/>
        </p:nvCxnSpPr>
        <p:spPr>
          <a:xfrm rot="10800000">
            <a:off x="4552131" y="3635576"/>
            <a:ext cx="0" cy="32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54" name="Google Shape;1754;p49"/>
          <p:cNvCxnSpPr>
            <a:stCxn id="1730" idx="2"/>
            <a:endCxn id="1743" idx="0"/>
          </p:cNvCxnSpPr>
          <p:nvPr/>
        </p:nvCxnSpPr>
        <p:spPr>
          <a:xfrm>
            <a:off x="4552107" y="1835548"/>
            <a:ext cx="0" cy="32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755" name="Google Shape;1755;p49"/>
          <p:cNvGrpSpPr/>
          <p:nvPr/>
        </p:nvGrpSpPr>
        <p:grpSpPr>
          <a:xfrm>
            <a:off x="3206464" y="3118280"/>
            <a:ext cx="428636" cy="374264"/>
            <a:chOff x="10632113" y="2155650"/>
            <a:chExt cx="428636" cy="374264"/>
          </a:xfrm>
        </p:grpSpPr>
        <p:sp>
          <p:nvSpPr>
            <p:cNvPr id="1756" name="Google Shape;1756;p49"/>
            <p:cNvSpPr/>
            <p:nvPr/>
          </p:nvSpPr>
          <p:spPr>
            <a:xfrm>
              <a:off x="10673215" y="2262505"/>
              <a:ext cx="60062" cy="25197"/>
            </a:xfrm>
            <a:custGeom>
              <a:rect b="b" l="l" r="r" t="t"/>
              <a:pathLst>
                <a:path extrusionOk="0" h="602" w="1435">
                  <a:moveTo>
                    <a:pt x="323" y="1"/>
                  </a:moveTo>
                  <a:cubicBezTo>
                    <a:pt x="171" y="1"/>
                    <a:pt x="38" y="116"/>
                    <a:pt x="19" y="267"/>
                  </a:cubicBezTo>
                  <a:cubicBezTo>
                    <a:pt x="1" y="449"/>
                    <a:pt x="141" y="601"/>
                    <a:pt x="316" y="601"/>
                  </a:cubicBezTo>
                  <a:lnTo>
                    <a:pt x="1109" y="601"/>
                  </a:lnTo>
                  <a:cubicBezTo>
                    <a:pt x="1261" y="601"/>
                    <a:pt x="1398" y="486"/>
                    <a:pt x="1413" y="334"/>
                  </a:cubicBezTo>
                  <a:cubicBezTo>
                    <a:pt x="1435" y="153"/>
                    <a:pt x="1290" y="1"/>
                    <a:pt x="1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10646386" y="2369526"/>
              <a:ext cx="86891" cy="25029"/>
            </a:xfrm>
            <a:custGeom>
              <a:rect b="b" l="l" r="r" t="t"/>
              <a:pathLst>
                <a:path extrusionOk="0" h="598" w="2076">
                  <a:moveTo>
                    <a:pt x="327" y="1"/>
                  </a:moveTo>
                  <a:cubicBezTo>
                    <a:pt x="175" y="1"/>
                    <a:pt x="38" y="112"/>
                    <a:pt x="23" y="264"/>
                  </a:cubicBezTo>
                  <a:cubicBezTo>
                    <a:pt x="0" y="446"/>
                    <a:pt x="141" y="598"/>
                    <a:pt x="319" y="598"/>
                  </a:cubicBezTo>
                  <a:lnTo>
                    <a:pt x="1750" y="598"/>
                  </a:lnTo>
                  <a:cubicBezTo>
                    <a:pt x="1902" y="598"/>
                    <a:pt x="2039" y="486"/>
                    <a:pt x="2054" y="334"/>
                  </a:cubicBezTo>
                  <a:cubicBezTo>
                    <a:pt x="2076" y="153"/>
                    <a:pt x="1931" y="1"/>
                    <a:pt x="1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10659738" y="2316037"/>
              <a:ext cx="73539" cy="25155"/>
            </a:xfrm>
            <a:custGeom>
              <a:rect b="b" l="l" r="r" t="t"/>
              <a:pathLst>
                <a:path extrusionOk="0" h="601" w="1757">
                  <a:moveTo>
                    <a:pt x="326" y="0"/>
                  </a:moveTo>
                  <a:cubicBezTo>
                    <a:pt x="174" y="0"/>
                    <a:pt x="37" y="111"/>
                    <a:pt x="22" y="267"/>
                  </a:cubicBezTo>
                  <a:cubicBezTo>
                    <a:pt x="0" y="445"/>
                    <a:pt x="141" y="601"/>
                    <a:pt x="319" y="601"/>
                  </a:cubicBezTo>
                  <a:lnTo>
                    <a:pt x="1431" y="601"/>
                  </a:lnTo>
                  <a:cubicBezTo>
                    <a:pt x="1583" y="601"/>
                    <a:pt x="1720" y="486"/>
                    <a:pt x="1735" y="334"/>
                  </a:cubicBezTo>
                  <a:cubicBezTo>
                    <a:pt x="1757" y="152"/>
                    <a:pt x="1612" y="0"/>
                    <a:pt x="1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10632113" y="2423058"/>
              <a:ext cx="101164" cy="25029"/>
            </a:xfrm>
            <a:custGeom>
              <a:rect b="b" l="l" r="r" t="t"/>
              <a:pathLst>
                <a:path extrusionOk="0" h="598" w="2417">
                  <a:moveTo>
                    <a:pt x="327" y="0"/>
                  </a:moveTo>
                  <a:cubicBezTo>
                    <a:pt x="171" y="0"/>
                    <a:pt x="38" y="112"/>
                    <a:pt x="19" y="264"/>
                  </a:cubicBezTo>
                  <a:cubicBezTo>
                    <a:pt x="1" y="445"/>
                    <a:pt x="141" y="597"/>
                    <a:pt x="319" y="597"/>
                  </a:cubicBezTo>
                  <a:lnTo>
                    <a:pt x="2091" y="597"/>
                  </a:lnTo>
                  <a:cubicBezTo>
                    <a:pt x="2243" y="597"/>
                    <a:pt x="2380" y="486"/>
                    <a:pt x="2395" y="334"/>
                  </a:cubicBezTo>
                  <a:cubicBezTo>
                    <a:pt x="2417" y="152"/>
                    <a:pt x="2272" y="0"/>
                    <a:pt x="2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10822427" y="2383799"/>
              <a:ext cx="181065" cy="146116"/>
            </a:xfrm>
            <a:custGeom>
              <a:rect b="b" l="l" r="r" t="t"/>
              <a:pathLst>
                <a:path extrusionOk="0" h="3491" w="4326">
                  <a:moveTo>
                    <a:pt x="2313" y="1"/>
                  </a:moveTo>
                  <a:cubicBezTo>
                    <a:pt x="838" y="1"/>
                    <a:pt x="1" y="1754"/>
                    <a:pt x="998" y="2892"/>
                  </a:cubicBezTo>
                  <a:cubicBezTo>
                    <a:pt x="1353" y="3300"/>
                    <a:pt x="1832" y="3491"/>
                    <a:pt x="2307" y="3491"/>
                  </a:cubicBezTo>
                  <a:cubicBezTo>
                    <a:pt x="3037" y="3491"/>
                    <a:pt x="3755" y="3040"/>
                    <a:pt x="3989" y="2243"/>
                  </a:cubicBezTo>
                  <a:cubicBezTo>
                    <a:pt x="4326" y="1142"/>
                    <a:pt x="3488" y="1"/>
                    <a:pt x="2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10867756" y="2222492"/>
              <a:ext cx="53240" cy="81031"/>
            </a:xfrm>
            <a:custGeom>
              <a:rect b="b" l="l" r="r" t="t"/>
              <a:pathLst>
                <a:path extrusionOk="0" h="1936" w="1272">
                  <a:moveTo>
                    <a:pt x="360" y="0"/>
                  </a:moveTo>
                  <a:cubicBezTo>
                    <a:pt x="330" y="0"/>
                    <a:pt x="215" y="104"/>
                    <a:pt x="185" y="349"/>
                  </a:cubicBezTo>
                  <a:lnTo>
                    <a:pt x="0" y="1935"/>
                  </a:lnTo>
                  <a:lnTo>
                    <a:pt x="1271" y="1935"/>
                  </a:lnTo>
                  <a:lnTo>
                    <a:pt x="1149" y="379"/>
                  </a:lnTo>
                  <a:cubicBezTo>
                    <a:pt x="1127" y="115"/>
                    <a:pt x="1004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10761152" y="2155650"/>
              <a:ext cx="299598" cy="312448"/>
            </a:xfrm>
            <a:custGeom>
              <a:rect b="b" l="l" r="r" t="t"/>
              <a:pathLst>
                <a:path extrusionOk="0" h="7465" w="7158">
                  <a:moveTo>
                    <a:pt x="3518" y="997"/>
                  </a:moveTo>
                  <a:cubicBezTo>
                    <a:pt x="3922" y="997"/>
                    <a:pt x="4248" y="1390"/>
                    <a:pt x="4293" y="1927"/>
                  </a:cubicBezTo>
                  <a:lnTo>
                    <a:pt x="4441" y="3810"/>
                  </a:lnTo>
                  <a:cubicBezTo>
                    <a:pt x="4456" y="3980"/>
                    <a:pt x="4319" y="4132"/>
                    <a:pt x="4144" y="4132"/>
                  </a:cubicBezTo>
                  <a:lnTo>
                    <a:pt x="2210" y="4132"/>
                  </a:lnTo>
                  <a:cubicBezTo>
                    <a:pt x="2032" y="4132"/>
                    <a:pt x="1895" y="3973"/>
                    <a:pt x="1913" y="3799"/>
                  </a:cubicBezTo>
                  <a:lnTo>
                    <a:pt x="2139" y="1875"/>
                  </a:lnTo>
                  <a:cubicBezTo>
                    <a:pt x="2199" y="1357"/>
                    <a:pt x="2514" y="997"/>
                    <a:pt x="2907" y="997"/>
                  </a:cubicBezTo>
                  <a:close/>
                  <a:moveTo>
                    <a:pt x="1858" y="0"/>
                  </a:moveTo>
                  <a:cubicBezTo>
                    <a:pt x="1450" y="0"/>
                    <a:pt x="1105" y="293"/>
                    <a:pt x="1039" y="697"/>
                  </a:cubicBezTo>
                  <a:lnTo>
                    <a:pt x="68" y="6660"/>
                  </a:lnTo>
                  <a:cubicBezTo>
                    <a:pt x="1" y="7082"/>
                    <a:pt x="327" y="7464"/>
                    <a:pt x="753" y="7464"/>
                  </a:cubicBezTo>
                  <a:lnTo>
                    <a:pt x="1446" y="7464"/>
                  </a:lnTo>
                  <a:cubicBezTo>
                    <a:pt x="1287" y="6078"/>
                    <a:pt x="2380" y="4851"/>
                    <a:pt x="3777" y="4851"/>
                  </a:cubicBezTo>
                  <a:cubicBezTo>
                    <a:pt x="5175" y="4851"/>
                    <a:pt x="6268" y="6078"/>
                    <a:pt x="6109" y="7464"/>
                  </a:cubicBezTo>
                  <a:lnTo>
                    <a:pt x="6464" y="7464"/>
                  </a:lnTo>
                  <a:cubicBezTo>
                    <a:pt x="6846" y="7464"/>
                    <a:pt x="7157" y="7157"/>
                    <a:pt x="7157" y="6775"/>
                  </a:cubicBezTo>
                  <a:lnTo>
                    <a:pt x="7157" y="4525"/>
                  </a:lnTo>
                  <a:cubicBezTo>
                    <a:pt x="7157" y="4147"/>
                    <a:pt x="6850" y="3840"/>
                    <a:pt x="6475" y="3832"/>
                  </a:cubicBezTo>
                  <a:lnTo>
                    <a:pt x="5890" y="3825"/>
                  </a:lnTo>
                  <a:cubicBezTo>
                    <a:pt x="5845" y="3821"/>
                    <a:pt x="5808" y="3791"/>
                    <a:pt x="5801" y="3747"/>
                  </a:cubicBezTo>
                  <a:lnTo>
                    <a:pt x="5290" y="693"/>
                  </a:lnTo>
                  <a:cubicBezTo>
                    <a:pt x="5219" y="293"/>
                    <a:pt x="4874" y="0"/>
                    <a:pt x="4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3" name="Google Shape;1763;p49"/>
          <p:cNvGrpSpPr/>
          <p:nvPr/>
        </p:nvGrpSpPr>
        <p:grpSpPr>
          <a:xfrm>
            <a:off x="5476639" y="3091514"/>
            <a:ext cx="413610" cy="427797"/>
            <a:chOff x="12605818" y="2156487"/>
            <a:chExt cx="413610" cy="427797"/>
          </a:xfrm>
        </p:grpSpPr>
        <p:sp>
          <p:nvSpPr>
            <p:cNvPr id="1764" name="Google Shape;1764;p49"/>
            <p:cNvSpPr/>
            <p:nvPr/>
          </p:nvSpPr>
          <p:spPr>
            <a:xfrm>
              <a:off x="12658890" y="2434694"/>
              <a:ext cx="146158" cy="56797"/>
            </a:xfrm>
            <a:custGeom>
              <a:rect b="b" l="l" r="r" t="t"/>
              <a:pathLst>
                <a:path extrusionOk="0" h="1357" w="3492">
                  <a:moveTo>
                    <a:pt x="0" y="0"/>
                  </a:moveTo>
                  <a:lnTo>
                    <a:pt x="234" y="1357"/>
                  </a:lnTo>
                  <a:lnTo>
                    <a:pt x="3247" y="1357"/>
                  </a:lnTo>
                  <a:cubicBezTo>
                    <a:pt x="3221" y="901"/>
                    <a:pt x="3299" y="438"/>
                    <a:pt x="3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12672828" y="2516603"/>
              <a:ext cx="171773" cy="67680"/>
            </a:xfrm>
            <a:custGeom>
              <a:rect b="b" l="l" r="r" t="t"/>
              <a:pathLst>
                <a:path extrusionOk="0" h="1617" w="4104">
                  <a:moveTo>
                    <a:pt x="1" y="0"/>
                  </a:moveTo>
                  <a:lnTo>
                    <a:pt x="67" y="386"/>
                  </a:lnTo>
                  <a:cubicBezTo>
                    <a:pt x="201" y="1168"/>
                    <a:pt x="634" y="1616"/>
                    <a:pt x="1264" y="1616"/>
                  </a:cubicBezTo>
                  <a:lnTo>
                    <a:pt x="4103" y="1616"/>
                  </a:lnTo>
                  <a:cubicBezTo>
                    <a:pt x="3577" y="1219"/>
                    <a:pt x="3184" y="652"/>
                    <a:pt x="3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12605818" y="2156487"/>
              <a:ext cx="400259" cy="253097"/>
            </a:xfrm>
            <a:custGeom>
              <a:rect b="b" l="l" r="r" t="t"/>
              <a:pathLst>
                <a:path extrusionOk="0" h="6047" w="9563">
                  <a:moveTo>
                    <a:pt x="3494" y="0"/>
                  </a:moveTo>
                  <a:cubicBezTo>
                    <a:pt x="3384" y="0"/>
                    <a:pt x="3277" y="61"/>
                    <a:pt x="3225" y="165"/>
                  </a:cubicBezTo>
                  <a:lnTo>
                    <a:pt x="1390" y="3853"/>
                  </a:lnTo>
                  <a:lnTo>
                    <a:pt x="727" y="3853"/>
                  </a:lnTo>
                  <a:cubicBezTo>
                    <a:pt x="327" y="3853"/>
                    <a:pt x="1" y="4179"/>
                    <a:pt x="1" y="4579"/>
                  </a:cubicBezTo>
                  <a:lnTo>
                    <a:pt x="1" y="5321"/>
                  </a:lnTo>
                  <a:cubicBezTo>
                    <a:pt x="1" y="5725"/>
                    <a:pt x="327" y="6047"/>
                    <a:pt x="727" y="6047"/>
                  </a:cubicBezTo>
                  <a:lnTo>
                    <a:pt x="5108" y="6047"/>
                  </a:lnTo>
                  <a:cubicBezTo>
                    <a:pt x="5699" y="5259"/>
                    <a:pt x="6597" y="4850"/>
                    <a:pt x="7501" y="4850"/>
                  </a:cubicBezTo>
                  <a:cubicBezTo>
                    <a:pt x="8205" y="4850"/>
                    <a:pt x="8913" y="5099"/>
                    <a:pt x="9485" y="5610"/>
                  </a:cubicBezTo>
                  <a:cubicBezTo>
                    <a:pt x="9562" y="5428"/>
                    <a:pt x="9544" y="5354"/>
                    <a:pt x="9544" y="4579"/>
                  </a:cubicBezTo>
                  <a:cubicBezTo>
                    <a:pt x="9544" y="4179"/>
                    <a:pt x="9218" y="3853"/>
                    <a:pt x="8817" y="3853"/>
                  </a:cubicBezTo>
                  <a:lnTo>
                    <a:pt x="8150" y="3853"/>
                  </a:lnTo>
                  <a:lnTo>
                    <a:pt x="6320" y="165"/>
                  </a:lnTo>
                  <a:cubicBezTo>
                    <a:pt x="6267" y="61"/>
                    <a:pt x="6161" y="0"/>
                    <a:pt x="6050" y="0"/>
                  </a:cubicBezTo>
                  <a:cubicBezTo>
                    <a:pt x="6005" y="0"/>
                    <a:pt x="5959" y="10"/>
                    <a:pt x="5916" y="32"/>
                  </a:cubicBezTo>
                  <a:cubicBezTo>
                    <a:pt x="5767" y="102"/>
                    <a:pt x="5708" y="284"/>
                    <a:pt x="5782" y="432"/>
                  </a:cubicBezTo>
                  <a:lnTo>
                    <a:pt x="7483" y="3853"/>
                  </a:lnTo>
                  <a:lnTo>
                    <a:pt x="2061" y="3853"/>
                  </a:lnTo>
                  <a:lnTo>
                    <a:pt x="3762" y="432"/>
                  </a:lnTo>
                  <a:cubicBezTo>
                    <a:pt x="3836" y="284"/>
                    <a:pt x="3777" y="102"/>
                    <a:pt x="3629" y="32"/>
                  </a:cubicBezTo>
                  <a:cubicBezTo>
                    <a:pt x="3586" y="10"/>
                    <a:pt x="3540" y="0"/>
                    <a:pt x="3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12819738" y="2384510"/>
              <a:ext cx="199690" cy="199774"/>
            </a:xfrm>
            <a:custGeom>
              <a:rect b="b" l="l" r="r" t="t"/>
              <a:pathLst>
                <a:path extrusionOk="0" h="4773" w="4771">
                  <a:moveTo>
                    <a:pt x="2375" y="1279"/>
                  </a:moveTo>
                  <a:cubicBezTo>
                    <a:pt x="2542" y="1279"/>
                    <a:pt x="2676" y="1414"/>
                    <a:pt x="2676" y="1577"/>
                  </a:cubicBezTo>
                  <a:lnTo>
                    <a:pt x="2676" y="2078"/>
                  </a:lnTo>
                  <a:lnTo>
                    <a:pt x="3176" y="2078"/>
                  </a:lnTo>
                  <a:cubicBezTo>
                    <a:pt x="3351" y="2078"/>
                    <a:pt x="3492" y="2230"/>
                    <a:pt x="3473" y="2411"/>
                  </a:cubicBezTo>
                  <a:cubicBezTo>
                    <a:pt x="3454" y="2563"/>
                    <a:pt x="3321" y="2678"/>
                    <a:pt x="3165" y="2678"/>
                  </a:cubicBezTo>
                  <a:lnTo>
                    <a:pt x="2676" y="2678"/>
                  </a:lnTo>
                  <a:lnTo>
                    <a:pt x="2676" y="3167"/>
                  </a:lnTo>
                  <a:cubicBezTo>
                    <a:pt x="2676" y="3323"/>
                    <a:pt x="2565" y="3456"/>
                    <a:pt x="2409" y="3475"/>
                  </a:cubicBezTo>
                  <a:cubicBezTo>
                    <a:pt x="2399" y="3476"/>
                    <a:pt x="2388" y="3477"/>
                    <a:pt x="2378" y="3477"/>
                  </a:cubicBezTo>
                  <a:cubicBezTo>
                    <a:pt x="2213" y="3477"/>
                    <a:pt x="2076" y="3342"/>
                    <a:pt x="2076" y="3175"/>
                  </a:cubicBezTo>
                  <a:lnTo>
                    <a:pt x="2076" y="2678"/>
                  </a:lnTo>
                  <a:lnTo>
                    <a:pt x="1587" y="2678"/>
                  </a:lnTo>
                  <a:cubicBezTo>
                    <a:pt x="1431" y="2678"/>
                    <a:pt x="1298" y="2563"/>
                    <a:pt x="1279" y="2411"/>
                  </a:cubicBezTo>
                  <a:cubicBezTo>
                    <a:pt x="1260" y="2230"/>
                    <a:pt x="1401" y="2078"/>
                    <a:pt x="1579" y="2078"/>
                  </a:cubicBezTo>
                  <a:lnTo>
                    <a:pt x="2076" y="2078"/>
                  </a:lnTo>
                  <a:lnTo>
                    <a:pt x="2076" y="1585"/>
                  </a:lnTo>
                  <a:cubicBezTo>
                    <a:pt x="2076" y="1433"/>
                    <a:pt x="2191" y="1299"/>
                    <a:pt x="2343" y="1281"/>
                  </a:cubicBezTo>
                  <a:cubicBezTo>
                    <a:pt x="2353" y="1280"/>
                    <a:pt x="2364" y="1279"/>
                    <a:pt x="2375" y="1279"/>
                  </a:cubicBezTo>
                  <a:close/>
                  <a:moveTo>
                    <a:pt x="2391" y="0"/>
                  </a:moveTo>
                  <a:cubicBezTo>
                    <a:pt x="1145" y="0"/>
                    <a:pt x="0" y="996"/>
                    <a:pt x="0" y="2389"/>
                  </a:cubicBezTo>
                  <a:cubicBezTo>
                    <a:pt x="0" y="3701"/>
                    <a:pt x="1071" y="4772"/>
                    <a:pt x="2387" y="4772"/>
                  </a:cubicBezTo>
                  <a:cubicBezTo>
                    <a:pt x="3703" y="4772"/>
                    <a:pt x="4770" y="3701"/>
                    <a:pt x="4770" y="2389"/>
                  </a:cubicBezTo>
                  <a:cubicBezTo>
                    <a:pt x="4770" y="1548"/>
                    <a:pt x="4337" y="810"/>
                    <a:pt x="3681" y="384"/>
                  </a:cubicBezTo>
                  <a:cubicBezTo>
                    <a:pt x="3268" y="120"/>
                    <a:pt x="2823" y="0"/>
                    <a:pt x="2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8" name="Google Shape;1768;p49"/>
          <p:cNvGrpSpPr/>
          <p:nvPr/>
        </p:nvGrpSpPr>
        <p:grpSpPr>
          <a:xfrm>
            <a:off x="3204057" y="2286026"/>
            <a:ext cx="433449" cy="399548"/>
            <a:chOff x="8079976" y="2263342"/>
            <a:chExt cx="433449" cy="399548"/>
          </a:xfrm>
        </p:grpSpPr>
        <p:sp>
          <p:nvSpPr>
            <p:cNvPr id="1769" name="Google Shape;1769;p49"/>
            <p:cNvSpPr/>
            <p:nvPr/>
          </p:nvSpPr>
          <p:spPr>
            <a:xfrm>
              <a:off x="8169796" y="2435447"/>
              <a:ext cx="28880" cy="37753"/>
            </a:xfrm>
            <a:custGeom>
              <a:rect b="b" l="l" r="r" t="t"/>
              <a:pathLst>
                <a:path extrusionOk="0" h="902" w="690">
                  <a:moveTo>
                    <a:pt x="345" y="1"/>
                  </a:moveTo>
                  <a:cubicBezTo>
                    <a:pt x="160" y="1"/>
                    <a:pt x="0" y="208"/>
                    <a:pt x="0" y="449"/>
                  </a:cubicBezTo>
                  <a:cubicBezTo>
                    <a:pt x="0" y="694"/>
                    <a:pt x="160" y="901"/>
                    <a:pt x="345" y="901"/>
                  </a:cubicBezTo>
                  <a:cubicBezTo>
                    <a:pt x="530" y="901"/>
                    <a:pt x="690" y="694"/>
                    <a:pt x="690" y="449"/>
                  </a:cubicBezTo>
                  <a:cubicBezTo>
                    <a:pt x="690" y="208"/>
                    <a:pt x="530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8296197" y="2534893"/>
              <a:ext cx="28880" cy="37753"/>
            </a:xfrm>
            <a:custGeom>
              <a:rect b="b" l="l" r="r" t="t"/>
              <a:pathLst>
                <a:path extrusionOk="0" h="902" w="690">
                  <a:moveTo>
                    <a:pt x="345" y="0"/>
                  </a:moveTo>
                  <a:cubicBezTo>
                    <a:pt x="160" y="0"/>
                    <a:pt x="1" y="208"/>
                    <a:pt x="1" y="453"/>
                  </a:cubicBezTo>
                  <a:cubicBezTo>
                    <a:pt x="1" y="694"/>
                    <a:pt x="160" y="901"/>
                    <a:pt x="345" y="901"/>
                  </a:cubicBezTo>
                  <a:cubicBezTo>
                    <a:pt x="534" y="901"/>
                    <a:pt x="690" y="694"/>
                    <a:pt x="690" y="453"/>
                  </a:cubicBezTo>
                  <a:cubicBezTo>
                    <a:pt x="690" y="208"/>
                    <a:pt x="534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8079976" y="2263342"/>
              <a:ext cx="333375" cy="399548"/>
            </a:xfrm>
            <a:custGeom>
              <a:rect b="b" l="l" r="r" t="t"/>
              <a:pathLst>
                <a:path extrusionOk="0" h="9546" w="7965">
                  <a:moveTo>
                    <a:pt x="3996" y="1598"/>
                  </a:moveTo>
                  <a:cubicBezTo>
                    <a:pt x="4015" y="1598"/>
                    <a:pt x="4035" y="1600"/>
                    <a:pt x="4055" y="1604"/>
                  </a:cubicBezTo>
                  <a:cubicBezTo>
                    <a:pt x="4225" y="1641"/>
                    <a:pt x="4322" y="1804"/>
                    <a:pt x="4288" y="1956"/>
                  </a:cubicBezTo>
                  <a:cubicBezTo>
                    <a:pt x="4259" y="2100"/>
                    <a:pt x="4136" y="2198"/>
                    <a:pt x="3993" y="2198"/>
                  </a:cubicBezTo>
                  <a:cubicBezTo>
                    <a:pt x="3974" y="2198"/>
                    <a:pt x="3955" y="2197"/>
                    <a:pt x="3936" y="2193"/>
                  </a:cubicBezTo>
                  <a:cubicBezTo>
                    <a:pt x="3781" y="2160"/>
                    <a:pt x="3684" y="2015"/>
                    <a:pt x="3699" y="1867"/>
                  </a:cubicBezTo>
                  <a:cubicBezTo>
                    <a:pt x="3715" y="1712"/>
                    <a:pt x="3843" y="1598"/>
                    <a:pt x="3996" y="1598"/>
                  </a:cubicBezTo>
                  <a:close/>
                  <a:moveTo>
                    <a:pt x="2491" y="3516"/>
                  </a:moveTo>
                  <a:cubicBezTo>
                    <a:pt x="3010" y="3516"/>
                    <a:pt x="3436" y="3987"/>
                    <a:pt x="3436" y="4561"/>
                  </a:cubicBezTo>
                  <a:cubicBezTo>
                    <a:pt x="3436" y="5139"/>
                    <a:pt x="3010" y="5610"/>
                    <a:pt x="2491" y="5610"/>
                  </a:cubicBezTo>
                  <a:cubicBezTo>
                    <a:pt x="1972" y="5610"/>
                    <a:pt x="1546" y="5139"/>
                    <a:pt x="1546" y="4561"/>
                  </a:cubicBezTo>
                  <a:cubicBezTo>
                    <a:pt x="1546" y="3987"/>
                    <a:pt x="1972" y="3516"/>
                    <a:pt x="2491" y="3516"/>
                  </a:cubicBezTo>
                  <a:close/>
                  <a:moveTo>
                    <a:pt x="4720" y="3677"/>
                  </a:moveTo>
                  <a:cubicBezTo>
                    <a:pt x="4759" y="3677"/>
                    <a:pt x="4799" y="3685"/>
                    <a:pt x="4837" y="3702"/>
                  </a:cubicBezTo>
                  <a:cubicBezTo>
                    <a:pt x="4989" y="3765"/>
                    <a:pt x="5063" y="3939"/>
                    <a:pt x="5000" y="4091"/>
                  </a:cubicBezTo>
                  <a:lnTo>
                    <a:pt x="3540" y="7567"/>
                  </a:lnTo>
                  <a:cubicBezTo>
                    <a:pt x="3491" y="7682"/>
                    <a:pt x="3380" y="7752"/>
                    <a:pt x="3265" y="7752"/>
                  </a:cubicBezTo>
                  <a:cubicBezTo>
                    <a:pt x="3050" y="7752"/>
                    <a:pt x="2906" y="7534"/>
                    <a:pt x="2987" y="7333"/>
                  </a:cubicBezTo>
                  <a:lnTo>
                    <a:pt x="4448" y="3861"/>
                  </a:lnTo>
                  <a:cubicBezTo>
                    <a:pt x="4495" y="3747"/>
                    <a:pt x="4604" y="3677"/>
                    <a:pt x="4720" y="3677"/>
                  </a:cubicBezTo>
                  <a:close/>
                  <a:moveTo>
                    <a:pt x="5511" y="5892"/>
                  </a:moveTo>
                  <a:cubicBezTo>
                    <a:pt x="6034" y="5892"/>
                    <a:pt x="6456" y="6362"/>
                    <a:pt x="6456" y="6941"/>
                  </a:cubicBezTo>
                  <a:cubicBezTo>
                    <a:pt x="6456" y="7519"/>
                    <a:pt x="6034" y="7986"/>
                    <a:pt x="5511" y="7986"/>
                  </a:cubicBezTo>
                  <a:cubicBezTo>
                    <a:pt x="4992" y="7986"/>
                    <a:pt x="4570" y="7519"/>
                    <a:pt x="4570" y="6941"/>
                  </a:cubicBezTo>
                  <a:cubicBezTo>
                    <a:pt x="4570" y="6362"/>
                    <a:pt x="4992" y="5892"/>
                    <a:pt x="5511" y="5892"/>
                  </a:cubicBezTo>
                  <a:close/>
                  <a:moveTo>
                    <a:pt x="3985" y="1"/>
                  </a:moveTo>
                  <a:cubicBezTo>
                    <a:pt x="3742" y="1"/>
                    <a:pt x="3497" y="90"/>
                    <a:pt x="3310" y="262"/>
                  </a:cubicBezTo>
                  <a:lnTo>
                    <a:pt x="497" y="2849"/>
                  </a:lnTo>
                  <a:cubicBezTo>
                    <a:pt x="182" y="3142"/>
                    <a:pt x="0" y="3553"/>
                    <a:pt x="0" y="3987"/>
                  </a:cubicBezTo>
                  <a:lnTo>
                    <a:pt x="0" y="8568"/>
                  </a:lnTo>
                  <a:cubicBezTo>
                    <a:pt x="0" y="9105"/>
                    <a:pt x="438" y="9546"/>
                    <a:pt x="975" y="9546"/>
                  </a:cubicBezTo>
                  <a:lnTo>
                    <a:pt x="6994" y="9546"/>
                  </a:lnTo>
                  <a:cubicBezTo>
                    <a:pt x="7527" y="9546"/>
                    <a:pt x="7965" y="9105"/>
                    <a:pt x="7965" y="8568"/>
                  </a:cubicBezTo>
                  <a:lnTo>
                    <a:pt x="7965" y="3987"/>
                  </a:lnTo>
                  <a:cubicBezTo>
                    <a:pt x="7965" y="3553"/>
                    <a:pt x="7783" y="3142"/>
                    <a:pt x="7468" y="2849"/>
                  </a:cubicBezTo>
                  <a:cubicBezTo>
                    <a:pt x="4429" y="55"/>
                    <a:pt x="4585" y="162"/>
                    <a:pt x="4344" y="70"/>
                  </a:cubicBezTo>
                  <a:cubicBezTo>
                    <a:pt x="4230" y="24"/>
                    <a:pt x="4107" y="1"/>
                    <a:pt x="3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8317125" y="2279121"/>
              <a:ext cx="196300" cy="313536"/>
            </a:xfrm>
            <a:custGeom>
              <a:rect b="b" l="l" r="r" t="t"/>
              <a:pathLst>
                <a:path extrusionOk="0" h="7491" w="4690">
                  <a:moveTo>
                    <a:pt x="1" y="0"/>
                  </a:moveTo>
                  <a:lnTo>
                    <a:pt x="2210" y="2031"/>
                  </a:lnTo>
                  <a:cubicBezTo>
                    <a:pt x="2647" y="2435"/>
                    <a:pt x="2899" y="3010"/>
                    <a:pt x="2899" y="3610"/>
                  </a:cubicBezTo>
                  <a:lnTo>
                    <a:pt x="2899" y="7490"/>
                  </a:lnTo>
                  <a:lnTo>
                    <a:pt x="3978" y="7027"/>
                  </a:lnTo>
                  <a:cubicBezTo>
                    <a:pt x="4463" y="6819"/>
                    <a:pt x="4689" y="6252"/>
                    <a:pt x="4485" y="5763"/>
                  </a:cubicBezTo>
                  <a:cubicBezTo>
                    <a:pt x="3511" y="2924"/>
                    <a:pt x="2970" y="1345"/>
                    <a:pt x="2962" y="1327"/>
                  </a:cubicBezTo>
                  <a:cubicBezTo>
                    <a:pt x="2792" y="934"/>
                    <a:pt x="2462" y="630"/>
                    <a:pt x="2058" y="489"/>
                  </a:cubicBezTo>
                  <a:cubicBezTo>
                    <a:pt x="2036" y="482"/>
                    <a:pt x="2173" y="5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3" name="Google Shape;1773;p49"/>
          <p:cNvGrpSpPr/>
          <p:nvPr/>
        </p:nvGrpSpPr>
        <p:grpSpPr>
          <a:xfrm>
            <a:off x="5464941" y="2296344"/>
            <a:ext cx="437006" cy="378913"/>
            <a:chOff x="10398061" y="3373907"/>
            <a:chExt cx="437006" cy="378913"/>
          </a:xfrm>
        </p:grpSpPr>
        <p:sp>
          <p:nvSpPr>
            <p:cNvPr id="1774" name="Google Shape;1774;p49"/>
            <p:cNvSpPr/>
            <p:nvPr/>
          </p:nvSpPr>
          <p:spPr>
            <a:xfrm>
              <a:off x="10398061" y="3399815"/>
              <a:ext cx="372133" cy="353005"/>
            </a:xfrm>
            <a:custGeom>
              <a:rect b="b" l="l" r="r" t="t"/>
              <a:pathLst>
                <a:path extrusionOk="0" h="8434" w="8891">
                  <a:moveTo>
                    <a:pt x="2270" y="1"/>
                  </a:moveTo>
                  <a:cubicBezTo>
                    <a:pt x="1999" y="1"/>
                    <a:pt x="1738" y="97"/>
                    <a:pt x="1542" y="293"/>
                  </a:cubicBezTo>
                  <a:lnTo>
                    <a:pt x="812" y="1020"/>
                  </a:lnTo>
                  <a:cubicBezTo>
                    <a:pt x="111" y="1724"/>
                    <a:pt x="0" y="2758"/>
                    <a:pt x="541" y="3595"/>
                  </a:cubicBezTo>
                  <a:cubicBezTo>
                    <a:pt x="997" y="4300"/>
                    <a:pt x="3706" y="7016"/>
                    <a:pt x="5085" y="7987"/>
                  </a:cubicBezTo>
                  <a:cubicBezTo>
                    <a:pt x="5504" y="8281"/>
                    <a:pt x="5983" y="8434"/>
                    <a:pt x="6442" y="8434"/>
                  </a:cubicBezTo>
                  <a:cubicBezTo>
                    <a:pt x="6921" y="8434"/>
                    <a:pt x="7377" y="8268"/>
                    <a:pt x="7724" y="7924"/>
                  </a:cubicBezTo>
                  <a:lnTo>
                    <a:pt x="8450" y="7198"/>
                  </a:lnTo>
                  <a:cubicBezTo>
                    <a:pt x="8891" y="6757"/>
                    <a:pt x="8817" y="6030"/>
                    <a:pt x="8365" y="5578"/>
                  </a:cubicBezTo>
                  <a:lnTo>
                    <a:pt x="7390" y="4607"/>
                  </a:lnTo>
                  <a:cubicBezTo>
                    <a:pt x="7138" y="4355"/>
                    <a:pt x="6812" y="4226"/>
                    <a:pt x="6498" y="4226"/>
                  </a:cubicBezTo>
                  <a:cubicBezTo>
                    <a:pt x="6228" y="4226"/>
                    <a:pt x="5966" y="4322"/>
                    <a:pt x="5770" y="4518"/>
                  </a:cubicBezTo>
                  <a:lnTo>
                    <a:pt x="5441" y="4852"/>
                  </a:lnTo>
                  <a:cubicBezTo>
                    <a:pt x="5384" y="4907"/>
                    <a:pt x="5306" y="4934"/>
                    <a:pt x="5223" y="4934"/>
                  </a:cubicBezTo>
                  <a:cubicBezTo>
                    <a:pt x="5104" y="4934"/>
                    <a:pt x="4974" y="4880"/>
                    <a:pt x="4874" y="4778"/>
                  </a:cubicBezTo>
                  <a:lnTo>
                    <a:pt x="3962" y="3866"/>
                  </a:lnTo>
                  <a:cubicBezTo>
                    <a:pt x="3762" y="3670"/>
                    <a:pt x="3773" y="3417"/>
                    <a:pt x="3888" y="3303"/>
                  </a:cubicBezTo>
                  <a:lnTo>
                    <a:pt x="4221" y="2969"/>
                  </a:lnTo>
                  <a:cubicBezTo>
                    <a:pt x="4659" y="2532"/>
                    <a:pt x="4588" y="1805"/>
                    <a:pt x="4132" y="1353"/>
                  </a:cubicBezTo>
                  <a:lnTo>
                    <a:pt x="3158" y="379"/>
                  </a:lnTo>
                  <a:cubicBezTo>
                    <a:pt x="2906" y="129"/>
                    <a:pt x="2581" y="1"/>
                    <a:pt x="2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10637094" y="3373907"/>
              <a:ext cx="87351" cy="138917"/>
            </a:xfrm>
            <a:custGeom>
              <a:rect b="b" l="l" r="r" t="t"/>
              <a:pathLst>
                <a:path extrusionOk="0" h="3319" w="2087">
                  <a:moveTo>
                    <a:pt x="990" y="1"/>
                  </a:moveTo>
                  <a:cubicBezTo>
                    <a:pt x="526" y="1"/>
                    <a:pt x="122" y="334"/>
                    <a:pt x="33" y="790"/>
                  </a:cubicBezTo>
                  <a:cubicBezTo>
                    <a:pt x="0" y="953"/>
                    <a:pt x="108" y="1112"/>
                    <a:pt x="267" y="1142"/>
                  </a:cubicBezTo>
                  <a:cubicBezTo>
                    <a:pt x="287" y="1146"/>
                    <a:pt x="307" y="1148"/>
                    <a:pt x="327" y="1148"/>
                  </a:cubicBezTo>
                  <a:cubicBezTo>
                    <a:pt x="467" y="1148"/>
                    <a:pt x="593" y="1048"/>
                    <a:pt x="619" y="905"/>
                  </a:cubicBezTo>
                  <a:cubicBezTo>
                    <a:pt x="656" y="727"/>
                    <a:pt x="812" y="597"/>
                    <a:pt x="990" y="597"/>
                  </a:cubicBezTo>
                  <a:cubicBezTo>
                    <a:pt x="1193" y="597"/>
                    <a:pt x="1360" y="760"/>
                    <a:pt x="1371" y="964"/>
                  </a:cubicBezTo>
                  <a:lnTo>
                    <a:pt x="1360" y="1031"/>
                  </a:lnTo>
                  <a:cubicBezTo>
                    <a:pt x="1327" y="1161"/>
                    <a:pt x="1249" y="1316"/>
                    <a:pt x="1130" y="1490"/>
                  </a:cubicBezTo>
                  <a:cubicBezTo>
                    <a:pt x="182" y="2851"/>
                    <a:pt x="59" y="2836"/>
                    <a:pt x="134" y="3084"/>
                  </a:cubicBezTo>
                  <a:cubicBezTo>
                    <a:pt x="163" y="3180"/>
                    <a:pt x="237" y="3255"/>
                    <a:pt x="337" y="3288"/>
                  </a:cubicBezTo>
                  <a:cubicBezTo>
                    <a:pt x="408" y="3312"/>
                    <a:pt x="756" y="3318"/>
                    <a:pt x="1117" y="3318"/>
                  </a:cubicBezTo>
                  <a:cubicBezTo>
                    <a:pt x="1363" y="3318"/>
                    <a:pt x="1615" y="3315"/>
                    <a:pt x="1790" y="3314"/>
                  </a:cubicBezTo>
                  <a:cubicBezTo>
                    <a:pt x="1953" y="3314"/>
                    <a:pt x="2087" y="3177"/>
                    <a:pt x="2087" y="3014"/>
                  </a:cubicBezTo>
                  <a:cubicBezTo>
                    <a:pt x="2083" y="2849"/>
                    <a:pt x="1953" y="2717"/>
                    <a:pt x="1790" y="2717"/>
                  </a:cubicBezTo>
                  <a:cubicBezTo>
                    <a:pt x="1787" y="2717"/>
                    <a:pt x="1785" y="2717"/>
                    <a:pt x="1783" y="2717"/>
                  </a:cubicBezTo>
                  <a:lnTo>
                    <a:pt x="986" y="2717"/>
                  </a:lnTo>
                  <a:cubicBezTo>
                    <a:pt x="1134" y="2521"/>
                    <a:pt x="1338" y="2235"/>
                    <a:pt x="1620" y="1835"/>
                  </a:cubicBezTo>
                  <a:cubicBezTo>
                    <a:pt x="1772" y="1613"/>
                    <a:pt x="1968" y="1264"/>
                    <a:pt x="1968" y="983"/>
                  </a:cubicBezTo>
                  <a:cubicBezTo>
                    <a:pt x="1968" y="442"/>
                    <a:pt x="1531" y="1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10734658" y="3373949"/>
              <a:ext cx="100410" cy="138833"/>
            </a:xfrm>
            <a:custGeom>
              <a:rect b="b" l="l" r="r" t="t"/>
              <a:pathLst>
                <a:path extrusionOk="0" h="3317" w="2399">
                  <a:moveTo>
                    <a:pt x="1438" y="937"/>
                  </a:moveTo>
                  <a:cubicBezTo>
                    <a:pt x="1438" y="1200"/>
                    <a:pt x="1438" y="1552"/>
                    <a:pt x="1434" y="1916"/>
                  </a:cubicBezTo>
                  <a:lnTo>
                    <a:pt x="882" y="1916"/>
                  </a:lnTo>
                  <a:cubicBezTo>
                    <a:pt x="1086" y="1545"/>
                    <a:pt x="1290" y="1189"/>
                    <a:pt x="1438" y="937"/>
                  </a:cubicBezTo>
                  <a:close/>
                  <a:moveTo>
                    <a:pt x="1582" y="0"/>
                  </a:moveTo>
                  <a:cubicBezTo>
                    <a:pt x="1450" y="0"/>
                    <a:pt x="1309" y="64"/>
                    <a:pt x="1194" y="207"/>
                  </a:cubicBezTo>
                  <a:cubicBezTo>
                    <a:pt x="1038" y="396"/>
                    <a:pt x="326" y="1682"/>
                    <a:pt x="108" y="2071"/>
                  </a:cubicBezTo>
                  <a:cubicBezTo>
                    <a:pt x="0" y="2271"/>
                    <a:pt x="145" y="2516"/>
                    <a:pt x="371" y="2516"/>
                  </a:cubicBezTo>
                  <a:lnTo>
                    <a:pt x="1431" y="2516"/>
                  </a:lnTo>
                  <a:cubicBezTo>
                    <a:pt x="1431" y="2694"/>
                    <a:pt x="1427" y="2864"/>
                    <a:pt x="1427" y="3016"/>
                  </a:cubicBezTo>
                  <a:cubicBezTo>
                    <a:pt x="1427" y="3183"/>
                    <a:pt x="1557" y="3317"/>
                    <a:pt x="1724" y="3317"/>
                  </a:cubicBezTo>
                  <a:cubicBezTo>
                    <a:pt x="1726" y="3317"/>
                    <a:pt x="1728" y="3317"/>
                    <a:pt x="1730" y="3317"/>
                  </a:cubicBezTo>
                  <a:cubicBezTo>
                    <a:pt x="1887" y="3317"/>
                    <a:pt x="2024" y="3188"/>
                    <a:pt x="2027" y="3020"/>
                  </a:cubicBezTo>
                  <a:cubicBezTo>
                    <a:pt x="2027" y="2927"/>
                    <a:pt x="2027" y="2742"/>
                    <a:pt x="2031" y="2516"/>
                  </a:cubicBezTo>
                  <a:lnTo>
                    <a:pt x="2072" y="2516"/>
                  </a:lnTo>
                  <a:cubicBezTo>
                    <a:pt x="2228" y="2516"/>
                    <a:pt x="2361" y="2405"/>
                    <a:pt x="2380" y="2249"/>
                  </a:cubicBezTo>
                  <a:cubicBezTo>
                    <a:pt x="2398" y="2071"/>
                    <a:pt x="2257" y="1916"/>
                    <a:pt x="2079" y="1916"/>
                  </a:cubicBezTo>
                  <a:lnTo>
                    <a:pt x="2035" y="1916"/>
                  </a:lnTo>
                  <a:cubicBezTo>
                    <a:pt x="2039" y="1263"/>
                    <a:pt x="2039" y="559"/>
                    <a:pt x="2031" y="463"/>
                  </a:cubicBezTo>
                  <a:cubicBezTo>
                    <a:pt x="2008" y="181"/>
                    <a:pt x="1806" y="0"/>
                    <a:pt x="1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7" name="Google Shape;1777;p49"/>
          <p:cNvGrpSpPr/>
          <p:nvPr/>
        </p:nvGrpSpPr>
        <p:grpSpPr>
          <a:xfrm>
            <a:off x="4358352" y="3091494"/>
            <a:ext cx="387534" cy="427837"/>
            <a:chOff x="11893198" y="3349715"/>
            <a:chExt cx="387534" cy="427837"/>
          </a:xfrm>
        </p:grpSpPr>
        <p:sp>
          <p:nvSpPr>
            <p:cNvPr id="1778" name="Google Shape;1778;p49"/>
            <p:cNvSpPr/>
            <p:nvPr/>
          </p:nvSpPr>
          <p:spPr>
            <a:xfrm>
              <a:off x="11954348" y="3349715"/>
              <a:ext cx="266198" cy="131425"/>
            </a:xfrm>
            <a:custGeom>
              <a:rect b="b" l="l" r="r" t="t"/>
              <a:pathLst>
                <a:path extrusionOk="0" h="3140" w="6360">
                  <a:moveTo>
                    <a:pt x="3180" y="0"/>
                  </a:moveTo>
                  <a:cubicBezTo>
                    <a:pt x="1442" y="0"/>
                    <a:pt x="26" y="1405"/>
                    <a:pt x="0" y="3139"/>
                  </a:cubicBezTo>
                  <a:cubicBezTo>
                    <a:pt x="222" y="3098"/>
                    <a:pt x="379" y="3095"/>
                    <a:pt x="531" y="3095"/>
                  </a:cubicBezTo>
                  <a:cubicBezTo>
                    <a:pt x="554" y="3095"/>
                    <a:pt x="577" y="3095"/>
                    <a:pt x="601" y="3095"/>
                  </a:cubicBezTo>
                  <a:cubicBezTo>
                    <a:pt x="649" y="1709"/>
                    <a:pt x="1786" y="601"/>
                    <a:pt x="3180" y="601"/>
                  </a:cubicBezTo>
                  <a:cubicBezTo>
                    <a:pt x="4573" y="601"/>
                    <a:pt x="5711" y="1709"/>
                    <a:pt x="5759" y="3095"/>
                  </a:cubicBezTo>
                  <a:cubicBezTo>
                    <a:pt x="5789" y="3095"/>
                    <a:pt x="5817" y="3095"/>
                    <a:pt x="5844" y="3095"/>
                  </a:cubicBezTo>
                  <a:cubicBezTo>
                    <a:pt x="6009" y="3095"/>
                    <a:pt x="6153" y="3098"/>
                    <a:pt x="6360" y="3136"/>
                  </a:cubicBezTo>
                  <a:cubicBezTo>
                    <a:pt x="6334" y="1401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11893198" y="3504284"/>
              <a:ext cx="120124" cy="158798"/>
            </a:xfrm>
            <a:custGeom>
              <a:rect b="b" l="l" r="r" t="t"/>
              <a:pathLst>
                <a:path extrusionOk="0" h="3794" w="2870">
                  <a:moveTo>
                    <a:pt x="2064" y="1"/>
                  </a:moveTo>
                  <a:cubicBezTo>
                    <a:pt x="1809" y="1"/>
                    <a:pt x="1691" y="7"/>
                    <a:pt x="1520" y="47"/>
                  </a:cubicBezTo>
                  <a:cubicBezTo>
                    <a:pt x="646" y="240"/>
                    <a:pt x="1" y="1036"/>
                    <a:pt x="38" y="1978"/>
                  </a:cubicBezTo>
                  <a:cubicBezTo>
                    <a:pt x="79" y="2978"/>
                    <a:pt x="953" y="3794"/>
                    <a:pt x="1954" y="3794"/>
                  </a:cubicBezTo>
                  <a:lnTo>
                    <a:pt x="2573" y="3794"/>
                  </a:lnTo>
                  <a:cubicBezTo>
                    <a:pt x="2736" y="3794"/>
                    <a:pt x="2869" y="3660"/>
                    <a:pt x="2869" y="3494"/>
                  </a:cubicBezTo>
                  <a:lnTo>
                    <a:pt x="2869" y="299"/>
                  </a:lnTo>
                  <a:cubicBezTo>
                    <a:pt x="2869" y="136"/>
                    <a:pt x="2736" y="2"/>
                    <a:pt x="2573" y="2"/>
                  </a:cubicBezTo>
                  <a:cubicBezTo>
                    <a:pt x="2353" y="2"/>
                    <a:pt x="2191" y="1"/>
                    <a:pt x="2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12162032" y="3504284"/>
              <a:ext cx="118701" cy="158840"/>
            </a:xfrm>
            <a:custGeom>
              <a:rect b="b" l="l" r="r" t="t"/>
              <a:pathLst>
                <a:path extrusionOk="0" h="3795" w="2836">
                  <a:moveTo>
                    <a:pt x="877" y="1"/>
                  </a:moveTo>
                  <a:cubicBezTo>
                    <a:pt x="760" y="1"/>
                    <a:pt x="587" y="2"/>
                    <a:pt x="301" y="2"/>
                  </a:cubicBezTo>
                  <a:cubicBezTo>
                    <a:pt x="138" y="2"/>
                    <a:pt x="1" y="136"/>
                    <a:pt x="1" y="299"/>
                  </a:cubicBezTo>
                  <a:lnTo>
                    <a:pt x="1" y="3494"/>
                  </a:lnTo>
                  <a:cubicBezTo>
                    <a:pt x="1" y="3660"/>
                    <a:pt x="138" y="3794"/>
                    <a:pt x="301" y="3794"/>
                  </a:cubicBezTo>
                  <a:cubicBezTo>
                    <a:pt x="574" y="3794"/>
                    <a:pt x="739" y="3794"/>
                    <a:pt x="846" y="3794"/>
                  </a:cubicBezTo>
                  <a:cubicBezTo>
                    <a:pt x="1008" y="3794"/>
                    <a:pt x="1038" y="3793"/>
                    <a:pt x="1105" y="3786"/>
                  </a:cubicBezTo>
                  <a:cubicBezTo>
                    <a:pt x="2083" y="3701"/>
                    <a:pt x="2836" y="2878"/>
                    <a:pt x="2836" y="1896"/>
                  </a:cubicBezTo>
                  <a:cubicBezTo>
                    <a:pt x="2836" y="933"/>
                    <a:pt x="2109" y="132"/>
                    <a:pt x="1175" y="14"/>
                  </a:cubicBezTo>
                  <a:cubicBezTo>
                    <a:pt x="1085" y="3"/>
                    <a:pt x="1024" y="1"/>
                    <a:pt x="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12035002" y="3698112"/>
              <a:ext cx="110330" cy="79441"/>
            </a:xfrm>
            <a:custGeom>
              <a:rect b="b" l="l" r="r" t="t"/>
              <a:pathLst>
                <a:path extrusionOk="0" h="1898" w="2636">
                  <a:moveTo>
                    <a:pt x="938" y="0"/>
                  </a:moveTo>
                  <a:cubicBezTo>
                    <a:pt x="415" y="0"/>
                    <a:pt x="0" y="423"/>
                    <a:pt x="0" y="960"/>
                  </a:cubicBezTo>
                  <a:cubicBezTo>
                    <a:pt x="0" y="1479"/>
                    <a:pt x="423" y="1898"/>
                    <a:pt x="938" y="1898"/>
                  </a:cubicBezTo>
                  <a:lnTo>
                    <a:pt x="1579" y="1898"/>
                  </a:lnTo>
                  <a:cubicBezTo>
                    <a:pt x="2224" y="1898"/>
                    <a:pt x="2635" y="1283"/>
                    <a:pt x="2487" y="704"/>
                  </a:cubicBezTo>
                  <a:cubicBezTo>
                    <a:pt x="2383" y="297"/>
                    <a:pt x="2013" y="0"/>
                    <a:pt x="1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12163748" y="3686309"/>
              <a:ext cx="56672" cy="62238"/>
            </a:xfrm>
            <a:custGeom>
              <a:rect b="b" l="l" r="r" t="t"/>
              <a:pathLst>
                <a:path extrusionOk="0" h="1487" w="1354">
                  <a:moveTo>
                    <a:pt x="1353" y="1"/>
                  </a:moveTo>
                  <a:lnTo>
                    <a:pt x="1353" y="1"/>
                  </a:lnTo>
                  <a:cubicBezTo>
                    <a:pt x="1135" y="42"/>
                    <a:pt x="975" y="45"/>
                    <a:pt x="820" y="45"/>
                  </a:cubicBezTo>
                  <a:cubicBezTo>
                    <a:pt x="796" y="45"/>
                    <a:pt x="773" y="45"/>
                    <a:pt x="749" y="45"/>
                  </a:cubicBezTo>
                  <a:cubicBezTo>
                    <a:pt x="690" y="449"/>
                    <a:pt x="390" y="779"/>
                    <a:pt x="0" y="879"/>
                  </a:cubicBezTo>
                  <a:cubicBezTo>
                    <a:pt x="49" y="1083"/>
                    <a:pt x="52" y="1294"/>
                    <a:pt x="19" y="1487"/>
                  </a:cubicBezTo>
                  <a:cubicBezTo>
                    <a:pt x="745" y="1364"/>
                    <a:pt x="1305" y="753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3" name="Google Shape;1783;p49"/>
          <p:cNvGrpSpPr/>
          <p:nvPr/>
        </p:nvGrpSpPr>
        <p:grpSpPr>
          <a:xfrm>
            <a:off x="4335396" y="2268685"/>
            <a:ext cx="433447" cy="434231"/>
            <a:chOff x="8693551" y="3267847"/>
            <a:chExt cx="433447" cy="434231"/>
          </a:xfrm>
        </p:grpSpPr>
        <p:sp>
          <p:nvSpPr>
            <p:cNvPr id="1784" name="Google Shape;1784;p49"/>
            <p:cNvSpPr/>
            <p:nvPr/>
          </p:nvSpPr>
          <p:spPr>
            <a:xfrm>
              <a:off x="8896810" y="3382288"/>
              <a:ext cx="680" cy="6032"/>
            </a:xfrm>
            <a:custGeom>
              <a:rect b="b" l="l" r="r" t="t"/>
              <a:pathLst>
                <a:path extrusionOk="0" h="142" w="16">
                  <a:moveTo>
                    <a:pt x="15" y="0"/>
                  </a:moveTo>
                  <a:cubicBezTo>
                    <a:pt x="4" y="49"/>
                    <a:pt x="0" y="97"/>
                    <a:pt x="15" y="14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8922764" y="3429993"/>
              <a:ext cx="7603" cy="22727"/>
            </a:xfrm>
            <a:custGeom>
              <a:rect b="b" l="l" r="r" t="t"/>
              <a:pathLst>
                <a:path extrusionOk="0" h="535" w="179">
                  <a:moveTo>
                    <a:pt x="1" y="0"/>
                  </a:moveTo>
                  <a:lnTo>
                    <a:pt x="1" y="534"/>
                  </a:lnTo>
                  <a:cubicBezTo>
                    <a:pt x="142" y="386"/>
                    <a:pt x="179" y="13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8764235" y="3267847"/>
              <a:ext cx="293520" cy="379007"/>
            </a:xfrm>
            <a:custGeom>
              <a:rect b="b" l="l" r="r" t="t"/>
              <a:pathLst>
                <a:path extrusionOk="0" h="8922" w="6910">
                  <a:moveTo>
                    <a:pt x="3438" y="1525"/>
                  </a:moveTo>
                  <a:cubicBezTo>
                    <a:pt x="3448" y="1525"/>
                    <a:pt x="3459" y="1526"/>
                    <a:pt x="3470" y="1527"/>
                  </a:cubicBezTo>
                  <a:cubicBezTo>
                    <a:pt x="3622" y="1546"/>
                    <a:pt x="3733" y="1679"/>
                    <a:pt x="3733" y="1835"/>
                  </a:cubicBezTo>
                  <a:lnTo>
                    <a:pt x="3733" y="1909"/>
                  </a:lnTo>
                  <a:cubicBezTo>
                    <a:pt x="3918" y="1953"/>
                    <a:pt x="4063" y="2038"/>
                    <a:pt x="4152" y="2113"/>
                  </a:cubicBezTo>
                  <a:cubicBezTo>
                    <a:pt x="4378" y="2287"/>
                    <a:pt x="4255" y="2657"/>
                    <a:pt x="3974" y="2657"/>
                  </a:cubicBezTo>
                  <a:cubicBezTo>
                    <a:pt x="3840" y="2657"/>
                    <a:pt x="3803" y="2594"/>
                    <a:pt x="3733" y="2546"/>
                  </a:cubicBezTo>
                  <a:lnTo>
                    <a:pt x="3733" y="3161"/>
                  </a:lnTo>
                  <a:cubicBezTo>
                    <a:pt x="3763" y="3172"/>
                    <a:pt x="3789" y="3184"/>
                    <a:pt x="3818" y="3195"/>
                  </a:cubicBezTo>
                  <a:cubicBezTo>
                    <a:pt x="4752" y="3521"/>
                    <a:pt x="4593" y="4770"/>
                    <a:pt x="3733" y="5033"/>
                  </a:cubicBezTo>
                  <a:lnTo>
                    <a:pt x="3733" y="5148"/>
                  </a:lnTo>
                  <a:cubicBezTo>
                    <a:pt x="3733" y="5300"/>
                    <a:pt x="3622" y="5437"/>
                    <a:pt x="3470" y="5452"/>
                  </a:cubicBezTo>
                  <a:cubicBezTo>
                    <a:pt x="3457" y="5453"/>
                    <a:pt x="3444" y="5454"/>
                    <a:pt x="3432" y="5454"/>
                  </a:cubicBezTo>
                  <a:cubicBezTo>
                    <a:pt x="3268" y="5454"/>
                    <a:pt x="3136" y="5321"/>
                    <a:pt x="3136" y="5155"/>
                  </a:cubicBezTo>
                  <a:lnTo>
                    <a:pt x="3136" y="5063"/>
                  </a:lnTo>
                  <a:cubicBezTo>
                    <a:pt x="2951" y="5040"/>
                    <a:pt x="2795" y="4981"/>
                    <a:pt x="2584" y="4844"/>
                  </a:cubicBezTo>
                  <a:cubicBezTo>
                    <a:pt x="2447" y="4751"/>
                    <a:pt x="2410" y="4566"/>
                    <a:pt x="2499" y="4429"/>
                  </a:cubicBezTo>
                  <a:cubicBezTo>
                    <a:pt x="2558" y="4342"/>
                    <a:pt x="2654" y="4294"/>
                    <a:pt x="2751" y="4294"/>
                  </a:cubicBezTo>
                  <a:cubicBezTo>
                    <a:pt x="2807" y="4294"/>
                    <a:pt x="2864" y="4310"/>
                    <a:pt x="2914" y="4344"/>
                  </a:cubicBezTo>
                  <a:cubicBezTo>
                    <a:pt x="3003" y="4399"/>
                    <a:pt x="3066" y="4433"/>
                    <a:pt x="3136" y="4455"/>
                  </a:cubicBezTo>
                  <a:lnTo>
                    <a:pt x="3136" y="3565"/>
                  </a:lnTo>
                  <a:cubicBezTo>
                    <a:pt x="3010" y="3506"/>
                    <a:pt x="2895" y="3439"/>
                    <a:pt x="2799" y="3365"/>
                  </a:cubicBezTo>
                  <a:cubicBezTo>
                    <a:pt x="2325" y="2991"/>
                    <a:pt x="2491" y="2120"/>
                    <a:pt x="3133" y="1927"/>
                  </a:cubicBezTo>
                  <a:cubicBezTo>
                    <a:pt x="3136" y="1927"/>
                    <a:pt x="3136" y="1912"/>
                    <a:pt x="3136" y="1827"/>
                  </a:cubicBezTo>
                  <a:cubicBezTo>
                    <a:pt x="3136" y="1660"/>
                    <a:pt x="3271" y="1525"/>
                    <a:pt x="3438" y="1525"/>
                  </a:cubicBezTo>
                  <a:close/>
                  <a:moveTo>
                    <a:pt x="3455" y="0"/>
                  </a:moveTo>
                  <a:cubicBezTo>
                    <a:pt x="1550" y="0"/>
                    <a:pt x="1" y="1553"/>
                    <a:pt x="1" y="3462"/>
                  </a:cubicBezTo>
                  <a:cubicBezTo>
                    <a:pt x="1" y="4851"/>
                    <a:pt x="1213" y="7042"/>
                    <a:pt x="2184" y="8113"/>
                  </a:cubicBezTo>
                  <a:cubicBezTo>
                    <a:pt x="2681" y="8664"/>
                    <a:pt x="3071" y="8921"/>
                    <a:pt x="3449" y="8921"/>
                  </a:cubicBezTo>
                  <a:cubicBezTo>
                    <a:pt x="3803" y="8921"/>
                    <a:pt x="4147" y="8695"/>
                    <a:pt x="4559" y="8272"/>
                  </a:cubicBezTo>
                  <a:cubicBezTo>
                    <a:pt x="5579" y="7231"/>
                    <a:pt x="6909" y="4914"/>
                    <a:pt x="6909" y="3462"/>
                  </a:cubicBezTo>
                  <a:cubicBezTo>
                    <a:pt x="6909" y="1553"/>
                    <a:pt x="5360" y="0"/>
                    <a:pt x="3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8711179" y="3485854"/>
              <a:ext cx="61465" cy="100338"/>
            </a:xfrm>
            <a:custGeom>
              <a:rect b="b" l="l" r="r" t="t"/>
              <a:pathLst>
                <a:path extrusionOk="0" h="2362" w="1447">
                  <a:moveTo>
                    <a:pt x="994" y="1"/>
                  </a:moveTo>
                  <a:cubicBezTo>
                    <a:pt x="631" y="1"/>
                    <a:pt x="379" y="242"/>
                    <a:pt x="327" y="542"/>
                  </a:cubicBezTo>
                  <a:lnTo>
                    <a:pt x="1" y="2362"/>
                  </a:lnTo>
                  <a:lnTo>
                    <a:pt x="1446" y="1050"/>
                  </a:lnTo>
                  <a:cubicBezTo>
                    <a:pt x="1291" y="735"/>
                    <a:pt x="1128" y="375"/>
                    <a:pt x="9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8693551" y="3553567"/>
              <a:ext cx="142215" cy="148510"/>
            </a:xfrm>
            <a:custGeom>
              <a:rect b="b" l="l" r="r" t="t"/>
              <a:pathLst>
                <a:path extrusionOk="0" h="3496" w="3348">
                  <a:moveTo>
                    <a:pt x="2150" y="1"/>
                  </a:moveTo>
                  <a:lnTo>
                    <a:pt x="245" y="1735"/>
                  </a:lnTo>
                  <a:lnTo>
                    <a:pt x="68" y="2725"/>
                  </a:lnTo>
                  <a:cubicBezTo>
                    <a:pt x="1" y="3095"/>
                    <a:pt x="257" y="3495"/>
                    <a:pt x="753" y="3495"/>
                  </a:cubicBezTo>
                  <a:lnTo>
                    <a:pt x="3347" y="1728"/>
                  </a:lnTo>
                  <a:cubicBezTo>
                    <a:pt x="2899" y="1216"/>
                    <a:pt x="2480" y="590"/>
                    <a:pt x="2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8770692" y="3621111"/>
              <a:ext cx="253208" cy="80967"/>
            </a:xfrm>
            <a:custGeom>
              <a:rect b="b" l="l" r="r" t="t"/>
              <a:pathLst>
                <a:path extrusionOk="0" h="1906" w="5961">
                  <a:moveTo>
                    <a:pt x="5175" y="1"/>
                  </a:moveTo>
                  <a:cubicBezTo>
                    <a:pt x="4534" y="764"/>
                    <a:pt x="3935" y="1207"/>
                    <a:pt x="3302" y="1207"/>
                  </a:cubicBezTo>
                  <a:cubicBezTo>
                    <a:pt x="2877" y="1207"/>
                    <a:pt x="2437" y="1007"/>
                    <a:pt x="1958" y="571"/>
                  </a:cubicBezTo>
                  <a:lnTo>
                    <a:pt x="1" y="1905"/>
                  </a:lnTo>
                  <a:lnTo>
                    <a:pt x="5960" y="1905"/>
                  </a:lnTo>
                  <a:lnTo>
                    <a:pt x="5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9008443" y="3485854"/>
              <a:ext cx="118555" cy="216223"/>
            </a:xfrm>
            <a:custGeom>
              <a:rect b="b" l="l" r="r" t="t"/>
              <a:pathLst>
                <a:path extrusionOk="0" h="5090" w="2791">
                  <a:moveTo>
                    <a:pt x="1412" y="1"/>
                  </a:moveTo>
                  <a:cubicBezTo>
                    <a:pt x="1093" y="890"/>
                    <a:pt x="552" y="1865"/>
                    <a:pt x="0" y="2636"/>
                  </a:cubicBezTo>
                  <a:lnTo>
                    <a:pt x="1012" y="5089"/>
                  </a:lnTo>
                  <a:lnTo>
                    <a:pt x="2087" y="5089"/>
                  </a:lnTo>
                  <a:cubicBezTo>
                    <a:pt x="2487" y="5089"/>
                    <a:pt x="2791" y="4734"/>
                    <a:pt x="2735" y="4341"/>
                  </a:cubicBezTo>
                  <a:lnTo>
                    <a:pt x="2198" y="564"/>
                  </a:lnTo>
                  <a:cubicBezTo>
                    <a:pt x="2150" y="242"/>
                    <a:pt x="1872" y="1"/>
                    <a:pt x="1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5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1796" name="Google Shape;1796;p50"/>
          <p:cNvGrpSpPr/>
          <p:nvPr/>
        </p:nvGrpSpPr>
        <p:grpSpPr>
          <a:xfrm>
            <a:off x="6876273" y="1817405"/>
            <a:ext cx="2267724" cy="2929454"/>
            <a:chOff x="6419073" y="1817405"/>
            <a:chExt cx="2267724" cy="2929454"/>
          </a:xfrm>
        </p:grpSpPr>
        <p:grpSp>
          <p:nvGrpSpPr>
            <p:cNvPr id="1797" name="Google Shape;1797;p50"/>
            <p:cNvGrpSpPr/>
            <p:nvPr/>
          </p:nvGrpSpPr>
          <p:grpSpPr>
            <a:xfrm>
              <a:off x="7481610" y="2089727"/>
              <a:ext cx="519599" cy="519730"/>
              <a:chOff x="7481610" y="2089727"/>
              <a:chExt cx="519599" cy="519730"/>
            </a:xfrm>
          </p:grpSpPr>
          <p:sp>
            <p:nvSpPr>
              <p:cNvPr id="1798" name="Google Shape;1798;p50"/>
              <p:cNvSpPr/>
              <p:nvPr/>
            </p:nvSpPr>
            <p:spPr>
              <a:xfrm>
                <a:off x="7481610" y="2089727"/>
                <a:ext cx="519599" cy="519730"/>
              </a:xfrm>
              <a:custGeom>
                <a:rect b="b" l="l" r="r" t="t"/>
                <a:pathLst>
                  <a:path extrusionOk="0" h="3964" w="3963">
                    <a:moveTo>
                      <a:pt x="3655" y="1427"/>
                    </a:moveTo>
                    <a:cubicBezTo>
                      <a:pt x="3963" y="2351"/>
                      <a:pt x="3464" y="3348"/>
                      <a:pt x="2537" y="3656"/>
                    </a:cubicBezTo>
                    <a:cubicBezTo>
                      <a:pt x="1613" y="3963"/>
                      <a:pt x="616" y="3465"/>
                      <a:pt x="308" y="2541"/>
                    </a:cubicBezTo>
                    <a:cubicBezTo>
                      <a:pt x="0" y="1618"/>
                      <a:pt x="499" y="616"/>
                      <a:pt x="1422" y="308"/>
                    </a:cubicBezTo>
                    <a:cubicBezTo>
                      <a:pt x="2346" y="1"/>
                      <a:pt x="3347" y="499"/>
                      <a:pt x="3655" y="14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50"/>
              <p:cNvSpPr/>
              <p:nvPr/>
            </p:nvSpPr>
            <p:spPr>
              <a:xfrm>
                <a:off x="7509930" y="2121063"/>
                <a:ext cx="461254" cy="458763"/>
              </a:xfrm>
              <a:custGeom>
                <a:rect b="b" l="l" r="r" t="t"/>
                <a:pathLst>
                  <a:path extrusionOk="0" h="3499" w="3518">
                    <a:moveTo>
                      <a:pt x="2039" y="0"/>
                    </a:moveTo>
                    <a:lnTo>
                      <a:pt x="1974" y="425"/>
                    </a:lnTo>
                    <a:cubicBezTo>
                      <a:pt x="2043" y="434"/>
                      <a:pt x="2112" y="451"/>
                      <a:pt x="2182" y="477"/>
                    </a:cubicBezTo>
                    <a:lnTo>
                      <a:pt x="2316" y="69"/>
                    </a:lnTo>
                    <a:cubicBezTo>
                      <a:pt x="2225" y="39"/>
                      <a:pt x="2134" y="17"/>
                      <a:pt x="2039" y="0"/>
                    </a:cubicBezTo>
                    <a:close/>
                    <a:moveTo>
                      <a:pt x="2858" y="360"/>
                    </a:moveTo>
                    <a:lnTo>
                      <a:pt x="2594" y="698"/>
                    </a:lnTo>
                    <a:cubicBezTo>
                      <a:pt x="2650" y="741"/>
                      <a:pt x="2702" y="789"/>
                      <a:pt x="2750" y="845"/>
                    </a:cubicBezTo>
                    <a:lnTo>
                      <a:pt x="3066" y="555"/>
                    </a:lnTo>
                    <a:cubicBezTo>
                      <a:pt x="3049" y="538"/>
                      <a:pt x="3032" y="516"/>
                      <a:pt x="3014" y="499"/>
                    </a:cubicBezTo>
                    <a:lnTo>
                      <a:pt x="3014" y="499"/>
                    </a:lnTo>
                    <a:lnTo>
                      <a:pt x="3014" y="499"/>
                    </a:lnTo>
                    <a:lnTo>
                      <a:pt x="3014" y="499"/>
                    </a:ln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lnTo>
                      <a:pt x="3001" y="486"/>
                    </a:ln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2997" y="486"/>
                    </a:cubicBez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93" y="477"/>
                    </a:cubicBez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88" y="477"/>
                    </a:cubicBezTo>
                    <a:cubicBezTo>
                      <a:pt x="2988" y="477"/>
                      <a:pt x="2988" y="477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lnTo>
                      <a:pt x="2988" y="473"/>
                    </a:lnTo>
                    <a:lnTo>
                      <a:pt x="2988" y="473"/>
                    </a:lnTo>
                    <a:cubicBezTo>
                      <a:pt x="2988" y="473"/>
                      <a:pt x="2988" y="473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cubicBezTo>
                      <a:pt x="2988" y="473"/>
                      <a:pt x="2988" y="473"/>
                      <a:pt x="2984" y="473"/>
                    </a:cubicBezTo>
                    <a:cubicBezTo>
                      <a:pt x="2984" y="473"/>
                      <a:pt x="2984" y="473"/>
                      <a:pt x="2984" y="473"/>
                    </a:cubicBez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0" y="468"/>
                    </a:lnTo>
                    <a:cubicBezTo>
                      <a:pt x="2980" y="468"/>
                      <a:pt x="2980" y="468"/>
                      <a:pt x="2980" y="468"/>
                    </a:cubicBezTo>
                    <a:cubicBezTo>
                      <a:pt x="2980" y="468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75" y="464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lnTo>
                      <a:pt x="2971" y="455"/>
                    </a:lnTo>
                    <a:cubicBezTo>
                      <a:pt x="2971" y="455"/>
                      <a:pt x="2971" y="455"/>
                      <a:pt x="2971" y="455"/>
                    </a:cubicBezTo>
                    <a:cubicBezTo>
                      <a:pt x="2971" y="455"/>
                      <a:pt x="2971" y="455"/>
                      <a:pt x="2971" y="455"/>
                    </a:cubicBezTo>
                    <a:lnTo>
                      <a:pt x="2971" y="455"/>
                    </a:lnTo>
                    <a:cubicBezTo>
                      <a:pt x="2967" y="455"/>
                      <a:pt x="2967" y="451"/>
                      <a:pt x="2967" y="451"/>
                    </a:cubicBezTo>
                    <a:lnTo>
                      <a:pt x="2967" y="451"/>
                    </a:lnTo>
                    <a:cubicBezTo>
                      <a:pt x="2932" y="421"/>
                      <a:pt x="2897" y="390"/>
                      <a:pt x="2858" y="360"/>
                    </a:cubicBezTo>
                    <a:close/>
                    <a:moveTo>
                      <a:pt x="3396" y="1075"/>
                    </a:moveTo>
                    <a:lnTo>
                      <a:pt x="3001" y="1236"/>
                    </a:lnTo>
                    <a:cubicBezTo>
                      <a:pt x="3010" y="1266"/>
                      <a:pt x="3023" y="1292"/>
                      <a:pt x="3032" y="1322"/>
                    </a:cubicBezTo>
                    <a:cubicBezTo>
                      <a:pt x="3045" y="1361"/>
                      <a:pt x="3058" y="1405"/>
                      <a:pt x="3066" y="1444"/>
                    </a:cubicBezTo>
                    <a:lnTo>
                      <a:pt x="3483" y="1348"/>
                    </a:lnTo>
                    <a:cubicBezTo>
                      <a:pt x="3478" y="1327"/>
                      <a:pt x="3474" y="1309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79"/>
                      <a:pt x="3465" y="1279"/>
                    </a:cubicBezTo>
                    <a:lnTo>
                      <a:pt x="3465" y="1279"/>
                    </a:lnTo>
                    <a:lnTo>
                      <a:pt x="3465" y="1279"/>
                    </a:lnTo>
                    <a:lnTo>
                      <a:pt x="3465" y="1279"/>
                    </a:lnTo>
                    <a:cubicBezTo>
                      <a:pt x="3465" y="1279"/>
                      <a:pt x="3465" y="1275"/>
                      <a:pt x="3465" y="1275"/>
                    </a:cubicBezTo>
                    <a:lnTo>
                      <a:pt x="3465" y="1275"/>
                    </a:lnTo>
                    <a:cubicBezTo>
                      <a:pt x="3465" y="1275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lnTo>
                      <a:pt x="3465" y="1270"/>
                    </a:lnTo>
                    <a:cubicBezTo>
                      <a:pt x="3465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lnTo>
                      <a:pt x="3457" y="1244"/>
                    </a:ln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2" y="1240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lnTo>
                      <a:pt x="3452" y="1231"/>
                    </a:ln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3"/>
                      <a:pt x="3452" y="1223"/>
                    </a:cubicBezTo>
                    <a:cubicBezTo>
                      <a:pt x="3452" y="1223"/>
                      <a:pt x="3452" y="1223"/>
                      <a:pt x="3452" y="1223"/>
                    </a:cubicBez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23"/>
                    </a:ln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18"/>
                    </a:lnTo>
                    <a:lnTo>
                      <a:pt x="3448" y="1218"/>
                    </a:ln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lnTo>
                      <a:pt x="3448" y="1214"/>
                    </a:ln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lnTo>
                      <a:pt x="3439" y="1197"/>
                    </a:ln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5" y="1184"/>
                    </a:cubicBezTo>
                    <a:lnTo>
                      <a:pt x="3435" y="1184"/>
                    </a:ln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79"/>
                      <a:pt x="3435" y="1179"/>
                      <a:pt x="3435" y="1179"/>
                    </a:cubicBezTo>
                    <a:lnTo>
                      <a:pt x="3435" y="1179"/>
                    </a:ln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lnTo>
                      <a:pt x="3435" y="1175"/>
                    </a:lnTo>
                    <a:cubicBezTo>
                      <a:pt x="3435" y="1175"/>
                      <a:pt x="3435" y="1175"/>
                      <a:pt x="3435" y="1171"/>
                    </a:cubicBezTo>
                    <a:cubicBezTo>
                      <a:pt x="3435" y="1171"/>
                      <a:pt x="3435" y="1171"/>
                      <a:pt x="3435" y="1171"/>
                    </a:cubicBezTo>
                    <a:cubicBezTo>
                      <a:pt x="3435" y="1171"/>
                      <a:pt x="3435" y="1171"/>
                      <a:pt x="3430" y="1171"/>
                    </a:cubicBezTo>
                    <a:cubicBezTo>
                      <a:pt x="3430" y="1171"/>
                      <a:pt x="3430" y="1171"/>
                      <a:pt x="3430" y="1171"/>
                    </a:cubicBezTo>
                    <a:cubicBezTo>
                      <a:pt x="3430" y="1171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lnTo>
                      <a:pt x="3430" y="1166"/>
                    </a:lnTo>
                    <a:cubicBezTo>
                      <a:pt x="3422" y="1145"/>
                      <a:pt x="3417" y="1127"/>
                      <a:pt x="3409" y="1110"/>
                    </a:cubicBezTo>
                    <a:lnTo>
                      <a:pt x="3409" y="1110"/>
                    </a:lnTo>
                    <a:cubicBezTo>
                      <a:pt x="3409" y="1110"/>
                      <a:pt x="3409" y="1106"/>
                      <a:pt x="3409" y="1106"/>
                    </a:cubicBez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4" y="1101"/>
                    </a:cubicBezTo>
                    <a:cubicBezTo>
                      <a:pt x="3404" y="1101"/>
                      <a:pt x="3404" y="1101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lnTo>
                      <a:pt x="3404" y="1097"/>
                    </a:ln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3"/>
                      <a:pt x="3404" y="1093"/>
                    </a:cubicBezTo>
                    <a:lnTo>
                      <a:pt x="3404" y="1093"/>
                    </a:lnTo>
                    <a:cubicBezTo>
                      <a:pt x="3400" y="1088"/>
                      <a:pt x="3400" y="1080"/>
                      <a:pt x="3396" y="1075"/>
                    </a:cubicBezTo>
                    <a:close/>
                    <a:moveTo>
                      <a:pt x="3088" y="1908"/>
                    </a:moveTo>
                    <a:cubicBezTo>
                      <a:pt x="3079" y="1981"/>
                      <a:pt x="3066" y="2051"/>
                      <a:pt x="3045" y="2120"/>
                    </a:cubicBezTo>
                    <a:lnTo>
                      <a:pt x="3457" y="2242"/>
                    </a:lnTo>
                    <a:cubicBezTo>
                      <a:pt x="3461" y="2233"/>
                      <a:pt x="3461" y="2229"/>
                      <a:pt x="3465" y="2220"/>
                    </a:cubicBezTo>
                    <a:lnTo>
                      <a:pt x="3465" y="2220"/>
                    </a:lnTo>
                    <a:cubicBezTo>
                      <a:pt x="3465" y="2220"/>
                      <a:pt x="3465" y="2220"/>
                      <a:pt x="3465" y="2220"/>
                    </a:cubicBezTo>
                    <a:lnTo>
                      <a:pt x="3465" y="2220"/>
                    </a:lnTo>
                    <a:cubicBezTo>
                      <a:pt x="3465" y="2216"/>
                      <a:pt x="3465" y="2216"/>
                      <a:pt x="3465" y="2211"/>
                    </a:cubicBezTo>
                    <a:lnTo>
                      <a:pt x="3465" y="2211"/>
                    </a:lnTo>
                    <a:cubicBezTo>
                      <a:pt x="3465" y="2211"/>
                      <a:pt x="3465" y="2211"/>
                      <a:pt x="3465" y="2211"/>
                    </a:cubicBezTo>
                    <a:lnTo>
                      <a:pt x="3465" y="2211"/>
                    </a:lnTo>
                    <a:lnTo>
                      <a:pt x="3465" y="2211"/>
                    </a:lnTo>
                    <a:lnTo>
                      <a:pt x="3465" y="2211"/>
                    </a:lnTo>
                    <a:cubicBezTo>
                      <a:pt x="3465" y="2211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0"/>
                    </a:cubicBezTo>
                    <a:lnTo>
                      <a:pt x="3470" y="2190"/>
                    </a:lnTo>
                    <a:lnTo>
                      <a:pt x="3470" y="2190"/>
                    </a:ln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4" y="2190"/>
                    </a:cubicBezTo>
                    <a:cubicBezTo>
                      <a:pt x="3474" y="2190"/>
                      <a:pt x="3474" y="2190"/>
                      <a:pt x="3474" y="2190"/>
                    </a:cubicBezTo>
                    <a:cubicBezTo>
                      <a:pt x="3474" y="2190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lnTo>
                      <a:pt x="3474" y="2185"/>
                    </a:ln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7"/>
                    </a:ln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2"/>
                    </a:ln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59"/>
                    </a:cubicBezTo>
                    <a:lnTo>
                      <a:pt x="3478" y="2159"/>
                    </a:ln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5"/>
                      <a:pt x="3478" y="2155"/>
                      <a:pt x="3483" y="2155"/>
                    </a:cubicBezTo>
                    <a:lnTo>
                      <a:pt x="3483" y="2155"/>
                    </a:lnTo>
                    <a:cubicBezTo>
                      <a:pt x="3483" y="2155"/>
                      <a:pt x="3483" y="2151"/>
                      <a:pt x="3483" y="2151"/>
                    </a:cubicBezTo>
                    <a:lnTo>
                      <a:pt x="3483" y="2151"/>
                    </a:lnTo>
                    <a:cubicBezTo>
                      <a:pt x="3483" y="2151"/>
                      <a:pt x="3483" y="2151"/>
                      <a:pt x="3483" y="2146"/>
                    </a:cubicBezTo>
                    <a:lnTo>
                      <a:pt x="3483" y="2146"/>
                    </a:lnTo>
                    <a:lnTo>
                      <a:pt x="3483" y="2146"/>
                    </a:lnTo>
                    <a:cubicBezTo>
                      <a:pt x="3483" y="2142"/>
                      <a:pt x="3483" y="2142"/>
                      <a:pt x="3483" y="2138"/>
                    </a:cubicBezTo>
                    <a:lnTo>
                      <a:pt x="3483" y="2138"/>
                    </a:lnTo>
                    <a:cubicBezTo>
                      <a:pt x="3487" y="2120"/>
                      <a:pt x="3491" y="2103"/>
                      <a:pt x="3496" y="2085"/>
                    </a:cubicBezTo>
                    <a:cubicBezTo>
                      <a:pt x="3496" y="2081"/>
                      <a:pt x="3496" y="2081"/>
                      <a:pt x="3496" y="2077"/>
                    </a:cubicBezTo>
                    <a:lnTo>
                      <a:pt x="3496" y="2077"/>
                    </a:lnTo>
                    <a:cubicBezTo>
                      <a:pt x="3496" y="2077"/>
                      <a:pt x="3496" y="2072"/>
                      <a:pt x="3500" y="2072"/>
                    </a:cubicBezTo>
                    <a:lnTo>
                      <a:pt x="3500" y="2072"/>
                    </a:lnTo>
                    <a:cubicBezTo>
                      <a:pt x="3500" y="2072"/>
                      <a:pt x="3500" y="2072"/>
                      <a:pt x="3500" y="2072"/>
                    </a:cubicBezTo>
                    <a:lnTo>
                      <a:pt x="3500" y="2068"/>
                    </a:lnTo>
                    <a:cubicBezTo>
                      <a:pt x="3500" y="2068"/>
                      <a:pt x="3500" y="2068"/>
                      <a:pt x="3500" y="2068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lnTo>
                      <a:pt x="3500" y="2059"/>
                    </a:lnTo>
                    <a:cubicBezTo>
                      <a:pt x="3500" y="2059"/>
                      <a:pt x="3500" y="2059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lnTo>
                      <a:pt x="3504" y="2042"/>
                    </a:lnTo>
                    <a:cubicBezTo>
                      <a:pt x="3504" y="2042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lnTo>
                      <a:pt x="3504" y="2029"/>
                    </a:lnTo>
                    <a:cubicBezTo>
                      <a:pt x="3509" y="2007"/>
                      <a:pt x="3513" y="1986"/>
                      <a:pt x="3517" y="1964"/>
                    </a:cubicBezTo>
                    <a:close/>
                    <a:moveTo>
                      <a:pt x="2837" y="2541"/>
                    </a:moveTo>
                    <a:cubicBezTo>
                      <a:pt x="2793" y="2597"/>
                      <a:pt x="2745" y="2653"/>
                      <a:pt x="2693" y="2701"/>
                    </a:cubicBezTo>
                    <a:lnTo>
                      <a:pt x="2993" y="3009"/>
                    </a:lnTo>
                    <a:cubicBezTo>
                      <a:pt x="3019" y="2987"/>
                      <a:pt x="3040" y="2961"/>
                      <a:pt x="3062" y="2940"/>
                    </a:cubicBezTo>
                    <a:cubicBezTo>
                      <a:pt x="3062" y="2940"/>
                      <a:pt x="3066" y="2935"/>
                      <a:pt x="3066" y="2935"/>
                    </a:cubicBezTo>
                    <a:lnTo>
                      <a:pt x="3066" y="2935"/>
                    </a:ln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1"/>
                    </a:cubicBezTo>
                    <a:cubicBezTo>
                      <a:pt x="3066" y="2931"/>
                      <a:pt x="3066" y="2931"/>
                      <a:pt x="3066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lnTo>
                      <a:pt x="3071" y="2931"/>
                    </a:ln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27"/>
                      <a:pt x="3071" y="2927"/>
                      <a:pt x="3071" y="2927"/>
                    </a:cubicBezTo>
                    <a:lnTo>
                      <a:pt x="3071" y="2927"/>
                    </a:lnTo>
                    <a:cubicBezTo>
                      <a:pt x="3071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lnTo>
                      <a:pt x="3075" y="2927"/>
                    </a:lnTo>
                    <a:cubicBezTo>
                      <a:pt x="3075" y="2927"/>
                      <a:pt x="3075" y="2927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lnTo>
                      <a:pt x="3084" y="2918"/>
                    </a:lnTo>
                    <a:cubicBezTo>
                      <a:pt x="3084" y="2918"/>
                      <a:pt x="3084" y="2918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lnTo>
                      <a:pt x="3084" y="2914"/>
                    </a:ln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lnTo>
                      <a:pt x="3088" y="2914"/>
                    </a:ln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92" y="2909"/>
                      <a:pt x="3092" y="2909"/>
                    </a:cubicBezTo>
                    <a:lnTo>
                      <a:pt x="3092" y="2909"/>
                    </a:lnTo>
                    <a:cubicBezTo>
                      <a:pt x="3092" y="2909"/>
                      <a:pt x="3092" y="2909"/>
                      <a:pt x="3092" y="2905"/>
                    </a:cubicBezTo>
                    <a:lnTo>
                      <a:pt x="3092" y="2905"/>
                    </a:lnTo>
                    <a:lnTo>
                      <a:pt x="3092" y="2905"/>
                    </a:lnTo>
                    <a:lnTo>
                      <a:pt x="3092" y="2905"/>
                    </a:lnTo>
                    <a:cubicBezTo>
                      <a:pt x="3127" y="2870"/>
                      <a:pt x="3153" y="2831"/>
                      <a:pt x="3183" y="2792"/>
                    </a:cubicBezTo>
                    <a:close/>
                    <a:moveTo>
                      <a:pt x="2312" y="2961"/>
                    </a:moveTo>
                    <a:cubicBezTo>
                      <a:pt x="2269" y="2983"/>
                      <a:pt x="2229" y="2996"/>
                      <a:pt x="2186" y="3009"/>
                    </a:cubicBezTo>
                    <a:cubicBezTo>
                      <a:pt x="2160" y="3018"/>
                      <a:pt x="2134" y="3026"/>
                      <a:pt x="2104" y="3035"/>
                    </a:cubicBezTo>
                    <a:lnTo>
                      <a:pt x="2216" y="3451"/>
                    </a:lnTo>
                    <a:cubicBezTo>
                      <a:pt x="2221" y="3447"/>
                      <a:pt x="2225" y="3447"/>
                      <a:pt x="2234" y="3443"/>
                    </a:cubicBezTo>
                    <a:cubicBezTo>
                      <a:pt x="2234" y="3443"/>
                      <a:pt x="2234" y="3443"/>
                      <a:pt x="2234" y="3443"/>
                    </a:cubicBezTo>
                    <a:lnTo>
                      <a:pt x="2234" y="3443"/>
                    </a:ln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lnTo>
                      <a:pt x="2243" y="3443"/>
                    </a:ln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38"/>
                    </a:cubicBezTo>
                    <a:cubicBezTo>
                      <a:pt x="2247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lnTo>
                      <a:pt x="2260" y="3438"/>
                    </a:ln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4"/>
                    </a:cubicBezTo>
                    <a:cubicBezTo>
                      <a:pt x="2264" y="3434"/>
                      <a:pt x="2264" y="3434"/>
                      <a:pt x="2264" y="3434"/>
                    </a:cubicBezTo>
                    <a:cubicBezTo>
                      <a:pt x="2264" y="3434"/>
                      <a:pt x="2264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lnTo>
                      <a:pt x="2282" y="3430"/>
                    </a:ln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lnTo>
                      <a:pt x="2286" y="3430"/>
                    </a:lnTo>
                    <a:cubicBezTo>
                      <a:pt x="2286" y="3430"/>
                      <a:pt x="2286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lnTo>
                      <a:pt x="2295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lnTo>
                      <a:pt x="2303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lnTo>
                      <a:pt x="2312" y="3421"/>
                    </a:ln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lnTo>
                      <a:pt x="2316" y="3421"/>
                    </a:ln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21" y="3421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34" y="3417"/>
                    </a:cubicBezTo>
                    <a:cubicBezTo>
                      <a:pt x="2334" y="3412"/>
                      <a:pt x="2334" y="3412"/>
                      <a:pt x="2334" y="3412"/>
                    </a:cubicBez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8" y="3412"/>
                    </a:ln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lnTo>
                      <a:pt x="2347" y="3408"/>
                    </a:lnTo>
                    <a:lnTo>
                      <a:pt x="2347" y="3408"/>
                    </a:lnTo>
                    <a:lnTo>
                      <a:pt x="2347" y="3408"/>
                    </a:lnTo>
                    <a:cubicBezTo>
                      <a:pt x="2347" y="3408"/>
                      <a:pt x="2347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lnTo>
                      <a:pt x="2355" y="3408"/>
                    </a:lnTo>
                    <a:lnTo>
                      <a:pt x="2355" y="3408"/>
                    </a:ln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4"/>
                      <a:pt x="2355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lnTo>
                      <a:pt x="2368" y="3399"/>
                    </a:ln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lnTo>
                      <a:pt x="2373" y="3399"/>
                    </a:ln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6" y="3395"/>
                      <a:pt x="2386" y="3395"/>
                    </a:cubicBezTo>
                    <a:cubicBezTo>
                      <a:pt x="2386" y="3395"/>
                      <a:pt x="2386" y="3395"/>
                      <a:pt x="2386" y="3395"/>
                    </a:cubicBezTo>
                    <a:cubicBezTo>
                      <a:pt x="2390" y="3395"/>
                      <a:pt x="2394" y="3391"/>
                      <a:pt x="2399" y="3391"/>
                    </a:cubicBezTo>
                    <a:lnTo>
                      <a:pt x="2399" y="3391"/>
                    </a:ln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lnTo>
                      <a:pt x="2399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86"/>
                      <a:pt x="2403" y="3386"/>
                      <a:pt x="2403" y="3386"/>
                    </a:cubicBezTo>
                    <a:lnTo>
                      <a:pt x="2403" y="3386"/>
                    </a:lnTo>
                    <a:cubicBezTo>
                      <a:pt x="2403" y="3386"/>
                      <a:pt x="2407" y="3386"/>
                      <a:pt x="2407" y="3386"/>
                    </a:cubicBezTo>
                    <a:cubicBezTo>
                      <a:pt x="2433" y="3378"/>
                      <a:pt x="2459" y="3365"/>
                      <a:pt x="2485" y="3356"/>
                    </a:cubicBezTo>
                    <a:close/>
                    <a:moveTo>
                      <a:pt x="1427" y="3035"/>
                    </a:moveTo>
                    <a:lnTo>
                      <a:pt x="1319" y="3451"/>
                    </a:lnTo>
                    <a:cubicBezTo>
                      <a:pt x="1410" y="3477"/>
                      <a:pt x="1505" y="3490"/>
                      <a:pt x="1601" y="3499"/>
                    </a:cubicBezTo>
                    <a:cubicBezTo>
                      <a:pt x="1601" y="3499"/>
                      <a:pt x="1601" y="3499"/>
                      <a:pt x="1601" y="3499"/>
                    </a:cubicBezTo>
                    <a:lnTo>
                      <a:pt x="1601" y="3499"/>
                    </a:lnTo>
                    <a:lnTo>
                      <a:pt x="1640" y="3074"/>
                    </a:lnTo>
                    <a:cubicBezTo>
                      <a:pt x="1570" y="3065"/>
                      <a:pt x="1497" y="3057"/>
                      <a:pt x="1427" y="3035"/>
                    </a:cubicBezTo>
                    <a:close/>
                    <a:moveTo>
                      <a:pt x="838" y="2706"/>
                    </a:moveTo>
                    <a:lnTo>
                      <a:pt x="539" y="3013"/>
                    </a:lnTo>
                    <a:cubicBezTo>
                      <a:pt x="552" y="3026"/>
                      <a:pt x="565" y="3035"/>
                      <a:pt x="573" y="3048"/>
                    </a:cubicBezTo>
                    <a:cubicBezTo>
                      <a:pt x="573" y="3048"/>
                      <a:pt x="573" y="3048"/>
                      <a:pt x="573" y="3048"/>
                    </a:cubicBezTo>
                    <a:cubicBezTo>
                      <a:pt x="578" y="3048"/>
                      <a:pt x="578" y="3048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78" y="3052"/>
                    </a:lnTo>
                    <a:cubicBezTo>
                      <a:pt x="578" y="3052"/>
                      <a:pt x="578" y="3052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82" y="3052"/>
                    </a:lnTo>
                    <a:lnTo>
                      <a:pt x="582" y="3052"/>
                    </a:ln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lnTo>
                      <a:pt x="586" y="3057"/>
                    </a:ln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61"/>
                      <a:pt x="586" y="3061"/>
                    </a:cubicBezTo>
                    <a:cubicBezTo>
                      <a:pt x="586" y="3061"/>
                      <a:pt x="586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9" y="3065"/>
                      <a:pt x="599" y="3065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lnTo>
                      <a:pt x="599" y="3070"/>
                    </a:ln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604" y="3070"/>
                      <a:pt x="604" y="3070"/>
                      <a:pt x="604" y="3070"/>
                    </a:cubicBezTo>
                    <a:lnTo>
                      <a:pt x="604" y="3070"/>
                    </a:lnTo>
                    <a:lnTo>
                      <a:pt x="604" y="3074"/>
                    </a:lnTo>
                    <a:lnTo>
                      <a:pt x="604" y="3074"/>
                    </a:lnTo>
                    <a:cubicBezTo>
                      <a:pt x="604" y="3074"/>
                      <a:pt x="604" y="3074"/>
                      <a:pt x="604" y="3074"/>
                    </a:cubicBezTo>
                    <a:lnTo>
                      <a:pt x="604" y="3074"/>
                    </a:lnTo>
                    <a:cubicBezTo>
                      <a:pt x="604" y="3074"/>
                      <a:pt x="608" y="3074"/>
                      <a:pt x="608" y="3074"/>
                    </a:cubicBezTo>
                    <a:cubicBezTo>
                      <a:pt x="608" y="3074"/>
                      <a:pt x="608" y="3074"/>
                      <a:pt x="608" y="3074"/>
                    </a:cubicBezTo>
                    <a:lnTo>
                      <a:pt x="608" y="3074"/>
                    </a:lnTo>
                    <a:cubicBezTo>
                      <a:pt x="608" y="3074"/>
                      <a:pt x="608" y="3074"/>
                      <a:pt x="608" y="3074"/>
                    </a:cubicBezTo>
                    <a:cubicBezTo>
                      <a:pt x="608" y="3078"/>
                      <a:pt x="608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83"/>
                      <a:pt x="617" y="3083"/>
                      <a:pt x="617" y="3083"/>
                    </a:cubicBezTo>
                    <a:lnTo>
                      <a:pt x="617" y="3083"/>
                    </a:lnTo>
                    <a:cubicBezTo>
                      <a:pt x="617" y="3087"/>
                      <a:pt x="621" y="3087"/>
                      <a:pt x="621" y="3087"/>
                    </a:cubicBezTo>
                    <a:cubicBezTo>
                      <a:pt x="621" y="3087"/>
                      <a:pt x="621" y="3087"/>
                      <a:pt x="621" y="3087"/>
                    </a:cubicBezTo>
                    <a:cubicBezTo>
                      <a:pt x="638" y="3104"/>
                      <a:pt x="656" y="3117"/>
                      <a:pt x="669" y="3130"/>
                    </a:cubicBezTo>
                    <a:lnTo>
                      <a:pt x="669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7" y="3130"/>
                      <a:pt x="677" y="3130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lnTo>
                      <a:pt x="677" y="3135"/>
                    </a:lnTo>
                    <a:lnTo>
                      <a:pt x="682" y="3135"/>
                    </a:ln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9"/>
                      <a:pt x="682" y="3139"/>
                      <a:pt x="682" y="3139"/>
                    </a:cubicBezTo>
                    <a:lnTo>
                      <a:pt x="682" y="3139"/>
                    </a:ln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5" y="3143"/>
                    </a:cubicBez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lnTo>
                      <a:pt x="695" y="3148"/>
                    </a:ln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lnTo>
                      <a:pt x="703" y="3152"/>
                    </a:ln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6"/>
                      <a:pt x="703" y="3156"/>
                      <a:pt x="703" y="3156"/>
                    </a:cubicBezTo>
                    <a:lnTo>
                      <a:pt x="703" y="3156"/>
                    </a:ln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12" y="3161"/>
                    </a:cubicBezTo>
                    <a:cubicBezTo>
                      <a:pt x="712" y="3161"/>
                      <a:pt x="712" y="3161"/>
                      <a:pt x="712" y="3161"/>
                    </a:cubicBezTo>
                    <a:cubicBezTo>
                      <a:pt x="712" y="3161"/>
                      <a:pt x="712" y="3161"/>
                      <a:pt x="716" y="3161"/>
                    </a:cubicBezTo>
                    <a:lnTo>
                      <a:pt x="716" y="3161"/>
                    </a:lnTo>
                    <a:cubicBezTo>
                      <a:pt x="729" y="3174"/>
                      <a:pt x="747" y="3182"/>
                      <a:pt x="760" y="3195"/>
                    </a:cubicBezTo>
                    <a:lnTo>
                      <a:pt x="1002" y="2840"/>
                    </a:lnTo>
                    <a:cubicBezTo>
                      <a:pt x="946" y="2801"/>
                      <a:pt x="890" y="2753"/>
                      <a:pt x="838" y="2706"/>
                    </a:cubicBezTo>
                    <a:close/>
                    <a:moveTo>
                      <a:pt x="75" y="2250"/>
                    </a:moveTo>
                    <a:cubicBezTo>
                      <a:pt x="75" y="2250"/>
                      <a:pt x="75" y="2255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63"/>
                    </a:cubicBezTo>
                    <a:cubicBezTo>
                      <a:pt x="79" y="2263"/>
                      <a:pt x="79" y="2263"/>
                      <a:pt x="79" y="2263"/>
                    </a:cubicBezTo>
                    <a:cubicBezTo>
                      <a:pt x="83" y="2272"/>
                      <a:pt x="83" y="2285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lnTo>
                      <a:pt x="88" y="2298"/>
                    </a:ln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92" y="2298"/>
                    </a:cubicBezTo>
                    <a:cubicBezTo>
                      <a:pt x="92" y="2298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lnTo>
                      <a:pt x="92" y="2311"/>
                    </a:lnTo>
                    <a:cubicBezTo>
                      <a:pt x="92" y="2311"/>
                      <a:pt x="92" y="2311"/>
                      <a:pt x="92" y="2311"/>
                    </a:cubicBezTo>
                    <a:cubicBezTo>
                      <a:pt x="92" y="2311"/>
                      <a:pt x="92" y="2311"/>
                      <a:pt x="92" y="2311"/>
                    </a:cubicBezTo>
                    <a:lnTo>
                      <a:pt x="92" y="2311"/>
                    </a:lnTo>
                    <a:lnTo>
                      <a:pt x="92" y="2311"/>
                    </a:lnTo>
                    <a:cubicBezTo>
                      <a:pt x="92" y="2311"/>
                      <a:pt x="96" y="2311"/>
                      <a:pt x="96" y="2311"/>
                    </a:cubicBezTo>
                    <a:cubicBezTo>
                      <a:pt x="96" y="2311"/>
                      <a:pt x="96" y="2311"/>
                      <a:pt x="96" y="2311"/>
                    </a:cubicBezTo>
                    <a:cubicBezTo>
                      <a:pt x="96" y="2315"/>
                      <a:pt x="96" y="2315"/>
                      <a:pt x="96" y="2315"/>
                    </a:cubicBezTo>
                    <a:lnTo>
                      <a:pt x="96" y="2315"/>
                    </a:ln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lnTo>
                      <a:pt x="96" y="2324"/>
                    </a:lnTo>
                    <a:cubicBezTo>
                      <a:pt x="96" y="2324"/>
                      <a:pt x="96" y="2324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cubicBezTo>
                      <a:pt x="101" y="2324"/>
                      <a:pt x="101" y="2324"/>
                      <a:pt x="101" y="2324"/>
                    </a:cubicBezTo>
                    <a:cubicBezTo>
                      <a:pt x="101" y="2324"/>
                      <a:pt x="101" y="2324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lnTo>
                      <a:pt x="101" y="2328"/>
                    </a:lnTo>
                    <a:lnTo>
                      <a:pt x="101" y="2333"/>
                    </a:lnTo>
                    <a:cubicBezTo>
                      <a:pt x="101" y="2333"/>
                      <a:pt x="101" y="2333"/>
                      <a:pt x="101" y="2333"/>
                    </a:cubicBez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7"/>
                    </a:lnTo>
                    <a:cubicBezTo>
                      <a:pt x="101" y="2337"/>
                      <a:pt x="101" y="2337"/>
                      <a:pt x="101" y="2337"/>
                    </a:cubicBezTo>
                    <a:cubicBezTo>
                      <a:pt x="101" y="2337"/>
                      <a:pt x="101" y="2337"/>
                      <a:pt x="101" y="2337"/>
                    </a:cubicBezTo>
                    <a:lnTo>
                      <a:pt x="101" y="2337"/>
                    </a:lnTo>
                    <a:cubicBezTo>
                      <a:pt x="105" y="2337"/>
                      <a:pt x="105" y="2337"/>
                      <a:pt x="105" y="2337"/>
                    </a:cubicBezTo>
                    <a:cubicBezTo>
                      <a:pt x="105" y="2337"/>
                      <a:pt x="105" y="2337"/>
                      <a:pt x="105" y="2337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cubicBezTo>
                      <a:pt x="105" y="2341"/>
                      <a:pt x="105" y="2341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lnTo>
                      <a:pt x="105" y="2346"/>
                    </a:ln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lnTo>
                      <a:pt x="109" y="2350"/>
                    </a:lnTo>
                    <a:lnTo>
                      <a:pt x="109" y="2350"/>
                    </a:ln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lnTo>
                      <a:pt x="109" y="2359"/>
                    </a:lnTo>
                    <a:lnTo>
                      <a:pt x="109" y="2359"/>
                    </a:lnTo>
                    <a:cubicBezTo>
                      <a:pt x="109" y="2359"/>
                      <a:pt x="109" y="2359"/>
                      <a:pt x="109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lnTo>
                      <a:pt x="114" y="2367"/>
                    </a:ln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8" y="2372"/>
                      <a:pt x="118" y="2372"/>
                    </a:cubicBezTo>
                    <a:lnTo>
                      <a:pt x="118" y="2372"/>
                    </a:lnTo>
                    <a:cubicBezTo>
                      <a:pt x="118" y="2372"/>
                      <a:pt x="118" y="2372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lnTo>
                      <a:pt x="122" y="2385"/>
                    </a:lnTo>
                    <a:cubicBezTo>
                      <a:pt x="122" y="2385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lnTo>
                      <a:pt x="122" y="2389"/>
                    </a:ln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lnTo>
                      <a:pt x="122" y="2393"/>
                    </a:lnTo>
                    <a:cubicBezTo>
                      <a:pt x="122" y="2393"/>
                      <a:pt x="122" y="2393"/>
                      <a:pt x="127" y="2393"/>
                    </a:cubicBezTo>
                    <a:cubicBezTo>
                      <a:pt x="127" y="2393"/>
                      <a:pt x="127" y="2393"/>
                      <a:pt x="127" y="2393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lnTo>
                      <a:pt x="127" y="2402"/>
                    </a:ln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5" y="2415"/>
                    </a:cubicBezTo>
                    <a:cubicBezTo>
                      <a:pt x="135" y="2415"/>
                      <a:pt x="135" y="2415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lnTo>
                      <a:pt x="135" y="2424"/>
                    </a:lnTo>
                    <a:lnTo>
                      <a:pt x="135" y="2428"/>
                    </a:lnTo>
                    <a:cubicBezTo>
                      <a:pt x="135" y="2428"/>
                      <a:pt x="135" y="2428"/>
                      <a:pt x="135" y="2428"/>
                    </a:cubicBezTo>
                    <a:cubicBezTo>
                      <a:pt x="135" y="2428"/>
                      <a:pt x="135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lnTo>
                      <a:pt x="144" y="2437"/>
                    </a:ln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lnTo>
                      <a:pt x="144" y="2445"/>
                    </a:lnTo>
                    <a:cubicBezTo>
                      <a:pt x="148" y="2445"/>
                      <a:pt x="148" y="2445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lnTo>
                      <a:pt x="148" y="2454"/>
                    </a:lnTo>
                    <a:cubicBezTo>
                      <a:pt x="148" y="2454"/>
                      <a:pt x="148" y="2454"/>
                      <a:pt x="148" y="2454"/>
                    </a:cubicBezTo>
                    <a:cubicBezTo>
                      <a:pt x="153" y="2458"/>
                      <a:pt x="153" y="2458"/>
                      <a:pt x="153" y="2463"/>
                    </a:cubicBezTo>
                    <a:lnTo>
                      <a:pt x="153" y="2463"/>
                    </a:lnTo>
                    <a:cubicBezTo>
                      <a:pt x="161" y="2480"/>
                      <a:pt x="170" y="2497"/>
                      <a:pt x="179" y="2515"/>
                    </a:cubicBezTo>
                    <a:lnTo>
                      <a:pt x="565" y="2328"/>
                    </a:lnTo>
                    <a:cubicBezTo>
                      <a:pt x="539" y="2276"/>
                      <a:pt x="517" y="2220"/>
                      <a:pt x="500" y="2168"/>
                    </a:cubicBezTo>
                    <a:cubicBezTo>
                      <a:pt x="491" y="2155"/>
                      <a:pt x="487" y="2138"/>
                      <a:pt x="487" y="2125"/>
                    </a:cubicBezTo>
                    <a:close/>
                    <a:moveTo>
                      <a:pt x="44" y="1353"/>
                    </a:moveTo>
                    <a:cubicBezTo>
                      <a:pt x="36" y="1383"/>
                      <a:pt x="31" y="140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3" y="1448"/>
                      <a:pt x="23" y="1448"/>
                    </a:cubicBez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52"/>
                    </a:ln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7"/>
                      <a:pt x="23" y="1457"/>
                    </a:cubicBezTo>
                    <a:lnTo>
                      <a:pt x="23" y="1457"/>
                    </a:ln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lnTo>
                      <a:pt x="23" y="1465"/>
                    </a:ln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lnTo>
                      <a:pt x="23" y="1470"/>
                    </a:ln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lnTo>
                      <a:pt x="18" y="1474"/>
                    </a:lnTo>
                    <a:lnTo>
                      <a:pt x="18" y="1474"/>
                    </a:lnTo>
                    <a:cubicBezTo>
                      <a:pt x="18" y="1474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lnTo>
                      <a:pt x="18" y="1479"/>
                    </a:ln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7"/>
                      <a:pt x="18" y="1487"/>
                      <a:pt x="18" y="1487"/>
                    </a:cubicBez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92"/>
                      <a:pt x="18" y="1492"/>
                    </a:cubicBezTo>
                    <a:lnTo>
                      <a:pt x="18" y="1492"/>
                    </a:lnTo>
                    <a:lnTo>
                      <a:pt x="18" y="1492"/>
                    </a:lnTo>
                    <a:lnTo>
                      <a:pt x="18" y="1492"/>
                    </a:lnTo>
                    <a:cubicBezTo>
                      <a:pt x="18" y="1492"/>
                      <a:pt x="18" y="1492"/>
                      <a:pt x="18" y="1496"/>
                    </a:cubicBezTo>
                    <a:cubicBezTo>
                      <a:pt x="18" y="1496"/>
                      <a:pt x="18" y="1496"/>
                      <a:pt x="18" y="1496"/>
                    </a:cubicBezTo>
                    <a:cubicBezTo>
                      <a:pt x="18" y="1496"/>
                      <a:pt x="18" y="1496"/>
                      <a:pt x="18" y="1500"/>
                    </a:cubicBezTo>
                    <a:lnTo>
                      <a:pt x="18" y="1500"/>
                    </a:lnTo>
                    <a:cubicBezTo>
                      <a:pt x="18" y="1500"/>
                      <a:pt x="18" y="1500"/>
                      <a:pt x="18" y="1500"/>
                    </a:cubicBezTo>
                    <a:lnTo>
                      <a:pt x="18" y="1500"/>
                    </a:lnTo>
                    <a:cubicBezTo>
                      <a:pt x="10" y="1544"/>
                      <a:pt x="5" y="1591"/>
                      <a:pt x="1" y="1635"/>
                    </a:cubicBezTo>
                    <a:lnTo>
                      <a:pt x="430" y="1665"/>
                    </a:lnTo>
                    <a:cubicBezTo>
                      <a:pt x="435" y="1591"/>
                      <a:pt x="448" y="1518"/>
                      <a:pt x="461" y="1448"/>
                    </a:cubicBezTo>
                    <a:close/>
                    <a:moveTo>
                      <a:pt x="456" y="559"/>
                    </a:moveTo>
                    <a:cubicBezTo>
                      <a:pt x="456" y="559"/>
                      <a:pt x="456" y="559"/>
                      <a:pt x="456" y="559"/>
                    </a:cubicBezTo>
                    <a:lnTo>
                      <a:pt x="456" y="559"/>
                    </a:ln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64"/>
                      <a:pt x="456" y="564"/>
                      <a:pt x="452" y="564"/>
                    </a:cubicBezTo>
                    <a:lnTo>
                      <a:pt x="452" y="564"/>
                    </a:ln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lnTo>
                      <a:pt x="452" y="564"/>
                    </a:lnTo>
                    <a:lnTo>
                      <a:pt x="452" y="564"/>
                    </a:lnTo>
                    <a:lnTo>
                      <a:pt x="452" y="568"/>
                    </a:lnTo>
                    <a:cubicBezTo>
                      <a:pt x="452" y="568"/>
                      <a:pt x="452" y="568"/>
                      <a:pt x="452" y="568"/>
                    </a:cubicBezTo>
                    <a:lnTo>
                      <a:pt x="452" y="568"/>
                    </a:lnTo>
                    <a:cubicBezTo>
                      <a:pt x="448" y="568"/>
                      <a:pt x="448" y="568"/>
                      <a:pt x="448" y="568"/>
                    </a:cubicBezTo>
                    <a:lnTo>
                      <a:pt x="448" y="568"/>
                    </a:lnTo>
                    <a:lnTo>
                      <a:pt x="448" y="568"/>
                    </a:lnTo>
                    <a:lnTo>
                      <a:pt x="448" y="568"/>
                    </a:ln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3" y="572"/>
                      <a:pt x="443" y="572"/>
                      <a:pt x="443" y="572"/>
                    </a:cubicBezTo>
                    <a:cubicBezTo>
                      <a:pt x="443" y="572"/>
                      <a:pt x="443" y="572"/>
                      <a:pt x="443" y="572"/>
                    </a:cubicBezTo>
                    <a:lnTo>
                      <a:pt x="443" y="577"/>
                    </a:ln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39" y="577"/>
                      <a:pt x="439" y="577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lnTo>
                      <a:pt x="439" y="581"/>
                    </a:ln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5" y="581"/>
                      <a:pt x="435" y="581"/>
                    </a:cubicBezTo>
                    <a:cubicBezTo>
                      <a:pt x="435" y="581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lnTo>
                      <a:pt x="435" y="585"/>
                    </a:lnTo>
                    <a:cubicBezTo>
                      <a:pt x="435" y="585"/>
                      <a:pt x="435" y="585"/>
                      <a:pt x="435" y="585"/>
                    </a:cubicBezTo>
                    <a:lnTo>
                      <a:pt x="430" y="585"/>
                    </a:lnTo>
                    <a:cubicBezTo>
                      <a:pt x="430" y="590"/>
                      <a:pt x="430" y="590"/>
                      <a:pt x="430" y="590"/>
                    </a:cubicBezTo>
                    <a:lnTo>
                      <a:pt x="430" y="590"/>
                    </a:ln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8"/>
                      <a:pt x="426" y="598"/>
                      <a:pt x="422" y="598"/>
                    </a:cubicBezTo>
                    <a:lnTo>
                      <a:pt x="422" y="598"/>
                    </a:lnTo>
                    <a:cubicBezTo>
                      <a:pt x="422" y="598"/>
                      <a:pt x="422" y="598"/>
                      <a:pt x="422" y="598"/>
                    </a:cubicBezTo>
                    <a:lnTo>
                      <a:pt x="422" y="598"/>
                    </a:lnTo>
                    <a:lnTo>
                      <a:pt x="422" y="603"/>
                    </a:lnTo>
                    <a:lnTo>
                      <a:pt x="422" y="603"/>
                    </a:lnTo>
                    <a:cubicBezTo>
                      <a:pt x="422" y="603"/>
                      <a:pt x="422" y="603"/>
                      <a:pt x="417" y="603"/>
                    </a:cubicBezTo>
                    <a:cubicBezTo>
                      <a:pt x="417" y="603"/>
                      <a:pt x="417" y="603"/>
                      <a:pt x="417" y="603"/>
                    </a:cubicBezTo>
                    <a:cubicBezTo>
                      <a:pt x="417" y="603"/>
                      <a:pt x="417" y="607"/>
                      <a:pt x="417" y="607"/>
                    </a:cubicBezTo>
                    <a:lnTo>
                      <a:pt x="413" y="607"/>
                    </a:lnTo>
                    <a:cubicBezTo>
                      <a:pt x="365" y="663"/>
                      <a:pt x="322" y="724"/>
                      <a:pt x="283" y="785"/>
                    </a:cubicBezTo>
                    <a:lnTo>
                      <a:pt x="643" y="1019"/>
                    </a:lnTo>
                    <a:cubicBezTo>
                      <a:pt x="682" y="958"/>
                      <a:pt x="725" y="902"/>
                      <a:pt x="773" y="845"/>
                    </a:cubicBezTo>
                    <a:close/>
                    <a:moveTo>
                      <a:pt x="1206" y="69"/>
                    </a:moveTo>
                    <a:lnTo>
                      <a:pt x="1206" y="69"/>
                    </a:lnTo>
                    <a:cubicBezTo>
                      <a:pt x="1206" y="69"/>
                      <a:pt x="1206" y="69"/>
                      <a:pt x="1206" y="69"/>
                    </a:cubicBezTo>
                    <a:cubicBezTo>
                      <a:pt x="1206" y="69"/>
                      <a:pt x="1206" y="69"/>
                      <a:pt x="1202" y="69"/>
                    </a:cubicBezTo>
                    <a:cubicBezTo>
                      <a:pt x="1202" y="69"/>
                      <a:pt x="1202" y="69"/>
                      <a:pt x="1202" y="69"/>
                    </a:cubicBezTo>
                    <a:cubicBezTo>
                      <a:pt x="1202" y="69"/>
                      <a:pt x="1202" y="74"/>
                      <a:pt x="1202" y="74"/>
                    </a:cubicBezTo>
                    <a:lnTo>
                      <a:pt x="1202" y="74"/>
                    </a:lnTo>
                    <a:cubicBezTo>
                      <a:pt x="1202" y="74"/>
                      <a:pt x="1202" y="74"/>
                      <a:pt x="1202" y="74"/>
                    </a:cubicBezTo>
                    <a:lnTo>
                      <a:pt x="1202" y="74"/>
                    </a:lnTo>
                    <a:lnTo>
                      <a:pt x="1198" y="74"/>
                    </a:ln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89" y="74"/>
                      <a:pt x="1189" y="74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lnTo>
                      <a:pt x="1185" y="78"/>
                    </a:ln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lnTo>
                      <a:pt x="1176" y="78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lnTo>
                      <a:pt x="1176" y="82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2" y="82"/>
                      <a:pt x="1172" y="82"/>
                      <a:pt x="1172" y="82"/>
                    </a:cubicBezTo>
                    <a:lnTo>
                      <a:pt x="1172" y="82"/>
                    </a:ln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7"/>
                      <a:pt x="1163" y="87"/>
                      <a:pt x="1163" y="87"/>
                    </a:cubicBezTo>
                    <a:lnTo>
                      <a:pt x="1163" y="87"/>
                    </a:ln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lnTo>
                      <a:pt x="1159" y="87"/>
                    </a:ln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lnTo>
                      <a:pt x="1159" y="87"/>
                    </a:lnTo>
                    <a:lnTo>
                      <a:pt x="1154" y="87"/>
                    </a:lnTo>
                    <a:lnTo>
                      <a:pt x="1154" y="87"/>
                    </a:lnTo>
                    <a:cubicBezTo>
                      <a:pt x="1154" y="87"/>
                      <a:pt x="1154" y="91"/>
                      <a:pt x="1154" y="91"/>
                    </a:cubicBezTo>
                    <a:cubicBezTo>
                      <a:pt x="1154" y="91"/>
                      <a:pt x="1154" y="91"/>
                      <a:pt x="1154" y="91"/>
                    </a:cubicBezTo>
                    <a:cubicBezTo>
                      <a:pt x="1154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1" y="91"/>
                      <a:pt x="1141" y="91"/>
                    </a:cubicBezTo>
                    <a:cubicBezTo>
                      <a:pt x="1141" y="91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cubicBezTo>
                      <a:pt x="1137" y="95"/>
                      <a:pt x="1137" y="95"/>
                      <a:pt x="1137" y="95"/>
                    </a:cubicBezTo>
                    <a:lnTo>
                      <a:pt x="1137" y="95"/>
                    </a:ln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3" y="95"/>
                      <a:pt x="1133" y="95"/>
                    </a:cubicBezTo>
                    <a:cubicBezTo>
                      <a:pt x="1133" y="95"/>
                      <a:pt x="1133" y="95"/>
                      <a:pt x="1133" y="95"/>
                    </a:cubicBezTo>
                    <a:lnTo>
                      <a:pt x="1133" y="95"/>
                    </a:lnTo>
                    <a:cubicBezTo>
                      <a:pt x="1133" y="95"/>
                      <a:pt x="1133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lnTo>
                      <a:pt x="1120" y="100"/>
                    </a:lnTo>
                    <a:cubicBezTo>
                      <a:pt x="1120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07" y="104"/>
                      <a:pt x="1107" y="108"/>
                      <a:pt x="1107" y="108"/>
                    </a:cubicBezTo>
                    <a:lnTo>
                      <a:pt x="1107" y="108"/>
                    </a:lnTo>
                    <a:cubicBezTo>
                      <a:pt x="1102" y="108"/>
                      <a:pt x="1102" y="108"/>
                      <a:pt x="1098" y="108"/>
                    </a:cubicBezTo>
                    <a:lnTo>
                      <a:pt x="1098" y="108"/>
                    </a:lnTo>
                    <a:cubicBezTo>
                      <a:pt x="1098" y="108"/>
                      <a:pt x="1098" y="113"/>
                      <a:pt x="1094" y="113"/>
                    </a:cubicBezTo>
                    <a:lnTo>
                      <a:pt x="1094" y="113"/>
                    </a:lnTo>
                    <a:cubicBezTo>
                      <a:pt x="1094" y="113"/>
                      <a:pt x="1094" y="113"/>
                      <a:pt x="1089" y="113"/>
                    </a:cubicBezTo>
                    <a:cubicBezTo>
                      <a:pt x="1089" y="113"/>
                      <a:pt x="1089" y="113"/>
                      <a:pt x="1089" y="113"/>
                    </a:cubicBezTo>
                    <a:lnTo>
                      <a:pt x="1089" y="113"/>
                    </a:lnTo>
                    <a:cubicBezTo>
                      <a:pt x="1085" y="117"/>
                      <a:pt x="1085" y="117"/>
                      <a:pt x="1081" y="117"/>
                    </a:cubicBezTo>
                    <a:cubicBezTo>
                      <a:pt x="1081" y="117"/>
                      <a:pt x="1081" y="117"/>
                      <a:pt x="1081" y="117"/>
                    </a:cubicBezTo>
                    <a:cubicBezTo>
                      <a:pt x="1033" y="139"/>
                      <a:pt x="989" y="160"/>
                      <a:pt x="942" y="182"/>
                    </a:cubicBezTo>
                    <a:lnTo>
                      <a:pt x="1141" y="564"/>
                    </a:lnTo>
                    <a:cubicBezTo>
                      <a:pt x="1206" y="529"/>
                      <a:pt x="1271" y="499"/>
                      <a:pt x="1341" y="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50"/>
              <p:cNvSpPr/>
              <p:nvPr/>
            </p:nvSpPr>
            <p:spPr>
              <a:xfrm>
                <a:off x="7543495" y="2152268"/>
                <a:ext cx="395304" cy="395173"/>
              </a:xfrm>
              <a:custGeom>
                <a:rect b="b" l="l" r="r" t="t"/>
                <a:pathLst>
                  <a:path extrusionOk="0" h="3014" w="3015">
                    <a:moveTo>
                      <a:pt x="2780" y="1080"/>
                    </a:moveTo>
                    <a:cubicBezTo>
                      <a:pt x="3014" y="1782"/>
                      <a:pt x="2637" y="2546"/>
                      <a:pt x="1934" y="2780"/>
                    </a:cubicBezTo>
                    <a:cubicBezTo>
                      <a:pt x="1228" y="3014"/>
                      <a:pt x="469" y="2632"/>
                      <a:pt x="235" y="1930"/>
                    </a:cubicBezTo>
                    <a:cubicBezTo>
                      <a:pt x="1" y="1227"/>
                      <a:pt x="382" y="469"/>
                      <a:pt x="1085" y="235"/>
                    </a:cubicBezTo>
                    <a:cubicBezTo>
                      <a:pt x="1787" y="0"/>
                      <a:pt x="2546" y="378"/>
                      <a:pt x="2780" y="10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50"/>
              <p:cNvSpPr/>
              <p:nvPr/>
            </p:nvSpPr>
            <p:spPr>
              <a:xfrm>
                <a:off x="7653237" y="2237492"/>
                <a:ext cx="178051" cy="223022"/>
              </a:xfrm>
              <a:custGeom>
                <a:rect b="b" l="l" r="r" t="t"/>
                <a:pathLst>
                  <a:path extrusionOk="0" h="1701" w="1358">
                    <a:moveTo>
                      <a:pt x="798" y="1427"/>
                    </a:moveTo>
                    <a:lnTo>
                      <a:pt x="855" y="1596"/>
                    </a:lnTo>
                    <a:lnTo>
                      <a:pt x="1006" y="1544"/>
                    </a:lnTo>
                    <a:lnTo>
                      <a:pt x="950" y="1371"/>
                    </a:lnTo>
                    <a:lnTo>
                      <a:pt x="980" y="1358"/>
                    </a:lnTo>
                    <a:cubicBezTo>
                      <a:pt x="1184" y="1245"/>
                      <a:pt x="1271" y="1080"/>
                      <a:pt x="1215" y="907"/>
                    </a:cubicBezTo>
                    <a:cubicBezTo>
                      <a:pt x="1136" y="673"/>
                      <a:pt x="894" y="703"/>
                      <a:pt x="703" y="729"/>
                    </a:cubicBezTo>
                    <a:cubicBezTo>
                      <a:pt x="573" y="747"/>
                      <a:pt x="469" y="760"/>
                      <a:pt x="443" y="677"/>
                    </a:cubicBezTo>
                    <a:cubicBezTo>
                      <a:pt x="430" y="643"/>
                      <a:pt x="438" y="608"/>
                      <a:pt x="464" y="577"/>
                    </a:cubicBezTo>
                    <a:cubicBezTo>
                      <a:pt x="490" y="551"/>
                      <a:pt x="529" y="525"/>
                      <a:pt x="590" y="508"/>
                    </a:cubicBezTo>
                    <a:cubicBezTo>
                      <a:pt x="686" y="473"/>
                      <a:pt x="790" y="465"/>
                      <a:pt x="911" y="478"/>
                    </a:cubicBezTo>
                    <a:lnTo>
                      <a:pt x="924" y="244"/>
                    </a:lnTo>
                    <a:cubicBezTo>
                      <a:pt x="833" y="231"/>
                      <a:pt x="729" y="239"/>
                      <a:pt x="616" y="265"/>
                    </a:cubicBezTo>
                    <a:lnTo>
                      <a:pt x="582" y="274"/>
                    </a:lnTo>
                    <a:lnTo>
                      <a:pt x="525" y="101"/>
                    </a:lnTo>
                    <a:lnTo>
                      <a:pt x="373" y="153"/>
                    </a:lnTo>
                    <a:lnTo>
                      <a:pt x="430" y="326"/>
                    </a:lnTo>
                    <a:lnTo>
                      <a:pt x="399" y="339"/>
                    </a:lnTo>
                    <a:cubicBezTo>
                      <a:pt x="183" y="447"/>
                      <a:pt x="87" y="621"/>
                      <a:pt x="148" y="799"/>
                    </a:cubicBezTo>
                    <a:cubicBezTo>
                      <a:pt x="226" y="1033"/>
                      <a:pt x="464" y="1007"/>
                      <a:pt x="660" y="981"/>
                    </a:cubicBezTo>
                    <a:cubicBezTo>
                      <a:pt x="785" y="968"/>
                      <a:pt x="894" y="955"/>
                      <a:pt x="924" y="1037"/>
                    </a:cubicBezTo>
                    <a:cubicBezTo>
                      <a:pt x="928" y="1059"/>
                      <a:pt x="933" y="1098"/>
                      <a:pt x="894" y="1137"/>
                    </a:cubicBezTo>
                    <a:cubicBezTo>
                      <a:pt x="868" y="1158"/>
                      <a:pt x="829" y="1180"/>
                      <a:pt x="772" y="1197"/>
                    </a:cubicBezTo>
                    <a:cubicBezTo>
                      <a:pt x="655" y="1237"/>
                      <a:pt x="512" y="1250"/>
                      <a:pt x="386" y="1228"/>
                    </a:cubicBezTo>
                    <a:lnTo>
                      <a:pt x="365" y="1471"/>
                    </a:lnTo>
                    <a:cubicBezTo>
                      <a:pt x="473" y="1488"/>
                      <a:pt x="621" y="1475"/>
                      <a:pt x="764" y="1436"/>
                    </a:cubicBezTo>
                    <a:close/>
                    <a:moveTo>
                      <a:pt x="803" y="1700"/>
                    </a:moveTo>
                    <a:lnTo>
                      <a:pt x="746" y="1523"/>
                    </a:lnTo>
                    <a:cubicBezTo>
                      <a:pt x="586" y="1562"/>
                      <a:pt x="425" y="1566"/>
                      <a:pt x="308" y="1540"/>
                    </a:cubicBezTo>
                    <a:lnTo>
                      <a:pt x="278" y="1531"/>
                    </a:lnTo>
                    <a:lnTo>
                      <a:pt x="313" y="1132"/>
                    </a:lnTo>
                    <a:lnTo>
                      <a:pt x="356" y="1141"/>
                    </a:lnTo>
                    <a:cubicBezTo>
                      <a:pt x="482" y="1171"/>
                      <a:pt x="629" y="1163"/>
                      <a:pt x="746" y="1124"/>
                    </a:cubicBezTo>
                    <a:cubicBezTo>
                      <a:pt x="803" y="1102"/>
                      <a:pt x="829" y="1089"/>
                      <a:pt x="837" y="1076"/>
                    </a:cubicBezTo>
                    <a:cubicBezTo>
                      <a:pt x="850" y="1067"/>
                      <a:pt x="846" y="1067"/>
                      <a:pt x="846" y="1063"/>
                    </a:cubicBezTo>
                    <a:cubicBezTo>
                      <a:pt x="837" y="1041"/>
                      <a:pt x="733" y="1054"/>
                      <a:pt x="668" y="1063"/>
                    </a:cubicBezTo>
                    <a:cubicBezTo>
                      <a:pt x="469" y="1085"/>
                      <a:pt x="170" y="1119"/>
                      <a:pt x="70" y="825"/>
                    </a:cubicBezTo>
                    <a:cubicBezTo>
                      <a:pt x="1" y="617"/>
                      <a:pt x="100" y="413"/>
                      <a:pt x="334" y="283"/>
                    </a:cubicBezTo>
                    <a:lnTo>
                      <a:pt x="274" y="101"/>
                    </a:lnTo>
                    <a:lnTo>
                      <a:pt x="577" y="1"/>
                    </a:lnTo>
                    <a:lnTo>
                      <a:pt x="634" y="179"/>
                    </a:lnTo>
                    <a:cubicBezTo>
                      <a:pt x="759" y="153"/>
                      <a:pt x="876" y="148"/>
                      <a:pt x="976" y="170"/>
                    </a:cubicBezTo>
                    <a:lnTo>
                      <a:pt x="1011" y="174"/>
                    </a:lnTo>
                    <a:lnTo>
                      <a:pt x="985" y="569"/>
                    </a:lnTo>
                    <a:lnTo>
                      <a:pt x="941" y="564"/>
                    </a:lnTo>
                    <a:cubicBezTo>
                      <a:pt x="820" y="547"/>
                      <a:pt x="707" y="551"/>
                      <a:pt x="616" y="582"/>
                    </a:cubicBezTo>
                    <a:cubicBezTo>
                      <a:pt x="560" y="604"/>
                      <a:pt x="534" y="621"/>
                      <a:pt x="525" y="630"/>
                    </a:cubicBezTo>
                    <a:cubicBezTo>
                      <a:pt x="512" y="643"/>
                      <a:pt x="516" y="647"/>
                      <a:pt x="516" y="651"/>
                    </a:cubicBezTo>
                    <a:cubicBezTo>
                      <a:pt x="525" y="669"/>
                      <a:pt x="638" y="656"/>
                      <a:pt x="690" y="651"/>
                    </a:cubicBezTo>
                    <a:cubicBezTo>
                      <a:pt x="889" y="625"/>
                      <a:pt x="1189" y="586"/>
                      <a:pt x="1288" y="885"/>
                    </a:cubicBezTo>
                    <a:cubicBezTo>
                      <a:pt x="1358" y="1080"/>
                      <a:pt x="1262" y="1280"/>
                      <a:pt x="1045" y="1410"/>
                    </a:cubicBezTo>
                    <a:lnTo>
                      <a:pt x="1110" y="15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2" name="Google Shape;1802;p50"/>
            <p:cNvGrpSpPr/>
            <p:nvPr/>
          </p:nvGrpSpPr>
          <p:grpSpPr>
            <a:xfrm>
              <a:off x="6419073" y="1817405"/>
              <a:ext cx="753372" cy="753372"/>
              <a:chOff x="6419073" y="1817405"/>
              <a:chExt cx="753372" cy="753372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6419073" y="1817405"/>
                <a:ext cx="753372" cy="753372"/>
              </a:xfrm>
              <a:custGeom>
                <a:rect b="b" l="l" r="r" t="t"/>
                <a:pathLst>
                  <a:path extrusionOk="0" h="5746" w="5746">
                    <a:moveTo>
                      <a:pt x="5247" y="3777"/>
                    </a:moveTo>
                    <a:cubicBezTo>
                      <a:pt x="4748" y="5087"/>
                      <a:pt x="3283" y="5746"/>
                      <a:pt x="1973" y="5247"/>
                    </a:cubicBezTo>
                    <a:cubicBezTo>
                      <a:pt x="660" y="4748"/>
                      <a:pt x="1" y="3283"/>
                      <a:pt x="499" y="1974"/>
                    </a:cubicBezTo>
                    <a:cubicBezTo>
                      <a:pt x="998" y="664"/>
                      <a:pt x="2463" y="1"/>
                      <a:pt x="3773" y="499"/>
                    </a:cubicBezTo>
                    <a:cubicBezTo>
                      <a:pt x="5086" y="998"/>
                      <a:pt x="5746" y="2463"/>
                      <a:pt x="5247" y="37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6465093" y="1865130"/>
                <a:ext cx="663036" cy="660807"/>
              </a:xfrm>
              <a:custGeom>
                <a:rect b="b" l="l" r="r" t="t"/>
                <a:pathLst>
                  <a:path extrusionOk="0" h="5040" w="5057">
                    <a:moveTo>
                      <a:pt x="4415" y="816"/>
                    </a:moveTo>
                    <a:lnTo>
                      <a:pt x="3955" y="1228"/>
                    </a:lnTo>
                    <a:cubicBezTo>
                      <a:pt x="4024" y="1306"/>
                      <a:pt x="4085" y="1388"/>
                      <a:pt x="4141" y="1475"/>
                    </a:cubicBezTo>
                    <a:lnTo>
                      <a:pt x="4662" y="1146"/>
                    </a:lnTo>
                    <a:cubicBezTo>
                      <a:pt x="4588" y="1029"/>
                      <a:pt x="4506" y="920"/>
                      <a:pt x="4415" y="816"/>
                    </a:cubicBezTo>
                    <a:close/>
                    <a:moveTo>
                      <a:pt x="5000" y="1965"/>
                    </a:moveTo>
                    <a:lnTo>
                      <a:pt x="4402" y="2095"/>
                    </a:lnTo>
                    <a:cubicBezTo>
                      <a:pt x="4423" y="2199"/>
                      <a:pt x="4436" y="2303"/>
                      <a:pt x="4441" y="2403"/>
                    </a:cubicBezTo>
                    <a:lnTo>
                      <a:pt x="5056" y="2373"/>
                    </a:lnTo>
                    <a:cubicBezTo>
                      <a:pt x="5056" y="2334"/>
                      <a:pt x="5052" y="2299"/>
                      <a:pt x="5048" y="2260"/>
                    </a:cubicBezTo>
                    <a:lnTo>
                      <a:pt x="5048" y="2260"/>
                    </a:lnTo>
                    <a:cubicBezTo>
                      <a:pt x="5048" y="2260"/>
                      <a:pt x="5048" y="2260"/>
                      <a:pt x="5048" y="2260"/>
                    </a:cubicBezTo>
                    <a:lnTo>
                      <a:pt x="5048" y="2260"/>
                    </a:lnTo>
                    <a:cubicBezTo>
                      <a:pt x="5048" y="2256"/>
                      <a:pt x="5048" y="2256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lnTo>
                      <a:pt x="5048" y="2251"/>
                    </a:lnTo>
                    <a:lnTo>
                      <a:pt x="5048" y="2247"/>
                    </a:lnTo>
                    <a:lnTo>
                      <a:pt x="5048" y="2247"/>
                    </a:lnTo>
                    <a:cubicBezTo>
                      <a:pt x="5048" y="2247"/>
                      <a:pt x="5048" y="2247"/>
                      <a:pt x="5048" y="2243"/>
                    </a:cubicBezTo>
                    <a:lnTo>
                      <a:pt x="5048" y="2243"/>
                    </a:ln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lnTo>
                      <a:pt x="5048" y="2238"/>
                    </a:lnTo>
                    <a:cubicBezTo>
                      <a:pt x="5048" y="2238"/>
                      <a:pt x="5048" y="2234"/>
                      <a:pt x="5048" y="2234"/>
                    </a:cubicBezTo>
                    <a:lnTo>
                      <a:pt x="5048" y="2234"/>
                    </a:ln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lnTo>
                      <a:pt x="5048" y="2225"/>
                    </a:lnTo>
                    <a:cubicBezTo>
                      <a:pt x="5048" y="2225"/>
                      <a:pt x="5043" y="2225"/>
                      <a:pt x="5043" y="2221"/>
                    </a:cubicBezTo>
                    <a:lnTo>
                      <a:pt x="5043" y="2221"/>
                    </a:ln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lnTo>
                      <a:pt x="5043" y="2208"/>
                    </a:ln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203"/>
                      <a:pt x="5043" y="2203"/>
                    </a:cubicBezTo>
                    <a:lnTo>
                      <a:pt x="5043" y="2203"/>
                    </a:ln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86"/>
                      <a:pt x="5043" y="2186"/>
                    </a:cubicBezTo>
                    <a:lnTo>
                      <a:pt x="5043" y="2186"/>
                    </a:lnTo>
                    <a:cubicBezTo>
                      <a:pt x="5039" y="2186"/>
                      <a:pt x="5039" y="2186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77"/>
                      <a:pt x="5039" y="2173"/>
                      <a:pt x="5039" y="2173"/>
                    </a:cubicBezTo>
                    <a:lnTo>
                      <a:pt x="5039" y="2173"/>
                    </a:lnTo>
                    <a:lnTo>
                      <a:pt x="5039" y="2169"/>
                    </a:lnTo>
                    <a:lnTo>
                      <a:pt x="5039" y="2169"/>
                    </a:lnTo>
                    <a:cubicBezTo>
                      <a:pt x="5039" y="2169"/>
                      <a:pt x="5039" y="2164"/>
                      <a:pt x="5039" y="2164"/>
                    </a:cubicBezTo>
                    <a:lnTo>
                      <a:pt x="5039" y="2164"/>
                    </a:lnTo>
                    <a:cubicBezTo>
                      <a:pt x="5030" y="2095"/>
                      <a:pt x="5017" y="2030"/>
                      <a:pt x="5000" y="1965"/>
                    </a:cubicBezTo>
                    <a:close/>
                    <a:moveTo>
                      <a:pt x="4952" y="3253"/>
                    </a:moveTo>
                    <a:lnTo>
                      <a:pt x="4363" y="3071"/>
                    </a:lnTo>
                    <a:cubicBezTo>
                      <a:pt x="4350" y="3110"/>
                      <a:pt x="4332" y="3153"/>
                      <a:pt x="4319" y="3192"/>
                    </a:cubicBezTo>
                    <a:cubicBezTo>
                      <a:pt x="4298" y="3248"/>
                      <a:pt x="4272" y="3305"/>
                      <a:pt x="4246" y="3361"/>
                    </a:cubicBezTo>
                    <a:lnTo>
                      <a:pt x="4801" y="3634"/>
                    </a:lnTo>
                    <a:cubicBezTo>
                      <a:pt x="4814" y="3608"/>
                      <a:pt x="4827" y="3582"/>
                      <a:pt x="4835" y="3552"/>
                    </a:cubicBezTo>
                    <a:lnTo>
                      <a:pt x="4835" y="3552"/>
                    </a:lnTo>
                    <a:cubicBezTo>
                      <a:pt x="4840" y="3552"/>
                      <a:pt x="4840" y="3552"/>
                      <a:pt x="4840" y="3552"/>
                    </a:cubicBezTo>
                    <a:cubicBezTo>
                      <a:pt x="4840" y="3552"/>
                      <a:pt x="4840" y="3552"/>
                      <a:pt x="4840" y="3552"/>
                    </a:cubicBezTo>
                    <a:lnTo>
                      <a:pt x="4840" y="3552"/>
                    </a:ln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4" y="3543"/>
                    </a:cubicBezTo>
                    <a:lnTo>
                      <a:pt x="4844" y="3543"/>
                    </a:lnTo>
                    <a:lnTo>
                      <a:pt x="4844" y="3543"/>
                    </a:lnTo>
                    <a:cubicBezTo>
                      <a:pt x="4844" y="3543"/>
                      <a:pt x="4844" y="3543"/>
                      <a:pt x="4844" y="3543"/>
                    </a:cubicBezTo>
                    <a:cubicBezTo>
                      <a:pt x="4844" y="3539"/>
                      <a:pt x="4844" y="3535"/>
                      <a:pt x="4848" y="3535"/>
                    </a:cubicBezTo>
                    <a:lnTo>
                      <a:pt x="4848" y="3535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lnTo>
                      <a:pt x="4853" y="3522"/>
                    </a:ln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3"/>
                      <a:pt x="4853" y="3513"/>
                    </a:cubicBezTo>
                    <a:lnTo>
                      <a:pt x="4853" y="3513"/>
                    </a:lnTo>
                    <a:cubicBezTo>
                      <a:pt x="4857" y="3513"/>
                      <a:pt x="4857" y="3513"/>
                      <a:pt x="4857" y="3513"/>
                    </a:cubicBezTo>
                    <a:lnTo>
                      <a:pt x="4857" y="3513"/>
                    </a:lnTo>
                    <a:cubicBezTo>
                      <a:pt x="4857" y="3513"/>
                      <a:pt x="4857" y="3509"/>
                      <a:pt x="4857" y="3509"/>
                    </a:cubicBezTo>
                    <a:lnTo>
                      <a:pt x="4857" y="3509"/>
                    </a:ln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61" y="3504"/>
                      <a:pt x="4861" y="3504"/>
                    </a:cubicBezTo>
                    <a:cubicBezTo>
                      <a:pt x="4861" y="3504"/>
                      <a:pt x="4861" y="3504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lnTo>
                      <a:pt x="4861" y="3496"/>
                    </a:ln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1"/>
                      <a:pt x="4861" y="3491"/>
                      <a:pt x="4866" y="3491"/>
                    </a:cubicBez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4" y="3474"/>
                    </a:cubicBezTo>
                    <a:cubicBezTo>
                      <a:pt x="4874" y="3470"/>
                      <a:pt x="4874" y="3470"/>
                      <a:pt x="4874" y="3470"/>
                    </a:cubicBezTo>
                    <a:lnTo>
                      <a:pt x="4874" y="3470"/>
                    </a:lnTo>
                    <a:lnTo>
                      <a:pt x="4874" y="3470"/>
                    </a:lnTo>
                    <a:cubicBezTo>
                      <a:pt x="4874" y="3470"/>
                      <a:pt x="4874" y="3470"/>
                      <a:pt x="4874" y="3470"/>
                    </a:cubicBezTo>
                    <a:cubicBezTo>
                      <a:pt x="4874" y="3470"/>
                      <a:pt x="4874" y="3470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1"/>
                    </a:cubicBezTo>
                    <a:cubicBezTo>
                      <a:pt x="4874" y="3461"/>
                      <a:pt x="4874" y="3461"/>
                      <a:pt x="4874" y="3461"/>
                    </a:cubicBezTo>
                    <a:lnTo>
                      <a:pt x="4879" y="3461"/>
                    </a:lnTo>
                    <a:cubicBezTo>
                      <a:pt x="4879" y="3461"/>
                      <a:pt x="4879" y="3461"/>
                      <a:pt x="4879" y="3461"/>
                    </a:cubicBezTo>
                    <a:cubicBezTo>
                      <a:pt x="4879" y="3461"/>
                      <a:pt x="4879" y="3461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lnTo>
                      <a:pt x="4879" y="3457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79" y="3452"/>
                      <a:pt x="4879" y="3452"/>
                    </a:cubicBezTo>
                    <a:lnTo>
                      <a:pt x="4879" y="3452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83" y="3452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39"/>
                      <a:pt x="4883" y="3439"/>
                    </a:cubicBezTo>
                    <a:cubicBezTo>
                      <a:pt x="4883" y="3439"/>
                      <a:pt x="4883" y="3439"/>
                      <a:pt x="4883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6" y="3417"/>
                    </a:cubicBezTo>
                    <a:cubicBezTo>
                      <a:pt x="4896" y="3417"/>
                      <a:pt x="4896" y="3417"/>
                      <a:pt x="4896" y="3417"/>
                    </a:cubicBezTo>
                    <a:cubicBezTo>
                      <a:pt x="4896" y="3417"/>
                      <a:pt x="4896" y="3413"/>
                      <a:pt x="4896" y="3413"/>
                    </a:cubicBez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13"/>
                    </a:ln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09"/>
                    </a:lnTo>
                    <a:cubicBezTo>
                      <a:pt x="4896" y="3409"/>
                      <a:pt x="4896" y="3409"/>
                      <a:pt x="4896" y="3409"/>
                    </a:cubicBezTo>
                    <a:lnTo>
                      <a:pt x="4896" y="3409"/>
                    </a:lnTo>
                    <a:lnTo>
                      <a:pt x="4896" y="3409"/>
                    </a:lnTo>
                    <a:cubicBezTo>
                      <a:pt x="4896" y="3409"/>
                      <a:pt x="4896" y="3404"/>
                      <a:pt x="4896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0" y="3396"/>
                      <a:pt x="4900" y="3396"/>
                    </a:cubicBezTo>
                    <a:lnTo>
                      <a:pt x="4900" y="3396"/>
                    </a:ln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5" y="3396"/>
                      <a:pt x="4905" y="3396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87"/>
                    </a:cubicBezTo>
                    <a:cubicBezTo>
                      <a:pt x="4905" y="3387"/>
                      <a:pt x="4905" y="3387"/>
                      <a:pt x="4905" y="3387"/>
                    </a:cubicBezTo>
                    <a:cubicBezTo>
                      <a:pt x="4905" y="3387"/>
                      <a:pt x="4905" y="3387"/>
                      <a:pt x="4905" y="3383"/>
                    </a:cubicBezTo>
                    <a:lnTo>
                      <a:pt x="4905" y="3383"/>
                    </a:lnTo>
                    <a:cubicBezTo>
                      <a:pt x="4905" y="3383"/>
                      <a:pt x="4909" y="3383"/>
                      <a:pt x="4909" y="3383"/>
                    </a:cubicBezTo>
                    <a:cubicBezTo>
                      <a:pt x="4909" y="3378"/>
                      <a:pt x="4909" y="3378"/>
                      <a:pt x="4909" y="3378"/>
                    </a:cubicBezTo>
                    <a:cubicBezTo>
                      <a:pt x="4918" y="3352"/>
                      <a:pt x="4926" y="3326"/>
                      <a:pt x="4935" y="3300"/>
                    </a:cubicBezTo>
                    <a:lnTo>
                      <a:pt x="4935" y="3300"/>
                    </a:lnTo>
                    <a:cubicBezTo>
                      <a:pt x="4935" y="3300"/>
                      <a:pt x="4935" y="3300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9" y="3296"/>
                      <a:pt x="4939" y="3292"/>
                    </a:cubicBezTo>
                    <a:lnTo>
                      <a:pt x="4939" y="3292"/>
                    </a:ln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87"/>
                      <a:pt x="4939" y="3287"/>
                      <a:pt x="4939" y="3287"/>
                    </a:cubicBezTo>
                    <a:lnTo>
                      <a:pt x="4939" y="3287"/>
                    </a:ln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lnTo>
                      <a:pt x="4939" y="3283"/>
                    </a:lnTo>
                    <a:cubicBezTo>
                      <a:pt x="4939" y="3283"/>
                      <a:pt x="4944" y="3283"/>
                      <a:pt x="4944" y="3279"/>
                    </a:cubicBezTo>
                    <a:cubicBezTo>
                      <a:pt x="4944" y="3279"/>
                      <a:pt x="4944" y="3279"/>
                      <a:pt x="4944" y="3279"/>
                    </a:cubicBezTo>
                    <a:lnTo>
                      <a:pt x="4944" y="3279"/>
                    </a:lnTo>
                    <a:cubicBezTo>
                      <a:pt x="4944" y="3270"/>
                      <a:pt x="4948" y="3261"/>
                      <a:pt x="4952" y="3253"/>
                    </a:cubicBezTo>
                    <a:close/>
                    <a:moveTo>
                      <a:pt x="3851" y="3903"/>
                    </a:moveTo>
                    <a:cubicBezTo>
                      <a:pt x="3773" y="3972"/>
                      <a:pt x="3695" y="4037"/>
                      <a:pt x="3608" y="4098"/>
                    </a:cubicBezTo>
                    <a:lnTo>
                      <a:pt x="3955" y="4605"/>
                    </a:lnTo>
                    <a:cubicBezTo>
                      <a:pt x="3964" y="4601"/>
                      <a:pt x="3972" y="4592"/>
                      <a:pt x="3985" y="4588"/>
                    </a:cubicBezTo>
                    <a:lnTo>
                      <a:pt x="3985" y="4588"/>
                    </a:lnTo>
                    <a:cubicBezTo>
                      <a:pt x="3985" y="4588"/>
                      <a:pt x="3985" y="4588"/>
                      <a:pt x="3985" y="4584"/>
                    </a:cubicBezTo>
                    <a:lnTo>
                      <a:pt x="3985" y="4584"/>
                    </a:lnTo>
                    <a:cubicBezTo>
                      <a:pt x="3985" y="4584"/>
                      <a:pt x="3990" y="4584"/>
                      <a:pt x="3990" y="4579"/>
                    </a:cubicBezTo>
                    <a:cubicBezTo>
                      <a:pt x="3990" y="4579"/>
                      <a:pt x="3990" y="4579"/>
                      <a:pt x="3990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lnTo>
                      <a:pt x="3998" y="4575"/>
                    </a:lnTo>
                    <a:cubicBezTo>
                      <a:pt x="3998" y="4575"/>
                      <a:pt x="3998" y="4575"/>
                      <a:pt x="3998" y="4575"/>
                    </a:cubicBezTo>
                    <a:cubicBezTo>
                      <a:pt x="3998" y="4575"/>
                      <a:pt x="3998" y="4575"/>
                      <a:pt x="4003" y="4575"/>
                    </a:cubicBezTo>
                    <a:lnTo>
                      <a:pt x="4003" y="4575"/>
                    </a:ln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1"/>
                      <a:pt x="4003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lnTo>
                      <a:pt x="4007" y="4571"/>
                    </a:lnTo>
                    <a:lnTo>
                      <a:pt x="4007" y="4571"/>
                    </a:ln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lnTo>
                      <a:pt x="4011" y="4566"/>
                    </a:lnTo>
                    <a:lnTo>
                      <a:pt x="4011" y="4566"/>
                    </a:ln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58"/>
                    </a:cubicBezTo>
                    <a:cubicBezTo>
                      <a:pt x="4020" y="4558"/>
                      <a:pt x="4020" y="4558"/>
                      <a:pt x="4020" y="4558"/>
                    </a:cubicBezTo>
                    <a:lnTo>
                      <a:pt x="4024" y="4558"/>
                    </a:ln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9" y="4558"/>
                      <a:pt x="4029" y="4558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lnTo>
                      <a:pt x="4029" y="4553"/>
                    </a:ln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lnTo>
                      <a:pt x="4037" y="4549"/>
                    </a:lnTo>
                    <a:lnTo>
                      <a:pt x="4037" y="4549"/>
                    </a:ln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5"/>
                    </a:cubicBezTo>
                    <a:cubicBezTo>
                      <a:pt x="4037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6" y="4545"/>
                      <a:pt x="4046" y="4540"/>
                      <a:pt x="4046" y="4540"/>
                    </a:cubicBezTo>
                    <a:lnTo>
                      <a:pt x="4046" y="4540"/>
                    </a:lnTo>
                    <a:cubicBezTo>
                      <a:pt x="4046" y="4540"/>
                      <a:pt x="4046" y="4540"/>
                      <a:pt x="4046" y="4540"/>
                    </a:cubicBezTo>
                    <a:cubicBezTo>
                      <a:pt x="4046" y="4540"/>
                      <a:pt x="4046" y="4540"/>
                      <a:pt x="4046" y="4540"/>
                    </a:cubicBezTo>
                    <a:lnTo>
                      <a:pt x="4050" y="4540"/>
                    </a:lnTo>
                    <a:cubicBezTo>
                      <a:pt x="4050" y="4540"/>
                      <a:pt x="4050" y="4540"/>
                      <a:pt x="4050" y="4540"/>
                    </a:cubicBezTo>
                    <a:cubicBezTo>
                      <a:pt x="4050" y="4540"/>
                      <a:pt x="4050" y="4540"/>
                      <a:pt x="4050" y="4540"/>
                    </a:cubicBezTo>
                    <a:lnTo>
                      <a:pt x="4050" y="4536"/>
                    </a:lnTo>
                    <a:cubicBezTo>
                      <a:pt x="4050" y="4536"/>
                      <a:pt x="4055" y="4536"/>
                      <a:pt x="4055" y="4536"/>
                    </a:cubicBezTo>
                    <a:lnTo>
                      <a:pt x="4055" y="4536"/>
                    </a:ln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2"/>
                      <a:pt x="4055" y="4532"/>
                    </a:cubicBezTo>
                    <a:cubicBezTo>
                      <a:pt x="4055" y="4532"/>
                      <a:pt x="4059" y="4532"/>
                      <a:pt x="4059" y="4532"/>
                    </a:cubicBezTo>
                    <a:cubicBezTo>
                      <a:pt x="4059" y="4532"/>
                      <a:pt x="4059" y="4532"/>
                      <a:pt x="4059" y="4532"/>
                    </a:cubicBezTo>
                    <a:lnTo>
                      <a:pt x="4059" y="4532"/>
                    </a:lnTo>
                    <a:cubicBezTo>
                      <a:pt x="4059" y="4532"/>
                      <a:pt x="4063" y="4532"/>
                      <a:pt x="4063" y="4527"/>
                    </a:cubicBezTo>
                    <a:lnTo>
                      <a:pt x="4063" y="4527"/>
                    </a:ln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8" y="4527"/>
                      <a:pt x="4068" y="4523"/>
                      <a:pt x="4072" y="4523"/>
                    </a:cubicBezTo>
                    <a:cubicBezTo>
                      <a:pt x="4072" y="4523"/>
                      <a:pt x="4072" y="4523"/>
                      <a:pt x="4072" y="4523"/>
                    </a:cubicBezTo>
                    <a:lnTo>
                      <a:pt x="4072" y="4523"/>
                    </a:lnTo>
                    <a:lnTo>
                      <a:pt x="4081" y="4514"/>
                    </a:lnTo>
                    <a:lnTo>
                      <a:pt x="4081" y="4514"/>
                    </a:lnTo>
                    <a:cubicBezTo>
                      <a:pt x="4102" y="4501"/>
                      <a:pt x="4120" y="4484"/>
                      <a:pt x="4141" y="4467"/>
                    </a:cubicBezTo>
                    <a:lnTo>
                      <a:pt x="4141" y="4467"/>
                    </a:lnTo>
                    <a:cubicBezTo>
                      <a:pt x="4146" y="4462"/>
                      <a:pt x="4146" y="4462"/>
                      <a:pt x="4150" y="4458"/>
                    </a:cubicBezTo>
                    <a:lnTo>
                      <a:pt x="4150" y="4458"/>
                    </a:lnTo>
                    <a:cubicBezTo>
                      <a:pt x="4155" y="4458"/>
                      <a:pt x="4155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54"/>
                      <a:pt x="4159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49"/>
                      <a:pt x="4163" y="4449"/>
                      <a:pt x="4163" y="4449"/>
                    </a:cubicBezTo>
                    <a:lnTo>
                      <a:pt x="4163" y="4449"/>
                    </a:lnTo>
                    <a:cubicBezTo>
                      <a:pt x="4163" y="4449"/>
                      <a:pt x="4163" y="4449"/>
                      <a:pt x="4163" y="4449"/>
                    </a:cubicBezTo>
                    <a:lnTo>
                      <a:pt x="4163" y="4445"/>
                    </a:lnTo>
                    <a:cubicBezTo>
                      <a:pt x="4163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lnTo>
                      <a:pt x="4168" y="4445"/>
                    </a:lnTo>
                    <a:cubicBezTo>
                      <a:pt x="4168" y="4445"/>
                      <a:pt x="4168" y="4445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lnTo>
                      <a:pt x="4172" y="4441"/>
                    </a:lnTo>
                    <a:cubicBezTo>
                      <a:pt x="4172" y="4441"/>
                      <a:pt x="4176" y="4441"/>
                      <a:pt x="4176" y="4441"/>
                    </a:cubicBezTo>
                    <a:cubicBezTo>
                      <a:pt x="4176" y="4441"/>
                      <a:pt x="4176" y="4441"/>
                      <a:pt x="4176" y="4436"/>
                    </a:cubicBezTo>
                    <a:cubicBezTo>
                      <a:pt x="4176" y="4436"/>
                      <a:pt x="4176" y="4436"/>
                      <a:pt x="4176" y="4436"/>
                    </a:cubicBezTo>
                    <a:lnTo>
                      <a:pt x="4176" y="4436"/>
                    </a:ln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5" y="4432"/>
                      <a:pt x="4185" y="4432"/>
                    </a:cubicBezTo>
                    <a:cubicBezTo>
                      <a:pt x="4185" y="4432"/>
                      <a:pt x="4185" y="4432"/>
                      <a:pt x="4185" y="4432"/>
                    </a:cubicBezTo>
                    <a:lnTo>
                      <a:pt x="4185" y="4428"/>
                    </a:lnTo>
                    <a:cubicBezTo>
                      <a:pt x="4185" y="4428"/>
                      <a:pt x="4185" y="4428"/>
                      <a:pt x="4185" y="4428"/>
                    </a:cubicBezTo>
                    <a:cubicBezTo>
                      <a:pt x="4185" y="4428"/>
                      <a:pt x="4185" y="4428"/>
                      <a:pt x="4185" y="4428"/>
                    </a:cubicBezTo>
                    <a:lnTo>
                      <a:pt x="4185" y="4428"/>
                    </a:ln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3"/>
                      <a:pt x="4189" y="4423"/>
                      <a:pt x="4189" y="4423"/>
                    </a:cubicBezTo>
                    <a:cubicBezTo>
                      <a:pt x="4189" y="4423"/>
                      <a:pt x="4189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23"/>
                      <a:pt x="4194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19"/>
                      <a:pt x="4194" y="4419"/>
                      <a:pt x="4194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lnTo>
                      <a:pt x="4198" y="4419"/>
                    </a:lnTo>
                    <a:cubicBezTo>
                      <a:pt x="4198" y="4419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7" y="4415"/>
                    </a:cubicBezTo>
                    <a:lnTo>
                      <a:pt x="4207" y="4415"/>
                    </a:lnTo>
                    <a:cubicBezTo>
                      <a:pt x="4228" y="4393"/>
                      <a:pt x="4250" y="4371"/>
                      <a:pt x="4276" y="4350"/>
                    </a:cubicBezTo>
                    <a:close/>
                    <a:moveTo>
                      <a:pt x="2997" y="4371"/>
                    </a:moveTo>
                    <a:cubicBezTo>
                      <a:pt x="2893" y="4397"/>
                      <a:pt x="2793" y="4415"/>
                      <a:pt x="2689" y="4428"/>
                    </a:cubicBezTo>
                    <a:lnTo>
                      <a:pt x="2741" y="5039"/>
                    </a:lnTo>
                    <a:cubicBezTo>
                      <a:pt x="2789" y="5035"/>
                      <a:pt x="2836" y="5030"/>
                      <a:pt x="2884" y="5026"/>
                    </a:cubicBezTo>
                    <a:cubicBezTo>
                      <a:pt x="2884" y="5022"/>
                      <a:pt x="2888" y="5022"/>
                      <a:pt x="2888" y="5022"/>
                    </a:cubicBezTo>
                    <a:lnTo>
                      <a:pt x="2888" y="5022"/>
                    </a:lnTo>
                    <a:cubicBezTo>
                      <a:pt x="2888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7" y="5022"/>
                      <a:pt x="2897" y="5022"/>
                      <a:pt x="2897" y="5022"/>
                    </a:cubicBezTo>
                    <a:lnTo>
                      <a:pt x="2901" y="5022"/>
                    </a:lnTo>
                    <a:lnTo>
                      <a:pt x="2901" y="5022"/>
                    </a:ln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lnTo>
                      <a:pt x="2906" y="5022"/>
                    </a:lnTo>
                    <a:cubicBezTo>
                      <a:pt x="2906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lnTo>
                      <a:pt x="2910" y="5022"/>
                    </a:ln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4" y="5022"/>
                      <a:pt x="2914" y="5022"/>
                      <a:pt x="2914" y="5022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lnTo>
                      <a:pt x="2932" y="5017"/>
                    </a:ln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6" y="5017"/>
                    </a:cubicBezTo>
                    <a:cubicBezTo>
                      <a:pt x="2936" y="5017"/>
                      <a:pt x="2936" y="5017"/>
                      <a:pt x="2936" y="5017"/>
                    </a:cubicBezTo>
                    <a:lnTo>
                      <a:pt x="2941" y="5017"/>
                    </a:ln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cubicBezTo>
                      <a:pt x="2941" y="5013"/>
                      <a:pt x="2945" y="5013"/>
                      <a:pt x="2945" y="5013"/>
                    </a:cubicBezTo>
                    <a:lnTo>
                      <a:pt x="2945" y="5013"/>
                    </a:lnTo>
                    <a:lnTo>
                      <a:pt x="2949" y="5013"/>
                    </a:lnTo>
                    <a:lnTo>
                      <a:pt x="2949" y="5013"/>
                    </a:lnTo>
                    <a:cubicBezTo>
                      <a:pt x="3014" y="5000"/>
                      <a:pt x="3084" y="4987"/>
                      <a:pt x="3149" y="4970"/>
                    </a:cubicBezTo>
                    <a:close/>
                    <a:moveTo>
                      <a:pt x="2021" y="4367"/>
                    </a:moveTo>
                    <a:cubicBezTo>
                      <a:pt x="1961" y="4350"/>
                      <a:pt x="1900" y="4328"/>
                      <a:pt x="1839" y="4306"/>
                    </a:cubicBezTo>
                    <a:cubicBezTo>
                      <a:pt x="1800" y="4293"/>
                      <a:pt x="1766" y="4276"/>
                      <a:pt x="1727" y="4259"/>
                    </a:cubicBezTo>
                    <a:lnTo>
                      <a:pt x="1471" y="4822"/>
                    </a:lnTo>
                    <a:cubicBezTo>
                      <a:pt x="1479" y="4827"/>
                      <a:pt x="1488" y="4831"/>
                      <a:pt x="1497" y="4835"/>
                    </a:cubicBezTo>
                    <a:cubicBezTo>
                      <a:pt x="1497" y="4835"/>
                      <a:pt x="1501" y="4835"/>
                      <a:pt x="1501" y="4835"/>
                    </a:cubicBezTo>
                    <a:lnTo>
                      <a:pt x="1501" y="4835"/>
                    </a:ln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5" y="4835"/>
                      <a:pt x="1505" y="4835"/>
                      <a:pt x="1505" y="4835"/>
                    </a:cubicBezTo>
                    <a:cubicBezTo>
                      <a:pt x="1505" y="4835"/>
                      <a:pt x="1505" y="4840"/>
                      <a:pt x="1505" y="4840"/>
                    </a:cubicBezTo>
                    <a:cubicBezTo>
                      <a:pt x="1505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lnTo>
                      <a:pt x="1510" y="4840"/>
                    </a:ln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lnTo>
                      <a:pt x="1514" y="4840"/>
                    </a:lnTo>
                    <a:cubicBezTo>
                      <a:pt x="1514" y="4840"/>
                      <a:pt x="1514" y="4840"/>
                      <a:pt x="1518" y="4840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lnTo>
                      <a:pt x="1523" y="4844"/>
                    </a:ln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lnTo>
                      <a:pt x="1536" y="4848"/>
                    </a:ln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53"/>
                    </a:cubicBezTo>
                    <a:cubicBezTo>
                      <a:pt x="1536" y="4853"/>
                      <a:pt x="1536" y="4853"/>
                      <a:pt x="1536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9" y="4853"/>
                    </a:cubicBezTo>
                    <a:lnTo>
                      <a:pt x="1549" y="4853"/>
                    </a:lnTo>
                    <a:cubicBezTo>
                      <a:pt x="1549" y="4857"/>
                      <a:pt x="1549" y="4857"/>
                      <a:pt x="1549" y="4857"/>
                    </a:cubicBezTo>
                    <a:cubicBezTo>
                      <a:pt x="1549" y="4857"/>
                      <a:pt x="1549" y="4857"/>
                      <a:pt x="1549" y="4857"/>
                    </a:cubicBezTo>
                    <a:lnTo>
                      <a:pt x="1549" y="4857"/>
                    </a:lnTo>
                    <a:lnTo>
                      <a:pt x="1549" y="4857"/>
                    </a:ln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lnTo>
                      <a:pt x="1553" y="4857"/>
                    </a:lnTo>
                    <a:cubicBezTo>
                      <a:pt x="1557" y="4857"/>
                      <a:pt x="1557" y="4857"/>
                      <a:pt x="1557" y="4861"/>
                    </a:cubicBezTo>
                    <a:cubicBezTo>
                      <a:pt x="1557" y="4861"/>
                      <a:pt x="1557" y="4861"/>
                      <a:pt x="1557" y="4861"/>
                    </a:cubicBezTo>
                    <a:cubicBezTo>
                      <a:pt x="1557" y="4861"/>
                      <a:pt x="1557" y="4861"/>
                      <a:pt x="1562" y="4861"/>
                    </a:cubicBezTo>
                    <a:lnTo>
                      <a:pt x="1562" y="4861"/>
                    </a:ln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70" y="4861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cubicBezTo>
                      <a:pt x="1592" y="4874"/>
                      <a:pt x="1596" y="4874"/>
                      <a:pt x="1596" y="4874"/>
                    </a:cubicBezTo>
                    <a:cubicBezTo>
                      <a:pt x="1596" y="4874"/>
                      <a:pt x="1596" y="4874"/>
                      <a:pt x="1596" y="4874"/>
                    </a:cubicBezTo>
                    <a:lnTo>
                      <a:pt x="1596" y="4874"/>
                    </a:ln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9"/>
                      <a:pt x="1601" y="4879"/>
                    </a:cubicBezTo>
                    <a:cubicBezTo>
                      <a:pt x="1601" y="4879"/>
                      <a:pt x="1601" y="4879"/>
                      <a:pt x="1601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cubicBezTo>
                      <a:pt x="1605" y="4879"/>
                      <a:pt x="1605" y="4879"/>
                      <a:pt x="1609" y="4879"/>
                    </a:cubicBezTo>
                    <a:lnTo>
                      <a:pt x="1609" y="4879"/>
                    </a:ln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lnTo>
                      <a:pt x="1609" y="4879"/>
                    </a:lnTo>
                    <a:lnTo>
                      <a:pt x="1614" y="4883"/>
                    </a:ln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22" y="4883"/>
                      <a:pt x="1622" y="4883"/>
                    </a:cubicBezTo>
                    <a:lnTo>
                      <a:pt x="1622" y="4883"/>
                    </a:lnTo>
                    <a:cubicBezTo>
                      <a:pt x="1622" y="4883"/>
                      <a:pt x="1622" y="4883"/>
                      <a:pt x="1622" y="4883"/>
                    </a:cubicBezTo>
                    <a:cubicBezTo>
                      <a:pt x="1622" y="4887"/>
                      <a:pt x="1622" y="4887"/>
                      <a:pt x="1627" y="4887"/>
                    </a:cubicBezTo>
                    <a:lnTo>
                      <a:pt x="1627" y="4887"/>
                    </a:ln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lnTo>
                      <a:pt x="1631" y="4887"/>
                    </a:ln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0" y="4892"/>
                    </a:lnTo>
                    <a:cubicBezTo>
                      <a:pt x="1640" y="4892"/>
                      <a:pt x="1640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4" y="4892"/>
                    </a:ln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8" y="4892"/>
                    </a:cubicBezTo>
                    <a:cubicBezTo>
                      <a:pt x="1648" y="4892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lnTo>
                      <a:pt x="1653" y="4896"/>
                    </a:lnTo>
                    <a:cubicBezTo>
                      <a:pt x="1653" y="4896"/>
                      <a:pt x="1653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lnTo>
                      <a:pt x="1657" y="4896"/>
                    </a:ln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lnTo>
                      <a:pt x="1666" y="4900"/>
                    </a:ln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5"/>
                      <a:pt x="1670" y="4905"/>
                      <a:pt x="1670" y="4905"/>
                    </a:cubicBezTo>
                    <a:lnTo>
                      <a:pt x="1674" y="4905"/>
                    </a:ln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83" y="4905"/>
                      <a:pt x="1683" y="4905"/>
                    </a:cubicBezTo>
                    <a:cubicBezTo>
                      <a:pt x="1683" y="4905"/>
                      <a:pt x="1683" y="4905"/>
                      <a:pt x="1683" y="4905"/>
                    </a:cubicBezTo>
                    <a:lnTo>
                      <a:pt x="1683" y="4909"/>
                    </a:ln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6" y="4909"/>
                      <a:pt x="1696" y="4909"/>
                    </a:cubicBezTo>
                    <a:cubicBezTo>
                      <a:pt x="1696" y="4909"/>
                      <a:pt x="1696" y="4909"/>
                      <a:pt x="1696" y="4909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cubicBezTo>
                      <a:pt x="1709" y="4913"/>
                      <a:pt x="1709" y="4913"/>
                      <a:pt x="1709" y="4913"/>
                    </a:cubicBezTo>
                    <a:lnTo>
                      <a:pt x="1709" y="4913"/>
                    </a:ln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18" y="4918"/>
                      <a:pt x="1722" y="4922"/>
                      <a:pt x="1731" y="4922"/>
                    </a:cubicBezTo>
                    <a:cubicBezTo>
                      <a:pt x="1731" y="4922"/>
                      <a:pt x="1731" y="4922"/>
                      <a:pt x="1731" y="4922"/>
                    </a:cubicBezTo>
                    <a:lnTo>
                      <a:pt x="1731" y="4922"/>
                    </a:lnTo>
                    <a:cubicBezTo>
                      <a:pt x="1731" y="4922"/>
                      <a:pt x="1735" y="4922"/>
                      <a:pt x="1735" y="4922"/>
                    </a:cubicBezTo>
                    <a:lnTo>
                      <a:pt x="1735" y="4922"/>
                    </a:lnTo>
                    <a:cubicBezTo>
                      <a:pt x="1735" y="4926"/>
                      <a:pt x="1735" y="4926"/>
                      <a:pt x="1735" y="4926"/>
                    </a:cubicBezTo>
                    <a:lnTo>
                      <a:pt x="1735" y="4926"/>
                    </a:lnTo>
                    <a:cubicBezTo>
                      <a:pt x="1735" y="4926"/>
                      <a:pt x="1735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cubicBezTo>
                      <a:pt x="1779" y="4939"/>
                      <a:pt x="1818" y="4952"/>
                      <a:pt x="1861" y="4961"/>
                    </a:cubicBezTo>
                    <a:close/>
                    <a:moveTo>
                      <a:pt x="972" y="3647"/>
                    </a:moveTo>
                    <a:lnTo>
                      <a:pt x="473" y="4011"/>
                    </a:lnTo>
                    <a:cubicBezTo>
                      <a:pt x="552" y="4120"/>
                      <a:pt x="643" y="4224"/>
                      <a:pt x="738" y="4319"/>
                    </a:cubicBezTo>
                    <a:lnTo>
                      <a:pt x="738" y="4319"/>
                    </a:lnTo>
                    <a:lnTo>
                      <a:pt x="742" y="4319"/>
                    </a:lnTo>
                    <a:lnTo>
                      <a:pt x="1176" y="3881"/>
                    </a:lnTo>
                    <a:cubicBezTo>
                      <a:pt x="1102" y="3808"/>
                      <a:pt x="1033" y="3730"/>
                      <a:pt x="972" y="3647"/>
                    </a:cubicBezTo>
                    <a:close/>
                    <a:moveTo>
                      <a:pt x="612" y="2737"/>
                    </a:moveTo>
                    <a:lnTo>
                      <a:pt x="1" y="2810"/>
                    </a:lnTo>
                    <a:cubicBezTo>
                      <a:pt x="5" y="2832"/>
                      <a:pt x="5" y="2858"/>
                      <a:pt x="10" y="2880"/>
                    </a:cubicBezTo>
                    <a:lnTo>
                      <a:pt x="10" y="2880"/>
                    </a:lnTo>
                    <a:cubicBezTo>
                      <a:pt x="10" y="2884"/>
                      <a:pt x="10" y="2884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lnTo>
                      <a:pt x="10" y="2889"/>
                    </a:lnTo>
                    <a:lnTo>
                      <a:pt x="10" y="2893"/>
                    </a:lnTo>
                    <a:cubicBezTo>
                      <a:pt x="10" y="2893"/>
                      <a:pt x="10" y="2893"/>
                      <a:pt x="10" y="2893"/>
                    </a:cubicBezTo>
                    <a:cubicBezTo>
                      <a:pt x="10" y="2893"/>
                      <a:pt x="10" y="2893"/>
                      <a:pt x="10" y="2893"/>
                    </a:cubicBezTo>
                    <a:lnTo>
                      <a:pt x="10" y="2893"/>
                    </a:lnTo>
                    <a:cubicBezTo>
                      <a:pt x="14" y="2893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23"/>
                    </a:cubicBezTo>
                    <a:lnTo>
                      <a:pt x="18" y="2923"/>
                    </a:lnTo>
                    <a:cubicBezTo>
                      <a:pt x="18" y="2923"/>
                      <a:pt x="18" y="2923"/>
                      <a:pt x="18" y="2923"/>
                    </a:cubicBezTo>
                    <a:lnTo>
                      <a:pt x="18" y="2923"/>
                    </a:lnTo>
                    <a:cubicBezTo>
                      <a:pt x="18" y="2923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lnTo>
                      <a:pt x="18" y="2932"/>
                    </a:lnTo>
                    <a:cubicBezTo>
                      <a:pt x="18" y="2936"/>
                      <a:pt x="18" y="2936"/>
                      <a:pt x="18" y="2936"/>
                    </a:cubicBezTo>
                    <a:lnTo>
                      <a:pt x="18" y="2936"/>
                    </a:lnTo>
                    <a:cubicBezTo>
                      <a:pt x="18" y="2936"/>
                      <a:pt x="18" y="2936"/>
                      <a:pt x="18" y="2936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5"/>
                      <a:pt x="18" y="2945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54"/>
                    </a:cubicBezTo>
                    <a:cubicBezTo>
                      <a:pt x="23" y="2954"/>
                      <a:pt x="23" y="2954"/>
                      <a:pt x="23" y="2954"/>
                    </a:cubicBezTo>
                    <a:cubicBezTo>
                      <a:pt x="23" y="2954"/>
                      <a:pt x="23" y="2958"/>
                      <a:pt x="23" y="2958"/>
                    </a:cubicBezTo>
                    <a:lnTo>
                      <a:pt x="23" y="2958"/>
                    </a:lnTo>
                    <a:cubicBezTo>
                      <a:pt x="23" y="2962"/>
                      <a:pt x="23" y="2967"/>
                      <a:pt x="23" y="2971"/>
                    </a:cubicBezTo>
                    <a:lnTo>
                      <a:pt x="23" y="2971"/>
                    </a:lnTo>
                    <a:cubicBezTo>
                      <a:pt x="31" y="3001"/>
                      <a:pt x="36" y="3027"/>
                      <a:pt x="44" y="3058"/>
                    </a:cubicBezTo>
                    <a:lnTo>
                      <a:pt x="44" y="3058"/>
                    </a:lnTo>
                    <a:cubicBezTo>
                      <a:pt x="44" y="3058"/>
                      <a:pt x="44" y="3058"/>
                      <a:pt x="44" y="3062"/>
                    </a:cubicBezTo>
                    <a:cubicBezTo>
                      <a:pt x="44" y="3062"/>
                      <a:pt x="44" y="3066"/>
                      <a:pt x="44" y="3066"/>
                    </a:cubicBezTo>
                    <a:lnTo>
                      <a:pt x="44" y="3066"/>
                    </a:ln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71"/>
                      <a:pt x="44" y="3071"/>
                      <a:pt x="44" y="3071"/>
                    </a:cubicBezTo>
                    <a:lnTo>
                      <a:pt x="44" y="3071"/>
                    </a:lnTo>
                    <a:cubicBezTo>
                      <a:pt x="44" y="3071"/>
                      <a:pt x="44" y="3075"/>
                      <a:pt x="44" y="3075"/>
                    </a:cubicBezTo>
                    <a:cubicBezTo>
                      <a:pt x="44" y="3075"/>
                      <a:pt x="44" y="3075"/>
                      <a:pt x="49" y="3075"/>
                    </a:cubicBezTo>
                    <a:cubicBezTo>
                      <a:pt x="49" y="3075"/>
                      <a:pt x="49" y="3075"/>
                      <a:pt x="49" y="3075"/>
                    </a:cubicBezTo>
                    <a:cubicBezTo>
                      <a:pt x="49" y="3079"/>
                      <a:pt x="49" y="3079"/>
                      <a:pt x="49" y="3079"/>
                    </a:cubicBez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8"/>
                      <a:pt x="49" y="3088"/>
                    </a:cubicBezTo>
                    <a:lnTo>
                      <a:pt x="49" y="3088"/>
                    </a:ln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92"/>
                      <a:pt x="49" y="3092"/>
                    </a:cubicBezTo>
                    <a:cubicBezTo>
                      <a:pt x="49" y="3092"/>
                      <a:pt x="49" y="3092"/>
                      <a:pt x="49" y="3092"/>
                    </a:cubicBezTo>
                    <a:cubicBezTo>
                      <a:pt x="49" y="3092"/>
                      <a:pt x="53" y="3092"/>
                      <a:pt x="53" y="3092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lnTo>
                      <a:pt x="53" y="3105"/>
                    </a:lnTo>
                    <a:lnTo>
                      <a:pt x="53" y="3110"/>
                    </a:lnTo>
                    <a:lnTo>
                      <a:pt x="53" y="3110"/>
                    </a:lnTo>
                    <a:lnTo>
                      <a:pt x="53" y="3110"/>
                    </a:lnTo>
                    <a:cubicBezTo>
                      <a:pt x="53" y="3110"/>
                      <a:pt x="53" y="3110"/>
                      <a:pt x="53" y="3110"/>
                    </a:cubicBezTo>
                    <a:cubicBezTo>
                      <a:pt x="53" y="3110"/>
                      <a:pt x="53" y="3110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8"/>
                      <a:pt x="57" y="3118"/>
                    </a:cubicBezTo>
                    <a:cubicBezTo>
                      <a:pt x="57" y="3118"/>
                      <a:pt x="57" y="3118"/>
                      <a:pt x="57" y="3118"/>
                    </a:cubicBezTo>
                    <a:lnTo>
                      <a:pt x="57" y="3118"/>
                    </a:lnTo>
                    <a:cubicBezTo>
                      <a:pt x="57" y="3118"/>
                      <a:pt x="57" y="3118"/>
                      <a:pt x="57" y="3118"/>
                    </a:cubicBezTo>
                    <a:cubicBezTo>
                      <a:pt x="57" y="3118"/>
                      <a:pt x="57" y="3123"/>
                      <a:pt x="57" y="3123"/>
                    </a:cubicBezTo>
                    <a:lnTo>
                      <a:pt x="57" y="3123"/>
                    </a:lnTo>
                    <a:cubicBezTo>
                      <a:pt x="57" y="3123"/>
                      <a:pt x="57" y="3123"/>
                      <a:pt x="57" y="3123"/>
                    </a:cubicBezTo>
                    <a:cubicBezTo>
                      <a:pt x="57" y="3123"/>
                      <a:pt x="57" y="3123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lnTo>
                      <a:pt x="57" y="3127"/>
                    </a:lnTo>
                    <a:cubicBezTo>
                      <a:pt x="57" y="3127"/>
                      <a:pt x="57" y="3127"/>
                      <a:pt x="57" y="3127"/>
                    </a:cubicBezTo>
                    <a:cubicBezTo>
                      <a:pt x="62" y="3131"/>
                      <a:pt x="62" y="3131"/>
                      <a:pt x="62" y="3136"/>
                    </a:cubicBezTo>
                    <a:lnTo>
                      <a:pt x="62" y="3136"/>
                    </a:lnTo>
                    <a:cubicBezTo>
                      <a:pt x="66" y="3162"/>
                      <a:pt x="75" y="3188"/>
                      <a:pt x="83" y="3214"/>
                    </a:cubicBezTo>
                    <a:lnTo>
                      <a:pt x="673" y="3040"/>
                    </a:lnTo>
                    <a:cubicBezTo>
                      <a:pt x="647" y="2941"/>
                      <a:pt x="625" y="2841"/>
                      <a:pt x="612" y="2737"/>
                    </a:cubicBezTo>
                    <a:close/>
                    <a:moveTo>
                      <a:pt x="179" y="1536"/>
                    </a:moveTo>
                    <a:cubicBezTo>
                      <a:pt x="174" y="1540"/>
                      <a:pt x="174" y="1544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53"/>
                      <a:pt x="170" y="1553"/>
                    </a:cubicBezTo>
                    <a:cubicBezTo>
                      <a:pt x="170" y="1553"/>
                      <a:pt x="170" y="1553"/>
                      <a:pt x="170" y="1553"/>
                    </a:cubicBezTo>
                    <a:cubicBezTo>
                      <a:pt x="166" y="1570"/>
                      <a:pt x="157" y="1583"/>
                      <a:pt x="153" y="1601"/>
                    </a:cubicBezTo>
                    <a:cubicBezTo>
                      <a:pt x="153" y="1601"/>
                      <a:pt x="153" y="1601"/>
                      <a:pt x="153" y="1601"/>
                    </a:cubicBezTo>
                    <a:cubicBezTo>
                      <a:pt x="153" y="1601"/>
                      <a:pt x="153" y="1601"/>
                      <a:pt x="148" y="1605"/>
                    </a:cubicBezTo>
                    <a:lnTo>
                      <a:pt x="148" y="1605"/>
                    </a:lnTo>
                    <a:lnTo>
                      <a:pt x="148" y="1605"/>
                    </a:ln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10"/>
                    </a:cubicBezTo>
                    <a:lnTo>
                      <a:pt x="148" y="1610"/>
                    </a:lnTo>
                    <a:lnTo>
                      <a:pt x="148" y="1610"/>
                    </a:lnTo>
                    <a:cubicBezTo>
                      <a:pt x="148" y="1610"/>
                      <a:pt x="148" y="1610"/>
                      <a:pt x="148" y="1610"/>
                    </a:cubicBezTo>
                    <a:lnTo>
                      <a:pt x="148" y="1614"/>
                    </a:lnTo>
                    <a:lnTo>
                      <a:pt x="148" y="1614"/>
                    </a:lnTo>
                    <a:cubicBezTo>
                      <a:pt x="148" y="1614"/>
                      <a:pt x="148" y="1614"/>
                      <a:pt x="148" y="1614"/>
                    </a:cubicBezTo>
                    <a:cubicBezTo>
                      <a:pt x="144" y="1614"/>
                      <a:pt x="144" y="1614"/>
                      <a:pt x="144" y="1614"/>
                    </a:cubicBezTo>
                    <a:cubicBezTo>
                      <a:pt x="144" y="1614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23"/>
                    </a:cubicBezTo>
                    <a:cubicBezTo>
                      <a:pt x="144" y="1623"/>
                      <a:pt x="144" y="1623"/>
                      <a:pt x="144" y="1623"/>
                    </a:cubicBezTo>
                    <a:lnTo>
                      <a:pt x="144" y="1623"/>
                    </a:lnTo>
                    <a:lnTo>
                      <a:pt x="144" y="1623"/>
                    </a:lnTo>
                    <a:lnTo>
                      <a:pt x="144" y="1623"/>
                    </a:lnTo>
                    <a:cubicBezTo>
                      <a:pt x="144" y="1623"/>
                      <a:pt x="144" y="1623"/>
                      <a:pt x="144" y="1627"/>
                    </a:cubicBezTo>
                    <a:cubicBezTo>
                      <a:pt x="144" y="1627"/>
                      <a:pt x="144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lnTo>
                      <a:pt x="140" y="1636"/>
                    </a:lnTo>
                    <a:cubicBezTo>
                      <a:pt x="140" y="1636"/>
                      <a:pt x="140" y="1636"/>
                      <a:pt x="140" y="1640"/>
                    </a:cubicBezTo>
                    <a:cubicBezTo>
                      <a:pt x="140" y="1640"/>
                      <a:pt x="140" y="1640"/>
                      <a:pt x="140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lnTo>
                      <a:pt x="135" y="1649"/>
                    </a:lnTo>
                    <a:cubicBezTo>
                      <a:pt x="131" y="1649"/>
                      <a:pt x="131" y="1649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lnTo>
                      <a:pt x="131" y="1657"/>
                    </a:ln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27" y="1662"/>
                      <a:pt x="127" y="1662"/>
                    </a:cubicBezTo>
                    <a:cubicBezTo>
                      <a:pt x="127" y="1662"/>
                      <a:pt x="127" y="1662"/>
                      <a:pt x="127" y="1662"/>
                    </a:cubicBezTo>
                    <a:cubicBezTo>
                      <a:pt x="127" y="1662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lnTo>
                      <a:pt x="127" y="1666"/>
                    </a:lnTo>
                    <a:cubicBezTo>
                      <a:pt x="127" y="1666"/>
                      <a:pt x="127" y="1666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5"/>
                      <a:pt x="127" y="1675"/>
                      <a:pt x="127" y="1675"/>
                    </a:cubicBezTo>
                    <a:cubicBezTo>
                      <a:pt x="127" y="1675"/>
                      <a:pt x="127" y="1675"/>
                      <a:pt x="127" y="1675"/>
                    </a:cubicBezTo>
                    <a:lnTo>
                      <a:pt x="122" y="1675"/>
                    </a:ln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9"/>
                      <a:pt x="122" y="1679"/>
                      <a:pt x="122" y="1679"/>
                    </a:cubicBezTo>
                    <a:lnTo>
                      <a:pt x="122" y="1679"/>
                    </a:ln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8"/>
                    </a:cubicBezTo>
                    <a:lnTo>
                      <a:pt x="122" y="1688"/>
                    </a:lnTo>
                    <a:cubicBezTo>
                      <a:pt x="122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701"/>
                      <a:pt x="118" y="1701"/>
                      <a:pt x="118" y="1701"/>
                    </a:cubicBezTo>
                    <a:cubicBezTo>
                      <a:pt x="118" y="1701"/>
                      <a:pt x="118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5"/>
                    </a:cubicBezTo>
                    <a:lnTo>
                      <a:pt x="114" y="1705"/>
                    </a:ln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14"/>
                    </a:cubicBezTo>
                    <a:cubicBezTo>
                      <a:pt x="114" y="1714"/>
                      <a:pt x="114" y="1714"/>
                      <a:pt x="109" y="1714"/>
                    </a:cubicBezTo>
                    <a:lnTo>
                      <a:pt x="109" y="1714"/>
                    </a:ln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7"/>
                    </a:cubicBezTo>
                    <a:cubicBezTo>
                      <a:pt x="109" y="1727"/>
                      <a:pt x="109" y="1727"/>
                      <a:pt x="109" y="1727"/>
                    </a:cubicBezTo>
                    <a:cubicBezTo>
                      <a:pt x="109" y="1727"/>
                      <a:pt x="109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lnTo>
                      <a:pt x="105" y="1731"/>
                    </a:ln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lnTo>
                      <a:pt x="105" y="1735"/>
                    </a:lnTo>
                    <a:cubicBezTo>
                      <a:pt x="105" y="1735"/>
                      <a:pt x="105" y="1740"/>
                      <a:pt x="105" y="1740"/>
                    </a:cubicBezTo>
                    <a:cubicBezTo>
                      <a:pt x="105" y="1740"/>
                      <a:pt x="105" y="1740"/>
                      <a:pt x="105" y="1740"/>
                    </a:cubicBezTo>
                    <a:cubicBezTo>
                      <a:pt x="105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cubicBezTo>
                      <a:pt x="101" y="1744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53"/>
                      <a:pt x="101" y="1753"/>
                      <a:pt x="101" y="1753"/>
                    </a:cubicBezTo>
                    <a:lnTo>
                      <a:pt x="101" y="1753"/>
                    </a:lnTo>
                    <a:lnTo>
                      <a:pt x="96" y="1753"/>
                    </a:lnTo>
                    <a:lnTo>
                      <a:pt x="96" y="1753"/>
                    </a:lnTo>
                    <a:cubicBezTo>
                      <a:pt x="96" y="1753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6"/>
                      <a:pt x="96" y="1766"/>
                    </a:cubicBezTo>
                    <a:cubicBezTo>
                      <a:pt x="96" y="1766"/>
                      <a:pt x="96" y="1766"/>
                      <a:pt x="96" y="1766"/>
                    </a:cubicBezTo>
                    <a:lnTo>
                      <a:pt x="96" y="1766"/>
                    </a:lnTo>
                    <a:cubicBezTo>
                      <a:pt x="96" y="1766"/>
                      <a:pt x="96" y="1766"/>
                      <a:pt x="96" y="1766"/>
                    </a:cubicBezTo>
                    <a:cubicBezTo>
                      <a:pt x="92" y="1766"/>
                      <a:pt x="92" y="1766"/>
                      <a:pt x="92" y="1766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9"/>
                    </a:cubicBezTo>
                    <a:cubicBezTo>
                      <a:pt x="83" y="1809"/>
                      <a:pt x="83" y="1809"/>
                      <a:pt x="83" y="1809"/>
                    </a:cubicBezTo>
                    <a:lnTo>
                      <a:pt x="83" y="1809"/>
                    </a:lnTo>
                    <a:lnTo>
                      <a:pt x="83" y="1809"/>
                    </a:lnTo>
                    <a:cubicBezTo>
                      <a:pt x="83" y="1809"/>
                      <a:pt x="83" y="1809"/>
                      <a:pt x="79" y="1809"/>
                    </a:cubicBezTo>
                    <a:cubicBezTo>
                      <a:pt x="79" y="1809"/>
                      <a:pt x="79" y="1809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lnTo>
                      <a:pt x="79" y="1822"/>
                    </a:lnTo>
                    <a:cubicBezTo>
                      <a:pt x="79" y="1822"/>
                      <a:pt x="79" y="1822"/>
                      <a:pt x="79" y="1826"/>
                    </a:cubicBezTo>
                    <a:lnTo>
                      <a:pt x="79" y="1826"/>
                    </a:lnTo>
                    <a:cubicBezTo>
                      <a:pt x="79" y="1826"/>
                      <a:pt x="75" y="1826"/>
                      <a:pt x="75" y="1826"/>
                    </a:cubicBezTo>
                    <a:lnTo>
                      <a:pt x="75" y="1826"/>
                    </a:ln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5"/>
                      <a:pt x="75" y="1839"/>
                      <a:pt x="70" y="1844"/>
                    </a:cubicBezTo>
                    <a:lnTo>
                      <a:pt x="70" y="1844"/>
                    </a:lnTo>
                    <a:cubicBezTo>
                      <a:pt x="66" y="1874"/>
                      <a:pt x="57" y="1900"/>
                      <a:pt x="53" y="1926"/>
                    </a:cubicBezTo>
                    <a:lnTo>
                      <a:pt x="651" y="2069"/>
                    </a:lnTo>
                    <a:cubicBezTo>
                      <a:pt x="669" y="1987"/>
                      <a:pt x="695" y="1909"/>
                      <a:pt x="725" y="1826"/>
                    </a:cubicBezTo>
                    <a:cubicBezTo>
                      <a:pt x="734" y="1809"/>
                      <a:pt x="738" y="1792"/>
                      <a:pt x="747" y="1770"/>
                    </a:cubicBezTo>
                    <a:close/>
                    <a:moveTo>
                      <a:pt x="959" y="508"/>
                    </a:moveTo>
                    <a:cubicBezTo>
                      <a:pt x="924" y="534"/>
                      <a:pt x="894" y="560"/>
                      <a:pt x="864" y="586"/>
                    </a:cubicBezTo>
                    <a:cubicBezTo>
                      <a:pt x="864" y="586"/>
                      <a:pt x="864" y="586"/>
                      <a:pt x="864" y="586"/>
                    </a:cubicBezTo>
                    <a:cubicBezTo>
                      <a:pt x="864" y="586"/>
                      <a:pt x="864" y="591"/>
                      <a:pt x="859" y="591"/>
                    </a:cubicBezTo>
                    <a:lnTo>
                      <a:pt x="859" y="591"/>
                    </a:ln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5" y="591"/>
                      <a:pt x="855" y="595"/>
                    </a:cubicBezTo>
                    <a:lnTo>
                      <a:pt x="855" y="595"/>
                    </a:ln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lnTo>
                      <a:pt x="851" y="595"/>
                    </a:lnTo>
                    <a:lnTo>
                      <a:pt x="851" y="599"/>
                    </a:lnTo>
                    <a:lnTo>
                      <a:pt x="851" y="599"/>
                    </a:lnTo>
                    <a:cubicBezTo>
                      <a:pt x="851" y="599"/>
                      <a:pt x="851" y="599"/>
                      <a:pt x="851" y="599"/>
                    </a:cubicBezTo>
                    <a:lnTo>
                      <a:pt x="851" y="599"/>
                    </a:lnTo>
                    <a:cubicBezTo>
                      <a:pt x="851" y="599"/>
                      <a:pt x="851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8"/>
                      <a:pt x="842" y="608"/>
                    </a:cubicBezTo>
                    <a:lnTo>
                      <a:pt x="842" y="608"/>
                    </a:lnTo>
                    <a:cubicBezTo>
                      <a:pt x="842" y="608"/>
                      <a:pt x="842" y="608"/>
                      <a:pt x="842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12"/>
                      <a:pt x="838" y="612"/>
                      <a:pt x="838" y="612"/>
                    </a:cubicBezTo>
                    <a:cubicBezTo>
                      <a:pt x="838" y="612"/>
                      <a:pt x="838" y="612"/>
                      <a:pt x="833" y="612"/>
                    </a:cubicBezTo>
                    <a:lnTo>
                      <a:pt x="833" y="612"/>
                    </a:ln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7"/>
                    </a:cubicBezTo>
                    <a:cubicBezTo>
                      <a:pt x="833" y="617"/>
                      <a:pt x="833" y="617"/>
                      <a:pt x="833" y="617"/>
                    </a:cubicBezTo>
                    <a:cubicBezTo>
                      <a:pt x="833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21"/>
                      <a:pt x="829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lnTo>
                      <a:pt x="820" y="625"/>
                    </a:ln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16" y="625"/>
                      <a:pt x="816" y="625"/>
                    </a:cubicBezTo>
                    <a:lnTo>
                      <a:pt x="816" y="630"/>
                    </a:ln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2" y="630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lnTo>
                      <a:pt x="807" y="634"/>
                    </a:lnTo>
                    <a:lnTo>
                      <a:pt x="807" y="634"/>
                    </a:lnTo>
                    <a:cubicBezTo>
                      <a:pt x="807" y="638"/>
                      <a:pt x="807" y="638"/>
                      <a:pt x="803" y="638"/>
                    </a:cubicBezTo>
                    <a:lnTo>
                      <a:pt x="803" y="638"/>
                    </a:lnTo>
                    <a:cubicBezTo>
                      <a:pt x="803" y="638"/>
                      <a:pt x="803" y="638"/>
                      <a:pt x="803" y="638"/>
                    </a:cubicBezTo>
                    <a:lnTo>
                      <a:pt x="803" y="643"/>
                    </a:lnTo>
                    <a:cubicBezTo>
                      <a:pt x="803" y="643"/>
                      <a:pt x="803" y="643"/>
                      <a:pt x="803" y="643"/>
                    </a:cubicBezTo>
                    <a:lnTo>
                      <a:pt x="803" y="643"/>
                    </a:lnTo>
                    <a:cubicBezTo>
                      <a:pt x="799" y="643"/>
                      <a:pt x="799" y="643"/>
                      <a:pt x="799" y="647"/>
                    </a:cubicBezTo>
                    <a:lnTo>
                      <a:pt x="799" y="647"/>
                    </a:lnTo>
                    <a:lnTo>
                      <a:pt x="794" y="647"/>
                    </a:lnTo>
                    <a:lnTo>
                      <a:pt x="794" y="647"/>
                    </a:lnTo>
                    <a:cubicBezTo>
                      <a:pt x="747" y="690"/>
                      <a:pt x="699" y="738"/>
                      <a:pt x="656" y="786"/>
                    </a:cubicBezTo>
                    <a:lnTo>
                      <a:pt x="1111" y="1206"/>
                    </a:lnTo>
                    <a:cubicBezTo>
                      <a:pt x="1180" y="1128"/>
                      <a:pt x="1258" y="1059"/>
                      <a:pt x="1336" y="994"/>
                    </a:cubicBezTo>
                    <a:close/>
                    <a:moveTo>
                      <a:pt x="2143" y="1"/>
                    </a:moveTo>
                    <a:cubicBezTo>
                      <a:pt x="2143" y="1"/>
                      <a:pt x="2143" y="1"/>
                      <a:pt x="2143" y="1"/>
                    </a:cubicBezTo>
                    <a:cubicBezTo>
                      <a:pt x="2143" y="1"/>
                      <a:pt x="2143" y="1"/>
                      <a:pt x="2143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4" y="1"/>
                    </a:cubicBezTo>
                    <a:lnTo>
                      <a:pt x="2134" y="1"/>
                    </a:lnTo>
                    <a:cubicBezTo>
                      <a:pt x="2134" y="1"/>
                      <a:pt x="2134" y="1"/>
                      <a:pt x="2134" y="1"/>
                    </a:cubicBezTo>
                    <a:cubicBezTo>
                      <a:pt x="2134" y="1"/>
                      <a:pt x="2134" y="1"/>
                      <a:pt x="2134" y="1"/>
                    </a:cubicBezTo>
                    <a:lnTo>
                      <a:pt x="2134" y="1"/>
                    </a:ln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lnTo>
                      <a:pt x="2130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17" y="1"/>
                    </a:cubicBezTo>
                    <a:lnTo>
                      <a:pt x="2117" y="1"/>
                    </a:lnTo>
                    <a:cubicBezTo>
                      <a:pt x="2117" y="5"/>
                      <a:pt x="2117" y="5"/>
                      <a:pt x="2117" y="5"/>
                    </a:cubicBezTo>
                    <a:lnTo>
                      <a:pt x="2112" y="5"/>
                    </a:ln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08" y="5"/>
                      <a:pt x="2108" y="5"/>
                    </a:cubicBezTo>
                    <a:cubicBezTo>
                      <a:pt x="2108" y="5"/>
                      <a:pt x="2108" y="5"/>
                      <a:pt x="2108" y="5"/>
                    </a:cubicBezTo>
                    <a:lnTo>
                      <a:pt x="2104" y="5"/>
                    </a:lnTo>
                    <a:lnTo>
                      <a:pt x="2104" y="5"/>
                    </a:lnTo>
                    <a:lnTo>
                      <a:pt x="2104" y="5"/>
                    </a:lnTo>
                    <a:cubicBezTo>
                      <a:pt x="2104" y="5"/>
                      <a:pt x="2104" y="5"/>
                      <a:pt x="2104" y="5"/>
                    </a:cubicBezTo>
                    <a:cubicBezTo>
                      <a:pt x="2104" y="5"/>
                      <a:pt x="2104" y="5"/>
                      <a:pt x="2104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5" y="5"/>
                      <a:pt x="2095" y="5"/>
                    </a:cubicBezTo>
                    <a:lnTo>
                      <a:pt x="2095" y="5"/>
                    </a:lnTo>
                    <a:cubicBezTo>
                      <a:pt x="2095" y="5"/>
                      <a:pt x="2091" y="5"/>
                      <a:pt x="2091" y="5"/>
                    </a:cubicBezTo>
                    <a:cubicBezTo>
                      <a:pt x="2091" y="5"/>
                      <a:pt x="2091" y="5"/>
                      <a:pt x="2091" y="5"/>
                    </a:cubicBezTo>
                    <a:cubicBezTo>
                      <a:pt x="2091" y="10"/>
                      <a:pt x="2091" y="10"/>
                      <a:pt x="2091" y="10"/>
                    </a:cubicBezTo>
                    <a:lnTo>
                      <a:pt x="2091" y="10"/>
                    </a:lnTo>
                    <a:cubicBezTo>
                      <a:pt x="2086" y="10"/>
                      <a:pt x="2086" y="10"/>
                      <a:pt x="2086" y="10"/>
                    </a:cubicBezTo>
                    <a:lnTo>
                      <a:pt x="2086" y="10"/>
                    </a:ln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lnTo>
                      <a:pt x="2082" y="10"/>
                    </a:lnTo>
                    <a:cubicBezTo>
                      <a:pt x="2078" y="10"/>
                      <a:pt x="2078" y="10"/>
                      <a:pt x="2073" y="10"/>
                    </a:cubicBezTo>
                    <a:lnTo>
                      <a:pt x="2073" y="10"/>
                    </a:lnTo>
                    <a:cubicBezTo>
                      <a:pt x="2073" y="10"/>
                      <a:pt x="2073" y="10"/>
                      <a:pt x="2073" y="10"/>
                    </a:cubicBezTo>
                    <a:cubicBezTo>
                      <a:pt x="2073" y="10"/>
                      <a:pt x="2073" y="10"/>
                      <a:pt x="2069" y="10"/>
                    </a:cubicBezTo>
                    <a:cubicBezTo>
                      <a:pt x="2069" y="10"/>
                      <a:pt x="2069" y="10"/>
                      <a:pt x="2069" y="10"/>
                    </a:cubicBezTo>
                    <a:lnTo>
                      <a:pt x="2069" y="10"/>
                    </a:lnTo>
                    <a:cubicBezTo>
                      <a:pt x="2069" y="10"/>
                      <a:pt x="2065" y="14"/>
                      <a:pt x="2065" y="14"/>
                    </a:cubicBezTo>
                    <a:lnTo>
                      <a:pt x="2065" y="14"/>
                    </a:lnTo>
                    <a:cubicBezTo>
                      <a:pt x="2065" y="14"/>
                      <a:pt x="2065" y="14"/>
                      <a:pt x="2060" y="14"/>
                    </a:cubicBezTo>
                    <a:lnTo>
                      <a:pt x="2060" y="14"/>
                    </a:lnTo>
                    <a:cubicBezTo>
                      <a:pt x="2060" y="14"/>
                      <a:pt x="2056" y="14"/>
                      <a:pt x="2052" y="14"/>
                    </a:cubicBezTo>
                    <a:cubicBezTo>
                      <a:pt x="1948" y="36"/>
                      <a:pt x="1844" y="62"/>
                      <a:pt x="1744" y="92"/>
                    </a:cubicBezTo>
                    <a:lnTo>
                      <a:pt x="1930" y="682"/>
                    </a:lnTo>
                    <a:cubicBezTo>
                      <a:pt x="2030" y="647"/>
                      <a:pt x="2134" y="625"/>
                      <a:pt x="2234" y="608"/>
                    </a:cubicBezTo>
                    <a:close/>
                    <a:moveTo>
                      <a:pt x="3422" y="135"/>
                    </a:move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lnTo>
                      <a:pt x="3417" y="135"/>
                    </a:lnTo>
                    <a:cubicBezTo>
                      <a:pt x="3413" y="135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27"/>
                      <a:pt x="3404" y="127"/>
                    </a:cubicBezTo>
                    <a:cubicBezTo>
                      <a:pt x="3404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lnTo>
                      <a:pt x="3396" y="127"/>
                    </a:ln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1" y="127"/>
                      <a:pt x="3391" y="127"/>
                    </a:cubicBezTo>
                    <a:cubicBezTo>
                      <a:pt x="3391" y="127"/>
                      <a:pt x="3391" y="127"/>
                      <a:pt x="3391" y="127"/>
                    </a:cubicBezTo>
                    <a:cubicBezTo>
                      <a:pt x="3391" y="127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lnTo>
                      <a:pt x="3383" y="122"/>
                    </a:lnTo>
                    <a:lnTo>
                      <a:pt x="3383" y="122"/>
                    </a:lnTo>
                    <a:lnTo>
                      <a:pt x="3383" y="122"/>
                    </a:lnTo>
                    <a:cubicBezTo>
                      <a:pt x="3383" y="122"/>
                      <a:pt x="3383" y="122"/>
                      <a:pt x="3383" y="122"/>
                    </a:cubicBezTo>
                    <a:cubicBezTo>
                      <a:pt x="3383" y="122"/>
                      <a:pt x="3383" y="122"/>
                      <a:pt x="3383" y="122"/>
                    </a:cubicBezTo>
                    <a:lnTo>
                      <a:pt x="3383" y="122"/>
                    </a:lnTo>
                    <a:cubicBezTo>
                      <a:pt x="3378" y="122"/>
                      <a:pt x="3378" y="122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4" y="118"/>
                      <a:pt x="3374" y="118"/>
                    </a:cubicBezTo>
                    <a:lnTo>
                      <a:pt x="3374" y="118"/>
                    </a:lnTo>
                    <a:cubicBezTo>
                      <a:pt x="3374" y="118"/>
                      <a:pt x="3374" y="118"/>
                      <a:pt x="3374" y="118"/>
                    </a:cubicBezTo>
                    <a:cubicBezTo>
                      <a:pt x="3374" y="118"/>
                      <a:pt x="3374" y="118"/>
                      <a:pt x="3374" y="118"/>
                    </a:cubicBezTo>
                    <a:lnTo>
                      <a:pt x="3370" y="118"/>
                    </a:ln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65" y="118"/>
                      <a:pt x="3365" y="118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lnTo>
                      <a:pt x="3365" y="114"/>
                    </a:ln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lnTo>
                      <a:pt x="3361" y="114"/>
                    </a:lnTo>
                    <a:cubicBezTo>
                      <a:pt x="3361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48" y="109"/>
                      <a:pt x="3348" y="109"/>
                    </a:cubicBezTo>
                    <a:lnTo>
                      <a:pt x="3348" y="109"/>
                    </a:lnTo>
                    <a:cubicBezTo>
                      <a:pt x="3348" y="109"/>
                      <a:pt x="3348" y="109"/>
                      <a:pt x="3348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1"/>
                    </a:cubicBezTo>
                    <a:lnTo>
                      <a:pt x="3331" y="101"/>
                    </a:lnTo>
                    <a:cubicBezTo>
                      <a:pt x="3326" y="101"/>
                      <a:pt x="3326" y="101"/>
                      <a:pt x="3326" y="101"/>
                    </a:cubicBezTo>
                    <a:lnTo>
                      <a:pt x="3326" y="101"/>
                    </a:lnTo>
                    <a:cubicBezTo>
                      <a:pt x="3326" y="101"/>
                      <a:pt x="3326" y="101"/>
                      <a:pt x="3322" y="101"/>
                    </a:cubicBezTo>
                    <a:lnTo>
                      <a:pt x="3322" y="101"/>
                    </a:ln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18" y="101"/>
                      <a:pt x="3318" y="101"/>
                    </a:cubicBezTo>
                    <a:lnTo>
                      <a:pt x="3318" y="101"/>
                    </a:lnTo>
                    <a:cubicBezTo>
                      <a:pt x="3318" y="101"/>
                      <a:pt x="3318" y="101"/>
                      <a:pt x="3313" y="96"/>
                    </a:cubicBezTo>
                    <a:lnTo>
                      <a:pt x="3313" y="96"/>
                    </a:ln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09" y="96"/>
                      <a:pt x="3309" y="96"/>
                    </a:cubicBezTo>
                    <a:lnTo>
                      <a:pt x="3309" y="96"/>
                    </a:ln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5" y="96"/>
                      <a:pt x="3305" y="96"/>
                    </a:cubicBezTo>
                    <a:cubicBezTo>
                      <a:pt x="3305" y="96"/>
                      <a:pt x="3305" y="96"/>
                      <a:pt x="3305" y="96"/>
                    </a:cubicBezTo>
                    <a:cubicBezTo>
                      <a:pt x="3305" y="96"/>
                      <a:pt x="3305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296" y="92"/>
                    </a:cubicBezTo>
                    <a:lnTo>
                      <a:pt x="3296" y="92"/>
                    </a:lnTo>
                    <a:cubicBezTo>
                      <a:pt x="3296" y="92"/>
                      <a:pt x="3296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87" y="88"/>
                      <a:pt x="3287" y="88"/>
                      <a:pt x="3287" y="88"/>
                    </a:cubicBezTo>
                    <a:lnTo>
                      <a:pt x="3287" y="88"/>
                    </a:lnTo>
                    <a:cubicBezTo>
                      <a:pt x="3287" y="88"/>
                      <a:pt x="3287" y="88"/>
                      <a:pt x="3283" y="88"/>
                    </a:cubicBezTo>
                    <a:cubicBezTo>
                      <a:pt x="3283" y="88"/>
                      <a:pt x="3283" y="88"/>
                      <a:pt x="3283" y="88"/>
                    </a:cubicBezTo>
                    <a:cubicBezTo>
                      <a:pt x="3283" y="88"/>
                      <a:pt x="3279" y="88"/>
                      <a:pt x="3279" y="88"/>
                    </a:cubicBezTo>
                    <a:cubicBezTo>
                      <a:pt x="3279" y="88"/>
                      <a:pt x="3279" y="88"/>
                      <a:pt x="3279" y="88"/>
                    </a:cubicBezTo>
                    <a:cubicBezTo>
                      <a:pt x="3274" y="83"/>
                      <a:pt x="3270" y="83"/>
                      <a:pt x="3270" y="83"/>
                    </a:cubicBezTo>
                    <a:cubicBezTo>
                      <a:pt x="3270" y="83"/>
                      <a:pt x="3270" y="83"/>
                      <a:pt x="3270" y="83"/>
                    </a:cubicBezTo>
                    <a:cubicBezTo>
                      <a:pt x="3266" y="83"/>
                      <a:pt x="3266" y="83"/>
                      <a:pt x="3261" y="79"/>
                    </a:cubicBezTo>
                    <a:cubicBezTo>
                      <a:pt x="3261" y="79"/>
                      <a:pt x="3261" y="79"/>
                      <a:pt x="3261" y="79"/>
                    </a:cubicBezTo>
                    <a:cubicBezTo>
                      <a:pt x="3261" y="79"/>
                      <a:pt x="3257" y="79"/>
                      <a:pt x="3257" y="79"/>
                    </a:cubicBezTo>
                    <a:cubicBezTo>
                      <a:pt x="3253" y="79"/>
                      <a:pt x="3253" y="79"/>
                      <a:pt x="3253" y="79"/>
                    </a:cubicBezTo>
                    <a:lnTo>
                      <a:pt x="3253" y="79"/>
                    </a:lnTo>
                    <a:cubicBezTo>
                      <a:pt x="3248" y="79"/>
                      <a:pt x="3244" y="75"/>
                      <a:pt x="3240" y="75"/>
                    </a:cubicBezTo>
                    <a:cubicBezTo>
                      <a:pt x="3240" y="75"/>
                      <a:pt x="3240" y="75"/>
                      <a:pt x="3240" y="75"/>
                    </a:cubicBezTo>
                    <a:lnTo>
                      <a:pt x="3240" y="75"/>
                    </a:lnTo>
                    <a:cubicBezTo>
                      <a:pt x="3170" y="53"/>
                      <a:pt x="3097" y="36"/>
                      <a:pt x="3027" y="23"/>
                    </a:cubicBezTo>
                    <a:lnTo>
                      <a:pt x="2906" y="625"/>
                    </a:lnTo>
                    <a:cubicBezTo>
                      <a:pt x="3006" y="647"/>
                      <a:pt x="3105" y="677"/>
                      <a:pt x="3205" y="7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50"/>
              <p:cNvSpPr/>
              <p:nvPr/>
            </p:nvSpPr>
            <p:spPr>
              <a:xfrm>
                <a:off x="6509540" y="1907873"/>
                <a:ext cx="572568" cy="572568"/>
              </a:xfrm>
              <a:custGeom>
                <a:rect b="b" l="l" r="r" t="t"/>
                <a:pathLst>
                  <a:path extrusionOk="0" h="4367" w="4367">
                    <a:moveTo>
                      <a:pt x="3989" y="2870"/>
                    </a:moveTo>
                    <a:cubicBezTo>
                      <a:pt x="3612" y="3868"/>
                      <a:pt x="2493" y="4366"/>
                      <a:pt x="1496" y="3989"/>
                    </a:cubicBezTo>
                    <a:cubicBezTo>
                      <a:pt x="503" y="3612"/>
                      <a:pt x="0" y="2498"/>
                      <a:pt x="377" y="1500"/>
                    </a:cubicBezTo>
                    <a:cubicBezTo>
                      <a:pt x="754" y="503"/>
                      <a:pt x="1873" y="0"/>
                      <a:pt x="2870" y="377"/>
                    </a:cubicBezTo>
                    <a:cubicBezTo>
                      <a:pt x="3863" y="759"/>
                      <a:pt x="4366" y="1873"/>
                      <a:pt x="3989" y="28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50"/>
              <p:cNvSpPr/>
              <p:nvPr/>
            </p:nvSpPr>
            <p:spPr>
              <a:xfrm>
                <a:off x="6660189" y="2039118"/>
                <a:ext cx="263798" cy="312834"/>
              </a:xfrm>
              <a:custGeom>
                <a:rect b="b" l="l" r="r" t="t"/>
                <a:pathLst>
                  <a:path extrusionOk="0" h="2386" w="2012">
                    <a:moveTo>
                      <a:pt x="546" y="2186"/>
                    </a:moveTo>
                    <a:lnTo>
                      <a:pt x="789" y="2281"/>
                    </a:lnTo>
                    <a:lnTo>
                      <a:pt x="885" y="2030"/>
                    </a:lnTo>
                    <a:lnTo>
                      <a:pt x="919" y="2038"/>
                    </a:lnTo>
                    <a:cubicBezTo>
                      <a:pt x="1253" y="2104"/>
                      <a:pt x="1509" y="1991"/>
                      <a:pt x="1604" y="1739"/>
                    </a:cubicBezTo>
                    <a:cubicBezTo>
                      <a:pt x="1734" y="1397"/>
                      <a:pt x="1435" y="1206"/>
                      <a:pt x="1192" y="1054"/>
                    </a:cubicBezTo>
                    <a:cubicBezTo>
                      <a:pt x="1036" y="959"/>
                      <a:pt x="915" y="881"/>
                      <a:pt x="954" y="781"/>
                    </a:cubicBezTo>
                    <a:cubicBezTo>
                      <a:pt x="980" y="716"/>
                      <a:pt x="1049" y="655"/>
                      <a:pt x="1257" y="733"/>
                    </a:cubicBezTo>
                    <a:cubicBezTo>
                      <a:pt x="1392" y="785"/>
                      <a:pt x="1522" y="876"/>
                      <a:pt x="1643" y="1002"/>
                    </a:cubicBezTo>
                    <a:lnTo>
                      <a:pt x="1899" y="729"/>
                    </a:lnTo>
                    <a:cubicBezTo>
                      <a:pt x="1804" y="629"/>
                      <a:pt x="1674" y="534"/>
                      <a:pt x="1522" y="460"/>
                    </a:cubicBezTo>
                    <a:lnTo>
                      <a:pt x="1487" y="443"/>
                    </a:lnTo>
                    <a:lnTo>
                      <a:pt x="1578" y="200"/>
                    </a:lnTo>
                    <a:lnTo>
                      <a:pt x="1335" y="109"/>
                    </a:lnTo>
                    <a:lnTo>
                      <a:pt x="1240" y="352"/>
                    </a:lnTo>
                    <a:lnTo>
                      <a:pt x="1205" y="343"/>
                    </a:lnTo>
                    <a:cubicBezTo>
                      <a:pt x="854" y="265"/>
                      <a:pt x="585" y="374"/>
                      <a:pt x="490" y="634"/>
                    </a:cubicBezTo>
                    <a:cubicBezTo>
                      <a:pt x="356" y="981"/>
                      <a:pt x="655" y="1171"/>
                      <a:pt x="893" y="1327"/>
                    </a:cubicBezTo>
                    <a:cubicBezTo>
                      <a:pt x="1049" y="1427"/>
                      <a:pt x="1175" y="1505"/>
                      <a:pt x="1132" y="1609"/>
                    </a:cubicBezTo>
                    <a:cubicBezTo>
                      <a:pt x="1123" y="1640"/>
                      <a:pt x="1093" y="1679"/>
                      <a:pt x="1028" y="1683"/>
                    </a:cubicBezTo>
                    <a:cubicBezTo>
                      <a:pt x="980" y="1687"/>
                      <a:pt x="919" y="1670"/>
                      <a:pt x="837" y="1640"/>
                    </a:cubicBezTo>
                    <a:cubicBezTo>
                      <a:pt x="672" y="1579"/>
                      <a:pt x="499" y="1457"/>
                      <a:pt x="377" y="1314"/>
                    </a:cubicBezTo>
                    <a:lnTo>
                      <a:pt x="108" y="1588"/>
                    </a:lnTo>
                    <a:cubicBezTo>
                      <a:pt x="217" y="1709"/>
                      <a:pt x="403" y="1839"/>
                      <a:pt x="598" y="1930"/>
                    </a:cubicBezTo>
                    <a:lnTo>
                      <a:pt x="637" y="1947"/>
                    </a:lnTo>
                    <a:close/>
                    <a:moveTo>
                      <a:pt x="837" y="2385"/>
                    </a:moveTo>
                    <a:lnTo>
                      <a:pt x="438" y="2234"/>
                    </a:lnTo>
                    <a:lnTo>
                      <a:pt x="529" y="1991"/>
                    </a:lnTo>
                    <a:cubicBezTo>
                      <a:pt x="317" y="1887"/>
                      <a:pt x="126" y="1748"/>
                      <a:pt x="22" y="1609"/>
                    </a:cubicBezTo>
                    <a:lnTo>
                      <a:pt x="0" y="1579"/>
                    </a:lnTo>
                    <a:lnTo>
                      <a:pt x="382" y="1193"/>
                    </a:lnTo>
                    <a:lnTo>
                      <a:pt x="412" y="1228"/>
                    </a:lnTo>
                    <a:cubicBezTo>
                      <a:pt x="525" y="1371"/>
                      <a:pt x="702" y="1501"/>
                      <a:pt x="867" y="1562"/>
                    </a:cubicBezTo>
                    <a:cubicBezTo>
                      <a:pt x="937" y="1588"/>
                      <a:pt x="989" y="1601"/>
                      <a:pt x="1019" y="1601"/>
                    </a:cubicBezTo>
                    <a:cubicBezTo>
                      <a:pt x="1049" y="1596"/>
                      <a:pt x="1054" y="1588"/>
                      <a:pt x="1054" y="1579"/>
                    </a:cubicBezTo>
                    <a:cubicBezTo>
                      <a:pt x="1071" y="1536"/>
                      <a:pt x="954" y="1462"/>
                      <a:pt x="850" y="1397"/>
                    </a:cubicBezTo>
                    <a:cubicBezTo>
                      <a:pt x="611" y="1245"/>
                      <a:pt x="256" y="1015"/>
                      <a:pt x="408" y="603"/>
                    </a:cubicBezTo>
                    <a:cubicBezTo>
                      <a:pt x="520" y="317"/>
                      <a:pt x="815" y="183"/>
                      <a:pt x="1188" y="256"/>
                    </a:cubicBezTo>
                    <a:lnTo>
                      <a:pt x="1283" y="1"/>
                    </a:lnTo>
                    <a:lnTo>
                      <a:pt x="1687" y="152"/>
                    </a:lnTo>
                    <a:lnTo>
                      <a:pt x="1591" y="404"/>
                    </a:lnTo>
                    <a:cubicBezTo>
                      <a:pt x="1756" y="486"/>
                      <a:pt x="1890" y="590"/>
                      <a:pt x="1986" y="707"/>
                    </a:cubicBezTo>
                    <a:lnTo>
                      <a:pt x="2012" y="733"/>
                    </a:lnTo>
                    <a:lnTo>
                      <a:pt x="1643" y="1124"/>
                    </a:lnTo>
                    <a:lnTo>
                      <a:pt x="1613" y="1089"/>
                    </a:lnTo>
                    <a:cubicBezTo>
                      <a:pt x="1492" y="959"/>
                      <a:pt x="1361" y="863"/>
                      <a:pt x="1227" y="811"/>
                    </a:cubicBezTo>
                    <a:cubicBezTo>
                      <a:pt x="1175" y="794"/>
                      <a:pt x="1054" y="755"/>
                      <a:pt x="1032" y="811"/>
                    </a:cubicBezTo>
                    <a:cubicBezTo>
                      <a:pt x="1019" y="846"/>
                      <a:pt x="1140" y="924"/>
                      <a:pt x="1236" y="985"/>
                    </a:cubicBezTo>
                    <a:cubicBezTo>
                      <a:pt x="1474" y="1137"/>
                      <a:pt x="1838" y="1362"/>
                      <a:pt x="1682" y="1770"/>
                    </a:cubicBezTo>
                    <a:cubicBezTo>
                      <a:pt x="1578" y="2047"/>
                      <a:pt x="1292" y="2182"/>
                      <a:pt x="937" y="2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7" name="Google Shape;1807;p50"/>
            <p:cNvGrpSpPr/>
            <p:nvPr/>
          </p:nvGrpSpPr>
          <p:grpSpPr>
            <a:xfrm>
              <a:off x="7096663" y="3893452"/>
              <a:ext cx="527728" cy="527728"/>
              <a:chOff x="7096663" y="3893452"/>
              <a:chExt cx="527728" cy="527728"/>
            </a:xfrm>
          </p:grpSpPr>
          <p:sp>
            <p:nvSpPr>
              <p:cNvPr id="1808" name="Google Shape;1808;p50"/>
              <p:cNvSpPr/>
              <p:nvPr/>
            </p:nvSpPr>
            <p:spPr>
              <a:xfrm>
                <a:off x="7096663" y="3893452"/>
                <a:ext cx="527728" cy="527728"/>
              </a:xfrm>
              <a:custGeom>
                <a:rect b="b" l="l" r="r" t="t"/>
                <a:pathLst>
                  <a:path extrusionOk="0" h="4025" w="4025">
                    <a:moveTo>
                      <a:pt x="3608" y="2767"/>
                    </a:moveTo>
                    <a:cubicBezTo>
                      <a:pt x="3192" y="3647"/>
                      <a:pt x="2143" y="4024"/>
                      <a:pt x="1263" y="3608"/>
                    </a:cubicBezTo>
                    <a:cubicBezTo>
                      <a:pt x="378" y="3192"/>
                      <a:pt x="1" y="2143"/>
                      <a:pt x="417" y="1258"/>
                    </a:cubicBezTo>
                    <a:cubicBezTo>
                      <a:pt x="833" y="378"/>
                      <a:pt x="1887" y="1"/>
                      <a:pt x="2767" y="417"/>
                    </a:cubicBezTo>
                    <a:cubicBezTo>
                      <a:pt x="3647" y="833"/>
                      <a:pt x="4024" y="1887"/>
                      <a:pt x="3608" y="27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50"/>
              <p:cNvSpPr/>
              <p:nvPr/>
            </p:nvSpPr>
            <p:spPr>
              <a:xfrm>
                <a:off x="7129703" y="3926492"/>
                <a:ext cx="462303" cy="462303"/>
              </a:xfrm>
              <a:custGeom>
                <a:rect b="b" l="l" r="r" t="t"/>
                <a:pathLst>
                  <a:path extrusionOk="0" h="3526" w="3526">
                    <a:moveTo>
                      <a:pt x="3165" y="690"/>
                    </a:moveTo>
                    <a:lnTo>
                      <a:pt x="2823" y="950"/>
                    </a:lnTo>
                    <a:cubicBezTo>
                      <a:pt x="2866" y="1006"/>
                      <a:pt x="2905" y="1067"/>
                      <a:pt x="2940" y="1132"/>
                    </a:cubicBezTo>
                    <a:lnTo>
                      <a:pt x="3317" y="932"/>
                    </a:lnTo>
                    <a:cubicBezTo>
                      <a:pt x="3274" y="846"/>
                      <a:pt x="3222" y="768"/>
                      <a:pt x="3165" y="690"/>
                    </a:cubicBezTo>
                    <a:close/>
                    <a:moveTo>
                      <a:pt x="3508" y="1518"/>
                    </a:moveTo>
                    <a:lnTo>
                      <a:pt x="3083" y="1578"/>
                    </a:lnTo>
                    <a:cubicBezTo>
                      <a:pt x="3096" y="1648"/>
                      <a:pt x="3100" y="1722"/>
                      <a:pt x="3096" y="1791"/>
                    </a:cubicBezTo>
                    <a:lnTo>
                      <a:pt x="3525" y="1804"/>
                    </a:lnTo>
                    <a:cubicBezTo>
                      <a:pt x="3525" y="1778"/>
                      <a:pt x="3525" y="1752"/>
                      <a:pt x="3525" y="1726"/>
                    </a:cubicBezTo>
                    <a:lnTo>
                      <a:pt x="3525" y="1726"/>
                    </a:lnTo>
                    <a:lnTo>
                      <a:pt x="3525" y="1726"/>
                    </a:lnTo>
                    <a:lnTo>
                      <a:pt x="3525" y="1726"/>
                    </a:lnTo>
                    <a:cubicBezTo>
                      <a:pt x="3525" y="1722"/>
                      <a:pt x="3525" y="1722"/>
                      <a:pt x="3525" y="1717"/>
                    </a:cubicBezTo>
                    <a:lnTo>
                      <a:pt x="3525" y="1717"/>
                    </a:lnTo>
                    <a:cubicBezTo>
                      <a:pt x="3525" y="1717"/>
                      <a:pt x="3525" y="1717"/>
                      <a:pt x="3525" y="1717"/>
                    </a:cubicBezTo>
                    <a:lnTo>
                      <a:pt x="3525" y="1717"/>
                    </a:lnTo>
                    <a:lnTo>
                      <a:pt x="3525" y="1717"/>
                    </a:lnTo>
                    <a:lnTo>
                      <a:pt x="3525" y="1717"/>
                    </a:lnTo>
                    <a:cubicBezTo>
                      <a:pt x="3525" y="1717"/>
                      <a:pt x="3525" y="1713"/>
                      <a:pt x="3525" y="1713"/>
                    </a:cubicBezTo>
                    <a:lnTo>
                      <a:pt x="3525" y="1713"/>
                    </a:lnTo>
                    <a:cubicBezTo>
                      <a:pt x="3525" y="1713"/>
                      <a:pt x="3525" y="1713"/>
                      <a:pt x="3525" y="1713"/>
                    </a:cubicBezTo>
                    <a:lnTo>
                      <a:pt x="3525" y="1713"/>
                    </a:lnTo>
                    <a:lnTo>
                      <a:pt x="3525" y="1713"/>
                    </a:lnTo>
                    <a:lnTo>
                      <a:pt x="3525" y="1708"/>
                    </a:lnTo>
                    <a:cubicBezTo>
                      <a:pt x="3525" y="1708"/>
                      <a:pt x="3525" y="1708"/>
                      <a:pt x="3525" y="1708"/>
                    </a:cubicBezTo>
                    <a:lnTo>
                      <a:pt x="3525" y="1708"/>
                    </a:lnTo>
                    <a:cubicBezTo>
                      <a:pt x="3525" y="1708"/>
                      <a:pt x="3525" y="1708"/>
                      <a:pt x="3525" y="1708"/>
                    </a:cubicBezTo>
                    <a:lnTo>
                      <a:pt x="3525" y="1708"/>
                    </a:lnTo>
                    <a:cubicBezTo>
                      <a:pt x="3525" y="1704"/>
                      <a:pt x="3525" y="1704"/>
                      <a:pt x="3525" y="1704"/>
                    </a:cubicBezTo>
                    <a:lnTo>
                      <a:pt x="3525" y="1704"/>
                    </a:lnTo>
                    <a:lnTo>
                      <a:pt x="3525" y="1704"/>
                    </a:lnTo>
                    <a:lnTo>
                      <a:pt x="3525" y="1704"/>
                    </a:lnTo>
                    <a:cubicBezTo>
                      <a:pt x="3525" y="1704"/>
                      <a:pt x="3525" y="1704"/>
                      <a:pt x="3525" y="1704"/>
                    </a:cubicBezTo>
                    <a:lnTo>
                      <a:pt x="3525" y="1704"/>
                    </a:lnTo>
                    <a:cubicBezTo>
                      <a:pt x="3525" y="1704"/>
                      <a:pt x="3525" y="1700"/>
                      <a:pt x="3525" y="1700"/>
                    </a:cubicBezTo>
                    <a:lnTo>
                      <a:pt x="3525" y="1700"/>
                    </a:lnTo>
                    <a:lnTo>
                      <a:pt x="3525" y="1700"/>
                    </a:lnTo>
                    <a:lnTo>
                      <a:pt x="3525" y="1700"/>
                    </a:lnTo>
                    <a:cubicBezTo>
                      <a:pt x="3525" y="1700"/>
                      <a:pt x="3525" y="1700"/>
                      <a:pt x="3525" y="1700"/>
                    </a:cubicBezTo>
                    <a:lnTo>
                      <a:pt x="3525" y="1700"/>
                    </a:lnTo>
                    <a:cubicBezTo>
                      <a:pt x="3525" y="1700"/>
                      <a:pt x="3525" y="1700"/>
                      <a:pt x="3525" y="1695"/>
                    </a:cubicBezTo>
                    <a:lnTo>
                      <a:pt x="3525" y="1695"/>
                    </a:lnTo>
                    <a:lnTo>
                      <a:pt x="3525" y="1695"/>
                    </a:lnTo>
                    <a:lnTo>
                      <a:pt x="3525" y="1695"/>
                    </a:lnTo>
                    <a:cubicBezTo>
                      <a:pt x="3525" y="1695"/>
                      <a:pt x="3525" y="1695"/>
                      <a:pt x="3525" y="1695"/>
                    </a:cubicBezTo>
                    <a:lnTo>
                      <a:pt x="3525" y="1695"/>
                    </a:lnTo>
                    <a:cubicBezTo>
                      <a:pt x="3525" y="1695"/>
                      <a:pt x="3525" y="1695"/>
                      <a:pt x="3525" y="1695"/>
                    </a:cubicBezTo>
                    <a:lnTo>
                      <a:pt x="3525" y="1691"/>
                    </a:lnTo>
                    <a:cubicBezTo>
                      <a:pt x="3525" y="1691"/>
                      <a:pt x="3525" y="1691"/>
                      <a:pt x="3525" y="1691"/>
                    </a:cubicBezTo>
                    <a:lnTo>
                      <a:pt x="3525" y="1691"/>
                    </a:lnTo>
                    <a:lnTo>
                      <a:pt x="3525" y="1691"/>
                    </a:lnTo>
                    <a:cubicBezTo>
                      <a:pt x="3525" y="1691"/>
                      <a:pt x="3525" y="1691"/>
                      <a:pt x="3525" y="1691"/>
                    </a:cubicBezTo>
                    <a:lnTo>
                      <a:pt x="3525" y="1691"/>
                    </a:lnTo>
                    <a:lnTo>
                      <a:pt x="3525" y="1691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7"/>
                    </a:lnTo>
                    <a:lnTo>
                      <a:pt x="3525" y="1687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7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2"/>
                    </a:lnTo>
                    <a:cubicBezTo>
                      <a:pt x="3525" y="1682"/>
                      <a:pt x="3525" y="1682"/>
                      <a:pt x="3525" y="1682"/>
                    </a:cubicBezTo>
                    <a:lnTo>
                      <a:pt x="3525" y="1682"/>
                    </a:lnTo>
                    <a:lnTo>
                      <a:pt x="3525" y="1682"/>
                    </a:lnTo>
                    <a:cubicBezTo>
                      <a:pt x="3525" y="1682"/>
                      <a:pt x="3525" y="1682"/>
                      <a:pt x="3525" y="1682"/>
                    </a:cubicBezTo>
                    <a:lnTo>
                      <a:pt x="3525" y="1682"/>
                    </a:lnTo>
                    <a:lnTo>
                      <a:pt x="3525" y="1682"/>
                    </a:lnTo>
                    <a:cubicBezTo>
                      <a:pt x="3525" y="1682"/>
                      <a:pt x="3525" y="1678"/>
                      <a:pt x="3525" y="1678"/>
                    </a:cubicBezTo>
                    <a:lnTo>
                      <a:pt x="3525" y="1678"/>
                    </a:lnTo>
                    <a:cubicBezTo>
                      <a:pt x="3525" y="1678"/>
                      <a:pt x="3525" y="1678"/>
                      <a:pt x="3525" y="1678"/>
                    </a:cubicBezTo>
                    <a:lnTo>
                      <a:pt x="3525" y="1678"/>
                    </a:lnTo>
                    <a:cubicBezTo>
                      <a:pt x="3525" y="1678"/>
                      <a:pt x="3525" y="1678"/>
                      <a:pt x="3525" y="1678"/>
                    </a:cubicBezTo>
                    <a:lnTo>
                      <a:pt x="3525" y="1678"/>
                    </a:lnTo>
                    <a:lnTo>
                      <a:pt x="3525" y="1674"/>
                    </a:lnTo>
                    <a:cubicBezTo>
                      <a:pt x="3525" y="1674"/>
                      <a:pt x="3525" y="1674"/>
                      <a:pt x="3525" y="1674"/>
                    </a:cubicBezTo>
                    <a:lnTo>
                      <a:pt x="3525" y="1674"/>
                    </a:lnTo>
                    <a:lnTo>
                      <a:pt x="3525" y="1674"/>
                    </a:lnTo>
                    <a:cubicBezTo>
                      <a:pt x="3525" y="1674"/>
                      <a:pt x="3525" y="1674"/>
                      <a:pt x="3525" y="1669"/>
                    </a:cubicBezTo>
                    <a:lnTo>
                      <a:pt x="3525" y="1669"/>
                    </a:lnTo>
                    <a:lnTo>
                      <a:pt x="3525" y="1669"/>
                    </a:lnTo>
                    <a:cubicBezTo>
                      <a:pt x="3525" y="1669"/>
                      <a:pt x="3525" y="1669"/>
                      <a:pt x="3525" y="1669"/>
                    </a:cubicBezTo>
                    <a:lnTo>
                      <a:pt x="3525" y="1669"/>
                    </a:lnTo>
                    <a:lnTo>
                      <a:pt x="3525" y="1669"/>
                    </a:lnTo>
                    <a:cubicBezTo>
                      <a:pt x="3525" y="1665"/>
                      <a:pt x="3525" y="1665"/>
                      <a:pt x="3525" y="1665"/>
                    </a:cubicBezTo>
                    <a:lnTo>
                      <a:pt x="3525" y="1665"/>
                    </a:lnTo>
                    <a:cubicBezTo>
                      <a:pt x="3525" y="1661"/>
                      <a:pt x="3525" y="1661"/>
                      <a:pt x="3525" y="1661"/>
                    </a:cubicBezTo>
                    <a:lnTo>
                      <a:pt x="3525" y="1661"/>
                    </a:lnTo>
                    <a:cubicBezTo>
                      <a:pt x="3525" y="1661"/>
                      <a:pt x="3525" y="1656"/>
                      <a:pt x="3525" y="1656"/>
                    </a:cubicBezTo>
                    <a:cubicBezTo>
                      <a:pt x="3525" y="1656"/>
                      <a:pt x="3525" y="1656"/>
                      <a:pt x="3525" y="1656"/>
                    </a:cubicBezTo>
                    <a:cubicBezTo>
                      <a:pt x="3521" y="1609"/>
                      <a:pt x="3517" y="1565"/>
                      <a:pt x="3508" y="1518"/>
                    </a:cubicBezTo>
                    <a:moveTo>
                      <a:pt x="3404" y="2407"/>
                    </a:moveTo>
                    <a:lnTo>
                      <a:pt x="3005" y="2250"/>
                    </a:lnTo>
                    <a:cubicBezTo>
                      <a:pt x="2992" y="2276"/>
                      <a:pt x="2983" y="2302"/>
                      <a:pt x="2970" y="2333"/>
                    </a:cubicBezTo>
                    <a:cubicBezTo>
                      <a:pt x="2953" y="2368"/>
                      <a:pt x="2931" y="2407"/>
                      <a:pt x="2910" y="2446"/>
                    </a:cubicBezTo>
                    <a:lnTo>
                      <a:pt x="3278" y="2662"/>
                    </a:lnTo>
                    <a:cubicBezTo>
                      <a:pt x="3287" y="2645"/>
                      <a:pt x="3300" y="2628"/>
                      <a:pt x="3308" y="2610"/>
                    </a:cubicBezTo>
                    <a:cubicBezTo>
                      <a:pt x="3308" y="2610"/>
                      <a:pt x="3308" y="2610"/>
                      <a:pt x="3308" y="2606"/>
                    </a:cubicBezTo>
                    <a:cubicBezTo>
                      <a:pt x="3308" y="2606"/>
                      <a:pt x="3308" y="2606"/>
                      <a:pt x="3308" y="2606"/>
                    </a:cubicBezTo>
                    <a:cubicBezTo>
                      <a:pt x="3308" y="2606"/>
                      <a:pt x="3308" y="2606"/>
                      <a:pt x="3308" y="2606"/>
                    </a:cubicBezTo>
                    <a:lnTo>
                      <a:pt x="3308" y="2606"/>
                    </a:lnTo>
                    <a:lnTo>
                      <a:pt x="3308" y="2606"/>
                    </a:lnTo>
                    <a:cubicBezTo>
                      <a:pt x="3308" y="2606"/>
                      <a:pt x="3308" y="2606"/>
                      <a:pt x="3308" y="2606"/>
                    </a:cubicBezTo>
                    <a:lnTo>
                      <a:pt x="3313" y="2606"/>
                    </a:lnTo>
                    <a:lnTo>
                      <a:pt x="3313" y="2606"/>
                    </a:lnTo>
                    <a:lnTo>
                      <a:pt x="3313" y="2602"/>
                    </a:lnTo>
                    <a:lnTo>
                      <a:pt x="3313" y="2602"/>
                    </a:lnTo>
                    <a:cubicBezTo>
                      <a:pt x="3313" y="2602"/>
                      <a:pt x="3313" y="2602"/>
                      <a:pt x="3313" y="2602"/>
                    </a:cubicBezTo>
                    <a:lnTo>
                      <a:pt x="3313" y="2602"/>
                    </a:lnTo>
                    <a:cubicBezTo>
                      <a:pt x="3313" y="2602"/>
                      <a:pt x="3313" y="2602"/>
                      <a:pt x="3313" y="2602"/>
                    </a:cubicBezTo>
                    <a:cubicBezTo>
                      <a:pt x="3313" y="2602"/>
                      <a:pt x="3313" y="2602"/>
                      <a:pt x="3313" y="2602"/>
                    </a:cubicBezTo>
                    <a:cubicBezTo>
                      <a:pt x="3313" y="2597"/>
                      <a:pt x="3317" y="2597"/>
                      <a:pt x="3317" y="2597"/>
                    </a:cubicBezTo>
                    <a:lnTo>
                      <a:pt x="3317" y="2597"/>
                    </a:ln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lnTo>
                      <a:pt x="3317" y="2593"/>
                    </a:ln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89"/>
                      <a:pt x="3317" y="2589"/>
                      <a:pt x="3317" y="2589"/>
                    </a:cubicBezTo>
                    <a:cubicBezTo>
                      <a:pt x="3317" y="2589"/>
                      <a:pt x="3317" y="2589"/>
                      <a:pt x="3317" y="2589"/>
                    </a:cubicBezTo>
                    <a:cubicBezTo>
                      <a:pt x="3317" y="2589"/>
                      <a:pt x="3317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0"/>
                    </a:lnTo>
                    <a:cubicBezTo>
                      <a:pt x="3322" y="2580"/>
                      <a:pt x="3322" y="2580"/>
                      <a:pt x="3326" y="2580"/>
                    </a:cubicBezTo>
                    <a:cubicBezTo>
                      <a:pt x="3326" y="2580"/>
                      <a:pt x="3326" y="2580"/>
                      <a:pt x="3326" y="2580"/>
                    </a:cubicBezTo>
                    <a:cubicBezTo>
                      <a:pt x="3326" y="2580"/>
                      <a:pt x="3326" y="2580"/>
                      <a:pt x="3326" y="2580"/>
                    </a:cubicBezTo>
                    <a:lnTo>
                      <a:pt x="3326" y="2580"/>
                    </a:lnTo>
                    <a:cubicBezTo>
                      <a:pt x="3326" y="2580"/>
                      <a:pt x="3326" y="2580"/>
                      <a:pt x="3326" y="2580"/>
                    </a:cubicBezTo>
                    <a:cubicBezTo>
                      <a:pt x="3326" y="2580"/>
                      <a:pt x="3326" y="2580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1"/>
                      <a:pt x="3326" y="2571"/>
                      <a:pt x="3326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lnTo>
                      <a:pt x="3330" y="2571"/>
                    </a:lnTo>
                    <a:cubicBezTo>
                      <a:pt x="3330" y="2571"/>
                      <a:pt x="3330" y="2571"/>
                      <a:pt x="3330" y="2571"/>
                    </a:cubicBezTo>
                    <a:lnTo>
                      <a:pt x="3330" y="2571"/>
                    </a:ln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3"/>
                      <a:pt x="3335" y="2563"/>
                      <a:pt x="3335" y="2563"/>
                    </a:cubicBezTo>
                    <a:cubicBezTo>
                      <a:pt x="3335" y="2563"/>
                      <a:pt x="3335" y="2563"/>
                      <a:pt x="3335" y="2563"/>
                    </a:cubicBezTo>
                    <a:cubicBezTo>
                      <a:pt x="3335" y="2563"/>
                      <a:pt x="3335" y="2563"/>
                      <a:pt x="3335" y="2563"/>
                    </a:cubicBezTo>
                    <a:lnTo>
                      <a:pt x="3335" y="2563"/>
                    </a:lnTo>
                    <a:cubicBezTo>
                      <a:pt x="3335" y="2563"/>
                      <a:pt x="3335" y="2563"/>
                      <a:pt x="3335" y="2563"/>
                    </a:cubicBezTo>
                    <a:lnTo>
                      <a:pt x="3335" y="2563"/>
                    </a:lnTo>
                    <a:cubicBezTo>
                      <a:pt x="3335" y="2563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4"/>
                      <a:pt x="3335" y="2554"/>
                    </a:cubicBezTo>
                    <a:lnTo>
                      <a:pt x="3339" y="2554"/>
                    </a:ln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lnTo>
                      <a:pt x="3339" y="2554"/>
                    </a:lnTo>
                    <a:cubicBezTo>
                      <a:pt x="3339" y="2554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lnTo>
                      <a:pt x="3339" y="2550"/>
                    </a:lnTo>
                    <a:lnTo>
                      <a:pt x="3339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cubicBezTo>
                      <a:pt x="3343" y="2545"/>
                      <a:pt x="3343" y="2545"/>
                      <a:pt x="3343" y="2545"/>
                    </a:cubicBezTo>
                    <a:lnTo>
                      <a:pt x="3343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lnTo>
                      <a:pt x="3343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41"/>
                    </a:cubicBezTo>
                    <a:lnTo>
                      <a:pt x="3343" y="2541"/>
                    </a:lnTo>
                    <a:lnTo>
                      <a:pt x="3343" y="2541"/>
                    </a:ln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37"/>
                    </a:cubicBezTo>
                    <a:cubicBezTo>
                      <a:pt x="3343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lnTo>
                      <a:pt x="3348" y="2537"/>
                    </a:lnTo>
                    <a:cubicBezTo>
                      <a:pt x="3348" y="2532"/>
                      <a:pt x="3348" y="2532"/>
                      <a:pt x="3348" y="2532"/>
                    </a:cubicBezTo>
                    <a:cubicBezTo>
                      <a:pt x="3348" y="2532"/>
                      <a:pt x="3348" y="2532"/>
                      <a:pt x="3348" y="2532"/>
                    </a:cubicBezTo>
                    <a:cubicBezTo>
                      <a:pt x="3348" y="2532"/>
                      <a:pt x="3348" y="2532"/>
                      <a:pt x="3348" y="2532"/>
                    </a:cubicBezTo>
                    <a:lnTo>
                      <a:pt x="3348" y="2532"/>
                    </a:lnTo>
                    <a:cubicBezTo>
                      <a:pt x="3348" y="2532"/>
                      <a:pt x="3348" y="2532"/>
                      <a:pt x="3352" y="2528"/>
                    </a:cubicBezTo>
                    <a:lnTo>
                      <a:pt x="3352" y="2528"/>
                    </a:ln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4"/>
                      <a:pt x="3352" y="2524"/>
                      <a:pt x="3352" y="2524"/>
                    </a:cubicBezTo>
                    <a:lnTo>
                      <a:pt x="3352" y="2524"/>
                    </a:ln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19"/>
                      <a:pt x="3352" y="2519"/>
                      <a:pt x="3352" y="2519"/>
                    </a:cubicBezTo>
                    <a:cubicBezTo>
                      <a:pt x="3352" y="2519"/>
                      <a:pt x="3356" y="2519"/>
                      <a:pt x="3356" y="2519"/>
                    </a:cubicBezTo>
                    <a:lnTo>
                      <a:pt x="3356" y="2519"/>
                    </a:ln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lnTo>
                      <a:pt x="3356" y="2515"/>
                    </a:lnTo>
                    <a:cubicBezTo>
                      <a:pt x="3356" y="2515"/>
                      <a:pt x="3356" y="2511"/>
                      <a:pt x="3356" y="2511"/>
                    </a:cubicBezTo>
                    <a:lnTo>
                      <a:pt x="3356" y="2511"/>
                    </a:lnTo>
                    <a:lnTo>
                      <a:pt x="3356" y="2511"/>
                    </a:ln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06"/>
                      <a:pt x="3361" y="2506"/>
                      <a:pt x="3361" y="2506"/>
                    </a:cubicBezTo>
                    <a:lnTo>
                      <a:pt x="3361" y="2506"/>
                    </a:ln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2"/>
                    </a:cubicBezTo>
                    <a:lnTo>
                      <a:pt x="3361" y="2502"/>
                    </a:lnTo>
                    <a:cubicBezTo>
                      <a:pt x="3361" y="2502"/>
                      <a:pt x="3361" y="2502"/>
                      <a:pt x="3361" y="2502"/>
                    </a:cubicBezTo>
                    <a:lnTo>
                      <a:pt x="3361" y="2502"/>
                    </a:lnTo>
                    <a:cubicBezTo>
                      <a:pt x="3365" y="2502"/>
                      <a:pt x="3365" y="2502"/>
                      <a:pt x="3365" y="2502"/>
                    </a:cubicBezTo>
                    <a:cubicBezTo>
                      <a:pt x="3365" y="2502"/>
                      <a:pt x="3365" y="2502"/>
                      <a:pt x="3365" y="2502"/>
                    </a:cubicBezTo>
                    <a:cubicBezTo>
                      <a:pt x="3365" y="2502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3"/>
                      <a:pt x="3365" y="2493"/>
                      <a:pt x="3365" y="2493"/>
                    </a:cubicBezTo>
                    <a:lnTo>
                      <a:pt x="3365" y="2493"/>
                    </a:lnTo>
                    <a:cubicBezTo>
                      <a:pt x="3374" y="2476"/>
                      <a:pt x="3382" y="2459"/>
                      <a:pt x="3391" y="2437"/>
                    </a:cubicBezTo>
                    <a:lnTo>
                      <a:pt x="3391" y="2437"/>
                    </a:ln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lnTo>
                      <a:pt x="3391" y="2437"/>
                    </a:lnTo>
                    <a:cubicBezTo>
                      <a:pt x="3391" y="2433"/>
                      <a:pt x="3391" y="2433"/>
                      <a:pt x="3391" y="2433"/>
                    </a:cubicBezTo>
                    <a:cubicBezTo>
                      <a:pt x="3391" y="2433"/>
                      <a:pt x="3391" y="2433"/>
                      <a:pt x="3391" y="2433"/>
                    </a:cubicBezTo>
                    <a:cubicBezTo>
                      <a:pt x="3391" y="2433"/>
                      <a:pt x="3395" y="2433"/>
                      <a:pt x="3395" y="2433"/>
                    </a:cubicBezTo>
                    <a:cubicBezTo>
                      <a:pt x="3395" y="2433"/>
                      <a:pt x="3395" y="2433"/>
                      <a:pt x="3395" y="2433"/>
                    </a:cubicBezTo>
                    <a:cubicBezTo>
                      <a:pt x="3395" y="2433"/>
                      <a:pt x="3395" y="2433"/>
                      <a:pt x="3395" y="2433"/>
                    </a:cubicBezTo>
                    <a:lnTo>
                      <a:pt x="3395" y="2433"/>
                    </a:lnTo>
                    <a:cubicBezTo>
                      <a:pt x="3395" y="2433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4"/>
                      <a:pt x="3395" y="2424"/>
                      <a:pt x="3395" y="2424"/>
                    </a:cubicBezTo>
                    <a:lnTo>
                      <a:pt x="3395" y="2424"/>
                    </a:lnTo>
                    <a:cubicBezTo>
                      <a:pt x="3400" y="2420"/>
                      <a:pt x="3400" y="2411"/>
                      <a:pt x="3404" y="2407"/>
                    </a:cubicBezTo>
                    <a:close/>
                    <a:moveTo>
                      <a:pt x="2606" y="2797"/>
                    </a:moveTo>
                    <a:cubicBezTo>
                      <a:pt x="2550" y="2840"/>
                      <a:pt x="2489" y="2883"/>
                      <a:pt x="2428" y="2918"/>
                    </a:cubicBezTo>
                    <a:lnTo>
                      <a:pt x="2641" y="3291"/>
                    </a:lnTo>
                    <a:cubicBezTo>
                      <a:pt x="2649" y="3287"/>
                      <a:pt x="2654" y="3282"/>
                      <a:pt x="2662" y="3278"/>
                    </a:cubicBezTo>
                    <a:lnTo>
                      <a:pt x="2662" y="3278"/>
                    </a:lnTo>
                    <a:lnTo>
                      <a:pt x="2662" y="3278"/>
                    </a:lnTo>
                    <a:lnTo>
                      <a:pt x="2662" y="3278"/>
                    </a:lnTo>
                    <a:cubicBezTo>
                      <a:pt x="2662" y="3278"/>
                      <a:pt x="2667" y="3278"/>
                      <a:pt x="2667" y="3274"/>
                    </a:cubicBezTo>
                    <a:lnTo>
                      <a:pt x="2667" y="3274"/>
                    </a:lnTo>
                    <a:cubicBezTo>
                      <a:pt x="2667" y="3274"/>
                      <a:pt x="2667" y="3274"/>
                      <a:pt x="2667" y="3274"/>
                    </a:cubicBezTo>
                    <a:lnTo>
                      <a:pt x="2667" y="3274"/>
                    </a:lnTo>
                    <a:cubicBezTo>
                      <a:pt x="2667" y="3274"/>
                      <a:pt x="2667" y="3274"/>
                      <a:pt x="2671" y="3274"/>
                    </a:cubicBezTo>
                    <a:lnTo>
                      <a:pt x="2671" y="3274"/>
                    </a:lnTo>
                    <a:cubicBezTo>
                      <a:pt x="2671" y="3274"/>
                      <a:pt x="2671" y="3274"/>
                      <a:pt x="2671" y="3274"/>
                    </a:cubicBezTo>
                    <a:cubicBezTo>
                      <a:pt x="2671" y="3274"/>
                      <a:pt x="2671" y="3274"/>
                      <a:pt x="2671" y="3274"/>
                    </a:cubicBezTo>
                    <a:cubicBezTo>
                      <a:pt x="2671" y="3274"/>
                      <a:pt x="2675" y="3269"/>
                      <a:pt x="2675" y="3269"/>
                    </a:cubicBezTo>
                    <a:lnTo>
                      <a:pt x="2675" y="3269"/>
                    </a:ln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5"/>
                      <a:pt x="2680" y="3265"/>
                      <a:pt x="2680" y="3265"/>
                    </a:cubicBezTo>
                    <a:lnTo>
                      <a:pt x="2680" y="3265"/>
                    </a:lnTo>
                    <a:cubicBezTo>
                      <a:pt x="2680" y="3265"/>
                      <a:pt x="2680" y="3265"/>
                      <a:pt x="2680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lnTo>
                      <a:pt x="2684" y="3265"/>
                    </a:ln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8" y="3265"/>
                      <a:pt x="2688" y="3265"/>
                    </a:cubicBezTo>
                    <a:lnTo>
                      <a:pt x="2688" y="3265"/>
                    </a:lnTo>
                    <a:cubicBezTo>
                      <a:pt x="2688" y="3265"/>
                      <a:pt x="2688" y="3265"/>
                      <a:pt x="2688" y="3265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56"/>
                      <a:pt x="2693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2"/>
                      <a:pt x="2701" y="3252"/>
                    </a:cubicBezTo>
                    <a:cubicBezTo>
                      <a:pt x="2701" y="3252"/>
                      <a:pt x="2701" y="3252"/>
                      <a:pt x="2701" y="3252"/>
                    </a:cubicBezTo>
                    <a:lnTo>
                      <a:pt x="2701" y="3252"/>
                    </a:lnTo>
                    <a:lnTo>
                      <a:pt x="2701" y="3252"/>
                    </a:lnTo>
                    <a:cubicBezTo>
                      <a:pt x="2706" y="3252"/>
                      <a:pt x="2706" y="3252"/>
                      <a:pt x="2706" y="3252"/>
                    </a:cubicBezTo>
                    <a:lnTo>
                      <a:pt x="2706" y="3252"/>
                    </a:lnTo>
                    <a:lnTo>
                      <a:pt x="2706" y="3252"/>
                    </a:lnTo>
                    <a:cubicBezTo>
                      <a:pt x="2706" y="3252"/>
                      <a:pt x="2706" y="3252"/>
                      <a:pt x="2706" y="3252"/>
                    </a:cubicBezTo>
                    <a:cubicBezTo>
                      <a:pt x="2706" y="3252"/>
                      <a:pt x="2706" y="3252"/>
                      <a:pt x="2706" y="3252"/>
                    </a:cubicBezTo>
                    <a:cubicBezTo>
                      <a:pt x="2706" y="3252"/>
                      <a:pt x="2706" y="3252"/>
                      <a:pt x="2710" y="3252"/>
                    </a:cubicBezTo>
                    <a:cubicBezTo>
                      <a:pt x="2710" y="3252"/>
                      <a:pt x="2710" y="3252"/>
                      <a:pt x="2710" y="3248"/>
                    </a:cubicBezTo>
                    <a:cubicBezTo>
                      <a:pt x="2710" y="3248"/>
                      <a:pt x="2710" y="3248"/>
                      <a:pt x="2710" y="3248"/>
                    </a:cubicBezTo>
                    <a:cubicBezTo>
                      <a:pt x="2710" y="3248"/>
                      <a:pt x="2710" y="3248"/>
                      <a:pt x="2710" y="3248"/>
                    </a:cubicBezTo>
                    <a:lnTo>
                      <a:pt x="2710" y="3248"/>
                    </a:lnTo>
                    <a:cubicBezTo>
                      <a:pt x="2710" y="3248"/>
                      <a:pt x="2710" y="3248"/>
                      <a:pt x="2710" y="3248"/>
                    </a:cubicBezTo>
                    <a:cubicBezTo>
                      <a:pt x="2710" y="3248"/>
                      <a:pt x="2710" y="3248"/>
                      <a:pt x="2715" y="3248"/>
                    </a:cubicBezTo>
                    <a:lnTo>
                      <a:pt x="2715" y="3248"/>
                    </a:ln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3"/>
                      <a:pt x="2715" y="3243"/>
                      <a:pt x="2715" y="3243"/>
                    </a:cubicBezTo>
                    <a:cubicBezTo>
                      <a:pt x="2715" y="3243"/>
                      <a:pt x="2715" y="3243"/>
                      <a:pt x="2715" y="3243"/>
                    </a:cubicBezTo>
                    <a:cubicBezTo>
                      <a:pt x="2719" y="3243"/>
                      <a:pt x="2719" y="3243"/>
                      <a:pt x="2719" y="3243"/>
                    </a:cubicBezTo>
                    <a:lnTo>
                      <a:pt x="2719" y="3243"/>
                    </a:lnTo>
                    <a:lnTo>
                      <a:pt x="2719" y="3243"/>
                    </a:lnTo>
                    <a:cubicBezTo>
                      <a:pt x="2719" y="3243"/>
                      <a:pt x="2719" y="3243"/>
                      <a:pt x="2719" y="3243"/>
                    </a:cubicBezTo>
                    <a:cubicBezTo>
                      <a:pt x="2723" y="3239"/>
                      <a:pt x="2723" y="3239"/>
                      <a:pt x="2723" y="3239"/>
                    </a:cubicBezTo>
                    <a:cubicBezTo>
                      <a:pt x="2728" y="3239"/>
                      <a:pt x="2728" y="3239"/>
                      <a:pt x="2728" y="3239"/>
                    </a:cubicBezTo>
                    <a:lnTo>
                      <a:pt x="2728" y="3239"/>
                    </a:lnTo>
                    <a:cubicBezTo>
                      <a:pt x="2728" y="3239"/>
                      <a:pt x="2732" y="3235"/>
                      <a:pt x="2732" y="3235"/>
                    </a:cubicBezTo>
                    <a:lnTo>
                      <a:pt x="2732" y="3235"/>
                    </a:lnTo>
                    <a:cubicBezTo>
                      <a:pt x="2749" y="3226"/>
                      <a:pt x="2762" y="3213"/>
                      <a:pt x="2780" y="3204"/>
                    </a:cubicBezTo>
                    <a:lnTo>
                      <a:pt x="2780" y="3204"/>
                    </a:lnTo>
                    <a:cubicBezTo>
                      <a:pt x="2780" y="3200"/>
                      <a:pt x="2780" y="3200"/>
                      <a:pt x="2784" y="3200"/>
                    </a:cubicBezTo>
                    <a:lnTo>
                      <a:pt x="2784" y="3200"/>
                    </a:lnTo>
                    <a:cubicBezTo>
                      <a:pt x="2784" y="3200"/>
                      <a:pt x="2788" y="3196"/>
                      <a:pt x="2788" y="3196"/>
                    </a:cubicBezTo>
                    <a:cubicBezTo>
                      <a:pt x="2788" y="3196"/>
                      <a:pt x="2788" y="3196"/>
                      <a:pt x="2788" y="3196"/>
                    </a:cubicBezTo>
                    <a:cubicBezTo>
                      <a:pt x="2788" y="3196"/>
                      <a:pt x="2788" y="3196"/>
                      <a:pt x="2788" y="3196"/>
                    </a:cubicBezTo>
                    <a:lnTo>
                      <a:pt x="2788" y="3196"/>
                    </a:lnTo>
                    <a:cubicBezTo>
                      <a:pt x="2793" y="3196"/>
                      <a:pt x="2793" y="3191"/>
                      <a:pt x="2793" y="3191"/>
                    </a:cubicBezTo>
                    <a:lnTo>
                      <a:pt x="2793" y="3191"/>
                    </a:lnTo>
                    <a:cubicBezTo>
                      <a:pt x="2793" y="3191"/>
                      <a:pt x="2793" y="3191"/>
                      <a:pt x="2793" y="3191"/>
                    </a:cubicBezTo>
                    <a:cubicBezTo>
                      <a:pt x="2793" y="3191"/>
                      <a:pt x="2793" y="3191"/>
                      <a:pt x="2793" y="3191"/>
                    </a:cubicBezTo>
                    <a:lnTo>
                      <a:pt x="2797" y="3191"/>
                    </a:lnTo>
                    <a:cubicBezTo>
                      <a:pt x="2797" y="3191"/>
                      <a:pt x="2797" y="3191"/>
                      <a:pt x="2797" y="3191"/>
                    </a:cubicBezTo>
                    <a:cubicBezTo>
                      <a:pt x="2797" y="3191"/>
                      <a:pt x="2797" y="3191"/>
                      <a:pt x="2797" y="3191"/>
                    </a:cubicBezTo>
                    <a:lnTo>
                      <a:pt x="2797" y="3191"/>
                    </a:lnTo>
                    <a:cubicBezTo>
                      <a:pt x="2797" y="3191"/>
                      <a:pt x="2797" y="3191"/>
                      <a:pt x="2797" y="3187"/>
                    </a:cubicBezTo>
                    <a:lnTo>
                      <a:pt x="2797" y="3187"/>
                    </a:ln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lnTo>
                      <a:pt x="2806" y="3183"/>
                    </a:ln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lnTo>
                      <a:pt x="2810" y="3183"/>
                    </a:ln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78"/>
                      <a:pt x="2810" y="3178"/>
                      <a:pt x="2810" y="3178"/>
                    </a:cubicBezTo>
                    <a:cubicBezTo>
                      <a:pt x="2810" y="3178"/>
                      <a:pt x="2810" y="3178"/>
                      <a:pt x="2810" y="3178"/>
                    </a:cubicBezTo>
                    <a:lnTo>
                      <a:pt x="2810" y="3178"/>
                    </a:lnTo>
                    <a:cubicBezTo>
                      <a:pt x="2810" y="3178"/>
                      <a:pt x="2810" y="3178"/>
                      <a:pt x="2810" y="3178"/>
                    </a:cubicBezTo>
                    <a:cubicBezTo>
                      <a:pt x="2810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4"/>
                      <a:pt x="2814" y="3174"/>
                      <a:pt x="2814" y="3174"/>
                    </a:cubicBezTo>
                    <a:cubicBezTo>
                      <a:pt x="2814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lnTo>
                      <a:pt x="2823" y="3170"/>
                    </a:lnTo>
                    <a:cubicBezTo>
                      <a:pt x="2840" y="3157"/>
                      <a:pt x="2858" y="3144"/>
                      <a:pt x="2875" y="3131"/>
                    </a:cubicBezTo>
                    <a:close/>
                    <a:moveTo>
                      <a:pt x="1986" y="3079"/>
                    </a:moveTo>
                    <a:cubicBezTo>
                      <a:pt x="1917" y="3092"/>
                      <a:pt x="1843" y="3096"/>
                      <a:pt x="1774" y="3096"/>
                    </a:cubicBezTo>
                    <a:lnTo>
                      <a:pt x="1778" y="3525"/>
                    </a:lnTo>
                    <a:cubicBezTo>
                      <a:pt x="1808" y="3525"/>
                      <a:pt x="1843" y="3525"/>
                      <a:pt x="1873" y="3521"/>
                    </a:cubicBezTo>
                    <a:cubicBezTo>
                      <a:pt x="1878" y="3521"/>
                      <a:pt x="1878" y="3521"/>
                      <a:pt x="1882" y="3521"/>
                    </a:cubicBezTo>
                    <a:lnTo>
                      <a:pt x="1882" y="3521"/>
                    </a:lnTo>
                    <a:lnTo>
                      <a:pt x="1882" y="3521"/>
                    </a:lnTo>
                    <a:lnTo>
                      <a:pt x="1882" y="3521"/>
                    </a:lnTo>
                    <a:cubicBezTo>
                      <a:pt x="1882" y="3521"/>
                      <a:pt x="1882" y="3521"/>
                      <a:pt x="1882" y="3521"/>
                    </a:cubicBezTo>
                    <a:lnTo>
                      <a:pt x="1882" y="3521"/>
                    </a:lnTo>
                    <a:cubicBezTo>
                      <a:pt x="1882" y="3521"/>
                      <a:pt x="1886" y="3521"/>
                      <a:pt x="1886" y="3521"/>
                    </a:cubicBezTo>
                    <a:cubicBezTo>
                      <a:pt x="1886" y="3521"/>
                      <a:pt x="1886" y="3521"/>
                      <a:pt x="1886" y="3521"/>
                    </a:cubicBezTo>
                    <a:lnTo>
                      <a:pt x="1886" y="3521"/>
                    </a:lnTo>
                    <a:lnTo>
                      <a:pt x="1886" y="3521"/>
                    </a:lnTo>
                    <a:cubicBezTo>
                      <a:pt x="1886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lnTo>
                      <a:pt x="1891" y="3521"/>
                    </a:ln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5" y="3521"/>
                    </a:cubicBezTo>
                    <a:lnTo>
                      <a:pt x="1895" y="3521"/>
                    </a:lnTo>
                    <a:cubicBezTo>
                      <a:pt x="1895" y="3521"/>
                      <a:pt x="1895" y="3521"/>
                      <a:pt x="1895" y="3521"/>
                    </a:cubicBezTo>
                    <a:cubicBezTo>
                      <a:pt x="1895" y="3521"/>
                      <a:pt x="1895" y="3521"/>
                      <a:pt x="1895" y="3521"/>
                    </a:cubicBezTo>
                    <a:lnTo>
                      <a:pt x="1895" y="3521"/>
                    </a:lnTo>
                    <a:cubicBezTo>
                      <a:pt x="1895" y="3521"/>
                      <a:pt x="1895" y="3521"/>
                      <a:pt x="1895" y="3521"/>
                    </a:cubicBezTo>
                    <a:cubicBezTo>
                      <a:pt x="1895" y="3521"/>
                      <a:pt x="1895" y="3521"/>
                      <a:pt x="1895" y="3521"/>
                    </a:cubicBezTo>
                    <a:lnTo>
                      <a:pt x="1899" y="3521"/>
                    </a:ln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lnTo>
                      <a:pt x="1899" y="3521"/>
                    </a:lnTo>
                    <a:cubicBezTo>
                      <a:pt x="1899" y="3521"/>
                      <a:pt x="1899" y="3521"/>
                      <a:pt x="1904" y="3521"/>
                    </a:cubicBezTo>
                    <a:cubicBezTo>
                      <a:pt x="1904" y="3521"/>
                      <a:pt x="1904" y="3521"/>
                      <a:pt x="1904" y="3521"/>
                    </a:cubicBezTo>
                    <a:cubicBezTo>
                      <a:pt x="1904" y="3521"/>
                      <a:pt x="1904" y="3521"/>
                      <a:pt x="1904" y="3521"/>
                    </a:cubicBezTo>
                    <a:lnTo>
                      <a:pt x="1904" y="3521"/>
                    </a:lnTo>
                    <a:cubicBezTo>
                      <a:pt x="1904" y="3521"/>
                      <a:pt x="1904" y="3521"/>
                      <a:pt x="1904" y="3521"/>
                    </a:cubicBezTo>
                    <a:lnTo>
                      <a:pt x="1904" y="3521"/>
                    </a:lnTo>
                    <a:cubicBezTo>
                      <a:pt x="1904" y="3521"/>
                      <a:pt x="1904" y="3521"/>
                      <a:pt x="1908" y="3521"/>
                    </a:cubicBez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08" y="3521"/>
                      <a:pt x="1908" y="3521"/>
                      <a:pt x="1908" y="3521"/>
                    </a:cubicBez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7" y="3521"/>
                      <a:pt x="1917" y="3521"/>
                    </a:cubicBezTo>
                    <a:lnTo>
                      <a:pt x="1917" y="3521"/>
                    </a:lnTo>
                    <a:cubicBezTo>
                      <a:pt x="1917" y="3521"/>
                      <a:pt x="1917" y="3516"/>
                      <a:pt x="1917" y="3516"/>
                    </a:cubicBezTo>
                    <a:cubicBezTo>
                      <a:pt x="1917" y="3516"/>
                      <a:pt x="1917" y="3516"/>
                      <a:pt x="1917" y="3516"/>
                    </a:cubicBezTo>
                    <a:cubicBezTo>
                      <a:pt x="1917" y="3516"/>
                      <a:pt x="1917" y="3516"/>
                      <a:pt x="1917" y="3516"/>
                    </a:cubicBezTo>
                    <a:lnTo>
                      <a:pt x="1917" y="3516"/>
                    </a:lnTo>
                    <a:cubicBezTo>
                      <a:pt x="1921" y="3516"/>
                      <a:pt x="1921" y="3516"/>
                      <a:pt x="1921" y="3516"/>
                    </a:cubicBezTo>
                    <a:lnTo>
                      <a:pt x="1921" y="3516"/>
                    </a:lnTo>
                    <a:cubicBezTo>
                      <a:pt x="1969" y="3512"/>
                      <a:pt x="2016" y="3508"/>
                      <a:pt x="2060" y="3499"/>
                    </a:cubicBezTo>
                    <a:close/>
                    <a:moveTo>
                      <a:pt x="1314" y="3018"/>
                    </a:moveTo>
                    <a:cubicBezTo>
                      <a:pt x="1271" y="3005"/>
                      <a:pt x="1232" y="2988"/>
                      <a:pt x="1193" y="2970"/>
                    </a:cubicBezTo>
                    <a:cubicBezTo>
                      <a:pt x="1167" y="2957"/>
                      <a:pt x="1141" y="2944"/>
                      <a:pt x="1115" y="2931"/>
                    </a:cubicBezTo>
                    <a:lnTo>
                      <a:pt x="911" y="3304"/>
                    </a:lnTo>
                    <a:cubicBezTo>
                      <a:pt x="915" y="3308"/>
                      <a:pt x="920" y="3313"/>
                      <a:pt x="924" y="3313"/>
                    </a:cubicBezTo>
                    <a:lnTo>
                      <a:pt x="924" y="3313"/>
                    </a:lnTo>
                    <a:cubicBezTo>
                      <a:pt x="928" y="3313"/>
                      <a:pt x="928" y="3317"/>
                      <a:pt x="928" y="3317"/>
                    </a:cubicBezTo>
                    <a:lnTo>
                      <a:pt x="928" y="3317"/>
                    </a:lnTo>
                    <a:cubicBezTo>
                      <a:pt x="928" y="3317"/>
                      <a:pt x="928" y="3317"/>
                      <a:pt x="928" y="3317"/>
                    </a:cubicBezTo>
                    <a:cubicBezTo>
                      <a:pt x="928" y="3317"/>
                      <a:pt x="928" y="3317"/>
                      <a:pt x="928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lnTo>
                      <a:pt x="941" y="3321"/>
                    </a:ln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6"/>
                      <a:pt x="941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lnTo>
                      <a:pt x="946" y="3326"/>
                    </a:lnTo>
                    <a:lnTo>
                      <a:pt x="946" y="3326"/>
                    </a:ln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30"/>
                    </a:cubicBezTo>
                    <a:cubicBezTo>
                      <a:pt x="950" y="3330"/>
                      <a:pt x="950" y="3330"/>
                      <a:pt x="950" y="3330"/>
                    </a:cubicBezTo>
                    <a:cubicBezTo>
                      <a:pt x="950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9" y="3330"/>
                      <a:pt x="959" y="3330"/>
                    </a:cubicBezTo>
                    <a:lnTo>
                      <a:pt x="959" y="3330"/>
                    </a:lnTo>
                    <a:cubicBezTo>
                      <a:pt x="959" y="3330"/>
                      <a:pt x="959" y="3330"/>
                      <a:pt x="959" y="3330"/>
                    </a:cubicBezTo>
                    <a:cubicBezTo>
                      <a:pt x="959" y="3330"/>
                      <a:pt x="959" y="3330"/>
                      <a:pt x="959" y="3330"/>
                    </a:cubicBezTo>
                    <a:lnTo>
                      <a:pt x="959" y="3330"/>
                    </a:lnTo>
                    <a:cubicBezTo>
                      <a:pt x="959" y="3330"/>
                      <a:pt x="959" y="3334"/>
                      <a:pt x="959" y="3334"/>
                    </a:cubicBezTo>
                    <a:cubicBezTo>
                      <a:pt x="959" y="3334"/>
                      <a:pt x="959" y="3334"/>
                      <a:pt x="959" y="3334"/>
                    </a:cubicBezTo>
                    <a:cubicBezTo>
                      <a:pt x="959" y="3334"/>
                      <a:pt x="963" y="3334"/>
                      <a:pt x="963" y="3334"/>
                    </a:cubicBezTo>
                    <a:lnTo>
                      <a:pt x="963" y="3334"/>
                    </a:ln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9"/>
                      <a:pt x="967" y="3339"/>
                      <a:pt x="967" y="3339"/>
                    </a:cubicBezTo>
                    <a:lnTo>
                      <a:pt x="967" y="3339"/>
                    </a:lnTo>
                    <a:cubicBezTo>
                      <a:pt x="972" y="3339"/>
                      <a:pt x="972" y="3339"/>
                      <a:pt x="972" y="3339"/>
                    </a:cubicBezTo>
                    <a:lnTo>
                      <a:pt x="972" y="3339"/>
                    </a:lnTo>
                    <a:cubicBezTo>
                      <a:pt x="972" y="3339"/>
                      <a:pt x="972" y="3339"/>
                      <a:pt x="972" y="3339"/>
                    </a:cubicBezTo>
                    <a:cubicBezTo>
                      <a:pt x="972" y="3339"/>
                      <a:pt x="972" y="3339"/>
                      <a:pt x="972" y="3339"/>
                    </a:cubicBezTo>
                    <a:lnTo>
                      <a:pt x="976" y="3339"/>
                    </a:lnTo>
                    <a:cubicBezTo>
                      <a:pt x="976" y="3339"/>
                      <a:pt x="976" y="3339"/>
                      <a:pt x="976" y="3339"/>
                    </a:cubicBezTo>
                    <a:cubicBezTo>
                      <a:pt x="976" y="3339"/>
                      <a:pt x="976" y="3339"/>
                      <a:pt x="976" y="3339"/>
                    </a:cubicBezTo>
                    <a:cubicBezTo>
                      <a:pt x="976" y="3339"/>
                      <a:pt x="976" y="3339"/>
                      <a:pt x="976" y="3339"/>
                    </a:cubicBezTo>
                    <a:lnTo>
                      <a:pt x="976" y="3343"/>
                    </a:lnTo>
                    <a:lnTo>
                      <a:pt x="976" y="3343"/>
                    </a:ln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5" y="3343"/>
                    </a:cubicBezTo>
                    <a:cubicBezTo>
                      <a:pt x="985" y="3343"/>
                      <a:pt x="985" y="3343"/>
                      <a:pt x="985" y="3343"/>
                    </a:cubicBezTo>
                    <a:lnTo>
                      <a:pt x="985" y="3343"/>
                    </a:lnTo>
                    <a:cubicBezTo>
                      <a:pt x="985" y="3343"/>
                      <a:pt x="985" y="3343"/>
                      <a:pt x="985" y="3343"/>
                    </a:cubicBezTo>
                    <a:cubicBezTo>
                      <a:pt x="985" y="3343"/>
                      <a:pt x="985" y="3343"/>
                      <a:pt x="985" y="3343"/>
                    </a:cubicBezTo>
                    <a:lnTo>
                      <a:pt x="985" y="3343"/>
                    </a:ln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89" y="3347"/>
                      <a:pt x="989" y="3347"/>
                      <a:pt x="989" y="3347"/>
                    </a:cubicBez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89" y="3347"/>
                      <a:pt x="989" y="3347"/>
                      <a:pt x="989" y="3347"/>
                    </a:cubicBez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93" y="3347"/>
                      <a:pt x="993" y="3347"/>
                      <a:pt x="993" y="3347"/>
                    </a:cubicBezTo>
                    <a:lnTo>
                      <a:pt x="993" y="3347"/>
                    </a:lnTo>
                    <a:cubicBezTo>
                      <a:pt x="993" y="3347"/>
                      <a:pt x="993" y="3347"/>
                      <a:pt x="993" y="3347"/>
                    </a:cubicBezTo>
                    <a:cubicBezTo>
                      <a:pt x="993" y="3347"/>
                      <a:pt x="993" y="3347"/>
                      <a:pt x="993" y="3352"/>
                    </a:cubicBezTo>
                    <a:cubicBezTo>
                      <a:pt x="993" y="3352"/>
                      <a:pt x="998" y="3352"/>
                      <a:pt x="998" y="3352"/>
                    </a:cubicBez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cubicBezTo>
                      <a:pt x="998" y="3352"/>
                      <a:pt x="998" y="3352"/>
                      <a:pt x="998" y="3352"/>
                    </a:cubicBezTo>
                    <a:lnTo>
                      <a:pt x="1002" y="3352"/>
                    </a:ln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lnTo>
                      <a:pt x="1002" y="3352"/>
                    </a:ln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lnTo>
                      <a:pt x="1006" y="3356"/>
                    </a:lnTo>
                    <a:cubicBezTo>
                      <a:pt x="1006" y="3356"/>
                      <a:pt x="1006" y="3356"/>
                      <a:pt x="1006" y="3356"/>
                    </a:cubicBezTo>
                    <a:lnTo>
                      <a:pt x="1006" y="3356"/>
                    </a:lnTo>
                    <a:cubicBezTo>
                      <a:pt x="1006" y="3356"/>
                      <a:pt x="1006" y="3356"/>
                      <a:pt x="1006" y="3356"/>
                    </a:cubicBezTo>
                    <a:cubicBezTo>
                      <a:pt x="1006" y="3356"/>
                      <a:pt x="1006" y="3356"/>
                      <a:pt x="1006" y="3356"/>
                    </a:cubicBezTo>
                    <a:cubicBezTo>
                      <a:pt x="1006" y="3356"/>
                      <a:pt x="1006" y="3356"/>
                      <a:pt x="1006" y="3356"/>
                    </a:cubicBezTo>
                    <a:lnTo>
                      <a:pt x="1011" y="3356"/>
                    </a:ln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lnTo>
                      <a:pt x="1019" y="3360"/>
                    </a:ln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24" y="3360"/>
                      <a:pt x="1024" y="3360"/>
                      <a:pt x="1024" y="3360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32" y="3365"/>
                    </a:cubicBezTo>
                    <a:cubicBezTo>
                      <a:pt x="1032" y="3365"/>
                      <a:pt x="1032" y="3365"/>
                      <a:pt x="1032" y="3365"/>
                    </a:cubicBezTo>
                    <a:cubicBezTo>
                      <a:pt x="1032" y="3365"/>
                      <a:pt x="1032" y="3365"/>
                      <a:pt x="1032" y="3365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lnTo>
                      <a:pt x="1041" y="3373"/>
                    </a:lnTo>
                    <a:cubicBezTo>
                      <a:pt x="1041" y="3373"/>
                      <a:pt x="1041" y="3373"/>
                      <a:pt x="1041" y="3373"/>
                    </a:cubicBezTo>
                    <a:cubicBezTo>
                      <a:pt x="1041" y="3373"/>
                      <a:pt x="1041" y="3373"/>
                      <a:pt x="1041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lnTo>
                      <a:pt x="1045" y="3373"/>
                    </a:ln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lnTo>
                      <a:pt x="1045" y="3373"/>
                    </a:ln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8"/>
                      <a:pt x="1050" y="3378"/>
                    </a:cubicBezTo>
                    <a:cubicBezTo>
                      <a:pt x="1050" y="3378"/>
                      <a:pt x="1050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63" y="3378"/>
                      <a:pt x="1063" y="3378"/>
                    </a:cubicBezTo>
                    <a:lnTo>
                      <a:pt x="1063" y="3382"/>
                    </a:lnTo>
                    <a:cubicBezTo>
                      <a:pt x="1063" y="3382"/>
                      <a:pt x="1063" y="3382"/>
                      <a:pt x="1063" y="3382"/>
                    </a:cubicBezTo>
                    <a:lnTo>
                      <a:pt x="1063" y="3382"/>
                    </a:ln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lnTo>
                      <a:pt x="1067" y="3382"/>
                    </a:ln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71" y="3386"/>
                      <a:pt x="1076" y="3386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lnTo>
                      <a:pt x="1089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lnTo>
                      <a:pt x="1089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cubicBezTo>
                      <a:pt x="1115" y="3404"/>
                      <a:pt x="1141" y="3412"/>
                      <a:pt x="1171" y="3421"/>
                    </a:cubicBezTo>
                    <a:close/>
                    <a:moveTo>
                      <a:pt x="625" y="2463"/>
                    </a:moveTo>
                    <a:lnTo>
                      <a:pt x="260" y="2688"/>
                    </a:lnTo>
                    <a:cubicBezTo>
                      <a:pt x="308" y="2771"/>
                      <a:pt x="365" y="2844"/>
                      <a:pt x="430" y="2918"/>
                    </a:cubicBezTo>
                    <a:lnTo>
                      <a:pt x="430" y="2918"/>
                    </a:lnTo>
                    <a:lnTo>
                      <a:pt x="430" y="2918"/>
                    </a:lnTo>
                    <a:lnTo>
                      <a:pt x="755" y="2636"/>
                    </a:lnTo>
                    <a:cubicBezTo>
                      <a:pt x="707" y="2584"/>
                      <a:pt x="664" y="2524"/>
                      <a:pt x="625" y="2463"/>
                    </a:cubicBezTo>
                    <a:close/>
                    <a:moveTo>
                      <a:pt x="425" y="1813"/>
                    </a:moveTo>
                    <a:lnTo>
                      <a:pt x="0" y="1830"/>
                    </a:lnTo>
                    <a:cubicBezTo>
                      <a:pt x="0" y="1847"/>
                      <a:pt x="0" y="1865"/>
                      <a:pt x="0" y="1882"/>
                    </a:cubicBezTo>
                    <a:cubicBezTo>
                      <a:pt x="0" y="1882"/>
                      <a:pt x="0" y="1882"/>
                      <a:pt x="0" y="1882"/>
                    </a:cubicBezTo>
                    <a:cubicBezTo>
                      <a:pt x="0" y="1882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lnTo>
                      <a:pt x="0" y="1886"/>
                    </a:lnTo>
                    <a:cubicBezTo>
                      <a:pt x="0" y="1886"/>
                      <a:pt x="0" y="1891"/>
                      <a:pt x="0" y="1891"/>
                    </a:cubicBezTo>
                    <a:lnTo>
                      <a:pt x="0" y="1891"/>
                    </a:lnTo>
                    <a:cubicBezTo>
                      <a:pt x="0" y="1891"/>
                      <a:pt x="0" y="1891"/>
                      <a:pt x="0" y="1891"/>
                    </a:cubicBezTo>
                    <a:lnTo>
                      <a:pt x="0" y="1891"/>
                    </a:lnTo>
                    <a:cubicBezTo>
                      <a:pt x="0" y="1891"/>
                      <a:pt x="0" y="1891"/>
                      <a:pt x="0" y="1891"/>
                    </a:cubicBezTo>
                    <a:cubicBezTo>
                      <a:pt x="0" y="1891"/>
                      <a:pt x="0" y="1891"/>
                      <a:pt x="0" y="1891"/>
                    </a:cubicBezTo>
                    <a:lnTo>
                      <a:pt x="0" y="1895"/>
                    </a:lnTo>
                    <a:cubicBezTo>
                      <a:pt x="0" y="1895"/>
                      <a:pt x="0" y="1895"/>
                      <a:pt x="0" y="1895"/>
                    </a:cubicBezTo>
                    <a:cubicBezTo>
                      <a:pt x="0" y="1895"/>
                      <a:pt x="0" y="1895"/>
                      <a:pt x="0" y="1895"/>
                    </a:cubicBezTo>
                    <a:lnTo>
                      <a:pt x="0" y="1895"/>
                    </a:lnTo>
                    <a:cubicBezTo>
                      <a:pt x="0" y="1895"/>
                      <a:pt x="0" y="1895"/>
                      <a:pt x="0" y="1895"/>
                    </a:cubicBezTo>
                    <a:cubicBezTo>
                      <a:pt x="0" y="1895"/>
                      <a:pt x="0" y="1895"/>
                      <a:pt x="5" y="1895"/>
                    </a:cubicBezTo>
                    <a:lnTo>
                      <a:pt x="5" y="1895"/>
                    </a:lnTo>
                    <a:cubicBezTo>
                      <a:pt x="5" y="1895"/>
                      <a:pt x="5" y="1895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lnTo>
                      <a:pt x="5" y="1899"/>
                    </a:ln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904"/>
                    </a:cubicBezTo>
                    <a:lnTo>
                      <a:pt x="5" y="1904"/>
                    </a:lnTo>
                    <a:cubicBezTo>
                      <a:pt x="5" y="1904"/>
                      <a:pt x="5" y="1904"/>
                      <a:pt x="5" y="1904"/>
                    </a:cubicBezTo>
                    <a:cubicBezTo>
                      <a:pt x="5" y="1904"/>
                      <a:pt x="5" y="1904"/>
                      <a:pt x="5" y="1904"/>
                    </a:cubicBezTo>
                    <a:lnTo>
                      <a:pt x="5" y="1904"/>
                    </a:lnTo>
                    <a:cubicBezTo>
                      <a:pt x="5" y="1904"/>
                      <a:pt x="5" y="1904"/>
                      <a:pt x="5" y="1904"/>
                    </a:cubicBezTo>
                    <a:cubicBezTo>
                      <a:pt x="5" y="1904"/>
                      <a:pt x="5" y="1904"/>
                      <a:pt x="5" y="1904"/>
                    </a:cubicBezTo>
                    <a:lnTo>
                      <a:pt x="5" y="1908"/>
                    </a:lnTo>
                    <a:cubicBezTo>
                      <a:pt x="5" y="1908"/>
                      <a:pt x="5" y="1908"/>
                      <a:pt x="5" y="1908"/>
                    </a:cubicBezTo>
                    <a:lnTo>
                      <a:pt x="5" y="1908"/>
                    </a:lnTo>
                    <a:cubicBezTo>
                      <a:pt x="5" y="1908"/>
                      <a:pt x="5" y="1908"/>
                      <a:pt x="5" y="1908"/>
                    </a:cubicBezTo>
                    <a:cubicBezTo>
                      <a:pt x="5" y="1908"/>
                      <a:pt x="5" y="1908"/>
                      <a:pt x="5" y="1908"/>
                    </a:cubicBezTo>
                    <a:cubicBezTo>
                      <a:pt x="5" y="1908"/>
                      <a:pt x="5" y="1908"/>
                      <a:pt x="5" y="1908"/>
                    </a:cubicBezTo>
                    <a:lnTo>
                      <a:pt x="5" y="1908"/>
                    </a:lnTo>
                    <a:cubicBezTo>
                      <a:pt x="5" y="1912"/>
                      <a:pt x="5" y="1912"/>
                      <a:pt x="5" y="1912"/>
                    </a:cubicBezTo>
                    <a:cubicBezTo>
                      <a:pt x="5" y="1912"/>
                      <a:pt x="5" y="1912"/>
                      <a:pt x="5" y="1912"/>
                    </a:cubicBezTo>
                    <a:cubicBezTo>
                      <a:pt x="5" y="1912"/>
                      <a:pt x="5" y="1912"/>
                      <a:pt x="5" y="1912"/>
                    </a:cubicBezTo>
                    <a:lnTo>
                      <a:pt x="5" y="1912"/>
                    </a:lnTo>
                    <a:cubicBezTo>
                      <a:pt x="5" y="1912"/>
                      <a:pt x="5" y="1917"/>
                      <a:pt x="5" y="1917"/>
                    </a:cubicBezTo>
                    <a:cubicBezTo>
                      <a:pt x="5" y="1917"/>
                      <a:pt x="5" y="1917"/>
                      <a:pt x="5" y="1917"/>
                    </a:cubicBezTo>
                    <a:cubicBezTo>
                      <a:pt x="5" y="1917"/>
                      <a:pt x="5" y="1917"/>
                      <a:pt x="5" y="1917"/>
                    </a:cubicBezTo>
                    <a:lnTo>
                      <a:pt x="5" y="1917"/>
                    </a:lnTo>
                    <a:cubicBezTo>
                      <a:pt x="5" y="1917"/>
                      <a:pt x="5" y="1917"/>
                      <a:pt x="5" y="1917"/>
                    </a:cubicBezTo>
                    <a:lnTo>
                      <a:pt x="5" y="1917"/>
                    </a:lnTo>
                    <a:lnTo>
                      <a:pt x="5" y="1921"/>
                    </a:lnTo>
                    <a:lnTo>
                      <a:pt x="5" y="1921"/>
                    </a:lnTo>
                    <a:cubicBezTo>
                      <a:pt x="5" y="1921"/>
                      <a:pt x="5" y="1921"/>
                      <a:pt x="5" y="1921"/>
                    </a:cubicBezTo>
                    <a:cubicBezTo>
                      <a:pt x="5" y="1921"/>
                      <a:pt x="5" y="1921"/>
                      <a:pt x="5" y="1921"/>
                    </a:cubicBezTo>
                    <a:cubicBezTo>
                      <a:pt x="5" y="1921"/>
                      <a:pt x="5" y="1921"/>
                      <a:pt x="5" y="1921"/>
                    </a:cubicBezTo>
                    <a:lnTo>
                      <a:pt x="5" y="1921"/>
                    </a:lnTo>
                    <a:cubicBezTo>
                      <a:pt x="5" y="1925"/>
                      <a:pt x="5" y="1925"/>
                      <a:pt x="5" y="1925"/>
                    </a:cubicBezTo>
                    <a:lnTo>
                      <a:pt x="5" y="1925"/>
                    </a:lnTo>
                    <a:cubicBezTo>
                      <a:pt x="5" y="1925"/>
                      <a:pt x="5" y="1925"/>
                      <a:pt x="5" y="1930"/>
                    </a:cubicBezTo>
                    <a:lnTo>
                      <a:pt x="5" y="1930"/>
                    </a:lnTo>
                    <a:cubicBezTo>
                      <a:pt x="5" y="1930"/>
                      <a:pt x="5" y="1930"/>
                      <a:pt x="5" y="1930"/>
                    </a:cubicBezTo>
                    <a:lnTo>
                      <a:pt x="5" y="1930"/>
                    </a:lnTo>
                    <a:cubicBezTo>
                      <a:pt x="5" y="1930"/>
                      <a:pt x="5" y="1930"/>
                      <a:pt x="5" y="1930"/>
                    </a:cubicBezTo>
                    <a:lnTo>
                      <a:pt x="5" y="1930"/>
                    </a:lnTo>
                    <a:cubicBezTo>
                      <a:pt x="5" y="1934"/>
                      <a:pt x="5" y="1934"/>
                      <a:pt x="5" y="1938"/>
                    </a:cubicBezTo>
                    <a:lnTo>
                      <a:pt x="5" y="1938"/>
                    </a:lnTo>
                    <a:cubicBezTo>
                      <a:pt x="5" y="1938"/>
                      <a:pt x="5" y="1943"/>
                      <a:pt x="9" y="1943"/>
                    </a:cubicBezTo>
                    <a:lnTo>
                      <a:pt x="9" y="1943"/>
                    </a:lnTo>
                    <a:cubicBezTo>
                      <a:pt x="9" y="1964"/>
                      <a:pt x="13" y="1986"/>
                      <a:pt x="13" y="2008"/>
                    </a:cubicBezTo>
                    <a:lnTo>
                      <a:pt x="13" y="2008"/>
                    </a:lnTo>
                    <a:lnTo>
                      <a:pt x="13" y="2008"/>
                    </a:lnTo>
                    <a:lnTo>
                      <a:pt x="13" y="2008"/>
                    </a:lnTo>
                    <a:cubicBezTo>
                      <a:pt x="13" y="2008"/>
                      <a:pt x="13" y="2012"/>
                      <a:pt x="13" y="2012"/>
                    </a:cubicBezTo>
                    <a:lnTo>
                      <a:pt x="13" y="2012"/>
                    </a:lnTo>
                    <a:cubicBezTo>
                      <a:pt x="13" y="2012"/>
                      <a:pt x="13" y="2012"/>
                      <a:pt x="13" y="2012"/>
                    </a:cubicBezTo>
                    <a:lnTo>
                      <a:pt x="13" y="2012"/>
                    </a:lnTo>
                    <a:cubicBezTo>
                      <a:pt x="18" y="2012"/>
                      <a:pt x="18" y="2012"/>
                      <a:pt x="18" y="2012"/>
                    </a:cubicBezTo>
                    <a:lnTo>
                      <a:pt x="18" y="2012"/>
                    </a:lnTo>
                    <a:cubicBezTo>
                      <a:pt x="18" y="2016"/>
                      <a:pt x="18" y="2016"/>
                      <a:pt x="18" y="2016"/>
                    </a:cubicBezTo>
                    <a:lnTo>
                      <a:pt x="18" y="2016"/>
                    </a:lnTo>
                    <a:cubicBezTo>
                      <a:pt x="18" y="2016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lnTo>
                      <a:pt x="18" y="2029"/>
                    </a:ln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42"/>
                      <a:pt x="18" y="2042"/>
                    </a:cubicBezTo>
                    <a:cubicBezTo>
                      <a:pt x="18" y="2042"/>
                      <a:pt x="18" y="2042"/>
                      <a:pt x="18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lnTo>
                      <a:pt x="22" y="2047"/>
                    </a:ln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lnTo>
                      <a:pt x="22" y="2047"/>
                    </a:ln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51"/>
                      <a:pt x="22" y="2051"/>
                      <a:pt x="22" y="2051"/>
                    </a:cubicBezTo>
                    <a:lnTo>
                      <a:pt x="22" y="2051"/>
                    </a:lnTo>
                    <a:cubicBezTo>
                      <a:pt x="22" y="2051"/>
                      <a:pt x="22" y="2051"/>
                      <a:pt x="22" y="2051"/>
                    </a:cubicBezTo>
                    <a:cubicBezTo>
                      <a:pt x="22" y="2051"/>
                      <a:pt x="22" y="2051"/>
                      <a:pt x="22" y="2051"/>
                    </a:cubicBezTo>
                    <a:cubicBezTo>
                      <a:pt x="22" y="2055"/>
                      <a:pt x="22" y="2055"/>
                      <a:pt x="22" y="2055"/>
                    </a:cubicBezTo>
                    <a:cubicBezTo>
                      <a:pt x="22" y="2055"/>
                      <a:pt x="22" y="2055"/>
                      <a:pt x="22" y="2055"/>
                    </a:cubicBezTo>
                    <a:cubicBezTo>
                      <a:pt x="22" y="2055"/>
                      <a:pt x="22" y="2055"/>
                      <a:pt x="22" y="2055"/>
                    </a:cubicBezTo>
                    <a:lnTo>
                      <a:pt x="22" y="2055"/>
                    </a:lnTo>
                    <a:lnTo>
                      <a:pt x="22" y="2060"/>
                    </a:lnTo>
                    <a:lnTo>
                      <a:pt x="22" y="2060"/>
                    </a:lnTo>
                    <a:cubicBezTo>
                      <a:pt x="26" y="2077"/>
                      <a:pt x="31" y="2099"/>
                      <a:pt x="35" y="2116"/>
                    </a:cubicBezTo>
                    <a:lnTo>
                      <a:pt x="451" y="2029"/>
                    </a:lnTo>
                    <a:cubicBezTo>
                      <a:pt x="438" y="1960"/>
                      <a:pt x="430" y="1886"/>
                      <a:pt x="425" y="1813"/>
                    </a:cubicBezTo>
                    <a:close/>
                    <a:moveTo>
                      <a:pt x="191" y="958"/>
                    </a:moveTo>
                    <a:cubicBezTo>
                      <a:pt x="191" y="963"/>
                      <a:pt x="187" y="963"/>
                      <a:pt x="187" y="967"/>
                    </a:cubicBezTo>
                    <a:lnTo>
                      <a:pt x="187" y="967"/>
                    </a:lnTo>
                    <a:cubicBezTo>
                      <a:pt x="187" y="967"/>
                      <a:pt x="187" y="967"/>
                      <a:pt x="187" y="967"/>
                    </a:cubicBezTo>
                    <a:lnTo>
                      <a:pt x="187" y="971"/>
                    </a:lnTo>
                    <a:cubicBezTo>
                      <a:pt x="187" y="971"/>
                      <a:pt x="187" y="971"/>
                      <a:pt x="187" y="971"/>
                    </a:cubicBezTo>
                    <a:cubicBezTo>
                      <a:pt x="178" y="980"/>
                      <a:pt x="174" y="993"/>
                      <a:pt x="169" y="1002"/>
                    </a:cubicBezTo>
                    <a:cubicBezTo>
                      <a:pt x="169" y="1002"/>
                      <a:pt x="169" y="1002"/>
                      <a:pt x="169" y="1002"/>
                    </a:cubicBezTo>
                    <a:cubicBezTo>
                      <a:pt x="169" y="1002"/>
                      <a:pt x="169" y="1002"/>
                      <a:pt x="169" y="1006"/>
                    </a:cubicBezTo>
                    <a:lnTo>
                      <a:pt x="169" y="1006"/>
                    </a:lnTo>
                    <a:lnTo>
                      <a:pt x="169" y="1006"/>
                    </a:lnTo>
                    <a:cubicBezTo>
                      <a:pt x="169" y="1006"/>
                      <a:pt x="169" y="1006"/>
                      <a:pt x="169" y="1006"/>
                    </a:cubicBezTo>
                    <a:lnTo>
                      <a:pt x="165" y="1006"/>
                    </a:lnTo>
                    <a:cubicBezTo>
                      <a:pt x="165" y="1006"/>
                      <a:pt x="165" y="1006"/>
                      <a:pt x="165" y="1006"/>
                    </a:cubicBezTo>
                    <a:cubicBezTo>
                      <a:pt x="165" y="1006"/>
                      <a:pt x="165" y="1006"/>
                      <a:pt x="165" y="1006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5"/>
                      <a:pt x="165" y="1015"/>
                    </a:cubicBezTo>
                    <a:lnTo>
                      <a:pt x="165" y="1015"/>
                    </a:lnTo>
                    <a:cubicBezTo>
                      <a:pt x="165" y="1015"/>
                      <a:pt x="165" y="1015"/>
                      <a:pt x="165" y="1015"/>
                    </a:cubicBezTo>
                    <a:cubicBezTo>
                      <a:pt x="165" y="1015"/>
                      <a:pt x="165" y="1015"/>
                      <a:pt x="165" y="1015"/>
                    </a:cubicBezTo>
                    <a:cubicBezTo>
                      <a:pt x="165" y="1015"/>
                      <a:pt x="165" y="1015"/>
                      <a:pt x="161" y="1015"/>
                    </a:cubicBezTo>
                    <a:cubicBezTo>
                      <a:pt x="161" y="1015"/>
                      <a:pt x="161" y="1015"/>
                      <a:pt x="161" y="1015"/>
                    </a:cubicBezTo>
                    <a:cubicBezTo>
                      <a:pt x="161" y="1015"/>
                      <a:pt x="161" y="1015"/>
                      <a:pt x="161" y="1015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61" y="1023"/>
                      <a:pt x="161" y="1023"/>
                    </a:cubicBezTo>
                    <a:lnTo>
                      <a:pt x="161" y="1023"/>
                    </a:ln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56" y="1023"/>
                      <a:pt x="156" y="1023"/>
                    </a:cubicBezTo>
                    <a:cubicBezTo>
                      <a:pt x="156" y="1023"/>
                      <a:pt x="156" y="1023"/>
                      <a:pt x="156" y="1028"/>
                    </a:cubicBezTo>
                    <a:lnTo>
                      <a:pt x="156" y="1028"/>
                    </a:ln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32"/>
                    </a:cubicBezTo>
                    <a:cubicBezTo>
                      <a:pt x="156" y="1032"/>
                      <a:pt x="156" y="1032"/>
                      <a:pt x="156" y="1032"/>
                    </a:cubicBezTo>
                    <a:lnTo>
                      <a:pt x="156" y="1032"/>
                    </a:lnTo>
                    <a:cubicBezTo>
                      <a:pt x="156" y="1032"/>
                      <a:pt x="156" y="1032"/>
                      <a:pt x="156" y="1032"/>
                    </a:cubicBezTo>
                    <a:cubicBezTo>
                      <a:pt x="156" y="1032"/>
                      <a:pt x="156" y="1032"/>
                      <a:pt x="156" y="1032"/>
                    </a:cubicBezTo>
                    <a:lnTo>
                      <a:pt x="156" y="1032"/>
                    </a:lnTo>
                    <a:lnTo>
                      <a:pt x="156" y="1032"/>
                    </a:lnTo>
                    <a:cubicBezTo>
                      <a:pt x="152" y="1032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lnTo>
                      <a:pt x="152" y="1036"/>
                    </a:lnTo>
                    <a:lnTo>
                      <a:pt x="152" y="1036"/>
                    </a:lnTo>
                    <a:cubicBezTo>
                      <a:pt x="152" y="1036"/>
                      <a:pt x="152" y="1036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lnTo>
                      <a:pt x="152" y="1041"/>
                    </a:ln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5"/>
                    </a:cubicBezTo>
                    <a:cubicBezTo>
                      <a:pt x="152" y="1045"/>
                      <a:pt x="152" y="1045"/>
                      <a:pt x="148" y="1045"/>
                    </a:cubicBezTo>
                    <a:cubicBezTo>
                      <a:pt x="148" y="1045"/>
                      <a:pt x="148" y="1045"/>
                      <a:pt x="148" y="1045"/>
                    </a:cubicBezTo>
                    <a:cubicBezTo>
                      <a:pt x="148" y="1045"/>
                      <a:pt x="148" y="1045"/>
                      <a:pt x="148" y="1045"/>
                    </a:cubicBezTo>
                    <a:lnTo>
                      <a:pt x="148" y="1045"/>
                    </a:lnTo>
                    <a:cubicBezTo>
                      <a:pt x="148" y="1045"/>
                      <a:pt x="148" y="1045"/>
                      <a:pt x="148" y="1045"/>
                    </a:cubicBezTo>
                    <a:lnTo>
                      <a:pt x="148" y="1045"/>
                    </a:lnTo>
                    <a:cubicBezTo>
                      <a:pt x="148" y="1045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lnTo>
                      <a:pt x="143" y="1058"/>
                    </a:ln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62"/>
                      <a:pt x="143" y="1062"/>
                    </a:cubicBezTo>
                    <a:lnTo>
                      <a:pt x="143" y="1062"/>
                    </a:ln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39" y="1062"/>
                    </a:cubicBezTo>
                    <a:cubicBezTo>
                      <a:pt x="139" y="1062"/>
                      <a:pt x="139" y="1062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lnTo>
                      <a:pt x="139" y="1071"/>
                    </a:ln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5"/>
                      <a:pt x="139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lnTo>
                      <a:pt x="135" y="1080"/>
                    </a:lnTo>
                    <a:cubicBezTo>
                      <a:pt x="135" y="1080"/>
                      <a:pt x="135" y="1080"/>
                      <a:pt x="135" y="1084"/>
                    </a:cubicBezTo>
                    <a:cubicBezTo>
                      <a:pt x="135" y="1084"/>
                      <a:pt x="135" y="1084"/>
                      <a:pt x="135" y="1084"/>
                    </a:cubicBezTo>
                    <a:lnTo>
                      <a:pt x="135" y="1084"/>
                    </a:lnTo>
                    <a:cubicBezTo>
                      <a:pt x="135" y="1084"/>
                      <a:pt x="135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lnTo>
                      <a:pt x="130" y="1088"/>
                    </a:lnTo>
                    <a:cubicBezTo>
                      <a:pt x="130" y="1088"/>
                      <a:pt x="130" y="1088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lnTo>
                      <a:pt x="130" y="1093"/>
                    </a:lnTo>
                    <a:cubicBezTo>
                      <a:pt x="130" y="1093"/>
                      <a:pt x="130" y="1093"/>
                      <a:pt x="126" y="1093"/>
                    </a:cubicBezTo>
                    <a:cubicBezTo>
                      <a:pt x="126" y="1093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6"/>
                    </a:cubicBezTo>
                    <a:cubicBezTo>
                      <a:pt x="126" y="1106"/>
                      <a:pt x="126" y="1106"/>
                      <a:pt x="126" y="1106"/>
                    </a:cubicBezTo>
                    <a:cubicBezTo>
                      <a:pt x="126" y="1106"/>
                      <a:pt x="126" y="1106"/>
                      <a:pt x="126" y="1106"/>
                    </a:cubicBezTo>
                    <a:cubicBezTo>
                      <a:pt x="126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lnTo>
                      <a:pt x="122" y="1110"/>
                    </a:ln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lnTo>
                      <a:pt x="122" y="1110"/>
                    </a:ln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17" y="1115"/>
                      <a:pt x="117" y="1115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lnTo>
                      <a:pt x="117" y="1119"/>
                    </a:ln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lnTo>
                      <a:pt x="117" y="1123"/>
                    </a:ln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3" y="1128"/>
                      <a:pt x="113" y="1128"/>
                      <a:pt x="113" y="1128"/>
                    </a:cubicBezTo>
                    <a:cubicBezTo>
                      <a:pt x="113" y="1128"/>
                      <a:pt x="113" y="1128"/>
                      <a:pt x="113" y="1128"/>
                    </a:cubicBezTo>
                    <a:lnTo>
                      <a:pt x="113" y="1128"/>
                    </a:lnTo>
                    <a:cubicBezTo>
                      <a:pt x="113" y="1132"/>
                      <a:pt x="113" y="1132"/>
                      <a:pt x="113" y="1132"/>
                    </a:cubicBezTo>
                    <a:lnTo>
                      <a:pt x="113" y="1132"/>
                    </a:ln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lnTo>
                      <a:pt x="113" y="1136"/>
                    </a:lnTo>
                    <a:cubicBezTo>
                      <a:pt x="113" y="1136"/>
                      <a:pt x="113" y="1136"/>
                      <a:pt x="113" y="1136"/>
                    </a:cubicBezTo>
                    <a:cubicBezTo>
                      <a:pt x="113" y="1136"/>
                      <a:pt x="113" y="1136"/>
                      <a:pt x="113" y="1136"/>
                    </a:cubicBezTo>
                    <a:lnTo>
                      <a:pt x="113" y="1136"/>
                    </a:lnTo>
                    <a:lnTo>
                      <a:pt x="113" y="1136"/>
                    </a:lnTo>
                    <a:cubicBezTo>
                      <a:pt x="113" y="1136"/>
                      <a:pt x="113" y="1136"/>
                      <a:pt x="113" y="1136"/>
                    </a:cubicBezTo>
                    <a:cubicBezTo>
                      <a:pt x="113" y="1136"/>
                      <a:pt x="113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lnTo>
                      <a:pt x="109" y="1141"/>
                    </a:lnTo>
                    <a:cubicBezTo>
                      <a:pt x="109" y="1141"/>
                      <a:pt x="109" y="1141"/>
                      <a:pt x="109" y="1141"/>
                    </a:cubicBezTo>
                    <a:lnTo>
                      <a:pt x="109" y="1141"/>
                    </a:lnTo>
                    <a:lnTo>
                      <a:pt x="109" y="1141"/>
                    </a:ln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9"/>
                      <a:pt x="109" y="1149"/>
                      <a:pt x="109" y="1149"/>
                    </a:cubicBezTo>
                    <a:cubicBezTo>
                      <a:pt x="109" y="1149"/>
                      <a:pt x="109" y="1149"/>
                      <a:pt x="109" y="1149"/>
                    </a:cubicBezTo>
                    <a:cubicBezTo>
                      <a:pt x="109" y="1149"/>
                      <a:pt x="109" y="1149"/>
                      <a:pt x="104" y="1149"/>
                    </a:cubicBezTo>
                    <a:cubicBezTo>
                      <a:pt x="104" y="1149"/>
                      <a:pt x="104" y="1149"/>
                      <a:pt x="104" y="1149"/>
                    </a:cubicBezTo>
                    <a:cubicBezTo>
                      <a:pt x="104" y="1149"/>
                      <a:pt x="104" y="1154"/>
                      <a:pt x="104" y="1154"/>
                    </a:cubicBezTo>
                    <a:lnTo>
                      <a:pt x="104" y="1154"/>
                    </a:lnTo>
                    <a:cubicBezTo>
                      <a:pt x="104" y="1154"/>
                      <a:pt x="104" y="1154"/>
                      <a:pt x="104" y="1154"/>
                    </a:cubicBezTo>
                    <a:lnTo>
                      <a:pt x="104" y="1154"/>
                    </a:lnTo>
                    <a:cubicBezTo>
                      <a:pt x="104" y="1154"/>
                      <a:pt x="104" y="1154"/>
                      <a:pt x="104" y="1158"/>
                    </a:cubicBezTo>
                    <a:lnTo>
                      <a:pt x="104" y="1158"/>
                    </a:lnTo>
                    <a:cubicBezTo>
                      <a:pt x="104" y="1158"/>
                      <a:pt x="104" y="1158"/>
                      <a:pt x="104" y="1158"/>
                    </a:cubicBezTo>
                    <a:cubicBezTo>
                      <a:pt x="104" y="1158"/>
                      <a:pt x="104" y="1158"/>
                      <a:pt x="104" y="1158"/>
                    </a:cubicBezTo>
                    <a:cubicBezTo>
                      <a:pt x="104" y="1162"/>
                      <a:pt x="100" y="1167"/>
                      <a:pt x="100" y="1167"/>
                    </a:cubicBezTo>
                    <a:lnTo>
                      <a:pt x="100" y="1167"/>
                    </a:lnTo>
                    <a:cubicBezTo>
                      <a:pt x="96" y="1184"/>
                      <a:pt x="87" y="1206"/>
                      <a:pt x="83" y="1223"/>
                    </a:cubicBezTo>
                    <a:lnTo>
                      <a:pt x="490" y="1353"/>
                    </a:lnTo>
                    <a:cubicBezTo>
                      <a:pt x="508" y="1297"/>
                      <a:pt x="529" y="1245"/>
                      <a:pt x="555" y="1193"/>
                    </a:cubicBezTo>
                    <a:cubicBezTo>
                      <a:pt x="560" y="1180"/>
                      <a:pt x="568" y="1167"/>
                      <a:pt x="573" y="1154"/>
                    </a:cubicBezTo>
                    <a:close/>
                    <a:moveTo>
                      <a:pt x="789" y="291"/>
                    </a:moveTo>
                    <a:cubicBezTo>
                      <a:pt x="763" y="304"/>
                      <a:pt x="742" y="321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43"/>
                    </a:cubicBezTo>
                    <a:lnTo>
                      <a:pt x="716" y="343"/>
                    </a:lnTo>
                    <a:cubicBezTo>
                      <a:pt x="716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lnTo>
                      <a:pt x="711" y="343"/>
                    </a:ln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07" y="347"/>
                      <a:pt x="707" y="347"/>
                      <a:pt x="707" y="347"/>
                    </a:cubicBezTo>
                    <a:lnTo>
                      <a:pt x="707" y="347"/>
                    </a:lnTo>
                    <a:cubicBezTo>
                      <a:pt x="707" y="347"/>
                      <a:pt x="707" y="347"/>
                      <a:pt x="707" y="347"/>
                    </a:cubicBezTo>
                    <a:lnTo>
                      <a:pt x="707" y="347"/>
                    </a:ln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3" y="347"/>
                      <a:pt x="703" y="347"/>
                      <a:pt x="703" y="347"/>
                    </a:cubicBezTo>
                    <a:cubicBezTo>
                      <a:pt x="703" y="347"/>
                      <a:pt x="703" y="347"/>
                      <a:pt x="703" y="347"/>
                    </a:cubicBezTo>
                    <a:cubicBezTo>
                      <a:pt x="703" y="347"/>
                      <a:pt x="703" y="347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8" y="356"/>
                      <a:pt x="698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lnTo>
                      <a:pt x="694" y="356"/>
                    </a:ln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lnTo>
                      <a:pt x="694" y="356"/>
                    </a:ln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90" y="360"/>
                      <a:pt x="690" y="360"/>
                    </a:cubicBezTo>
                    <a:lnTo>
                      <a:pt x="690" y="360"/>
                    </a:lnTo>
                    <a:cubicBezTo>
                      <a:pt x="690" y="360"/>
                      <a:pt x="690" y="360"/>
                      <a:pt x="690" y="360"/>
                    </a:cubicBezTo>
                    <a:lnTo>
                      <a:pt x="690" y="360"/>
                    </a:ln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85" y="360"/>
                      <a:pt x="685" y="360"/>
                    </a:cubicBezTo>
                    <a:cubicBezTo>
                      <a:pt x="685" y="360"/>
                      <a:pt x="685" y="360"/>
                      <a:pt x="685" y="360"/>
                    </a:cubicBezTo>
                    <a:cubicBezTo>
                      <a:pt x="685" y="360"/>
                      <a:pt x="685" y="360"/>
                      <a:pt x="685" y="360"/>
                    </a:cubicBezTo>
                    <a:cubicBezTo>
                      <a:pt x="685" y="360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1" y="364"/>
                    </a:cubicBezTo>
                    <a:cubicBezTo>
                      <a:pt x="681" y="364"/>
                      <a:pt x="681" y="364"/>
                      <a:pt x="681" y="364"/>
                    </a:cubicBezTo>
                    <a:cubicBezTo>
                      <a:pt x="681" y="364"/>
                      <a:pt x="681" y="364"/>
                      <a:pt x="681" y="364"/>
                    </a:cubicBezTo>
                    <a:cubicBezTo>
                      <a:pt x="681" y="364"/>
                      <a:pt x="681" y="369"/>
                      <a:pt x="681" y="369"/>
                    </a:cubicBezTo>
                    <a:cubicBezTo>
                      <a:pt x="681" y="369"/>
                      <a:pt x="681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lnTo>
                      <a:pt x="672" y="373"/>
                    </a:lnTo>
                    <a:lnTo>
                      <a:pt x="672" y="373"/>
                    </a:ln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lnTo>
                      <a:pt x="668" y="377"/>
                    </a:lnTo>
                    <a:lnTo>
                      <a:pt x="668" y="377"/>
                    </a:lnTo>
                    <a:cubicBezTo>
                      <a:pt x="668" y="377"/>
                      <a:pt x="668" y="377"/>
                      <a:pt x="668" y="377"/>
                    </a:cubicBezTo>
                    <a:lnTo>
                      <a:pt x="668" y="377"/>
                    </a:lnTo>
                    <a:cubicBezTo>
                      <a:pt x="633" y="403"/>
                      <a:pt x="599" y="434"/>
                      <a:pt x="564" y="464"/>
                    </a:cubicBezTo>
                    <a:lnTo>
                      <a:pt x="854" y="781"/>
                    </a:lnTo>
                    <a:cubicBezTo>
                      <a:pt x="907" y="733"/>
                      <a:pt x="963" y="685"/>
                      <a:pt x="1024" y="646"/>
                    </a:cubicBezTo>
                    <a:close/>
                    <a:moveTo>
                      <a:pt x="1635" y="0"/>
                    </a:moveTo>
                    <a:lnTo>
                      <a:pt x="1635" y="0"/>
                    </a:lnTo>
                    <a:lnTo>
                      <a:pt x="1635" y="0"/>
                    </a:lnTo>
                    <a:cubicBezTo>
                      <a:pt x="1635" y="0"/>
                      <a:pt x="1635" y="0"/>
                      <a:pt x="1635" y="0"/>
                    </a:cubicBezTo>
                    <a:lnTo>
                      <a:pt x="1635" y="0"/>
                    </a:lnTo>
                    <a:cubicBezTo>
                      <a:pt x="1631" y="0"/>
                      <a:pt x="1631" y="0"/>
                      <a:pt x="1631" y="0"/>
                    </a:cubicBezTo>
                    <a:lnTo>
                      <a:pt x="1631" y="0"/>
                    </a:lnTo>
                    <a:cubicBezTo>
                      <a:pt x="1631" y="0"/>
                      <a:pt x="1631" y="0"/>
                      <a:pt x="1631" y="0"/>
                    </a:cubicBezTo>
                    <a:cubicBezTo>
                      <a:pt x="1631" y="0"/>
                      <a:pt x="1631" y="0"/>
                      <a:pt x="1631" y="0"/>
                    </a:cubicBezTo>
                    <a:cubicBezTo>
                      <a:pt x="1631" y="0"/>
                      <a:pt x="1626" y="0"/>
                      <a:pt x="1626" y="0"/>
                    </a:cubicBezTo>
                    <a:lnTo>
                      <a:pt x="1626" y="0"/>
                    </a:lnTo>
                    <a:cubicBezTo>
                      <a:pt x="1626" y="0"/>
                      <a:pt x="1626" y="0"/>
                      <a:pt x="1626" y="0"/>
                    </a:cubicBezTo>
                    <a:cubicBezTo>
                      <a:pt x="1626" y="0"/>
                      <a:pt x="1626" y="0"/>
                      <a:pt x="1626" y="0"/>
                    </a:cubicBezTo>
                    <a:cubicBezTo>
                      <a:pt x="1626" y="0"/>
                      <a:pt x="1626" y="0"/>
                      <a:pt x="1626" y="0"/>
                    </a:cubicBezTo>
                    <a:lnTo>
                      <a:pt x="1626" y="0"/>
                    </a:lnTo>
                    <a:cubicBezTo>
                      <a:pt x="1626" y="0"/>
                      <a:pt x="1626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lnTo>
                      <a:pt x="1622" y="0"/>
                    </a:ln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lnTo>
                      <a:pt x="1618" y="0"/>
                    </a:lnTo>
                    <a:cubicBezTo>
                      <a:pt x="1618" y="0"/>
                      <a:pt x="1618" y="0"/>
                      <a:pt x="1618" y="0"/>
                    </a:cubicBezTo>
                    <a:cubicBezTo>
                      <a:pt x="1618" y="0"/>
                      <a:pt x="1618" y="5"/>
                      <a:pt x="1618" y="5"/>
                    </a:cubicBezTo>
                    <a:cubicBezTo>
                      <a:pt x="1618" y="5"/>
                      <a:pt x="1618" y="5"/>
                      <a:pt x="1618" y="5"/>
                    </a:cubicBezTo>
                    <a:lnTo>
                      <a:pt x="1618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09" y="5"/>
                      <a:pt x="1609" y="5"/>
                      <a:pt x="1609" y="5"/>
                    </a:cubicBezTo>
                    <a:lnTo>
                      <a:pt x="1609" y="5"/>
                    </a:lnTo>
                    <a:cubicBezTo>
                      <a:pt x="1609" y="5"/>
                      <a:pt x="1609" y="5"/>
                      <a:pt x="1609" y="5"/>
                    </a:cubicBezTo>
                    <a:lnTo>
                      <a:pt x="1609" y="5"/>
                    </a:lnTo>
                    <a:cubicBezTo>
                      <a:pt x="1609" y="5"/>
                      <a:pt x="1609" y="5"/>
                      <a:pt x="1605" y="5"/>
                    </a:cubicBezTo>
                    <a:cubicBezTo>
                      <a:pt x="1605" y="5"/>
                      <a:pt x="1605" y="5"/>
                      <a:pt x="1605" y="5"/>
                    </a:cubicBezTo>
                    <a:cubicBezTo>
                      <a:pt x="1605" y="5"/>
                      <a:pt x="1605" y="5"/>
                      <a:pt x="1605" y="5"/>
                    </a:cubicBezTo>
                    <a:lnTo>
                      <a:pt x="1605" y="5"/>
                    </a:lnTo>
                    <a:cubicBezTo>
                      <a:pt x="1605" y="5"/>
                      <a:pt x="1605" y="5"/>
                      <a:pt x="1600" y="5"/>
                    </a:cubicBezTo>
                    <a:lnTo>
                      <a:pt x="1600" y="5"/>
                    </a:lnTo>
                    <a:cubicBezTo>
                      <a:pt x="1600" y="5"/>
                      <a:pt x="1600" y="5"/>
                      <a:pt x="1600" y="5"/>
                    </a:cubicBezTo>
                    <a:lnTo>
                      <a:pt x="1600" y="5"/>
                    </a:lnTo>
                    <a:cubicBezTo>
                      <a:pt x="1600" y="5"/>
                      <a:pt x="1600" y="5"/>
                      <a:pt x="1600" y="5"/>
                    </a:cubicBezTo>
                    <a:lnTo>
                      <a:pt x="1600" y="5"/>
                    </a:lnTo>
                    <a:cubicBezTo>
                      <a:pt x="1596" y="5"/>
                      <a:pt x="1596" y="5"/>
                      <a:pt x="1596" y="5"/>
                    </a:cubicBezTo>
                    <a:lnTo>
                      <a:pt x="1596" y="5"/>
                    </a:lnTo>
                    <a:cubicBezTo>
                      <a:pt x="1596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87" y="5"/>
                      <a:pt x="1587" y="5"/>
                    </a:cubicBezTo>
                    <a:lnTo>
                      <a:pt x="1587" y="5"/>
                    </a:lnTo>
                    <a:cubicBezTo>
                      <a:pt x="1587" y="5"/>
                      <a:pt x="1587" y="5"/>
                      <a:pt x="1587" y="5"/>
                    </a:cubicBezTo>
                    <a:lnTo>
                      <a:pt x="1587" y="5"/>
                    </a:lnTo>
                    <a:cubicBezTo>
                      <a:pt x="1583" y="5"/>
                      <a:pt x="1583" y="5"/>
                      <a:pt x="1583" y="5"/>
                    </a:cubicBezTo>
                    <a:lnTo>
                      <a:pt x="1583" y="5"/>
                    </a:lnTo>
                    <a:cubicBezTo>
                      <a:pt x="1583" y="5"/>
                      <a:pt x="1583" y="5"/>
                      <a:pt x="1579" y="5"/>
                    </a:cubicBezTo>
                    <a:lnTo>
                      <a:pt x="1579" y="5"/>
                    </a:lnTo>
                    <a:cubicBezTo>
                      <a:pt x="1579" y="5"/>
                      <a:pt x="1579" y="5"/>
                      <a:pt x="1579" y="5"/>
                    </a:cubicBezTo>
                    <a:lnTo>
                      <a:pt x="1579" y="5"/>
                    </a:lnTo>
                    <a:cubicBezTo>
                      <a:pt x="1574" y="5"/>
                      <a:pt x="1574" y="5"/>
                      <a:pt x="1570" y="9"/>
                    </a:cubicBezTo>
                    <a:lnTo>
                      <a:pt x="1570" y="9"/>
                    </a:lnTo>
                    <a:cubicBezTo>
                      <a:pt x="1496" y="13"/>
                      <a:pt x="1427" y="26"/>
                      <a:pt x="1353" y="44"/>
                    </a:cubicBezTo>
                    <a:lnTo>
                      <a:pt x="1453" y="460"/>
                    </a:lnTo>
                    <a:cubicBezTo>
                      <a:pt x="1522" y="447"/>
                      <a:pt x="1596" y="434"/>
                      <a:pt x="1665" y="429"/>
                    </a:cubicBezTo>
                    <a:close/>
                    <a:moveTo>
                      <a:pt x="2515" y="165"/>
                    </a:moveTo>
                    <a:cubicBezTo>
                      <a:pt x="2515" y="165"/>
                      <a:pt x="2515" y="165"/>
                      <a:pt x="2515" y="165"/>
                    </a:cubicBezTo>
                    <a:cubicBezTo>
                      <a:pt x="2515" y="165"/>
                      <a:pt x="2515" y="165"/>
                      <a:pt x="2515" y="165"/>
                    </a:cubicBezTo>
                    <a:lnTo>
                      <a:pt x="2511" y="165"/>
                    </a:ln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lnTo>
                      <a:pt x="2511" y="165"/>
                    </a:lnTo>
                    <a:cubicBezTo>
                      <a:pt x="2511" y="165"/>
                      <a:pt x="2511" y="165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498" y="161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lnTo>
                      <a:pt x="2498" y="156"/>
                    </a:lnTo>
                    <a:cubicBezTo>
                      <a:pt x="2498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lnTo>
                      <a:pt x="2493" y="156"/>
                    </a:ln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89" y="156"/>
                      <a:pt x="2489" y="156"/>
                      <a:pt x="2489" y="156"/>
                    </a:cubicBezTo>
                    <a:cubicBezTo>
                      <a:pt x="2489" y="156"/>
                      <a:pt x="2489" y="156"/>
                      <a:pt x="2489" y="156"/>
                    </a:cubicBezTo>
                    <a:cubicBezTo>
                      <a:pt x="2489" y="152"/>
                      <a:pt x="2489" y="152"/>
                      <a:pt x="2489" y="152"/>
                    </a:cubicBezTo>
                    <a:lnTo>
                      <a:pt x="2489" y="152"/>
                    </a:lnTo>
                    <a:cubicBezTo>
                      <a:pt x="2489" y="152"/>
                      <a:pt x="2489" y="152"/>
                      <a:pt x="2489" y="152"/>
                    </a:cubicBezTo>
                    <a:cubicBezTo>
                      <a:pt x="2489" y="152"/>
                      <a:pt x="2489" y="152"/>
                      <a:pt x="2489" y="152"/>
                    </a:cubicBezTo>
                    <a:cubicBezTo>
                      <a:pt x="2489" y="152"/>
                      <a:pt x="2489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lnTo>
                      <a:pt x="2485" y="152"/>
                    </a:ln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0" y="152"/>
                      <a:pt x="2480" y="152"/>
                    </a:cubicBezTo>
                    <a:cubicBezTo>
                      <a:pt x="2480" y="152"/>
                      <a:pt x="2480" y="152"/>
                      <a:pt x="2480" y="152"/>
                    </a:cubicBezTo>
                    <a:cubicBezTo>
                      <a:pt x="2480" y="152"/>
                      <a:pt x="2480" y="152"/>
                      <a:pt x="2480" y="152"/>
                    </a:cubicBezTo>
                    <a:cubicBezTo>
                      <a:pt x="2480" y="148"/>
                      <a:pt x="2480" y="148"/>
                      <a:pt x="2480" y="148"/>
                    </a:cubicBezTo>
                    <a:cubicBezTo>
                      <a:pt x="2480" y="148"/>
                      <a:pt x="2480" y="148"/>
                      <a:pt x="2480" y="148"/>
                    </a:cubicBezTo>
                    <a:lnTo>
                      <a:pt x="2476" y="148"/>
                    </a:ln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lnTo>
                      <a:pt x="2467" y="143"/>
                    </a:ln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7" y="143"/>
                      <a:pt x="2467" y="143"/>
                      <a:pt x="2467" y="143"/>
                    </a:cubicBezTo>
                    <a:lnTo>
                      <a:pt x="2467" y="143"/>
                    </a:ln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0" y="139"/>
                      <a:pt x="2450" y="139"/>
                      <a:pt x="2450" y="139"/>
                    </a:cubicBezTo>
                    <a:lnTo>
                      <a:pt x="2450" y="139"/>
                    </a:lnTo>
                    <a:cubicBezTo>
                      <a:pt x="2450" y="139"/>
                      <a:pt x="2450" y="135"/>
                      <a:pt x="2450" y="135"/>
                    </a:cubicBezTo>
                    <a:lnTo>
                      <a:pt x="2450" y="135"/>
                    </a:lnTo>
                    <a:cubicBezTo>
                      <a:pt x="2450" y="135"/>
                      <a:pt x="2450" y="135"/>
                      <a:pt x="2446" y="135"/>
                    </a:cubicBezTo>
                    <a:lnTo>
                      <a:pt x="2446" y="135"/>
                    </a:ln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1" y="135"/>
                      <a:pt x="2441" y="135"/>
                    </a:cubicBezTo>
                    <a:lnTo>
                      <a:pt x="2441" y="135"/>
                    </a:lnTo>
                    <a:cubicBezTo>
                      <a:pt x="2441" y="135"/>
                      <a:pt x="2441" y="135"/>
                      <a:pt x="2441" y="135"/>
                    </a:cubicBezTo>
                    <a:cubicBezTo>
                      <a:pt x="2441" y="135"/>
                      <a:pt x="2441" y="135"/>
                      <a:pt x="2441" y="135"/>
                    </a:cubicBezTo>
                    <a:cubicBezTo>
                      <a:pt x="2441" y="130"/>
                      <a:pt x="2437" y="130"/>
                      <a:pt x="2437" y="130"/>
                    </a:cubicBezTo>
                    <a:lnTo>
                      <a:pt x="2437" y="130"/>
                    </a:ln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3" y="130"/>
                      <a:pt x="2433" y="130"/>
                      <a:pt x="2433" y="130"/>
                    </a:cubicBezTo>
                    <a:lnTo>
                      <a:pt x="2433" y="130"/>
                    </a:lnTo>
                    <a:cubicBezTo>
                      <a:pt x="2433" y="130"/>
                      <a:pt x="2433" y="130"/>
                      <a:pt x="2433" y="130"/>
                    </a:cubicBezTo>
                    <a:cubicBezTo>
                      <a:pt x="2433" y="130"/>
                      <a:pt x="2433" y="130"/>
                      <a:pt x="2433" y="130"/>
                    </a:cubicBezTo>
                    <a:cubicBezTo>
                      <a:pt x="2433" y="130"/>
                      <a:pt x="2433" y="130"/>
                      <a:pt x="2428" y="130"/>
                    </a:cubicBezTo>
                    <a:lnTo>
                      <a:pt x="2428" y="130"/>
                    </a:lnTo>
                    <a:cubicBezTo>
                      <a:pt x="2428" y="126"/>
                      <a:pt x="2428" y="126"/>
                      <a:pt x="2428" y="126"/>
                    </a:cubicBezTo>
                    <a:cubicBezTo>
                      <a:pt x="2428" y="126"/>
                      <a:pt x="2428" y="126"/>
                      <a:pt x="2428" y="126"/>
                    </a:cubicBezTo>
                    <a:cubicBezTo>
                      <a:pt x="2424" y="126"/>
                      <a:pt x="2424" y="126"/>
                      <a:pt x="2424" y="126"/>
                    </a:cubicBezTo>
                    <a:lnTo>
                      <a:pt x="2424" y="126"/>
                    </a:lnTo>
                    <a:lnTo>
                      <a:pt x="2424" y="126"/>
                    </a:lnTo>
                    <a:lnTo>
                      <a:pt x="2424" y="126"/>
                    </a:lnTo>
                    <a:cubicBezTo>
                      <a:pt x="2424" y="126"/>
                      <a:pt x="2420" y="126"/>
                      <a:pt x="2420" y="126"/>
                    </a:cubicBezTo>
                    <a:cubicBezTo>
                      <a:pt x="2420" y="126"/>
                      <a:pt x="2420" y="126"/>
                      <a:pt x="2420" y="126"/>
                    </a:cubicBezTo>
                    <a:cubicBezTo>
                      <a:pt x="2420" y="126"/>
                      <a:pt x="2420" y="122"/>
                      <a:pt x="2415" y="122"/>
                    </a:cubicBezTo>
                    <a:lnTo>
                      <a:pt x="2415" y="122"/>
                    </a:lnTo>
                    <a:cubicBezTo>
                      <a:pt x="2415" y="122"/>
                      <a:pt x="2411" y="122"/>
                      <a:pt x="2411" y="122"/>
                    </a:cubicBezTo>
                    <a:lnTo>
                      <a:pt x="2411" y="122"/>
                    </a:lnTo>
                    <a:cubicBezTo>
                      <a:pt x="2411" y="122"/>
                      <a:pt x="2407" y="117"/>
                      <a:pt x="2407" y="117"/>
                    </a:cubicBezTo>
                    <a:lnTo>
                      <a:pt x="2407" y="117"/>
                    </a:lnTo>
                    <a:cubicBezTo>
                      <a:pt x="2402" y="117"/>
                      <a:pt x="2402" y="117"/>
                      <a:pt x="2402" y="117"/>
                    </a:cubicBezTo>
                    <a:cubicBezTo>
                      <a:pt x="2402" y="117"/>
                      <a:pt x="2402" y="117"/>
                      <a:pt x="2402" y="117"/>
                    </a:cubicBezTo>
                    <a:lnTo>
                      <a:pt x="2402" y="117"/>
                    </a:lnTo>
                    <a:cubicBezTo>
                      <a:pt x="2398" y="117"/>
                      <a:pt x="2394" y="113"/>
                      <a:pt x="2389" y="113"/>
                    </a:cubicBezTo>
                    <a:cubicBezTo>
                      <a:pt x="2389" y="113"/>
                      <a:pt x="2389" y="113"/>
                      <a:pt x="2389" y="113"/>
                    </a:cubicBezTo>
                    <a:cubicBezTo>
                      <a:pt x="2342" y="96"/>
                      <a:pt x="2294" y="78"/>
                      <a:pt x="2246" y="65"/>
                    </a:cubicBezTo>
                    <a:lnTo>
                      <a:pt x="2129" y="477"/>
                    </a:lnTo>
                    <a:cubicBezTo>
                      <a:pt x="2199" y="495"/>
                      <a:pt x="2268" y="521"/>
                      <a:pt x="2333" y="5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7160384" y="3956649"/>
                <a:ext cx="400942" cy="401466"/>
              </a:xfrm>
              <a:custGeom>
                <a:rect b="b" l="l" r="r" t="t"/>
                <a:pathLst>
                  <a:path extrusionOk="0" h="3062" w="3058">
                    <a:moveTo>
                      <a:pt x="2741" y="2103"/>
                    </a:moveTo>
                    <a:cubicBezTo>
                      <a:pt x="2424" y="2775"/>
                      <a:pt x="1626" y="3061"/>
                      <a:pt x="954" y="2745"/>
                    </a:cubicBezTo>
                    <a:cubicBezTo>
                      <a:pt x="287" y="2428"/>
                      <a:pt x="0" y="1630"/>
                      <a:pt x="313" y="958"/>
                    </a:cubicBezTo>
                    <a:cubicBezTo>
                      <a:pt x="629" y="291"/>
                      <a:pt x="1431" y="0"/>
                      <a:pt x="2099" y="317"/>
                    </a:cubicBezTo>
                    <a:cubicBezTo>
                      <a:pt x="2771" y="633"/>
                      <a:pt x="3057" y="1435"/>
                      <a:pt x="2741" y="21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50"/>
              <p:cNvSpPr/>
              <p:nvPr/>
            </p:nvSpPr>
            <p:spPr>
              <a:xfrm>
                <a:off x="7262127" y="4049870"/>
                <a:ext cx="192342" cy="217253"/>
              </a:xfrm>
              <a:custGeom>
                <a:rect b="b" l="l" r="r" t="t"/>
                <a:pathLst>
                  <a:path extrusionOk="0" h="1657" w="1467">
                    <a:moveTo>
                      <a:pt x="373" y="1483"/>
                    </a:moveTo>
                    <a:lnTo>
                      <a:pt x="517" y="1552"/>
                    </a:lnTo>
                    <a:lnTo>
                      <a:pt x="595" y="1388"/>
                    </a:lnTo>
                    <a:lnTo>
                      <a:pt x="629" y="1396"/>
                    </a:lnTo>
                    <a:cubicBezTo>
                      <a:pt x="850" y="1457"/>
                      <a:pt x="1032" y="1396"/>
                      <a:pt x="1106" y="1231"/>
                    </a:cubicBezTo>
                    <a:cubicBezTo>
                      <a:pt x="1215" y="1010"/>
                      <a:pt x="1019" y="863"/>
                      <a:pt x="859" y="750"/>
                    </a:cubicBezTo>
                    <a:cubicBezTo>
                      <a:pt x="755" y="672"/>
                      <a:pt x="673" y="607"/>
                      <a:pt x="707" y="533"/>
                    </a:cubicBezTo>
                    <a:cubicBezTo>
                      <a:pt x="725" y="499"/>
                      <a:pt x="755" y="477"/>
                      <a:pt x="794" y="477"/>
                    </a:cubicBezTo>
                    <a:cubicBezTo>
                      <a:pt x="833" y="473"/>
                      <a:pt x="876" y="486"/>
                      <a:pt x="933" y="512"/>
                    </a:cubicBezTo>
                    <a:cubicBezTo>
                      <a:pt x="1024" y="555"/>
                      <a:pt x="1106" y="620"/>
                      <a:pt x="1184" y="711"/>
                    </a:cubicBezTo>
                    <a:lnTo>
                      <a:pt x="1358" y="551"/>
                    </a:lnTo>
                    <a:cubicBezTo>
                      <a:pt x="1301" y="481"/>
                      <a:pt x="1219" y="412"/>
                      <a:pt x="1124" y="356"/>
                    </a:cubicBezTo>
                    <a:lnTo>
                      <a:pt x="1093" y="338"/>
                    </a:lnTo>
                    <a:lnTo>
                      <a:pt x="1167" y="174"/>
                    </a:lnTo>
                    <a:lnTo>
                      <a:pt x="1024" y="108"/>
                    </a:lnTo>
                    <a:lnTo>
                      <a:pt x="946" y="269"/>
                    </a:lnTo>
                    <a:lnTo>
                      <a:pt x="911" y="260"/>
                    </a:lnTo>
                    <a:cubicBezTo>
                      <a:pt x="681" y="187"/>
                      <a:pt x="495" y="247"/>
                      <a:pt x="412" y="416"/>
                    </a:cubicBezTo>
                    <a:cubicBezTo>
                      <a:pt x="308" y="642"/>
                      <a:pt x="499" y="785"/>
                      <a:pt x="655" y="902"/>
                    </a:cubicBezTo>
                    <a:cubicBezTo>
                      <a:pt x="755" y="980"/>
                      <a:pt x="846" y="1045"/>
                      <a:pt x="807" y="1127"/>
                    </a:cubicBezTo>
                    <a:cubicBezTo>
                      <a:pt x="798" y="1145"/>
                      <a:pt x="777" y="1175"/>
                      <a:pt x="720" y="1175"/>
                    </a:cubicBezTo>
                    <a:lnTo>
                      <a:pt x="720" y="1175"/>
                    </a:lnTo>
                    <a:cubicBezTo>
                      <a:pt x="686" y="1175"/>
                      <a:pt x="642" y="1162"/>
                      <a:pt x="586" y="1136"/>
                    </a:cubicBezTo>
                    <a:cubicBezTo>
                      <a:pt x="477" y="1084"/>
                      <a:pt x="365" y="993"/>
                      <a:pt x="287" y="893"/>
                    </a:cubicBezTo>
                    <a:lnTo>
                      <a:pt x="105" y="1049"/>
                    </a:lnTo>
                    <a:cubicBezTo>
                      <a:pt x="174" y="1140"/>
                      <a:pt x="287" y="1231"/>
                      <a:pt x="417" y="1305"/>
                    </a:cubicBezTo>
                    <a:lnTo>
                      <a:pt x="447" y="1322"/>
                    </a:lnTo>
                    <a:close/>
                    <a:moveTo>
                      <a:pt x="556" y="1656"/>
                    </a:moveTo>
                    <a:lnTo>
                      <a:pt x="265" y="1522"/>
                    </a:lnTo>
                    <a:lnTo>
                      <a:pt x="343" y="1357"/>
                    </a:lnTo>
                    <a:cubicBezTo>
                      <a:pt x="204" y="1270"/>
                      <a:pt x="83" y="1166"/>
                      <a:pt x="18" y="1067"/>
                    </a:cubicBezTo>
                    <a:lnTo>
                      <a:pt x="1" y="1036"/>
                    </a:lnTo>
                    <a:lnTo>
                      <a:pt x="300" y="772"/>
                    </a:lnTo>
                    <a:lnTo>
                      <a:pt x="326" y="811"/>
                    </a:lnTo>
                    <a:cubicBezTo>
                      <a:pt x="399" y="915"/>
                      <a:pt x="508" y="1010"/>
                      <a:pt x="621" y="1062"/>
                    </a:cubicBezTo>
                    <a:cubicBezTo>
                      <a:pt x="677" y="1088"/>
                      <a:pt x="707" y="1097"/>
                      <a:pt x="720" y="1097"/>
                    </a:cubicBezTo>
                    <a:cubicBezTo>
                      <a:pt x="729" y="1097"/>
                      <a:pt x="733" y="1093"/>
                      <a:pt x="733" y="1093"/>
                    </a:cubicBezTo>
                    <a:cubicBezTo>
                      <a:pt x="746" y="1071"/>
                      <a:pt x="660" y="1006"/>
                      <a:pt x="608" y="967"/>
                    </a:cubicBezTo>
                    <a:cubicBezTo>
                      <a:pt x="447" y="846"/>
                      <a:pt x="209" y="663"/>
                      <a:pt x="339" y="382"/>
                    </a:cubicBezTo>
                    <a:cubicBezTo>
                      <a:pt x="434" y="182"/>
                      <a:pt x="647" y="104"/>
                      <a:pt x="902" y="174"/>
                    </a:cubicBezTo>
                    <a:lnTo>
                      <a:pt x="985" y="0"/>
                    </a:lnTo>
                    <a:lnTo>
                      <a:pt x="1275" y="134"/>
                    </a:lnTo>
                    <a:lnTo>
                      <a:pt x="1193" y="304"/>
                    </a:lnTo>
                    <a:cubicBezTo>
                      <a:pt x="1301" y="373"/>
                      <a:pt x="1388" y="451"/>
                      <a:pt x="1444" y="533"/>
                    </a:cubicBezTo>
                    <a:lnTo>
                      <a:pt x="1466" y="564"/>
                    </a:lnTo>
                    <a:lnTo>
                      <a:pt x="1176" y="828"/>
                    </a:lnTo>
                    <a:lnTo>
                      <a:pt x="1150" y="794"/>
                    </a:lnTo>
                    <a:cubicBezTo>
                      <a:pt x="1071" y="698"/>
                      <a:pt x="989" y="624"/>
                      <a:pt x="898" y="585"/>
                    </a:cubicBezTo>
                    <a:cubicBezTo>
                      <a:pt x="846" y="559"/>
                      <a:pt x="816" y="555"/>
                      <a:pt x="803" y="555"/>
                    </a:cubicBezTo>
                    <a:cubicBezTo>
                      <a:pt x="785" y="555"/>
                      <a:pt x="781" y="564"/>
                      <a:pt x="781" y="568"/>
                    </a:cubicBezTo>
                    <a:cubicBezTo>
                      <a:pt x="772" y="585"/>
                      <a:pt x="863" y="650"/>
                      <a:pt x="907" y="685"/>
                    </a:cubicBezTo>
                    <a:cubicBezTo>
                      <a:pt x="1071" y="802"/>
                      <a:pt x="1314" y="984"/>
                      <a:pt x="1180" y="1266"/>
                    </a:cubicBezTo>
                    <a:cubicBezTo>
                      <a:pt x="1089" y="1457"/>
                      <a:pt x="885" y="1535"/>
                      <a:pt x="638" y="14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2" name="Google Shape;1812;p50"/>
            <p:cNvSpPr/>
            <p:nvPr/>
          </p:nvSpPr>
          <p:spPr>
            <a:xfrm>
              <a:off x="7360986" y="2749096"/>
              <a:ext cx="791526" cy="964332"/>
            </a:xfrm>
            <a:custGeom>
              <a:rect b="b" l="l" r="r" t="t"/>
              <a:pathLst>
                <a:path extrusionOk="0" h="7355" w="6037">
                  <a:moveTo>
                    <a:pt x="3348" y="7354"/>
                  </a:moveTo>
                  <a:cubicBezTo>
                    <a:pt x="3348" y="7354"/>
                    <a:pt x="1" y="3287"/>
                    <a:pt x="317" y="2572"/>
                  </a:cubicBezTo>
                  <a:cubicBezTo>
                    <a:pt x="638" y="1852"/>
                    <a:pt x="1735" y="3725"/>
                    <a:pt x="1735" y="3725"/>
                  </a:cubicBezTo>
                  <a:cubicBezTo>
                    <a:pt x="1735" y="3725"/>
                    <a:pt x="278" y="1774"/>
                    <a:pt x="560" y="1375"/>
                  </a:cubicBezTo>
                  <a:cubicBezTo>
                    <a:pt x="838" y="977"/>
                    <a:pt x="2251" y="3032"/>
                    <a:pt x="2251" y="3032"/>
                  </a:cubicBezTo>
                  <a:cubicBezTo>
                    <a:pt x="2251" y="3032"/>
                    <a:pt x="959" y="998"/>
                    <a:pt x="1254" y="677"/>
                  </a:cubicBezTo>
                  <a:cubicBezTo>
                    <a:pt x="1553" y="361"/>
                    <a:pt x="2971" y="2533"/>
                    <a:pt x="2971" y="2533"/>
                  </a:cubicBezTo>
                  <a:cubicBezTo>
                    <a:pt x="2971" y="2533"/>
                    <a:pt x="2134" y="799"/>
                    <a:pt x="2433" y="400"/>
                  </a:cubicBezTo>
                  <a:cubicBezTo>
                    <a:pt x="2732" y="1"/>
                    <a:pt x="6036" y="3786"/>
                    <a:pt x="6036" y="3786"/>
                  </a:cubicBezTo>
                  <a:close/>
                </a:path>
              </a:pathLst>
            </a:custGeom>
            <a:solidFill>
              <a:srgbClr val="F98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0"/>
            <p:cNvSpPr/>
            <p:nvPr/>
          </p:nvSpPr>
          <p:spPr>
            <a:xfrm>
              <a:off x="6855153" y="2557015"/>
              <a:ext cx="1087054" cy="974428"/>
            </a:xfrm>
            <a:custGeom>
              <a:rect b="b" l="l" r="r" t="t"/>
              <a:pathLst>
                <a:path extrusionOk="0" h="7432" w="8291">
                  <a:moveTo>
                    <a:pt x="8290" y="4154"/>
                  </a:moveTo>
                  <a:lnTo>
                    <a:pt x="6036" y="7432"/>
                  </a:lnTo>
                  <a:lnTo>
                    <a:pt x="0" y="3278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0"/>
            <p:cNvSpPr/>
            <p:nvPr/>
          </p:nvSpPr>
          <p:spPr>
            <a:xfrm>
              <a:off x="6855153" y="2557015"/>
              <a:ext cx="1087054" cy="974428"/>
            </a:xfrm>
            <a:custGeom>
              <a:rect b="b" l="l" r="r" t="t"/>
              <a:pathLst>
                <a:path extrusionOk="0" h="7432" w="8291">
                  <a:moveTo>
                    <a:pt x="2255" y="1"/>
                  </a:moveTo>
                  <a:lnTo>
                    <a:pt x="0" y="3278"/>
                  </a:lnTo>
                  <a:lnTo>
                    <a:pt x="6036" y="7432"/>
                  </a:lnTo>
                  <a:lnTo>
                    <a:pt x="8290" y="4154"/>
                  </a:lnTo>
                  <a:close/>
                  <a:moveTo>
                    <a:pt x="2337" y="434"/>
                  </a:moveTo>
                  <a:lnTo>
                    <a:pt x="7857" y="4232"/>
                  </a:lnTo>
                  <a:lnTo>
                    <a:pt x="5953" y="6994"/>
                  </a:lnTo>
                  <a:lnTo>
                    <a:pt x="434" y="31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0"/>
            <p:cNvSpPr/>
            <p:nvPr/>
          </p:nvSpPr>
          <p:spPr>
            <a:xfrm>
              <a:off x="7229218" y="2874178"/>
              <a:ext cx="338926" cy="339581"/>
            </a:xfrm>
            <a:custGeom>
              <a:rect b="b" l="l" r="r" t="t"/>
              <a:pathLst>
                <a:path extrusionOk="0" h="2590" w="2585">
                  <a:moveTo>
                    <a:pt x="1938" y="361"/>
                  </a:moveTo>
                  <a:cubicBezTo>
                    <a:pt x="2454" y="716"/>
                    <a:pt x="2584" y="1423"/>
                    <a:pt x="2229" y="1939"/>
                  </a:cubicBezTo>
                  <a:cubicBezTo>
                    <a:pt x="1873" y="2459"/>
                    <a:pt x="1166" y="2589"/>
                    <a:pt x="646" y="2234"/>
                  </a:cubicBezTo>
                  <a:cubicBezTo>
                    <a:pt x="130" y="1878"/>
                    <a:pt x="0" y="1167"/>
                    <a:pt x="356" y="651"/>
                  </a:cubicBezTo>
                  <a:cubicBezTo>
                    <a:pt x="711" y="135"/>
                    <a:pt x="1418" y="1"/>
                    <a:pt x="1938" y="361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0"/>
            <p:cNvSpPr/>
            <p:nvPr/>
          </p:nvSpPr>
          <p:spPr>
            <a:xfrm>
              <a:off x="7312737" y="2955468"/>
              <a:ext cx="169004" cy="179231"/>
            </a:xfrm>
            <a:custGeom>
              <a:rect b="b" l="l" r="r" t="t"/>
              <a:pathLst>
                <a:path extrusionOk="0" h="1367" w="1289">
                  <a:moveTo>
                    <a:pt x="685" y="1011"/>
                  </a:moveTo>
                  <a:cubicBezTo>
                    <a:pt x="716" y="963"/>
                    <a:pt x="694" y="911"/>
                    <a:pt x="651" y="851"/>
                  </a:cubicBezTo>
                  <a:lnTo>
                    <a:pt x="525" y="1037"/>
                  </a:lnTo>
                  <a:cubicBezTo>
                    <a:pt x="603" y="1067"/>
                    <a:pt x="655" y="1054"/>
                    <a:pt x="685" y="1011"/>
                  </a:cubicBezTo>
                  <a:close/>
                  <a:moveTo>
                    <a:pt x="677" y="521"/>
                  </a:moveTo>
                  <a:lnTo>
                    <a:pt x="807" y="330"/>
                  </a:lnTo>
                  <a:cubicBezTo>
                    <a:pt x="725" y="300"/>
                    <a:pt x="668" y="317"/>
                    <a:pt x="638" y="361"/>
                  </a:cubicBezTo>
                  <a:cubicBezTo>
                    <a:pt x="607" y="408"/>
                    <a:pt x="629" y="465"/>
                    <a:pt x="677" y="521"/>
                  </a:cubicBezTo>
                  <a:close/>
                  <a:moveTo>
                    <a:pt x="399" y="1215"/>
                  </a:moveTo>
                  <a:lnTo>
                    <a:pt x="295" y="1367"/>
                  </a:lnTo>
                  <a:lnTo>
                    <a:pt x="161" y="1271"/>
                  </a:lnTo>
                  <a:lnTo>
                    <a:pt x="261" y="1124"/>
                  </a:lnTo>
                  <a:cubicBezTo>
                    <a:pt x="135" y="1024"/>
                    <a:pt x="35" y="894"/>
                    <a:pt x="0" y="786"/>
                  </a:cubicBezTo>
                  <a:lnTo>
                    <a:pt x="187" y="673"/>
                  </a:lnTo>
                  <a:cubicBezTo>
                    <a:pt x="222" y="768"/>
                    <a:pt x="295" y="872"/>
                    <a:pt x="386" y="946"/>
                  </a:cubicBezTo>
                  <a:lnTo>
                    <a:pt x="538" y="721"/>
                  </a:lnTo>
                  <a:cubicBezTo>
                    <a:pt x="417" y="582"/>
                    <a:pt x="282" y="417"/>
                    <a:pt x="412" y="222"/>
                  </a:cubicBezTo>
                  <a:cubicBezTo>
                    <a:pt x="512" y="79"/>
                    <a:pt x="703" y="27"/>
                    <a:pt x="933" y="153"/>
                  </a:cubicBezTo>
                  <a:lnTo>
                    <a:pt x="1037" y="1"/>
                  </a:lnTo>
                  <a:lnTo>
                    <a:pt x="1171" y="96"/>
                  </a:lnTo>
                  <a:lnTo>
                    <a:pt x="1071" y="244"/>
                  </a:lnTo>
                  <a:cubicBezTo>
                    <a:pt x="1167" y="322"/>
                    <a:pt x="1245" y="413"/>
                    <a:pt x="1288" y="512"/>
                  </a:cubicBezTo>
                  <a:lnTo>
                    <a:pt x="1106" y="634"/>
                  </a:lnTo>
                  <a:cubicBezTo>
                    <a:pt x="1063" y="547"/>
                    <a:pt x="1011" y="473"/>
                    <a:pt x="946" y="421"/>
                  </a:cubicBezTo>
                  <a:lnTo>
                    <a:pt x="790" y="651"/>
                  </a:lnTo>
                  <a:cubicBezTo>
                    <a:pt x="915" y="790"/>
                    <a:pt x="1045" y="950"/>
                    <a:pt x="915" y="1141"/>
                  </a:cubicBezTo>
                  <a:cubicBezTo>
                    <a:pt x="816" y="1284"/>
                    <a:pt x="629" y="1336"/>
                    <a:pt x="399" y="1215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0"/>
            <p:cNvSpPr/>
            <p:nvPr/>
          </p:nvSpPr>
          <p:spPr>
            <a:xfrm>
              <a:off x="7202471" y="2311440"/>
              <a:ext cx="857869" cy="1088234"/>
            </a:xfrm>
            <a:custGeom>
              <a:rect b="b" l="l" r="r" t="t"/>
              <a:pathLst>
                <a:path extrusionOk="0" h="8300" w="6543">
                  <a:moveTo>
                    <a:pt x="6543" y="6734"/>
                  </a:moveTo>
                  <a:lnTo>
                    <a:pt x="2884" y="8299"/>
                  </a:lnTo>
                  <a:lnTo>
                    <a:pt x="0" y="1566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0"/>
            <p:cNvSpPr/>
            <p:nvPr/>
          </p:nvSpPr>
          <p:spPr>
            <a:xfrm>
              <a:off x="7202471" y="2311440"/>
              <a:ext cx="857869" cy="1088234"/>
            </a:xfrm>
            <a:custGeom>
              <a:rect b="b" l="l" r="r" t="t"/>
              <a:pathLst>
                <a:path extrusionOk="0" h="8300" w="6543">
                  <a:moveTo>
                    <a:pt x="3660" y="0"/>
                  </a:moveTo>
                  <a:lnTo>
                    <a:pt x="0" y="1566"/>
                  </a:lnTo>
                  <a:lnTo>
                    <a:pt x="2884" y="8299"/>
                  </a:lnTo>
                  <a:lnTo>
                    <a:pt x="6543" y="6734"/>
                  </a:lnTo>
                  <a:close/>
                  <a:moveTo>
                    <a:pt x="3495" y="412"/>
                  </a:moveTo>
                  <a:lnTo>
                    <a:pt x="6131" y="6569"/>
                  </a:lnTo>
                  <a:lnTo>
                    <a:pt x="3048" y="7891"/>
                  </a:lnTo>
                  <a:lnTo>
                    <a:pt x="412" y="17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0"/>
            <p:cNvSpPr/>
            <p:nvPr/>
          </p:nvSpPr>
          <p:spPr>
            <a:xfrm>
              <a:off x="7461681" y="2686030"/>
              <a:ext cx="339450" cy="338926"/>
            </a:xfrm>
            <a:custGeom>
              <a:rect b="b" l="l" r="r" t="t"/>
              <a:pathLst>
                <a:path extrusionOk="0" h="2585" w="2589">
                  <a:moveTo>
                    <a:pt x="2342" y="846"/>
                  </a:moveTo>
                  <a:cubicBezTo>
                    <a:pt x="2589" y="1423"/>
                    <a:pt x="2320" y="2091"/>
                    <a:pt x="1743" y="2338"/>
                  </a:cubicBezTo>
                  <a:cubicBezTo>
                    <a:pt x="1167" y="2585"/>
                    <a:pt x="495" y="2320"/>
                    <a:pt x="248" y="1744"/>
                  </a:cubicBezTo>
                  <a:cubicBezTo>
                    <a:pt x="0" y="1163"/>
                    <a:pt x="269" y="495"/>
                    <a:pt x="846" y="248"/>
                  </a:cubicBezTo>
                  <a:cubicBezTo>
                    <a:pt x="1427" y="1"/>
                    <a:pt x="2095" y="270"/>
                    <a:pt x="2342" y="846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0"/>
            <p:cNvSpPr/>
            <p:nvPr/>
          </p:nvSpPr>
          <p:spPr>
            <a:xfrm>
              <a:off x="7534973" y="2779907"/>
              <a:ext cx="194571" cy="154713"/>
            </a:xfrm>
            <a:custGeom>
              <a:rect b="b" l="l" r="r" t="t"/>
              <a:pathLst>
                <a:path extrusionOk="0" h="1180" w="1484">
                  <a:moveTo>
                    <a:pt x="582" y="876"/>
                  </a:moveTo>
                  <a:cubicBezTo>
                    <a:pt x="638" y="854"/>
                    <a:pt x="647" y="798"/>
                    <a:pt x="642" y="724"/>
                  </a:cubicBezTo>
                  <a:lnTo>
                    <a:pt x="434" y="811"/>
                  </a:lnTo>
                  <a:cubicBezTo>
                    <a:pt x="482" y="880"/>
                    <a:pt x="534" y="898"/>
                    <a:pt x="582" y="876"/>
                  </a:cubicBezTo>
                  <a:close/>
                  <a:moveTo>
                    <a:pt x="838" y="460"/>
                  </a:moveTo>
                  <a:lnTo>
                    <a:pt x="1050" y="369"/>
                  </a:lnTo>
                  <a:cubicBezTo>
                    <a:pt x="998" y="295"/>
                    <a:pt x="942" y="282"/>
                    <a:pt x="890" y="304"/>
                  </a:cubicBezTo>
                  <a:cubicBezTo>
                    <a:pt x="838" y="330"/>
                    <a:pt x="829" y="386"/>
                    <a:pt x="838" y="460"/>
                  </a:cubicBezTo>
                  <a:close/>
                  <a:moveTo>
                    <a:pt x="235" y="898"/>
                  </a:moveTo>
                  <a:lnTo>
                    <a:pt x="66" y="971"/>
                  </a:lnTo>
                  <a:lnTo>
                    <a:pt x="1" y="820"/>
                  </a:lnTo>
                  <a:lnTo>
                    <a:pt x="165" y="746"/>
                  </a:lnTo>
                  <a:cubicBezTo>
                    <a:pt x="109" y="594"/>
                    <a:pt x="96" y="429"/>
                    <a:pt x="122" y="321"/>
                  </a:cubicBezTo>
                  <a:lnTo>
                    <a:pt x="343" y="325"/>
                  </a:lnTo>
                  <a:cubicBezTo>
                    <a:pt x="322" y="425"/>
                    <a:pt x="326" y="551"/>
                    <a:pt x="361" y="663"/>
                  </a:cubicBezTo>
                  <a:lnTo>
                    <a:pt x="612" y="555"/>
                  </a:lnTo>
                  <a:cubicBezTo>
                    <a:pt x="582" y="369"/>
                    <a:pt x="560" y="161"/>
                    <a:pt x="772" y="65"/>
                  </a:cubicBezTo>
                  <a:cubicBezTo>
                    <a:pt x="933" y="0"/>
                    <a:pt x="1119" y="56"/>
                    <a:pt x="1249" y="282"/>
                  </a:cubicBezTo>
                  <a:lnTo>
                    <a:pt x="1418" y="213"/>
                  </a:lnTo>
                  <a:lnTo>
                    <a:pt x="1484" y="360"/>
                  </a:lnTo>
                  <a:lnTo>
                    <a:pt x="1319" y="434"/>
                  </a:lnTo>
                  <a:cubicBezTo>
                    <a:pt x="1358" y="551"/>
                    <a:pt x="1375" y="672"/>
                    <a:pt x="1358" y="776"/>
                  </a:cubicBezTo>
                  <a:lnTo>
                    <a:pt x="1141" y="781"/>
                  </a:lnTo>
                  <a:cubicBezTo>
                    <a:pt x="1150" y="685"/>
                    <a:pt x="1141" y="598"/>
                    <a:pt x="1119" y="516"/>
                  </a:cubicBezTo>
                  <a:lnTo>
                    <a:pt x="864" y="629"/>
                  </a:lnTo>
                  <a:cubicBezTo>
                    <a:pt x="894" y="811"/>
                    <a:pt x="920" y="1019"/>
                    <a:pt x="707" y="1110"/>
                  </a:cubicBezTo>
                  <a:cubicBezTo>
                    <a:pt x="547" y="1179"/>
                    <a:pt x="365" y="1123"/>
                    <a:pt x="235" y="898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0"/>
            <p:cNvSpPr/>
            <p:nvPr/>
          </p:nvSpPr>
          <p:spPr>
            <a:xfrm>
              <a:off x="6898945" y="2400072"/>
              <a:ext cx="1109736" cy="1068305"/>
            </a:xfrm>
            <a:custGeom>
              <a:rect b="b" l="l" r="r" t="t"/>
              <a:pathLst>
                <a:path extrusionOk="0" h="8148" w="8464">
                  <a:moveTo>
                    <a:pt x="8463" y="5841"/>
                  </a:moveTo>
                  <a:lnTo>
                    <a:pt x="5242" y="8148"/>
                  </a:lnTo>
                  <a:lnTo>
                    <a:pt x="0" y="290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0"/>
            <p:cNvSpPr/>
            <p:nvPr/>
          </p:nvSpPr>
          <p:spPr>
            <a:xfrm>
              <a:off x="6898945" y="2400072"/>
              <a:ext cx="1109736" cy="1068305"/>
            </a:xfrm>
            <a:custGeom>
              <a:rect b="b" l="l" r="r" t="t"/>
              <a:pathLst>
                <a:path extrusionOk="0" h="8148" w="8464">
                  <a:moveTo>
                    <a:pt x="3321" y="1"/>
                  </a:moveTo>
                  <a:lnTo>
                    <a:pt x="0" y="2901"/>
                  </a:lnTo>
                  <a:lnTo>
                    <a:pt x="5242" y="8148"/>
                  </a:lnTo>
                  <a:lnTo>
                    <a:pt x="8463" y="5841"/>
                  </a:lnTo>
                  <a:close/>
                  <a:moveTo>
                    <a:pt x="3291" y="439"/>
                  </a:moveTo>
                  <a:lnTo>
                    <a:pt x="7999" y="5789"/>
                  </a:lnTo>
                  <a:lnTo>
                    <a:pt x="5277" y="7740"/>
                  </a:lnTo>
                  <a:lnTo>
                    <a:pt x="460" y="29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0"/>
            <p:cNvSpPr/>
            <p:nvPr/>
          </p:nvSpPr>
          <p:spPr>
            <a:xfrm>
              <a:off x="7291103" y="2809408"/>
              <a:ext cx="361739" cy="331584"/>
            </a:xfrm>
            <a:custGeom>
              <a:rect b="b" l="l" r="r" t="t"/>
              <a:pathLst>
                <a:path extrusionOk="0" h="2529" w="2759">
                  <a:moveTo>
                    <a:pt x="2320" y="547"/>
                  </a:moveTo>
                  <a:cubicBezTo>
                    <a:pt x="2758" y="1032"/>
                    <a:pt x="2680" y="1739"/>
                    <a:pt x="2160" y="2138"/>
                  </a:cubicBezTo>
                  <a:cubicBezTo>
                    <a:pt x="1653" y="2528"/>
                    <a:pt x="894" y="2476"/>
                    <a:pt x="452" y="2021"/>
                  </a:cubicBezTo>
                  <a:cubicBezTo>
                    <a:pt x="1" y="1557"/>
                    <a:pt x="40" y="842"/>
                    <a:pt x="551" y="425"/>
                  </a:cubicBezTo>
                  <a:cubicBezTo>
                    <a:pt x="1076" y="1"/>
                    <a:pt x="1874" y="57"/>
                    <a:pt x="2320" y="547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0"/>
            <p:cNvSpPr/>
            <p:nvPr/>
          </p:nvSpPr>
          <p:spPr>
            <a:xfrm>
              <a:off x="7376458" y="2898040"/>
              <a:ext cx="187098" cy="162186"/>
            </a:xfrm>
            <a:custGeom>
              <a:rect b="b" l="l" r="r" t="t"/>
              <a:pathLst>
                <a:path extrusionOk="0" h="1237" w="1427">
                  <a:moveTo>
                    <a:pt x="659" y="946"/>
                  </a:moveTo>
                  <a:cubicBezTo>
                    <a:pt x="707" y="907"/>
                    <a:pt x="698" y="855"/>
                    <a:pt x="668" y="786"/>
                  </a:cubicBezTo>
                  <a:lnTo>
                    <a:pt x="486" y="929"/>
                  </a:lnTo>
                  <a:cubicBezTo>
                    <a:pt x="555" y="981"/>
                    <a:pt x="616" y="981"/>
                    <a:pt x="659" y="946"/>
                  </a:cubicBezTo>
                  <a:close/>
                  <a:moveTo>
                    <a:pt x="785" y="478"/>
                  </a:moveTo>
                  <a:lnTo>
                    <a:pt x="980" y="326"/>
                  </a:lnTo>
                  <a:cubicBezTo>
                    <a:pt x="902" y="274"/>
                    <a:pt x="837" y="278"/>
                    <a:pt x="789" y="313"/>
                  </a:cubicBezTo>
                  <a:cubicBezTo>
                    <a:pt x="741" y="352"/>
                    <a:pt x="754" y="408"/>
                    <a:pt x="785" y="478"/>
                  </a:cubicBezTo>
                  <a:close/>
                  <a:moveTo>
                    <a:pt x="308" y="1068"/>
                  </a:moveTo>
                  <a:lnTo>
                    <a:pt x="160" y="1185"/>
                  </a:lnTo>
                  <a:lnTo>
                    <a:pt x="43" y="1063"/>
                  </a:lnTo>
                  <a:lnTo>
                    <a:pt x="186" y="950"/>
                  </a:lnTo>
                  <a:cubicBezTo>
                    <a:pt x="78" y="820"/>
                    <a:pt x="9" y="673"/>
                    <a:pt x="0" y="560"/>
                  </a:cubicBezTo>
                  <a:lnTo>
                    <a:pt x="230" y="495"/>
                  </a:lnTo>
                  <a:cubicBezTo>
                    <a:pt x="239" y="599"/>
                    <a:pt x="286" y="716"/>
                    <a:pt x="364" y="812"/>
                  </a:cubicBezTo>
                  <a:lnTo>
                    <a:pt x="585" y="634"/>
                  </a:lnTo>
                  <a:cubicBezTo>
                    <a:pt x="494" y="469"/>
                    <a:pt x="399" y="274"/>
                    <a:pt x="590" y="118"/>
                  </a:cubicBezTo>
                  <a:cubicBezTo>
                    <a:pt x="737" y="5"/>
                    <a:pt x="950" y="1"/>
                    <a:pt x="1162" y="183"/>
                  </a:cubicBezTo>
                  <a:lnTo>
                    <a:pt x="1314" y="62"/>
                  </a:lnTo>
                  <a:lnTo>
                    <a:pt x="1426" y="187"/>
                  </a:lnTo>
                  <a:lnTo>
                    <a:pt x="1279" y="304"/>
                  </a:lnTo>
                  <a:cubicBezTo>
                    <a:pt x="1357" y="404"/>
                    <a:pt x="1413" y="517"/>
                    <a:pt x="1426" y="625"/>
                  </a:cubicBezTo>
                  <a:lnTo>
                    <a:pt x="1205" y="690"/>
                  </a:lnTo>
                  <a:cubicBezTo>
                    <a:pt x="1184" y="599"/>
                    <a:pt x="1149" y="517"/>
                    <a:pt x="1097" y="448"/>
                  </a:cubicBezTo>
                  <a:lnTo>
                    <a:pt x="867" y="630"/>
                  </a:lnTo>
                  <a:cubicBezTo>
                    <a:pt x="958" y="794"/>
                    <a:pt x="1049" y="981"/>
                    <a:pt x="863" y="1128"/>
                  </a:cubicBezTo>
                  <a:cubicBezTo>
                    <a:pt x="724" y="1237"/>
                    <a:pt x="516" y="1237"/>
                    <a:pt x="308" y="10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0"/>
            <p:cNvSpPr/>
            <p:nvPr/>
          </p:nvSpPr>
          <p:spPr>
            <a:xfrm>
              <a:off x="7628194" y="3010142"/>
              <a:ext cx="524319" cy="703287"/>
            </a:xfrm>
            <a:custGeom>
              <a:rect b="b" l="l" r="r" t="t"/>
              <a:pathLst>
                <a:path extrusionOk="0" h="5364" w="3999">
                  <a:moveTo>
                    <a:pt x="1310" y="5363"/>
                  </a:moveTo>
                  <a:cubicBezTo>
                    <a:pt x="1310" y="5363"/>
                    <a:pt x="252" y="3768"/>
                    <a:pt x="946" y="2641"/>
                  </a:cubicBezTo>
                  <a:cubicBezTo>
                    <a:pt x="1141" y="2324"/>
                    <a:pt x="1098" y="1916"/>
                    <a:pt x="838" y="1652"/>
                  </a:cubicBezTo>
                  <a:cubicBezTo>
                    <a:pt x="469" y="1292"/>
                    <a:pt x="1" y="637"/>
                    <a:pt x="278" y="373"/>
                  </a:cubicBezTo>
                  <a:cubicBezTo>
                    <a:pt x="673" y="0"/>
                    <a:pt x="1648" y="1197"/>
                    <a:pt x="2247" y="1158"/>
                  </a:cubicBezTo>
                  <a:cubicBezTo>
                    <a:pt x="2845" y="1119"/>
                    <a:pt x="3261" y="1279"/>
                    <a:pt x="3998" y="1795"/>
                  </a:cubicBezTo>
                  <a:close/>
                </a:path>
              </a:pathLst>
            </a:custGeom>
            <a:solidFill>
              <a:srgbClr val="F6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0"/>
            <p:cNvSpPr/>
            <p:nvPr/>
          </p:nvSpPr>
          <p:spPr>
            <a:xfrm>
              <a:off x="7715253" y="3145975"/>
              <a:ext cx="971544" cy="1600884"/>
            </a:xfrm>
            <a:custGeom>
              <a:rect b="b" l="l" r="r" t="t"/>
              <a:pathLst>
                <a:path extrusionOk="0" h="12210" w="7410">
                  <a:moveTo>
                    <a:pt x="7410" y="2988"/>
                  </a:moveTo>
                  <a:lnTo>
                    <a:pt x="7410" y="11343"/>
                  </a:lnTo>
                  <a:cubicBezTo>
                    <a:pt x="7410" y="11767"/>
                    <a:pt x="7115" y="12123"/>
                    <a:pt x="6716" y="12210"/>
                  </a:cubicBezTo>
                  <a:cubicBezTo>
                    <a:pt x="5246" y="10978"/>
                    <a:pt x="2593" y="8529"/>
                    <a:pt x="0" y="5051"/>
                  </a:cubicBezTo>
                  <a:lnTo>
                    <a:pt x="3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0"/>
            <p:cNvSpPr/>
            <p:nvPr/>
          </p:nvSpPr>
          <p:spPr>
            <a:xfrm>
              <a:off x="7749342" y="3181769"/>
              <a:ext cx="473054" cy="669723"/>
            </a:xfrm>
            <a:custGeom>
              <a:rect b="b" l="l" r="r" t="t"/>
              <a:pathLst>
                <a:path extrusionOk="0" h="5108" w="3608">
                  <a:moveTo>
                    <a:pt x="61" y="5108"/>
                  </a:moveTo>
                  <a:lnTo>
                    <a:pt x="0" y="5065"/>
                  </a:lnTo>
                  <a:lnTo>
                    <a:pt x="3547" y="0"/>
                  </a:lnTo>
                  <a:lnTo>
                    <a:pt x="360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50"/>
          <p:cNvGrpSpPr/>
          <p:nvPr/>
        </p:nvGrpSpPr>
        <p:grpSpPr>
          <a:xfrm>
            <a:off x="-12039" y="1637776"/>
            <a:ext cx="2258153" cy="3095969"/>
            <a:chOff x="445161" y="1637776"/>
            <a:chExt cx="2258153" cy="3095969"/>
          </a:xfrm>
        </p:grpSpPr>
        <p:sp>
          <p:nvSpPr>
            <p:cNvPr id="1829" name="Google Shape;1829;p50"/>
            <p:cNvSpPr/>
            <p:nvPr/>
          </p:nvSpPr>
          <p:spPr>
            <a:xfrm>
              <a:off x="445161" y="3058388"/>
              <a:ext cx="863638" cy="1391104"/>
            </a:xfrm>
            <a:custGeom>
              <a:rect b="b" l="l" r="r" t="t"/>
              <a:pathLst>
                <a:path extrusionOk="0" h="10610" w="6587">
                  <a:moveTo>
                    <a:pt x="4137" y="5983"/>
                  </a:moveTo>
                  <a:cubicBezTo>
                    <a:pt x="4137" y="5983"/>
                    <a:pt x="1982" y="9018"/>
                    <a:pt x="1" y="10609"/>
                  </a:cubicBezTo>
                  <a:lnTo>
                    <a:pt x="1" y="4487"/>
                  </a:lnTo>
                  <a:cubicBezTo>
                    <a:pt x="412" y="4149"/>
                    <a:pt x="785" y="3772"/>
                    <a:pt x="1063" y="3352"/>
                  </a:cubicBezTo>
                  <a:cubicBezTo>
                    <a:pt x="1063" y="3352"/>
                    <a:pt x="2103" y="455"/>
                    <a:pt x="2511" y="507"/>
                  </a:cubicBezTo>
                  <a:cubicBezTo>
                    <a:pt x="2906" y="555"/>
                    <a:pt x="2537" y="1786"/>
                    <a:pt x="2524" y="1838"/>
                  </a:cubicBezTo>
                  <a:cubicBezTo>
                    <a:pt x="2567" y="1782"/>
                    <a:pt x="4024" y="0"/>
                    <a:pt x="4349" y="113"/>
                  </a:cubicBezTo>
                  <a:cubicBezTo>
                    <a:pt x="4675" y="225"/>
                    <a:pt x="3868" y="2007"/>
                    <a:pt x="3842" y="2064"/>
                  </a:cubicBezTo>
                  <a:cubicBezTo>
                    <a:pt x="3881" y="2012"/>
                    <a:pt x="5151" y="282"/>
                    <a:pt x="5451" y="403"/>
                  </a:cubicBezTo>
                  <a:cubicBezTo>
                    <a:pt x="5754" y="529"/>
                    <a:pt x="4818" y="2372"/>
                    <a:pt x="4792" y="2424"/>
                  </a:cubicBezTo>
                  <a:cubicBezTo>
                    <a:pt x="4822" y="2380"/>
                    <a:pt x="5802" y="1028"/>
                    <a:pt x="6140" y="1166"/>
                  </a:cubicBezTo>
                  <a:cubicBezTo>
                    <a:pt x="6478" y="1305"/>
                    <a:pt x="5368" y="2961"/>
                    <a:pt x="5338" y="3005"/>
                  </a:cubicBezTo>
                  <a:cubicBezTo>
                    <a:pt x="5368" y="2970"/>
                    <a:pt x="6079" y="2190"/>
                    <a:pt x="6331" y="2289"/>
                  </a:cubicBezTo>
                  <a:cubicBezTo>
                    <a:pt x="6587" y="2393"/>
                    <a:pt x="4137" y="5983"/>
                    <a:pt x="4137" y="5983"/>
                  </a:cubicBezTo>
                  <a:close/>
                </a:path>
              </a:pathLst>
            </a:custGeom>
            <a:solidFill>
              <a:srgbClr val="803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0"/>
            <p:cNvSpPr/>
            <p:nvPr/>
          </p:nvSpPr>
          <p:spPr>
            <a:xfrm>
              <a:off x="2033461" y="1997026"/>
              <a:ext cx="669854" cy="1933385"/>
            </a:xfrm>
            <a:custGeom>
              <a:rect b="b" l="l" r="r" t="t"/>
              <a:pathLst>
                <a:path extrusionOk="0" h="14746" w="5109">
                  <a:moveTo>
                    <a:pt x="1" y="14746"/>
                  </a:moveTo>
                  <a:lnTo>
                    <a:pt x="1241" y="14234"/>
                  </a:lnTo>
                  <a:lnTo>
                    <a:pt x="5108" y="0"/>
                  </a:lnTo>
                  <a:lnTo>
                    <a:pt x="3868" y="512"/>
                  </a:lnTo>
                  <a:close/>
                </a:path>
              </a:pathLst>
            </a:custGeom>
            <a:solidFill>
              <a:srgbClr val="F99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0"/>
            <p:cNvSpPr/>
            <p:nvPr/>
          </p:nvSpPr>
          <p:spPr>
            <a:xfrm>
              <a:off x="1216629" y="1637776"/>
              <a:ext cx="1486685" cy="426378"/>
            </a:xfrm>
            <a:custGeom>
              <a:rect b="b" l="l" r="r" t="t"/>
              <a:pathLst>
                <a:path extrusionOk="0" h="3252" w="11339">
                  <a:moveTo>
                    <a:pt x="0" y="512"/>
                  </a:moveTo>
                  <a:lnTo>
                    <a:pt x="1236" y="0"/>
                  </a:lnTo>
                  <a:lnTo>
                    <a:pt x="11338" y="2740"/>
                  </a:lnTo>
                  <a:lnTo>
                    <a:pt x="10098" y="3252"/>
                  </a:lnTo>
                  <a:close/>
                </a:path>
              </a:pathLst>
            </a:custGeom>
            <a:solidFill>
              <a:srgbClr val="F7B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0"/>
            <p:cNvSpPr/>
            <p:nvPr/>
          </p:nvSpPr>
          <p:spPr>
            <a:xfrm>
              <a:off x="710665" y="1704250"/>
              <a:ext cx="1830068" cy="2226159"/>
            </a:xfrm>
            <a:custGeom>
              <a:rect b="b" l="l" r="r" t="t"/>
              <a:pathLst>
                <a:path extrusionOk="0" h="16979" w="13958">
                  <a:moveTo>
                    <a:pt x="10090" y="16979"/>
                  </a:moveTo>
                  <a:lnTo>
                    <a:pt x="0" y="14239"/>
                  </a:lnTo>
                  <a:lnTo>
                    <a:pt x="3864" y="0"/>
                  </a:lnTo>
                  <a:lnTo>
                    <a:pt x="13957" y="27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0"/>
            <p:cNvSpPr/>
            <p:nvPr/>
          </p:nvSpPr>
          <p:spPr>
            <a:xfrm>
              <a:off x="883996" y="2580218"/>
              <a:ext cx="1421915" cy="609542"/>
            </a:xfrm>
            <a:custGeom>
              <a:rect b="b" l="l" r="r" t="t"/>
              <a:pathLst>
                <a:path extrusionOk="0" h="4649" w="10845">
                  <a:moveTo>
                    <a:pt x="10341" y="4649"/>
                  </a:moveTo>
                  <a:lnTo>
                    <a:pt x="1" y="1887"/>
                  </a:lnTo>
                  <a:lnTo>
                    <a:pt x="504" y="1"/>
                  </a:lnTo>
                  <a:lnTo>
                    <a:pt x="10844" y="27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0"/>
            <p:cNvSpPr/>
            <p:nvPr/>
          </p:nvSpPr>
          <p:spPr>
            <a:xfrm>
              <a:off x="1217678" y="1911671"/>
              <a:ext cx="554475" cy="380488"/>
            </a:xfrm>
            <a:custGeom>
              <a:rect b="b" l="l" r="r" t="t"/>
              <a:pathLst>
                <a:path extrusionOk="0" h="2902" w="4229">
                  <a:moveTo>
                    <a:pt x="3712" y="2901"/>
                  </a:moveTo>
                  <a:lnTo>
                    <a:pt x="1" y="1883"/>
                  </a:lnTo>
                  <a:lnTo>
                    <a:pt x="517" y="1"/>
                  </a:lnTo>
                  <a:lnTo>
                    <a:pt x="4228" y="1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0"/>
            <p:cNvSpPr/>
            <p:nvPr/>
          </p:nvSpPr>
          <p:spPr>
            <a:xfrm>
              <a:off x="1873110" y="2144266"/>
              <a:ext cx="305492" cy="126917"/>
            </a:xfrm>
            <a:custGeom>
              <a:rect b="b" l="l" r="r" t="t"/>
              <a:pathLst>
                <a:path extrusionOk="0" h="968" w="2330">
                  <a:moveTo>
                    <a:pt x="2229" y="967"/>
                  </a:moveTo>
                  <a:lnTo>
                    <a:pt x="1" y="421"/>
                  </a:lnTo>
                  <a:lnTo>
                    <a:pt x="105" y="0"/>
                  </a:lnTo>
                  <a:lnTo>
                    <a:pt x="2329" y="546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0"/>
            <p:cNvSpPr/>
            <p:nvPr/>
          </p:nvSpPr>
          <p:spPr>
            <a:xfrm>
              <a:off x="1851608" y="2234079"/>
              <a:ext cx="305361" cy="126917"/>
            </a:xfrm>
            <a:custGeom>
              <a:rect b="b" l="l" r="r" t="t"/>
              <a:pathLst>
                <a:path extrusionOk="0" h="968" w="2329">
                  <a:moveTo>
                    <a:pt x="2224" y="967"/>
                  </a:moveTo>
                  <a:lnTo>
                    <a:pt x="0" y="421"/>
                  </a:lnTo>
                  <a:lnTo>
                    <a:pt x="104" y="0"/>
                  </a:lnTo>
                  <a:lnTo>
                    <a:pt x="2328" y="547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0"/>
            <p:cNvSpPr/>
            <p:nvPr/>
          </p:nvSpPr>
          <p:spPr>
            <a:xfrm>
              <a:off x="445161" y="3360735"/>
              <a:ext cx="1278085" cy="1373010"/>
            </a:xfrm>
            <a:custGeom>
              <a:rect b="b" l="l" r="r" t="t"/>
              <a:pathLst>
                <a:path extrusionOk="0" h="10472" w="9748">
                  <a:moveTo>
                    <a:pt x="7298" y="5984"/>
                  </a:moveTo>
                  <a:cubicBezTo>
                    <a:pt x="7298" y="5984"/>
                    <a:pt x="5260" y="8850"/>
                    <a:pt x="3330" y="10471"/>
                  </a:cubicBezTo>
                  <a:lnTo>
                    <a:pt x="855" y="10471"/>
                  </a:lnTo>
                  <a:cubicBezTo>
                    <a:pt x="382" y="10471"/>
                    <a:pt x="1" y="10090"/>
                    <a:pt x="1" y="9617"/>
                  </a:cubicBezTo>
                  <a:lnTo>
                    <a:pt x="1" y="6235"/>
                  </a:lnTo>
                  <a:cubicBezTo>
                    <a:pt x="924" y="5884"/>
                    <a:pt x="3205" y="4896"/>
                    <a:pt x="4224" y="3352"/>
                  </a:cubicBezTo>
                  <a:cubicBezTo>
                    <a:pt x="4224" y="3352"/>
                    <a:pt x="5264" y="456"/>
                    <a:pt x="5672" y="508"/>
                  </a:cubicBezTo>
                  <a:cubicBezTo>
                    <a:pt x="6066" y="556"/>
                    <a:pt x="5698" y="1787"/>
                    <a:pt x="5685" y="1839"/>
                  </a:cubicBezTo>
                  <a:cubicBezTo>
                    <a:pt x="5728" y="1783"/>
                    <a:pt x="7185" y="1"/>
                    <a:pt x="7510" y="113"/>
                  </a:cubicBezTo>
                  <a:cubicBezTo>
                    <a:pt x="7835" y="226"/>
                    <a:pt x="7029" y="2008"/>
                    <a:pt x="7003" y="2069"/>
                  </a:cubicBezTo>
                  <a:cubicBezTo>
                    <a:pt x="7042" y="2017"/>
                    <a:pt x="8312" y="282"/>
                    <a:pt x="8616" y="408"/>
                  </a:cubicBezTo>
                  <a:cubicBezTo>
                    <a:pt x="8915" y="530"/>
                    <a:pt x="7978" y="2372"/>
                    <a:pt x="7957" y="2424"/>
                  </a:cubicBezTo>
                  <a:cubicBezTo>
                    <a:pt x="7983" y="2381"/>
                    <a:pt x="8963" y="1028"/>
                    <a:pt x="9301" y="1167"/>
                  </a:cubicBezTo>
                  <a:cubicBezTo>
                    <a:pt x="9639" y="1306"/>
                    <a:pt x="8529" y="2962"/>
                    <a:pt x="8499" y="3005"/>
                  </a:cubicBezTo>
                  <a:cubicBezTo>
                    <a:pt x="8533" y="2971"/>
                    <a:pt x="9240" y="2190"/>
                    <a:pt x="9491" y="2290"/>
                  </a:cubicBezTo>
                  <a:cubicBezTo>
                    <a:pt x="9747" y="2394"/>
                    <a:pt x="7298" y="5984"/>
                    <a:pt x="7298" y="5984"/>
                  </a:cubicBezTo>
                  <a:close/>
                </a:path>
              </a:pathLst>
            </a:custGeom>
            <a:solidFill>
              <a:srgbClr val="8D3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0"/>
            <p:cNvSpPr/>
            <p:nvPr/>
          </p:nvSpPr>
          <p:spPr>
            <a:xfrm>
              <a:off x="1419591" y="3956513"/>
              <a:ext cx="107512" cy="71719"/>
            </a:xfrm>
            <a:custGeom>
              <a:rect b="b" l="l" r="r" t="t"/>
              <a:pathLst>
                <a:path extrusionOk="0" h="547" w="820">
                  <a:moveTo>
                    <a:pt x="17" y="547"/>
                  </a:moveTo>
                  <a:lnTo>
                    <a:pt x="0" y="477"/>
                  </a:lnTo>
                  <a:cubicBezTo>
                    <a:pt x="9" y="473"/>
                    <a:pt x="481" y="378"/>
                    <a:pt x="759" y="0"/>
                  </a:cubicBezTo>
                  <a:lnTo>
                    <a:pt x="819" y="44"/>
                  </a:lnTo>
                  <a:cubicBezTo>
                    <a:pt x="520" y="443"/>
                    <a:pt x="35" y="542"/>
                    <a:pt x="17" y="5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0"/>
            <p:cNvSpPr/>
            <p:nvPr/>
          </p:nvSpPr>
          <p:spPr>
            <a:xfrm>
              <a:off x="950601" y="1817401"/>
              <a:ext cx="258685" cy="9702"/>
            </a:xfrm>
            <a:custGeom>
              <a:rect b="b" l="l" r="r" t="t"/>
              <a:pathLst>
                <a:path extrusionOk="0" h="74" w="1973">
                  <a:moveTo>
                    <a:pt x="1973" y="74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0"/>
            <p:cNvSpPr/>
            <p:nvPr/>
          </p:nvSpPr>
          <p:spPr>
            <a:xfrm>
              <a:off x="834566" y="1970803"/>
              <a:ext cx="258816" cy="9833"/>
            </a:xfrm>
            <a:custGeom>
              <a:rect b="b" l="l" r="r" t="t"/>
              <a:pathLst>
                <a:path extrusionOk="0" h="75" w="1974">
                  <a:moveTo>
                    <a:pt x="1973" y="75"/>
                  </a:moveTo>
                  <a:lnTo>
                    <a:pt x="1" y="75"/>
                  </a:lnTo>
                  <a:lnTo>
                    <a:pt x="1" y="1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0"/>
            <p:cNvSpPr/>
            <p:nvPr/>
          </p:nvSpPr>
          <p:spPr>
            <a:xfrm>
              <a:off x="992033" y="1888464"/>
              <a:ext cx="258816" cy="9702"/>
            </a:xfrm>
            <a:custGeom>
              <a:rect b="b" l="l" r="r" t="t"/>
              <a:pathLst>
                <a:path extrusionOk="0" h="74" w="1974">
                  <a:moveTo>
                    <a:pt x="1973" y="74"/>
                  </a:moveTo>
                  <a:lnTo>
                    <a:pt x="1" y="74"/>
                  </a:lnTo>
                  <a:lnTo>
                    <a:pt x="1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842" name="Google Shape;1842;p50"/>
          <p:cNvGraphicFramePr/>
          <p:nvPr/>
        </p:nvGraphicFramePr>
        <p:xfrm>
          <a:off x="2880772" y="1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{7CE1EEB1-6A22-4C61-BEA4-29F4A1E2890B}</a:tableStyleId>
              </a:tblPr>
              <a:tblGrid>
                <a:gridCol w="1680425"/>
                <a:gridCol w="1680425"/>
              </a:tblGrid>
              <a:tr h="63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Shipping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Rate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Days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$4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Days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$6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Days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$10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Day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$16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843" name="Google Shape;1843;p50"/>
          <p:cNvSpPr txBox="1"/>
          <p:nvPr/>
        </p:nvSpPr>
        <p:spPr>
          <a:xfrm>
            <a:off x="1847250" y="1070225"/>
            <a:ext cx="5449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These are the shipping costs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of your online purchases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8" name="Google Shape;1848;p51"/>
          <p:cNvGrpSpPr/>
          <p:nvPr/>
        </p:nvGrpSpPr>
        <p:grpSpPr>
          <a:xfrm>
            <a:off x="2889812" y="2393703"/>
            <a:ext cx="3364376" cy="2336700"/>
            <a:chOff x="2889812" y="2393703"/>
            <a:chExt cx="3364376" cy="2336700"/>
          </a:xfrm>
        </p:grpSpPr>
        <p:sp>
          <p:nvSpPr>
            <p:cNvPr id="1849" name="Google Shape;1849;p51"/>
            <p:cNvSpPr/>
            <p:nvPr/>
          </p:nvSpPr>
          <p:spPr>
            <a:xfrm>
              <a:off x="3345381" y="2403579"/>
              <a:ext cx="2220661" cy="2220661"/>
            </a:xfrm>
            <a:custGeom>
              <a:rect b="b" l="l" r="r" t="t"/>
              <a:pathLst>
                <a:path extrusionOk="0" h="22486" w="22486">
                  <a:moveTo>
                    <a:pt x="11243" y="0"/>
                  </a:moveTo>
                  <a:cubicBezTo>
                    <a:pt x="5035" y="0"/>
                    <a:pt x="1" y="5034"/>
                    <a:pt x="1" y="11243"/>
                  </a:cubicBezTo>
                  <a:cubicBezTo>
                    <a:pt x="1" y="17451"/>
                    <a:pt x="5035" y="22485"/>
                    <a:pt x="11243" y="22485"/>
                  </a:cubicBezTo>
                  <a:cubicBezTo>
                    <a:pt x="17452" y="22485"/>
                    <a:pt x="22486" y="17451"/>
                    <a:pt x="22486" y="11243"/>
                  </a:cubicBezTo>
                  <a:cubicBezTo>
                    <a:pt x="22486" y="5034"/>
                    <a:pt x="17452" y="0"/>
                    <a:pt x="1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4556743" y="2393703"/>
              <a:ext cx="1488868" cy="1488868"/>
            </a:xfrm>
            <a:custGeom>
              <a:rect b="b" l="l" r="r" t="t"/>
              <a:pathLst>
                <a:path extrusionOk="0" h="15076" w="15076">
                  <a:moveTo>
                    <a:pt x="7536" y="0"/>
                  </a:moveTo>
                  <a:cubicBezTo>
                    <a:pt x="3374" y="0"/>
                    <a:pt x="1" y="3374"/>
                    <a:pt x="1" y="7540"/>
                  </a:cubicBezTo>
                  <a:cubicBezTo>
                    <a:pt x="1" y="11702"/>
                    <a:pt x="3374" y="15076"/>
                    <a:pt x="7536" y="15076"/>
                  </a:cubicBezTo>
                  <a:cubicBezTo>
                    <a:pt x="11703" y="15076"/>
                    <a:pt x="15076" y="11702"/>
                    <a:pt x="15076" y="7540"/>
                  </a:cubicBezTo>
                  <a:cubicBezTo>
                    <a:pt x="15076" y="3374"/>
                    <a:pt x="11703" y="0"/>
                    <a:pt x="7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4573433" y="3283014"/>
              <a:ext cx="1300538" cy="1300933"/>
            </a:xfrm>
            <a:custGeom>
              <a:rect b="b" l="l" r="r" t="t"/>
              <a:pathLst>
                <a:path extrusionOk="0" h="13173" w="13169">
                  <a:moveTo>
                    <a:pt x="6582" y="1"/>
                  </a:moveTo>
                  <a:cubicBezTo>
                    <a:pt x="2949" y="1"/>
                    <a:pt x="1" y="2949"/>
                    <a:pt x="1" y="6587"/>
                  </a:cubicBezTo>
                  <a:cubicBezTo>
                    <a:pt x="1" y="10224"/>
                    <a:pt x="2949" y="13172"/>
                    <a:pt x="6582" y="13172"/>
                  </a:cubicBezTo>
                  <a:cubicBezTo>
                    <a:pt x="10220" y="13172"/>
                    <a:pt x="13168" y="10224"/>
                    <a:pt x="13168" y="6587"/>
                  </a:cubicBezTo>
                  <a:cubicBezTo>
                    <a:pt x="13168" y="2949"/>
                    <a:pt x="10220" y="1"/>
                    <a:pt x="6582" y="1"/>
                  </a:cubicBezTo>
                  <a:close/>
                </a:path>
              </a:pathLst>
            </a:custGeom>
            <a:solidFill>
              <a:srgbClr val="EB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4931430" y="2890848"/>
              <a:ext cx="1322758" cy="1322758"/>
            </a:xfrm>
            <a:custGeom>
              <a:rect b="b" l="l" r="r" t="t"/>
              <a:pathLst>
                <a:path extrusionOk="0" h="13394" w="13394">
                  <a:moveTo>
                    <a:pt x="6695" y="0"/>
                  </a:moveTo>
                  <a:cubicBezTo>
                    <a:pt x="2996" y="0"/>
                    <a:pt x="0" y="2996"/>
                    <a:pt x="0" y="6694"/>
                  </a:cubicBezTo>
                  <a:cubicBezTo>
                    <a:pt x="0" y="10393"/>
                    <a:pt x="2996" y="13393"/>
                    <a:pt x="6695" y="13393"/>
                  </a:cubicBezTo>
                  <a:cubicBezTo>
                    <a:pt x="10393" y="13393"/>
                    <a:pt x="13393" y="10393"/>
                    <a:pt x="13393" y="6694"/>
                  </a:cubicBezTo>
                  <a:cubicBezTo>
                    <a:pt x="13393" y="2996"/>
                    <a:pt x="10393" y="0"/>
                    <a:pt x="6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3906720" y="2944770"/>
              <a:ext cx="1749687" cy="1081296"/>
            </a:xfrm>
            <a:custGeom>
              <a:rect b="b" l="l" r="r" t="t"/>
              <a:pathLst>
                <a:path extrusionOk="0" h="10949" w="17717">
                  <a:moveTo>
                    <a:pt x="1015" y="0"/>
                  </a:moveTo>
                  <a:cubicBezTo>
                    <a:pt x="452" y="0"/>
                    <a:pt x="1" y="456"/>
                    <a:pt x="1" y="1019"/>
                  </a:cubicBezTo>
                  <a:lnTo>
                    <a:pt x="1" y="10948"/>
                  </a:lnTo>
                  <a:lnTo>
                    <a:pt x="17717" y="10948"/>
                  </a:lnTo>
                  <a:lnTo>
                    <a:pt x="17717" y="1019"/>
                  </a:lnTo>
                  <a:cubicBezTo>
                    <a:pt x="17717" y="456"/>
                    <a:pt x="17261" y="0"/>
                    <a:pt x="16702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3849836" y="2944770"/>
              <a:ext cx="1750082" cy="1081296"/>
            </a:xfrm>
            <a:custGeom>
              <a:rect b="b" l="l" r="r" t="t"/>
              <a:pathLst>
                <a:path extrusionOk="0" h="10949" w="17721">
                  <a:moveTo>
                    <a:pt x="1015" y="0"/>
                  </a:moveTo>
                  <a:cubicBezTo>
                    <a:pt x="456" y="0"/>
                    <a:pt x="0" y="456"/>
                    <a:pt x="0" y="1019"/>
                  </a:cubicBezTo>
                  <a:lnTo>
                    <a:pt x="0" y="10948"/>
                  </a:lnTo>
                  <a:lnTo>
                    <a:pt x="17720" y="10948"/>
                  </a:lnTo>
                  <a:lnTo>
                    <a:pt x="17720" y="1019"/>
                  </a:lnTo>
                  <a:cubicBezTo>
                    <a:pt x="17720" y="456"/>
                    <a:pt x="17265" y="0"/>
                    <a:pt x="16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1"/>
            <p:cNvSpPr/>
            <p:nvPr/>
          </p:nvSpPr>
          <p:spPr>
            <a:xfrm>
              <a:off x="3891808" y="2986742"/>
              <a:ext cx="1666138" cy="997747"/>
            </a:xfrm>
            <a:custGeom>
              <a:rect b="b" l="l" r="r" t="t"/>
              <a:pathLst>
                <a:path extrusionOk="0" h="10103" w="16871">
                  <a:moveTo>
                    <a:pt x="590" y="0"/>
                  </a:moveTo>
                  <a:cubicBezTo>
                    <a:pt x="265" y="0"/>
                    <a:pt x="0" y="269"/>
                    <a:pt x="0" y="594"/>
                  </a:cubicBezTo>
                  <a:lnTo>
                    <a:pt x="0" y="10102"/>
                  </a:lnTo>
                  <a:lnTo>
                    <a:pt x="16870" y="10102"/>
                  </a:lnTo>
                  <a:lnTo>
                    <a:pt x="16870" y="594"/>
                  </a:lnTo>
                  <a:cubicBezTo>
                    <a:pt x="16870" y="269"/>
                    <a:pt x="16602" y="0"/>
                    <a:pt x="16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5756057" y="3331801"/>
              <a:ext cx="448458" cy="583756"/>
            </a:xfrm>
            <a:custGeom>
              <a:rect b="b" l="l" r="r" t="t"/>
              <a:pathLst>
                <a:path extrusionOk="0" h="5911" w="4541">
                  <a:moveTo>
                    <a:pt x="4250" y="5910"/>
                  </a:moveTo>
                  <a:lnTo>
                    <a:pt x="291" y="5910"/>
                  </a:lnTo>
                  <a:cubicBezTo>
                    <a:pt x="131" y="5910"/>
                    <a:pt x="1" y="5780"/>
                    <a:pt x="1" y="5620"/>
                  </a:cubicBezTo>
                  <a:lnTo>
                    <a:pt x="1" y="291"/>
                  </a:lnTo>
                  <a:cubicBezTo>
                    <a:pt x="1" y="131"/>
                    <a:pt x="131" y="1"/>
                    <a:pt x="291" y="1"/>
                  </a:cubicBezTo>
                  <a:lnTo>
                    <a:pt x="4250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0"/>
                  </a:lnTo>
                  <a:cubicBezTo>
                    <a:pt x="4540" y="5780"/>
                    <a:pt x="4410" y="5910"/>
                    <a:pt x="4250" y="591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1"/>
            <p:cNvSpPr/>
            <p:nvPr/>
          </p:nvSpPr>
          <p:spPr>
            <a:xfrm>
              <a:off x="5819854" y="3388389"/>
              <a:ext cx="37824" cy="38219"/>
            </a:xfrm>
            <a:custGeom>
              <a:rect b="b" l="l" r="r" t="t"/>
              <a:pathLst>
                <a:path extrusionOk="0" h="387" w="383">
                  <a:moveTo>
                    <a:pt x="382" y="191"/>
                  </a:moveTo>
                  <a:cubicBezTo>
                    <a:pt x="382" y="299"/>
                    <a:pt x="296" y="386"/>
                    <a:pt x="192" y="386"/>
                  </a:cubicBezTo>
                  <a:cubicBezTo>
                    <a:pt x="83" y="386"/>
                    <a:pt x="1" y="299"/>
                    <a:pt x="1" y="191"/>
                  </a:cubicBezTo>
                  <a:cubicBezTo>
                    <a:pt x="1" y="87"/>
                    <a:pt x="83" y="0"/>
                    <a:pt x="192" y="0"/>
                  </a:cubicBezTo>
                  <a:cubicBezTo>
                    <a:pt x="296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1"/>
            <p:cNvSpPr/>
            <p:nvPr/>
          </p:nvSpPr>
          <p:spPr>
            <a:xfrm>
              <a:off x="5884541" y="3396487"/>
              <a:ext cx="258350" cy="19751"/>
            </a:xfrm>
            <a:custGeom>
              <a:rect b="b" l="l" r="r" t="t"/>
              <a:pathLst>
                <a:path extrusionOk="0" h="200" w="2616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0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0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5819854" y="3460284"/>
              <a:ext cx="37824" cy="38219"/>
            </a:xfrm>
            <a:custGeom>
              <a:rect b="b" l="l" r="r" t="t"/>
              <a:pathLst>
                <a:path extrusionOk="0" h="387" w="383">
                  <a:moveTo>
                    <a:pt x="382" y="196"/>
                  </a:moveTo>
                  <a:cubicBezTo>
                    <a:pt x="382" y="300"/>
                    <a:pt x="296" y="386"/>
                    <a:pt x="192" y="386"/>
                  </a:cubicBezTo>
                  <a:cubicBezTo>
                    <a:pt x="83" y="386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5884541" y="3468382"/>
              <a:ext cx="258350" cy="19850"/>
            </a:xfrm>
            <a:custGeom>
              <a:rect b="b" l="l" r="r" t="t"/>
              <a:pathLst>
                <a:path extrusionOk="0" h="201" w="2616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1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5819854" y="3530105"/>
              <a:ext cx="37824" cy="37725"/>
            </a:xfrm>
            <a:custGeom>
              <a:rect b="b" l="l" r="r" t="t"/>
              <a:pathLst>
                <a:path extrusionOk="0" h="382" w="383">
                  <a:moveTo>
                    <a:pt x="382" y="191"/>
                  </a:moveTo>
                  <a:cubicBezTo>
                    <a:pt x="382" y="295"/>
                    <a:pt x="296" y="382"/>
                    <a:pt x="192" y="382"/>
                  </a:cubicBezTo>
                  <a:cubicBezTo>
                    <a:pt x="83" y="382"/>
                    <a:pt x="1" y="295"/>
                    <a:pt x="1" y="191"/>
                  </a:cubicBez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5884541" y="3537809"/>
              <a:ext cx="258350" cy="20245"/>
            </a:xfrm>
            <a:custGeom>
              <a:rect b="b" l="l" r="r" t="t"/>
              <a:pathLst>
                <a:path extrusionOk="0" h="205" w="2616">
                  <a:moveTo>
                    <a:pt x="2511" y="204"/>
                  </a:moveTo>
                  <a:lnTo>
                    <a:pt x="100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8"/>
                    <a:pt x="2615" y="100"/>
                  </a:cubicBezTo>
                  <a:cubicBezTo>
                    <a:pt x="2615" y="156"/>
                    <a:pt x="2567" y="204"/>
                    <a:pt x="2511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5819854" y="3602001"/>
              <a:ext cx="37824" cy="37824"/>
            </a:xfrm>
            <a:custGeom>
              <a:rect b="b" l="l" r="r" t="t"/>
              <a:pathLst>
                <a:path extrusionOk="0" h="383" w="383">
                  <a:moveTo>
                    <a:pt x="382" y="191"/>
                  </a:moveTo>
                  <a:cubicBezTo>
                    <a:pt x="382" y="296"/>
                    <a:pt x="296" y="382"/>
                    <a:pt x="192" y="382"/>
                  </a:cubicBezTo>
                  <a:cubicBezTo>
                    <a:pt x="83" y="382"/>
                    <a:pt x="1" y="296"/>
                    <a:pt x="1" y="191"/>
                  </a:cubicBezTo>
                  <a:cubicBezTo>
                    <a:pt x="1" y="83"/>
                    <a:pt x="83" y="1"/>
                    <a:pt x="192" y="1"/>
                  </a:cubicBezTo>
                  <a:cubicBezTo>
                    <a:pt x="296" y="1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5884541" y="3609704"/>
              <a:ext cx="258350" cy="20245"/>
            </a:xfrm>
            <a:custGeom>
              <a:rect b="b" l="l" r="r" t="t"/>
              <a:pathLst>
                <a:path extrusionOk="0" h="205" w="2616">
                  <a:moveTo>
                    <a:pt x="2511" y="205"/>
                  </a:moveTo>
                  <a:lnTo>
                    <a:pt x="100" y="205"/>
                  </a:lnTo>
                  <a:cubicBezTo>
                    <a:pt x="44" y="205"/>
                    <a:pt x="1" y="157"/>
                    <a:pt x="1" y="100"/>
                  </a:cubicBezTo>
                  <a:cubicBezTo>
                    <a:pt x="1" y="48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8"/>
                    <a:pt x="2615" y="100"/>
                  </a:cubicBezTo>
                  <a:cubicBezTo>
                    <a:pt x="2615" y="157"/>
                    <a:pt x="2567" y="205"/>
                    <a:pt x="2511" y="20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5819854" y="3677353"/>
              <a:ext cx="37824" cy="38219"/>
            </a:xfrm>
            <a:custGeom>
              <a:rect b="b" l="l" r="r" t="t"/>
              <a:pathLst>
                <a:path extrusionOk="0" h="387" w="383">
                  <a:moveTo>
                    <a:pt x="382" y="196"/>
                  </a:moveTo>
                  <a:cubicBezTo>
                    <a:pt x="382" y="300"/>
                    <a:pt x="296" y="387"/>
                    <a:pt x="192" y="387"/>
                  </a:cubicBezTo>
                  <a:cubicBezTo>
                    <a:pt x="83" y="387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1"/>
            <p:cNvSpPr/>
            <p:nvPr/>
          </p:nvSpPr>
          <p:spPr>
            <a:xfrm>
              <a:off x="5884541" y="3685550"/>
              <a:ext cx="258350" cy="19751"/>
            </a:xfrm>
            <a:custGeom>
              <a:rect b="b" l="l" r="r" t="t"/>
              <a:pathLst>
                <a:path extrusionOk="0" h="200" w="2616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6"/>
                    <a:pt x="1" y="100"/>
                  </a:cubicBezTo>
                  <a:cubicBezTo>
                    <a:pt x="1" y="44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4"/>
                    <a:pt x="2615" y="100"/>
                  </a:cubicBezTo>
                  <a:cubicBezTo>
                    <a:pt x="2615" y="156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1"/>
            <p:cNvSpPr/>
            <p:nvPr/>
          </p:nvSpPr>
          <p:spPr>
            <a:xfrm>
              <a:off x="5844741" y="3790825"/>
              <a:ext cx="273262" cy="57971"/>
            </a:xfrm>
            <a:custGeom>
              <a:rect b="b" l="l" r="r" t="t"/>
              <a:pathLst>
                <a:path extrusionOk="0" h="587" w="2767">
                  <a:moveTo>
                    <a:pt x="2472" y="586"/>
                  </a:moveTo>
                  <a:lnTo>
                    <a:pt x="295" y="586"/>
                  </a:lnTo>
                  <a:cubicBezTo>
                    <a:pt x="130" y="586"/>
                    <a:pt x="0" y="456"/>
                    <a:pt x="0" y="296"/>
                  </a:cubicBezTo>
                  <a:cubicBezTo>
                    <a:pt x="0" y="131"/>
                    <a:pt x="130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6"/>
                  </a:cubicBezTo>
                  <a:cubicBezTo>
                    <a:pt x="2767" y="456"/>
                    <a:pt x="2632" y="586"/>
                    <a:pt x="2472" y="58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5736009" y="3304840"/>
              <a:ext cx="448359" cy="583756"/>
            </a:xfrm>
            <a:custGeom>
              <a:rect b="b" l="l" r="r" t="t"/>
              <a:pathLst>
                <a:path extrusionOk="0" h="5911" w="4540">
                  <a:moveTo>
                    <a:pt x="4249" y="5910"/>
                  </a:moveTo>
                  <a:lnTo>
                    <a:pt x="291" y="5910"/>
                  </a:lnTo>
                  <a:cubicBezTo>
                    <a:pt x="130" y="5910"/>
                    <a:pt x="0" y="5780"/>
                    <a:pt x="0" y="5624"/>
                  </a:cubicBezTo>
                  <a:lnTo>
                    <a:pt x="0" y="291"/>
                  </a:lnTo>
                  <a:cubicBezTo>
                    <a:pt x="0" y="131"/>
                    <a:pt x="130" y="1"/>
                    <a:pt x="291" y="1"/>
                  </a:cubicBezTo>
                  <a:lnTo>
                    <a:pt x="4249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4"/>
                  </a:lnTo>
                  <a:cubicBezTo>
                    <a:pt x="4540" y="5780"/>
                    <a:pt x="4410" y="5910"/>
                    <a:pt x="4249" y="5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5799807" y="3361823"/>
              <a:ext cx="37725" cy="37725"/>
            </a:xfrm>
            <a:custGeom>
              <a:rect b="b" l="l" r="r" t="t"/>
              <a:pathLst>
                <a:path extrusionOk="0" h="382" w="382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3"/>
                    <a:pt x="83" y="0"/>
                    <a:pt x="191" y="0"/>
                  </a:cubicBezTo>
                  <a:cubicBezTo>
                    <a:pt x="295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5864394" y="3369526"/>
              <a:ext cx="258350" cy="20245"/>
            </a:xfrm>
            <a:custGeom>
              <a:rect b="b" l="l" r="r" t="t"/>
              <a:pathLst>
                <a:path extrusionOk="0" h="205" w="2616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0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5799807" y="3433718"/>
              <a:ext cx="37725" cy="37824"/>
            </a:xfrm>
            <a:custGeom>
              <a:rect b="b" l="l" r="r" t="t"/>
              <a:pathLst>
                <a:path extrusionOk="0" h="383" w="382">
                  <a:moveTo>
                    <a:pt x="382" y="192"/>
                  </a:moveTo>
                  <a:cubicBezTo>
                    <a:pt x="382" y="296"/>
                    <a:pt x="295" y="382"/>
                    <a:pt x="191" y="382"/>
                  </a:cubicBezTo>
                  <a:cubicBezTo>
                    <a:pt x="83" y="382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5864394" y="3441421"/>
              <a:ext cx="258350" cy="20245"/>
            </a:xfrm>
            <a:custGeom>
              <a:rect b="b" l="l" r="r" t="t"/>
              <a:pathLst>
                <a:path extrusionOk="0" h="205" w="2616">
                  <a:moveTo>
                    <a:pt x="2511" y="205"/>
                  </a:moveTo>
                  <a:lnTo>
                    <a:pt x="101" y="205"/>
                  </a:lnTo>
                  <a:cubicBezTo>
                    <a:pt x="44" y="205"/>
                    <a:pt x="1" y="157"/>
                    <a:pt x="1" y="105"/>
                  </a:cubicBezTo>
                  <a:cubicBezTo>
                    <a:pt x="1" y="49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9"/>
                    <a:pt x="2615" y="105"/>
                  </a:cubicBezTo>
                  <a:cubicBezTo>
                    <a:pt x="2615" y="157"/>
                    <a:pt x="2568" y="205"/>
                    <a:pt x="2511" y="205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5799807" y="3503145"/>
              <a:ext cx="37725" cy="37725"/>
            </a:xfrm>
            <a:custGeom>
              <a:rect b="b" l="l" r="r" t="t"/>
              <a:pathLst>
                <a:path extrusionOk="0" h="382" w="382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7"/>
                    <a:pt x="83" y="0"/>
                    <a:pt x="191" y="0"/>
                  </a:cubicBezTo>
                  <a:cubicBezTo>
                    <a:pt x="295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5864394" y="3510848"/>
              <a:ext cx="258350" cy="20147"/>
            </a:xfrm>
            <a:custGeom>
              <a:rect b="b" l="l" r="r" t="t"/>
              <a:pathLst>
                <a:path extrusionOk="0" h="204" w="2616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61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61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1"/>
            <p:cNvSpPr/>
            <p:nvPr/>
          </p:nvSpPr>
          <p:spPr>
            <a:xfrm>
              <a:off x="5799807" y="3575040"/>
              <a:ext cx="37725" cy="37824"/>
            </a:xfrm>
            <a:custGeom>
              <a:rect b="b" l="l" r="r" t="t"/>
              <a:pathLst>
                <a:path extrusionOk="0" h="383" w="382">
                  <a:moveTo>
                    <a:pt x="382" y="191"/>
                  </a:moveTo>
                  <a:cubicBezTo>
                    <a:pt x="382" y="300"/>
                    <a:pt x="295" y="382"/>
                    <a:pt x="191" y="382"/>
                  </a:cubicBezTo>
                  <a:cubicBezTo>
                    <a:pt x="83" y="382"/>
                    <a:pt x="0" y="300"/>
                    <a:pt x="0" y="191"/>
                  </a:cubicBezTo>
                  <a:cubicBezTo>
                    <a:pt x="0" y="87"/>
                    <a:pt x="83" y="1"/>
                    <a:pt x="191" y="1"/>
                  </a:cubicBezTo>
                  <a:cubicBezTo>
                    <a:pt x="295" y="1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1"/>
            <p:cNvSpPr/>
            <p:nvPr/>
          </p:nvSpPr>
          <p:spPr>
            <a:xfrm>
              <a:off x="5864394" y="3583138"/>
              <a:ext cx="258350" cy="19850"/>
            </a:xfrm>
            <a:custGeom>
              <a:rect b="b" l="l" r="r" t="t"/>
              <a:pathLst>
                <a:path extrusionOk="0" h="201" w="2616">
                  <a:moveTo>
                    <a:pt x="2511" y="200"/>
                  </a:moveTo>
                  <a:lnTo>
                    <a:pt x="101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4"/>
                    <a:pt x="2615" y="101"/>
                  </a:cubicBezTo>
                  <a:cubicBezTo>
                    <a:pt x="2615" y="157"/>
                    <a:pt x="2568" y="200"/>
                    <a:pt x="2511" y="20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5799807" y="3650787"/>
              <a:ext cx="37725" cy="37824"/>
            </a:xfrm>
            <a:custGeom>
              <a:rect b="b" l="l" r="r" t="t"/>
              <a:pathLst>
                <a:path extrusionOk="0" h="383" w="382">
                  <a:moveTo>
                    <a:pt x="382" y="192"/>
                  </a:moveTo>
                  <a:cubicBezTo>
                    <a:pt x="382" y="296"/>
                    <a:pt x="295" y="383"/>
                    <a:pt x="191" y="383"/>
                  </a:cubicBezTo>
                  <a:cubicBezTo>
                    <a:pt x="83" y="383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1"/>
            <p:cNvSpPr/>
            <p:nvPr/>
          </p:nvSpPr>
          <p:spPr>
            <a:xfrm>
              <a:off x="5864394" y="3658589"/>
              <a:ext cx="258350" cy="20147"/>
            </a:xfrm>
            <a:custGeom>
              <a:rect b="b" l="l" r="r" t="t"/>
              <a:pathLst>
                <a:path extrusionOk="0" h="204" w="2616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1"/>
            <p:cNvSpPr/>
            <p:nvPr/>
          </p:nvSpPr>
          <p:spPr>
            <a:xfrm>
              <a:off x="5824595" y="3764259"/>
              <a:ext cx="273262" cy="57477"/>
            </a:xfrm>
            <a:custGeom>
              <a:rect b="b" l="l" r="r" t="t"/>
              <a:pathLst>
                <a:path extrusionOk="0" h="582" w="2767">
                  <a:moveTo>
                    <a:pt x="2472" y="582"/>
                  </a:moveTo>
                  <a:lnTo>
                    <a:pt x="295" y="582"/>
                  </a:lnTo>
                  <a:cubicBezTo>
                    <a:pt x="131" y="582"/>
                    <a:pt x="1" y="452"/>
                    <a:pt x="1" y="291"/>
                  </a:cubicBezTo>
                  <a:cubicBezTo>
                    <a:pt x="1" y="131"/>
                    <a:pt x="131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1"/>
                  </a:cubicBezTo>
                  <a:cubicBezTo>
                    <a:pt x="2767" y="452"/>
                    <a:pt x="2632" y="582"/>
                    <a:pt x="2472" y="5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397132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4497200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502387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2889812" y="4570120"/>
              <a:ext cx="3364372" cy="160283"/>
            </a:xfrm>
            <a:custGeom>
              <a:rect b="b" l="l" r="r" t="t"/>
              <a:pathLst>
                <a:path extrusionOk="0" h="1623" w="34067">
                  <a:moveTo>
                    <a:pt x="17031" y="1"/>
                  </a:moveTo>
                  <a:cubicBezTo>
                    <a:pt x="7627" y="1"/>
                    <a:pt x="1" y="365"/>
                    <a:pt x="1" y="812"/>
                  </a:cubicBezTo>
                  <a:cubicBezTo>
                    <a:pt x="1" y="1258"/>
                    <a:pt x="7627" y="1622"/>
                    <a:pt x="17031" y="1622"/>
                  </a:cubicBezTo>
                  <a:cubicBezTo>
                    <a:pt x="26440" y="1622"/>
                    <a:pt x="34066" y="1258"/>
                    <a:pt x="34066" y="812"/>
                  </a:cubicBezTo>
                  <a:cubicBezTo>
                    <a:pt x="34066" y="365"/>
                    <a:pt x="26440" y="1"/>
                    <a:pt x="17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3049108" y="2949510"/>
              <a:ext cx="746409" cy="745915"/>
            </a:xfrm>
            <a:custGeom>
              <a:rect b="b" l="l" r="r" t="t"/>
              <a:pathLst>
                <a:path extrusionOk="0" h="7553" w="7558">
                  <a:moveTo>
                    <a:pt x="3781" y="0"/>
                  </a:moveTo>
                  <a:cubicBezTo>
                    <a:pt x="1696" y="0"/>
                    <a:pt x="0" y="1691"/>
                    <a:pt x="0" y="3776"/>
                  </a:cubicBezTo>
                  <a:cubicBezTo>
                    <a:pt x="0" y="5862"/>
                    <a:pt x="1696" y="7553"/>
                    <a:pt x="3781" y="7553"/>
                  </a:cubicBezTo>
                  <a:cubicBezTo>
                    <a:pt x="5867" y="7553"/>
                    <a:pt x="7558" y="5862"/>
                    <a:pt x="7558" y="3776"/>
                  </a:cubicBezTo>
                  <a:cubicBezTo>
                    <a:pt x="7558" y="1691"/>
                    <a:pt x="5867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1"/>
            <p:cNvSpPr/>
            <p:nvPr/>
          </p:nvSpPr>
          <p:spPr>
            <a:xfrm>
              <a:off x="4349550" y="4208767"/>
              <a:ext cx="630764" cy="408165"/>
            </a:xfrm>
            <a:custGeom>
              <a:rect b="b" l="l" r="r" t="t"/>
              <a:pathLst>
                <a:path extrusionOk="0" h="4133" w="6387">
                  <a:moveTo>
                    <a:pt x="4700" y="0"/>
                  </a:moveTo>
                  <a:lnTo>
                    <a:pt x="4566" y="646"/>
                  </a:lnTo>
                  <a:lnTo>
                    <a:pt x="4097" y="2918"/>
                  </a:lnTo>
                  <a:lnTo>
                    <a:pt x="0" y="3686"/>
                  </a:lnTo>
                  <a:lnTo>
                    <a:pt x="0" y="4132"/>
                  </a:lnTo>
                  <a:lnTo>
                    <a:pt x="5498" y="4132"/>
                  </a:lnTo>
                  <a:lnTo>
                    <a:pt x="5641" y="3963"/>
                  </a:lnTo>
                  <a:cubicBezTo>
                    <a:pt x="6122" y="3387"/>
                    <a:pt x="6387" y="2663"/>
                    <a:pt x="6387" y="1908"/>
                  </a:cubicBezTo>
                  <a:lnTo>
                    <a:pt x="6387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1"/>
            <p:cNvSpPr/>
            <p:nvPr/>
          </p:nvSpPr>
          <p:spPr>
            <a:xfrm>
              <a:off x="4349550" y="4208767"/>
              <a:ext cx="591854" cy="364020"/>
            </a:xfrm>
            <a:custGeom>
              <a:rect b="b" l="l" r="r" t="t"/>
              <a:pathLst>
                <a:path extrusionOk="0" h="3686" w="5993">
                  <a:moveTo>
                    <a:pt x="2667" y="0"/>
                  </a:moveTo>
                  <a:lnTo>
                    <a:pt x="2667" y="1449"/>
                  </a:lnTo>
                  <a:cubicBezTo>
                    <a:pt x="2667" y="2433"/>
                    <a:pt x="1968" y="3283"/>
                    <a:pt x="1002" y="3482"/>
                  </a:cubicBezTo>
                  <a:lnTo>
                    <a:pt x="0" y="3686"/>
                  </a:lnTo>
                  <a:lnTo>
                    <a:pt x="5268" y="3686"/>
                  </a:lnTo>
                  <a:cubicBezTo>
                    <a:pt x="5498" y="3460"/>
                    <a:pt x="5680" y="3191"/>
                    <a:pt x="5806" y="2897"/>
                  </a:cubicBezTo>
                  <a:cubicBezTo>
                    <a:pt x="5927" y="2602"/>
                    <a:pt x="5992" y="2285"/>
                    <a:pt x="5992" y="1960"/>
                  </a:cubicBezTo>
                  <a:lnTo>
                    <a:pt x="5992" y="0"/>
                  </a:lnTo>
                  <a:close/>
                </a:path>
              </a:pathLst>
            </a:custGeom>
            <a:solidFill>
              <a:srgbClr val="DA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1"/>
            <p:cNvSpPr/>
            <p:nvPr/>
          </p:nvSpPr>
          <p:spPr>
            <a:xfrm>
              <a:off x="3906720" y="4025967"/>
              <a:ext cx="1749687" cy="182899"/>
            </a:xfrm>
            <a:custGeom>
              <a:rect b="b" l="l" r="r" t="t"/>
              <a:pathLst>
                <a:path extrusionOk="0" h="1852" w="17717">
                  <a:moveTo>
                    <a:pt x="1" y="0"/>
                  </a:moveTo>
                  <a:lnTo>
                    <a:pt x="1" y="1487"/>
                  </a:lnTo>
                  <a:cubicBezTo>
                    <a:pt x="1" y="1687"/>
                    <a:pt x="161" y="1851"/>
                    <a:pt x="365" y="1851"/>
                  </a:cubicBezTo>
                  <a:lnTo>
                    <a:pt x="17352" y="1851"/>
                  </a:lnTo>
                  <a:cubicBezTo>
                    <a:pt x="17552" y="1851"/>
                    <a:pt x="17717" y="1687"/>
                    <a:pt x="17717" y="1487"/>
                  </a:cubicBezTo>
                  <a:lnTo>
                    <a:pt x="17717" y="0"/>
                  </a:lnTo>
                  <a:close/>
                </a:path>
              </a:pathLst>
            </a:custGeom>
            <a:solidFill>
              <a:srgbClr val="243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1"/>
            <p:cNvSpPr/>
            <p:nvPr/>
          </p:nvSpPr>
          <p:spPr>
            <a:xfrm>
              <a:off x="3849836" y="4025967"/>
              <a:ext cx="1750082" cy="182899"/>
            </a:xfrm>
            <a:custGeom>
              <a:rect b="b" l="l" r="r" t="t"/>
              <a:pathLst>
                <a:path extrusionOk="0" h="1852" w="17721">
                  <a:moveTo>
                    <a:pt x="0" y="0"/>
                  </a:moveTo>
                  <a:lnTo>
                    <a:pt x="0" y="1487"/>
                  </a:lnTo>
                  <a:cubicBezTo>
                    <a:pt x="0" y="1687"/>
                    <a:pt x="165" y="1851"/>
                    <a:pt x="364" y="1851"/>
                  </a:cubicBezTo>
                  <a:lnTo>
                    <a:pt x="17352" y="1851"/>
                  </a:lnTo>
                  <a:cubicBezTo>
                    <a:pt x="17556" y="1851"/>
                    <a:pt x="17720" y="1687"/>
                    <a:pt x="17720" y="1487"/>
                  </a:cubicBezTo>
                  <a:lnTo>
                    <a:pt x="177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4612838" y="4208767"/>
              <a:ext cx="367477" cy="63896"/>
            </a:xfrm>
            <a:custGeom>
              <a:rect b="b" l="l" r="r" t="t"/>
              <a:pathLst>
                <a:path extrusionOk="0" h="647" w="3721">
                  <a:moveTo>
                    <a:pt x="3721" y="646"/>
                  </a:moveTo>
                  <a:lnTo>
                    <a:pt x="1" y="646"/>
                  </a:lnTo>
                  <a:lnTo>
                    <a:pt x="1" y="0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4453147" y="3799812"/>
              <a:ext cx="557980" cy="102016"/>
            </a:xfrm>
            <a:custGeom>
              <a:rect b="b" l="l" r="r" t="t"/>
              <a:pathLst>
                <a:path extrusionOk="0" h="1033" w="5650">
                  <a:moveTo>
                    <a:pt x="5134" y="1033"/>
                  </a:moveTo>
                  <a:lnTo>
                    <a:pt x="516" y="1033"/>
                  </a:lnTo>
                  <a:cubicBezTo>
                    <a:pt x="234" y="1033"/>
                    <a:pt x="0" y="799"/>
                    <a:pt x="0" y="517"/>
                  </a:cubicBezTo>
                  <a:cubicBezTo>
                    <a:pt x="0" y="231"/>
                    <a:pt x="234" y="1"/>
                    <a:pt x="516" y="1"/>
                  </a:cubicBezTo>
                  <a:lnTo>
                    <a:pt x="5134" y="1"/>
                  </a:lnTo>
                  <a:cubicBezTo>
                    <a:pt x="5420" y="1"/>
                    <a:pt x="5650" y="231"/>
                    <a:pt x="5650" y="517"/>
                  </a:cubicBezTo>
                  <a:cubicBezTo>
                    <a:pt x="5650" y="799"/>
                    <a:pt x="5420" y="1033"/>
                    <a:pt x="5134" y="1033"/>
                  </a:cubicBezTo>
                  <a:close/>
                </a:path>
              </a:pathLst>
            </a:custGeom>
            <a:solidFill>
              <a:srgbClr val="FFB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3969234" y="3038491"/>
              <a:ext cx="223686" cy="60045"/>
            </a:xfrm>
            <a:custGeom>
              <a:rect b="b" l="l" r="r" t="t"/>
              <a:pathLst>
                <a:path extrusionOk="0" h="608" w="2265">
                  <a:moveTo>
                    <a:pt x="1961" y="608"/>
                  </a:moveTo>
                  <a:lnTo>
                    <a:pt x="304" y="608"/>
                  </a:lnTo>
                  <a:cubicBezTo>
                    <a:pt x="135" y="608"/>
                    <a:pt x="1" y="469"/>
                    <a:pt x="1" y="304"/>
                  </a:cubicBezTo>
                  <a:cubicBezTo>
                    <a:pt x="1" y="135"/>
                    <a:pt x="135" y="1"/>
                    <a:pt x="304" y="1"/>
                  </a:cubicBezTo>
                  <a:lnTo>
                    <a:pt x="1961" y="1"/>
                  </a:lnTo>
                  <a:cubicBezTo>
                    <a:pt x="2130" y="1"/>
                    <a:pt x="2264" y="135"/>
                    <a:pt x="2264" y="304"/>
                  </a:cubicBezTo>
                  <a:cubicBezTo>
                    <a:pt x="2264" y="469"/>
                    <a:pt x="2130" y="608"/>
                    <a:pt x="1961" y="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4869706" y="3054786"/>
              <a:ext cx="161172" cy="30121"/>
            </a:xfrm>
            <a:custGeom>
              <a:rect b="b" l="l" r="r" t="t"/>
              <a:pathLst>
                <a:path extrusionOk="0" h="305" w="1632">
                  <a:moveTo>
                    <a:pt x="1479" y="304"/>
                  </a:moveTo>
                  <a:lnTo>
                    <a:pt x="153" y="304"/>
                  </a:lnTo>
                  <a:cubicBezTo>
                    <a:pt x="66" y="304"/>
                    <a:pt x="1" y="239"/>
                    <a:pt x="1" y="152"/>
                  </a:cubicBezTo>
                  <a:cubicBezTo>
                    <a:pt x="1" y="70"/>
                    <a:pt x="66" y="1"/>
                    <a:pt x="153" y="1"/>
                  </a:cubicBezTo>
                  <a:lnTo>
                    <a:pt x="1479" y="1"/>
                  </a:lnTo>
                  <a:cubicBezTo>
                    <a:pt x="1566" y="1"/>
                    <a:pt x="1631" y="70"/>
                    <a:pt x="1631" y="152"/>
                  </a:cubicBezTo>
                  <a:cubicBezTo>
                    <a:pt x="1631" y="239"/>
                    <a:pt x="1566" y="304"/>
                    <a:pt x="1479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5093689" y="3054786"/>
              <a:ext cx="161567" cy="30121"/>
            </a:xfrm>
            <a:custGeom>
              <a:rect b="b" l="l" r="r" t="t"/>
              <a:pathLst>
                <a:path extrusionOk="0" h="305" w="1636">
                  <a:moveTo>
                    <a:pt x="1483" y="304"/>
                  </a:moveTo>
                  <a:lnTo>
                    <a:pt x="152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2" y="1"/>
                  </a:cubicBezTo>
                  <a:lnTo>
                    <a:pt x="1483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3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5319745" y="3054786"/>
              <a:ext cx="161567" cy="30121"/>
            </a:xfrm>
            <a:custGeom>
              <a:rect b="b" l="l" r="r" t="t"/>
              <a:pathLst>
                <a:path extrusionOk="0" h="305" w="1636">
                  <a:moveTo>
                    <a:pt x="1484" y="304"/>
                  </a:moveTo>
                  <a:lnTo>
                    <a:pt x="153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3" y="1"/>
                  </a:cubicBezTo>
                  <a:lnTo>
                    <a:pt x="1484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4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5505212" y="2851839"/>
              <a:ext cx="229117" cy="199194"/>
            </a:xfrm>
            <a:custGeom>
              <a:rect b="b" l="l" r="r" t="t"/>
              <a:pathLst>
                <a:path extrusionOk="0" h="2017" w="2320">
                  <a:moveTo>
                    <a:pt x="2034" y="1475"/>
                  </a:moveTo>
                  <a:cubicBezTo>
                    <a:pt x="2034" y="1267"/>
                    <a:pt x="1956" y="1163"/>
                    <a:pt x="1830" y="1163"/>
                  </a:cubicBezTo>
                  <a:cubicBezTo>
                    <a:pt x="1708" y="1163"/>
                    <a:pt x="1622" y="1262"/>
                    <a:pt x="1622" y="1475"/>
                  </a:cubicBezTo>
                  <a:cubicBezTo>
                    <a:pt x="1622" y="1687"/>
                    <a:pt x="1708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1"/>
                    <a:pt x="1544" y="928"/>
                    <a:pt x="1830" y="928"/>
                  </a:cubicBezTo>
                  <a:cubicBezTo>
                    <a:pt x="2116" y="928"/>
                    <a:pt x="2320" y="1141"/>
                    <a:pt x="2320" y="1475"/>
                  </a:cubicBezTo>
                  <a:cubicBezTo>
                    <a:pt x="2320" y="1809"/>
                    <a:pt x="2116" y="2017"/>
                    <a:pt x="1830" y="2017"/>
                  </a:cubicBezTo>
                  <a:cubicBezTo>
                    <a:pt x="1544" y="2017"/>
                    <a:pt x="1340" y="1809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3"/>
                  </a:moveTo>
                  <a:cubicBezTo>
                    <a:pt x="698" y="334"/>
                    <a:pt x="616" y="230"/>
                    <a:pt x="490" y="230"/>
                  </a:cubicBezTo>
                  <a:cubicBezTo>
                    <a:pt x="369" y="230"/>
                    <a:pt x="286" y="334"/>
                    <a:pt x="286" y="543"/>
                  </a:cubicBezTo>
                  <a:cubicBezTo>
                    <a:pt x="286" y="751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3"/>
                  </a:cubicBezTo>
                  <a:close/>
                  <a:moveTo>
                    <a:pt x="0" y="543"/>
                  </a:moveTo>
                  <a:cubicBezTo>
                    <a:pt x="0" y="213"/>
                    <a:pt x="204" y="1"/>
                    <a:pt x="490" y="1"/>
                  </a:cubicBezTo>
                  <a:cubicBezTo>
                    <a:pt x="776" y="1"/>
                    <a:pt x="980" y="209"/>
                    <a:pt x="980" y="543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5361717" y="2689087"/>
              <a:ext cx="475814" cy="471172"/>
            </a:xfrm>
            <a:custGeom>
              <a:rect b="b" l="l" r="r" t="t"/>
              <a:pathLst>
                <a:path extrusionOk="0" h="4771" w="4818">
                  <a:moveTo>
                    <a:pt x="4818" y="2386"/>
                  </a:moveTo>
                  <a:cubicBezTo>
                    <a:pt x="4818" y="2555"/>
                    <a:pt x="4462" y="2685"/>
                    <a:pt x="4427" y="2845"/>
                  </a:cubicBezTo>
                  <a:cubicBezTo>
                    <a:pt x="4388" y="3010"/>
                    <a:pt x="4653" y="3283"/>
                    <a:pt x="4579" y="3431"/>
                  </a:cubicBezTo>
                  <a:cubicBezTo>
                    <a:pt x="4506" y="3582"/>
                    <a:pt x="4133" y="3543"/>
                    <a:pt x="4029" y="3673"/>
                  </a:cubicBezTo>
                  <a:cubicBezTo>
                    <a:pt x="3925" y="3808"/>
                    <a:pt x="4042" y="4163"/>
                    <a:pt x="3912" y="4267"/>
                  </a:cubicBezTo>
                  <a:cubicBezTo>
                    <a:pt x="3781" y="4371"/>
                    <a:pt x="3461" y="4176"/>
                    <a:pt x="3309" y="4250"/>
                  </a:cubicBezTo>
                  <a:cubicBezTo>
                    <a:pt x="3157" y="4324"/>
                    <a:pt x="3109" y="4697"/>
                    <a:pt x="2945" y="4736"/>
                  </a:cubicBezTo>
                  <a:cubicBezTo>
                    <a:pt x="2784" y="4770"/>
                    <a:pt x="2580" y="4454"/>
                    <a:pt x="2411" y="4454"/>
                  </a:cubicBezTo>
                  <a:cubicBezTo>
                    <a:pt x="2238" y="4454"/>
                    <a:pt x="2034" y="4770"/>
                    <a:pt x="1874" y="4736"/>
                  </a:cubicBezTo>
                  <a:cubicBezTo>
                    <a:pt x="1709" y="4697"/>
                    <a:pt x="1661" y="4324"/>
                    <a:pt x="1510" y="4250"/>
                  </a:cubicBezTo>
                  <a:cubicBezTo>
                    <a:pt x="1358" y="4176"/>
                    <a:pt x="1037" y="4371"/>
                    <a:pt x="907" y="4267"/>
                  </a:cubicBezTo>
                  <a:cubicBezTo>
                    <a:pt x="777" y="4163"/>
                    <a:pt x="898" y="3808"/>
                    <a:pt x="790" y="3673"/>
                  </a:cubicBezTo>
                  <a:cubicBezTo>
                    <a:pt x="686" y="3543"/>
                    <a:pt x="313" y="3582"/>
                    <a:pt x="239" y="3431"/>
                  </a:cubicBezTo>
                  <a:cubicBezTo>
                    <a:pt x="165" y="3283"/>
                    <a:pt x="430" y="3010"/>
                    <a:pt x="391" y="2845"/>
                  </a:cubicBezTo>
                  <a:cubicBezTo>
                    <a:pt x="356" y="2685"/>
                    <a:pt x="1" y="2555"/>
                    <a:pt x="1" y="2386"/>
                  </a:cubicBezTo>
                  <a:cubicBezTo>
                    <a:pt x="1" y="2212"/>
                    <a:pt x="356" y="2086"/>
                    <a:pt x="391" y="1926"/>
                  </a:cubicBezTo>
                  <a:cubicBezTo>
                    <a:pt x="430" y="1761"/>
                    <a:pt x="165" y="1488"/>
                    <a:pt x="239" y="1341"/>
                  </a:cubicBezTo>
                  <a:cubicBezTo>
                    <a:pt x="313" y="1189"/>
                    <a:pt x="686" y="1224"/>
                    <a:pt x="790" y="1094"/>
                  </a:cubicBezTo>
                  <a:cubicBezTo>
                    <a:pt x="898" y="964"/>
                    <a:pt x="777" y="608"/>
                    <a:pt x="907" y="504"/>
                  </a:cubicBezTo>
                  <a:cubicBezTo>
                    <a:pt x="1037" y="400"/>
                    <a:pt x="1358" y="595"/>
                    <a:pt x="1510" y="521"/>
                  </a:cubicBezTo>
                  <a:cubicBezTo>
                    <a:pt x="1661" y="448"/>
                    <a:pt x="1709" y="75"/>
                    <a:pt x="1874" y="36"/>
                  </a:cubicBezTo>
                  <a:cubicBezTo>
                    <a:pt x="2034" y="1"/>
                    <a:pt x="2238" y="317"/>
                    <a:pt x="2411" y="317"/>
                  </a:cubicBezTo>
                  <a:cubicBezTo>
                    <a:pt x="2580" y="317"/>
                    <a:pt x="2784" y="1"/>
                    <a:pt x="2945" y="36"/>
                  </a:cubicBezTo>
                  <a:cubicBezTo>
                    <a:pt x="3109" y="75"/>
                    <a:pt x="3157" y="448"/>
                    <a:pt x="3309" y="521"/>
                  </a:cubicBezTo>
                  <a:cubicBezTo>
                    <a:pt x="3461" y="595"/>
                    <a:pt x="3781" y="400"/>
                    <a:pt x="3912" y="504"/>
                  </a:cubicBezTo>
                  <a:cubicBezTo>
                    <a:pt x="4042" y="608"/>
                    <a:pt x="3925" y="964"/>
                    <a:pt x="4029" y="1094"/>
                  </a:cubicBezTo>
                  <a:cubicBezTo>
                    <a:pt x="4133" y="1228"/>
                    <a:pt x="4506" y="1189"/>
                    <a:pt x="4579" y="1341"/>
                  </a:cubicBezTo>
                  <a:cubicBezTo>
                    <a:pt x="4653" y="1488"/>
                    <a:pt x="4388" y="1761"/>
                    <a:pt x="4427" y="1926"/>
                  </a:cubicBezTo>
                  <a:cubicBezTo>
                    <a:pt x="4462" y="2086"/>
                    <a:pt x="4818" y="2212"/>
                    <a:pt x="4818" y="23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5485066" y="2824878"/>
              <a:ext cx="229117" cy="199589"/>
            </a:xfrm>
            <a:custGeom>
              <a:rect b="b" l="l" r="r" t="t"/>
              <a:pathLst>
                <a:path extrusionOk="0" h="2021" w="2320">
                  <a:moveTo>
                    <a:pt x="2034" y="1475"/>
                  </a:moveTo>
                  <a:cubicBezTo>
                    <a:pt x="2034" y="1266"/>
                    <a:pt x="1956" y="1162"/>
                    <a:pt x="1830" y="1162"/>
                  </a:cubicBezTo>
                  <a:cubicBezTo>
                    <a:pt x="1709" y="1162"/>
                    <a:pt x="1622" y="1262"/>
                    <a:pt x="1622" y="1475"/>
                  </a:cubicBezTo>
                  <a:cubicBezTo>
                    <a:pt x="1622" y="1687"/>
                    <a:pt x="1709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5"/>
                    <a:pt x="1544" y="933"/>
                    <a:pt x="1830" y="933"/>
                  </a:cubicBezTo>
                  <a:cubicBezTo>
                    <a:pt x="2116" y="933"/>
                    <a:pt x="2320" y="1145"/>
                    <a:pt x="2320" y="1475"/>
                  </a:cubicBezTo>
                  <a:cubicBezTo>
                    <a:pt x="2320" y="1808"/>
                    <a:pt x="2116" y="2021"/>
                    <a:pt x="1830" y="2021"/>
                  </a:cubicBezTo>
                  <a:cubicBezTo>
                    <a:pt x="1544" y="2021"/>
                    <a:pt x="1340" y="1808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7"/>
                  </a:moveTo>
                  <a:cubicBezTo>
                    <a:pt x="698" y="334"/>
                    <a:pt x="616" y="235"/>
                    <a:pt x="490" y="235"/>
                  </a:cubicBezTo>
                  <a:cubicBezTo>
                    <a:pt x="369" y="235"/>
                    <a:pt x="287" y="339"/>
                    <a:pt x="287" y="547"/>
                  </a:cubicBezTo>
                  <a:cubicBezTo>
                    <a:pt x="287" y="755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7"/>
                  </a:cubicBezTo>
                  <a:close/>
                  <a:moveTo>
                    <a:pt x="0" y="547"/>
                  </a:moveTo>
                  <a:cubicBezTo>
                    <a:pt x="0" y="213"/>
                    <a:pt x="204" y="0"/>
                    <a:pt x="490" y="0"/>
                  </a:cubicBezTo>
                  <a:cubicBezTo>
                    <a:pt x="776" y="0"/>
                    <a:pt x="980" y="209"/>
                    <a:pt x="980" y="547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3539341" y="2793177"/>
              <a:ext cx="440755" cy="440656"/>
            </a:xfrm>
            <a:custGeom>
              <a:rect b="b" l="l" r="r" t="t"/>
              <a:pathLst>
                <a:path extrusionOk="0" h="4462" w="4463">
                  <a:moveTo>
                    <a:pt x="4462" y="2233"/>
                  </a:moveTo>
                  <a:cubicBezTo>
                    <a:pt x="4462" y="3439"/>
                    <a:pt x="3500" y="4423"/>
                    <a:pt x="2303" y="4462"/>
                  </a:cubicBezTo>
                  <a:cubicBezTo>
                    <a:pt x="2277" y="4462"/>
                    <a:pt x="2255" y="4462"/>
                    <a:pt x="2229" y="4462"/>
                  </a:cubicBezTo>
                  <a:cubicBezTo>
                    <a:pt x="998" y="4462"/>
                    <a:pt x="1" y="3465"/>
                    <a:pt x="1" y="2233"/>
                  </a:cubicBezTo>
                  <a:cubicBezTo>
                    <a:pt x="1" y="1002"/>
                    <a:pt x="998" y="1"/>
                    <a:pt x="2229" y="1"/>
                  </a:cubicBezTo>
                  <a:cubicBezTo>
                    <a:pt x="2255" y="1"/>
                    <a:pt x="2277" y="1"/>
                    <a:pt x="2303" y="5"/>
                  </a:cubicBezTo>
                  <a:cubicBezTo>
                    <a:pt x="3500" y="44"/>
                    <a:pt x="4462" y="1024"/>
                    <a:pt x="4462" y="223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1"/>
            <p:cNvSpPr/>
            <p:nvPr/>
          </p:nvSpPr>
          <p:spPr>
            <a:xfrm>
              <a:off x="3553464" y="2793572"/>
              <a:ext cx="426632" cy="440261"/>
            </a:xfrm>
            <a:custGeom>
              <a:rect b="b" l="l" r="r" t="t"/>
              <a:pathLst>
                <a:path extrusionOk="0" h="4458" w="4320">
                  <a:moveTo>
                    <a:pt x="4319" y="2229"/>
                  </a:moveTo>
                  <a:cubicBezTo>
                    <a:pt x="4319" y="3435"/>
                    <a:pt x="3357" y="4419"/>
                    <a:pt x="2160" y="4458"/>
                  </a:cubicBezTo>
                  <a:cubicBezTo>
                    <a:pt x="959" y="4419"/>
                    <a:pt x="1" y="3435"/>
                    <a:pt x="1" y="2229"/>
                  </a:cubicBezTo>
                  <a:cubicBezTo>
                    <a:pt x="1" y="1020"/>
                    <a:pt x="959" y="36"/>
                    <a:pt x="2160" y="1"/>
                  </a:cubicBezTo>
                  <a:cubicBezTo>
                    <a:pt x="3357" y="40"/>
                    <a:pt x="4319" y="1020"/>
                    <a:pt x="4319" y="2229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1"/>
            <p:cNvSpPr/>
            <p:nvPr/>
          </p:nvSpPr>
          <p:spPr>
            <a:xfrm>
              <a:off x="3750880" y="2845815"/>
              <a:ext cx="29232" cy="167591"/>
            </a:xfrm>
            <a:custGeom>
              <a:rect b="b" l="l" r="r" t="t"/>
              <a:pathLst>
                <a:path extrusionOk="0" h="1697" w="296">
                  <a:moveTo>
                    <a:pt x="126" y="23"/>
                  </a:moveTo>
                  <a:lnTo>
                    <a:pt x="1" y="1674"/>
                  </a:lnTo>
                  <a:cubicBezTo>
                    <a:pt x="1" y="1687"/>
                    <a:pt x="9" y="1696"/>
                    <a:pt x="18" y="1696"/>
                  </a:cubicBezTo>
                  <a:lnTo>
                    <a:pt x="278" y="1696"/>
                  </a:lnTo>
                  <a:cubicBezTo>
                    <a:pt x="287" y="1696"/>
                    <a:pt x="296" y="1687"/>
                    <a:pt x="296" y="1674"/>
                  </a:cubicBezTo>
                  <a:lnTo>
                    <a:pt x="165" y="23"/>
                  </a:lnTo>
                  <a:cubicBezTo>
                    <a:pt x="165" y="1"/>
                    <a:pt x="131" y="1"/>
                    <a:pt x="126" y="2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1"/>
            <p:cNvSpPr/>
            <p:nvPr/>
          </p:nvSpPr>
          <p:spPr>
            <a:xfrm>
              <a:off x="3765497" y="2998692"/>
              <a:ext cx="117423" cy="29627"/>
            </a:xfrm>
            <a:custGeom>
              <a:rect b="b" l="l" r="r" t="t"/>
              <a:pathLst>
                <a:path extrusionOk="0" h="300" w="1189">
                  <a:moveTo>
                    <a:pt x="1162" y="126"/>
                  </a:moveTo>
                  <a:lnTo>
                    <a:pt x="26" y="1"/>
                  </a:lnTo>
                  <a:cubicBezTo>
                    <a:pt x="13" y="1"/>
                    <a:pt x="0" y="9"/>
                    <a:pt x="0" y="22"/>
                  </a:cubicBezTo>
                  <a:lnTo>
                    <a:pt x="0" y="274"/>
                  </a:lnTo>
                  <a:cubicBezTo>
                    <a:pt x="0" y="287"/>
                    <a:pt x="13" y="300"/>
                    <a:pt x="26" y="296"/>
                  </a:cubicBezTo>
                  <a:lnTo>
                    <a:pt x="1162" y="170"/>
                  </a:lnTo>
                  <a:cubicBezTo>
                    <a:pt x="1188" y="170"/>
                    <a:pt x="1188" y="131"/>
                    <a:pt x="1162" y="12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3750485" y="2998692"/>
              <a:ext cx="30022" cy="29627"/>
            </a:xfrm>
            <a:custGeom>
              <a:rect b="b" l="l" r="r" t="t"/>
              <a:pathLst>
                <a:path extrusionOk="0" h="300" w="304">
                  <a:moveTo>
                    <a:pt x="304" y="148"/>
                  </a:moveTo>
                  <a:cubicBezTo>
                    <a:pt x="304" y="230"/>
                    <a:pt x="235" y="300"/>
                    <a:pt x="152" y="300"/>
                  </a:cubicBezTo>
                  <a:cubicBezTo>
                    <a:pt x="70" y="300"/>
                    <a:pt x="0" y="230"/>
                    <a:pt x="0" y="148"/>
                  </a:cubicBezTo>
                  <a:cubicBezTo>
                    <a:pt x="0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1"/>
            <p:cNvSpPr/>
            <p:nvPr/>
          </p:nvSpPr>
          <p:spPr>
            <a:xfrm>
              <a:off x="3762040" y="2813719"/>
              <a:ext cx="6913" cy="20245"/>
            </a:xfrm>
            <a:custGeom>
              <a:rect b="b" l="l" r="r" t="t"/>
              <a:pathLst>
                <a:path extrusionOk="0" h="205" w="7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0" y="196"/>
                    <a:pt x="0" y="187"/>
                  </a:cubicBezTo>
                  <a:lnTo>
                    <a:pt x="0" y="18"/>
                  </a:lnTo>
                  <a:cubicBezTo>
                    <a:pt x="0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3662690" y="2839890"/>
              <a:ext cx="15505" cy="20147"/>
            </a:xfrm>
            <a:custGeom>
              <a:rect b="b" l="l" r="r" t="t"/>
              <a:pathLst>
                <a:path extrusionOk="0" h="204" w="157">
                  <a:moveTo>
                    <a:pt x="144" y="182"/>
                  </a:moveTo>
                  <a:lnTo>
                    <a:pt x="118" y="200"/>
                  </a:lnTo>
                  <a:cubicBezTo>
                    <a:pt x="109" y="204"/>
                    <a:pt x="96" y="200"/>
                    <a:pt x="92" y="191"/>
                  </a:cubicBezTo>
                  <a:lnTo>
                    <a:pt x="9" y="43"/>
                  </a:lnTo>
                  <a:cubicBezTo>
                    <a:pt x="1" y="35"/>
                    <a:pt x="5" y="26"/>
                    <a:pt x="14" y="22"/>
                  </a:cubicBezTo>
                  <a:lnTo>
                    <a:pt x="40" y="4"/>
                  </a:lnTo>
                  <a:cubicBezTo>
                    <a:pt x="48" y="0"/>
                    <a:pt x="61" y="4"/>
                    <a:pt x="66" y="13"/>
                  </a:cubicBezTo>
                  <a:lnTo>
                    <a:pt x="152" y="156"/>
                  </a:lnTo>
                  <a:cubicBezTo>
                    <a:pt x="157" y="165"/>
                    <a:pt x="152" y="178"/>
                    <a:pt x="144" y="18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3591189" y="2912180"/>
              <a:ext cx="20245" cy="15505"/>
            </a:xfrm>
            <a:custGeom>
              <a:rect b="b" l="l" r="r" t="t"/>
              <a:pathLst>
                <a:path extrusionOk="0" h="157" w="205">
                  <a:moveTo>
                    <a:pt x="200" y="118"/>
                  </a:moveTo>
                  <a:lnTo>
                    <a:pt x="183" y="144"/>
                  </a:lnTo>
                  <a:cubicBezTo>
                    <a:pt x="178" y="153"/>
                    <a:pt x="165" y="157"/>
                    <a:pt x="157" y="153"/>
                  </a:cubicBezTo>
                  <a:lnTo>
                    <a:pt x="14" y="66"/>
                  </a:lnTo>
                  <a:cubicBezTo>
                    <a:pt x="5" y="62"/>
                    <a:pt x="1" y="49"/>
                    <a:pt x="5" y="40"/>
                  </a:cubicBezTo>
                  <a:lnTo>
                    <a:pt x="22" y="14"/>
                  </a:lnTo>
                  <a:cubicBezTo>
                    <a:pt x="27" y="5"/>
                    <a:pt x="40" y="1"/>
                    <a:pt x="48" y="10"/>
                  </a:cubicBezTo>
                  <a:lnTo>
                    <a:pt x="191" y="92"/>
                  </a:lnTo>
                  <a:cubicBezTo>
                    <a:pt x="200" y="96"/>
                    <a:pt x="204" y="109"/>
                    <a:pt x="200" y="1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3566401" y="3012024"/>
              <a:ext cx="20147" cy="6518"/>
            </a:xfrm>
            <a:custGeom>
              <a:rect b="b" l="l" r="r" t="t"/>
              <a:pathLst>
                <a:path extrusionOk="0" h="66" w="204">
                  <a:moveTo>
                    <a:pt x="204" y="17"/>
                  </a:moveTo>
                  <a:lnTo>
                    <a:pt x="204" y="48"/>
                  </a:lnTo>
                  <a:cubicBezTo>
                    <a:pt x="204" y="61"/>
                    <a:pt x="195" y="65"/>
                    <a:pt x="186" y="65"/>
                  </a:cubicBezTo>
                  <a:lnTo>
                    <a:pt x="17" y="65"/>
                  </a:lnTo>
                  <a:cubicBezTo>
                    <a:pt x="9" y="65"/>
                    <a:pt x="0" y="61"/>
                    <a:pt x="0" y="48"/>
                  </a:cubicBezTo>
                  <a:lnTo>
                    <a:pt x="0" y="17"/>
                  </a:lnTo>
                  <a:cubicBezTo>
                    <a:pt x="0" y="9"/>
                    <a:pt x="9" y="0"/>
                    <a:pt x="17" y="0"/>
                  </a:cubicBezTo>
                  <a:lnTo>
                    <a:pt x="186" y="0"/>
                  </a:lnTo>
                  <a:cubicBezTo>
                    <a:pt x="195" y="0"/>
                    <a:pt x="204" y="9"/>
                    <a:pt x="204" y="17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3592473" y="3102782"/>
              <a:ext cx="20245" cy="15110"/>
            </a:xfrm>
            <a:custGeom>
              <a:rect b="b" l="l" r="r" t="t"/>
              <a:pathLst>
                <a:path extrusionOk="0" h="153" w="205">
                  <a:moveTo>
                    <a:pt x="183" y="13"/>
                  </a:move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8" y="148"/>
                  </a:lnTo>
                  <a:cubicBezTo>
                    <a:pt x="35" y="152"/>
                    <a:pt x="27" y="148"/>
                    <a:pt x="22" y="139"/>
                  </a:cubicBezTo>
                  <a:lnTo>
                    <a:pt x="5" y="113"/>
                  </a:lnTo>
                  <a:cubicBezTo>
                    <a:pt x="1" y="104"/>
                    <a:pt x="5" y="96"/>
                    <a:pt x="14" y="87"/>
                  </a:cubicBezTo>
                  <a:lnTo>
                    <a:pt x="157" y="5"/>
                  </a:lnTo>
                  <a:cubicBezTo>
                    <a:pt x="165" y="0"/>
                    <a:pt x="178" y="5"/>
                    <a:pt x="183" y="1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1"/>
            <p:cNvSpPr/>
            <p:nvPr/>
          </p:nvSpPr>
          <p:spPr>
            <a:xfrm>
              <a:off x="3664863" y="3169542"/>
              <a:ext cx="15505" cy="20245"/>
            </a:xfrm>
            <a:custGeom>
              <a:rect b="b" l="l" r="r" t="t"/>
              <a:pathLst>
                <a:path extrusionOk="0" h="205" w="157">
                  <a:moveTo>
                    <a:pt x="117" y="5"/>
                  </a:moveTo>
                  <a:lnTo>
                    <a:pt x="143" y="18"/>
                  </a:lnTo>
                  <a:cubicBezTo>
                    <a:pt x="152" y="27"/>
                    <a:pt x="156" y="35"/>
                    <a:pt x="152" y="44"/>
                  </a:cubicBezTo>
                  <a:lnTo>
                    <a:pt x="65" y="191"/>
                  </a:lnTo>
                  <a:cubicBezTo>
                    <a:pt x="61" y="200"/>
                    <a:pt x="48" y="204"/>
                    <a:pt x="39" y="196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1" y="9"/>
                  </a:lnTo>
                  <a:cubicBezTo>
                    <a:pt x="96" y="1"/>
                    <a:pt x="109" y="1"/>
                    <a:pt x="117" y="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1"/>
            <p:cNvSpPr/>
            <p:nvPr/>
          </p:nvSpPr>
          <p:spPr>
            <a:xfrm>
              <a:off x="3764608" y="3194429"/>
              <a:ext cx="6913" cy="20147"/>
            </a:xfrm>
            <a:custGeom>
              <a:rect b="b" l="l" r="r" t="t"/>
              <a:pathLst>
                <a:path extrusionOk="0" h="204" w="70">
                  <a:moveTo>
                    <a:pt x="18" y="0"/>
                  </a:moveTo>
                  <a:lnTo>
                    <a:pt x="48" y="0"/>
                  </a:lnTo>
                  <a:cubicBezTo>
                    <a:pt x="61" y="0"/>
                    <a:pt x="70" y="9"/>
                    <a:pt x="70" y="17"/>
                  </a:cubicBezTo>
                  <a:lnTo>
                    <a:pt x="70" y="187"/>
                  </a:lnTo>
                  <a:cubicBezTo>
                    <a:pt x="70" y="195"/>
                    <a:pt x="61" y="204"/>
                    <a:pt x="48" y="204"/>
                  </a:cubicBezTo>
                  <a:lnTo>
                    <a:pt x="18" y="204"/>
                  </a:lnTo>
                  <a:cubicBezTo>
                    <a:pt x="9" y="204"/>
                    <a:pt x="0" y="195"/>
                    <a:pt x="0" y="187"/>
                  </a:cubicBezTo>
                  <a:lnTo>
                    <a:pt x="0" y="17"/>
                  </a:lnTo>
                  <a:cubicBezTo>
                    <a:pt x="0" y="4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1"/>
            <p:cNvSpPr/>
            <p:nvPr/>
          </p:nvSpPr>
          <p:spPr>
            <a:xfrm>
              <a:off x="3855366" y="3168258"/>
              <a:ext cx="15110" cy="20245"/>
            </a:xfrm>
            <a:custGeom>
              <a:rect b="b" l="l" r="r" t="t"/>
              <a:pathLst>
                <a:path extrusionOk="0" h="205" w="153">
                  <a:moveTo>
                    <a:pt x="14" y="18"/>
                  </a:moveTo>
                  <a:lnTo>
                    <a:pt x="40" y="5"/>
                  </a:lnTo>
                  <a:cubicBezTo>
                    <a:pt x="48" y="1"/>
                    <a:pt x="57" y="5"/>
                    <a:pt x="66" y="14"/>
                  </a:cubicBezTo>
                  <a:lnTo>
                    <a:pt x="148" y="157"/>
                  </a:lnTo>
                  <a:cubicBezTo>
                    <a:pt x="152" y="165"/>
                    <a:pt x="148" y="178"/>
                    <a:pt x="139" y="183"/>
                  </a:cubicBezTo>
                  <a:lnTo>
                    <a:pt x="113" y="200"/>
                  </a:lnTo>
                  <a:cubicBezTo>
                    <a:pt x="105" y="204"/>
                    <a:pt x="96" y="200"/>
                    <a:pt x="87" y="191"/>
                  </a:cubicBezTo>
                  <a:lnTo>
                    <a:pt x="5" y="44"/>
                  </a:lnTo>
                  <a:cubicBezTo>
                    <a:pt x="1" y="35"/>
                    <a:pt x="5" y="27"/>
                    <a:pt x="14" y="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1"/>
            <p:cNvSpPr/>
            <p:nvPr/>
          </p:nvSpPr>
          <p:spPr>
            <a:xfrm>
              <a:off x="3922225" y="3100609"/>
              <a:ext cx="20147" cy="15110"/>
            </a:xfrm>
            <a:custGeom>
              <a:rect b="b" l="l" r="r" t="t"/>
              <a:pathLst>
                <a:path extrusionOk="0" h="153" w="204">
                  <a:moveTo>
                    <a:pt x="4" y="40"/>
                  </a:moveTo>
                  <a:lnTo>
                    <a:pt x="17" y="14"/>
                  </a:lnTo>
                  <a:cubicBezTo>
                    <a:pt x="26" y="5"/>
                    <a:pt x="35" y="1"/>
                    <a:pt x="43" y="5"/>
                  </a:cubicBezTo>
                  <a:lnTo>
                    <a:pt x="191" y="87"/>
                  </a:lnTo>
                  <a:cubicBezTo>
                    <a:pt x="199" y="96"/>
                    <a:pt x="204" y="105"/>
                    <a:pt x="195" y="113"/>
                  </a:cubicBezTo>
                  <a:lnTo>
                    <a:pt x="182" y="139"/>
                  </a:lnTo>
                  <a:cubicBezTo>
                    <a:pt x="178" y="152"/>
                    <a:pt x="165" y="152"/>
                    <a:pt x="156" y="148"/>
                  </a:cubicBezTo>
                  <a:lnTo>
                    <a:pt x="13" y="66"/>
                  </a:lnTo>
                  <a:cubicBezTo>
                    <a:pt x="0" y="57"/>
                    <a:pt x="0" y="48"/>
                    <a:pt x="4" y="4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1"/>
            <p:cNvSpPr/>
            <p:nvPr/>
          </p:nvSpPr>
          <p:spPr>
            <a:xfrm>
              <a:off x="3947013" y="3009456"/>
              <a:ext cx="20245" cy="6913"/>
            </a:xfrm>
            <a:custGeom>
              <a:rect b="b" l="l" r="r" t="t"/>
              <a:pathLst>
                <a:path extrusionOk="0" h="70" w="205">
                  <a:moveTo>
                    <a:pt x="0" y="48"/>
                  </a:moveTo>
                  <a:lnTo>
                    <a:pt x="0" y="17"/>
                  </a:lnTo>
                  <a:cubicBezTo>
                    <a:pt x="0" y="9"/>
                    <a:pt x="9" y="0"/>
                    <a:pt x="18" y="0"/>
                  </a:cubicBezTo>
                  <a:lnTo>
                    <a:pt x="187" y="0"/>
                  </a:lnTo>
                  <a:cubicBezTo>
                    <a:pt x="196" y="0"/>
                    <a:pt x="204" y="9"/>
                    <a:pt x="204" y="17"/>
                  </a:cubicBezTo>
                  <a:lnTo>
                    <a:pt x="204" y="48"/>
                  </a:lnTo>
                  <a:cubicBezTo>
                    <a:pt x="204" y="61"/>
                    <a:pt x="196" y="69"/>
                    <a:pt x="187" y="69"/>
                  </a:cubicBezTo>
                  <a:lnTo>
                    <a:pt x="18" y="69"/>
                  </a:lnTo>
                  <a:cubicBezTo>
                    <a:pt x="9" y="69"/>
                    <a:pt x="0" y="61"/>
                    <a:pt x="0" y="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1"/>
            <p:cNvSpPr/>
            <p:nvPr/>
          </p:nvSpPr>
          <p:spPr>
            <a:xfrm>
              <a:off x="3920941" y="2910106"/>
              <a:ext cx="20147" cy="15505"/>
            </a:xfrm>
            <a:custGeom>
              <a:rect b="b" l="l" r="r" t="t"/>
              <a:pathLst>
                <a:path extrusionOk="0" h="157" w="204">
                  <a:moveTo>
                    <a:pt x="22" y="143"/>
                  </a:moveTo>
                  <a:lnTo>
                    <a:pt x="4" y="117"/>
                  </a:lnTo>
                  <a:cubicBezTo>
                    <a:pt x="0" y="109"/>
                    <a:pt x="4" y="96"/>
                    <a:pt x="13" y="91"/>
                  </a:cubicBezTo>
                  <a:lnTo>
                    <a:pt x="156" y="9"/>
                  </a:lnTo>
                  <a:cubicBezTo>
                    <a:pt x="165" y="0"/>
                    <a:pt x="178" y="5"/>
                    <a:pt x="182" y="13"/>
                  </a:cubicBezTo>
                  <a:lnTo>
                    <a:pt x="199" y="39"/>
                  </a:lnTo>
                  <a:cubicBezTo>
                    <a:pt x="204" y="48"/>
                    <a:pt x="199" y="61"/>
                    <a:pt x="191" y="65"/>
                  </a:cubicBezTo>
                  <a:lnTo>
                    <a:pt x="43" y="152"/>
                  </a:lnTo>
                  <a:cubicBezTo>
                    <a:pt x="35" y="156"/>
                    <a:pt x="26" y="152"/>
                    <a:pt x="22" y="1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1"/>
            <p:cNvSpPr/>
            <p:nvPr/>
          </p:nvSpPr>
          <p:spPr>
            <a:xfrm>
              <a:off x="3853193" y="2838606"/>
              <a:ext cx="15110" cy="20147"/>
            </a:xfrm>
            <a:custGeom>
              <a:rect b="b" l="l" r="r" t="t"/>
              <a:pathLst>
                <a:path extrusionOk="0" h="204" w="153">
                  <a:moveTo>
                    <a:pt x="40" y="200"/>
                  </a:moveTo>
                  <a:lnTo>
                    <a:pt x="14" y="182"/>
                  </a:lnTo>
                  <a:cubicBezTo>
                    <a:pt x="5" y="178"/>
                    <a:pt x="1" y="165"/>
                    <a:pt x="5" y="156"/>
                  </a:cubicBezTo>
                  <a:lnTo>
                    <a:pt x="88" y="13"/>
                  </a:lnTo>
                  <a:cubicBezTo>
                    <a:pt x="96" y="4"/>
                    <a:pt x="105" y="0"/>
                    <a:pt x="114" y="4"/>
                  </a:cubicBezTo>
                  <a:lnTo>
                    <a:pt x="140" y="22"/>
                  </a:lnTo>
                  <a:cubicBezTo>
                    <a:pt x="153" y="26"/>
                    <a:pt x="153" y="39"/>
                    <a:pt x="148" y="48"/>
                  </a:cubicBezTo>
                  <a:lnTo>
                    <a:pt x="66" y="191"/>
                  </a:lnTo>
                  <a:cubicBezTo>
                    <a:pt x="62" y="200"/>
                    <a:pt x="49" y="204"/>
                    <a:pt x="40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3481963" y="2729380"/>
              <a:ext cx="514823" cy="515218"/>
            </a:xfrm>
            <a:custGeom>
              <a:rect b="b" l="l" r="r" t="t"/>
              <a:pathLst>
                <a:path extrusionOk="0" h="5217" w="5213">
                  <a:moveTo>
                    <a:pt x="5212" y="2606"/>
                  </a:moveTo>
                  <a:cubicBezTo>
                    <a:pt x="5212" y="4046"/>
                    <a:pt x="4046" y="5216"/>
                    <a:pt x="2607" y="5216"/>
                  </a:cubicBezTo>
                  <a:cubicBezTo>
                    <a:pt x="1167" y="5216"/>
                    <a:pt x="1" y="4046"/>
                    <a:pt x="1" y="2606"/>
                  </a:cubicBezTo>
                  <a:cubicBezTo>
                    <a:pt x="1" y="1167"/>
                    <a:pt x="1167" y="1"/>
                    <a:pt x="2607" y="1"/>
                  </a:cubicBezTo>
                  <a:cubicBezTo>
                    <a:pt x="4046" y="1"/>
                    <a:pt x="5212" y="1167"/>
                    <a:pt x="5212" y="26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1"/>
            <p:cNvSpPr/>
            <p:nvPr/>
          </p:nvSpPr>
          <p:spPr>
            <a:xfrm>
              <a:off x="3519294" y="2766612"/>
              <a:ext cx="440656" cy="440755"/>
            </a:xfrm>
            <a:custGeom>
              <a:rect b="b" l="l" r="r" t="t"/>
              <a:pathLst>
                <a:path extrusionOk="0" h="4463" w="4462">
                  <a:moveTo>
                    <a:pt x="4462" y="2229"/>
                  </a:moveTo>
                  <a:cubicBezTo>
                    <a:pt x="4462" y="3439"/>
                    <a:pt x="3499" y="4419"/>
                    <a:pt x="2302" y="4458"/>
                  </a:cubicBezTo>
                  <a:cubicBezTo>
                    <a:pt x="2276" y="4462"/>
                    <a:pt x="2255" y="4462"/>
                    <a:pt x="2229" y="4462"/>
                  </a:cubicBezTo>
                  <a:cubicBezTo>
                    <a:pt x="997" y="4462"/>
                    <a:pt x="0" y="3461"/>
                    <a:pt x="0" y="2229"/>
                  </a:cubicBezTo>
                  <a:cubicBezTo>
                    <a:pt x="0" y="998"/>
                    <a:pt x="997" y="1"/>
                    <a:pt x="2229" y="1"/>
                  </a:cubicBezTo>
                  <a:cubicBezTo>
                    <a:pt x="2255" y="1"/>
                    <a:pt x="2276" y="1"/>
                    <a:pt x="2302" y="1"/>
                  </a:cubicBezTo>
                  <a:cubicBezTo>
                    <a:pt x="3499" y="40"/>
                    <a:pt x="4462" y="1024"/>
                    <a:pt x="4462" y="2229"/>
                  </a:cubicBezTo>
                  <a:close/>
                </a:path>
              </a:pathLst>
            </a:custGeom>
            <a:solidFill>
              <a:srgbClr val="617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1"/>
            <p:cNvSpPr/>
            <p:nvPr/>
          </p:nvSpPr>
          <p:spPr>
            <a:xfrm>
              <a:off x="3533416" y="2766612"/>
              <a:ext cx="426534" cy="440261"/>
            </a:xfrm>
            <a:custGeom>
              <a:rect b="b" l="l" r="r" t="t"/>
              <a:pathLst>
                <a:path extrusionOk="0" h="4458" w="4319">
                  <a:moveTo>
                    <a:pt x="4319" y="2229"/>
                  </a:moveTo>
                  <a:cubicBezTo>
                    <a:pt x="4319" y="3439"/>
                    <a:pt x="3356" y="4419"/>
                    <a:pt x="2159" y="4458"/>
                  </a:cubicBezTo>
                  <a:cubicBezTo>
                    <a:pt x="958" y="4423"/>
                    <a:pt x="0" y="3439"/>
                    <a:pt x="0" y="2229"/>
                  </a:cubicBezTo>
                  <a:cubicBezTo>
                    <a:pt x="0" y="1024"/>
                    <a:pt x="958" y="40"/>
                    <a:pt x="2159" y="1"/>
                  </a:cubicBezTo>
                  <a:cubicBezTo>
                    <a:pt x="3356" y="40"/>
                    <a:pt x="4319" y="1024"/>
                    <a:pt x="4319" y="2229"/>
                  </a:cubicBezTo>
                  <a:close/>
                </a:path>
              </a:pathLst>
            </a:custGeom>
            <a:solidFill>
              <a:srgbClr val="B6C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1"/>
            <p:cNvSpPr/>
            <p:nvPr/>
          </p:nvSpPr>
          <p:spPr>
            <a:xfrm>
              <a:off x="3730734" y="2818854"/>
              <a:ext cx="29232" cy="167987"/>
            </a:xfrm>
            <a:custGeom>
              <a:rect b="b" l="l" r="r" t="t"/>
              <a:pathLst>
                <a:path extrusionOk="0" h="1701" w="296">
                  <a:moveTo>
                    <a:pt x="127" y="22"/>
                  </a:moveTo>
                  <a:lnTo>
                    <a:pt x="1" y="1679"/>
                  </a:lnTo>
                  <a:cubicBezTo>
                    <a:pt x="1" y="1687"/>
                    <a:pt x="10" y="1700"/>
                    <a:pt x="18" y="1700"/>
                  </a:cubicBezTo>
                  <a:lnTo>
                    <a:pt x="278" y="1700"/>
                  </a:lnTo>
                  <a:cubicBezTo>
                    <a:pt x="287" y="1700"/>
                    <a:pt x="296" y="1687"/>
                    <a:pt x="296" y="1679"/>
                  </a:cubicBezTo>
                  <a:lnTo>
                    <a:pt x="166" y="22"/>
                  </a:lnTo>
                  <a:cubicBezTo>
                    <a:pt x="166" y="1"/>
                    <a:pt x="131" y="1"/>
                    <a:pt x="12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1"/>
            <p:cNvSpPr/>
            <p:nvPr/>
          </p:nvSpPr>
          <p:spPr>
            <a:xfrm>
              <a:off x="3745350" y="2971731"/>
              <a:ext cx="117423" cy="29627"/>
            </a:xfrm>
            <a:custGeom>
              <a:rect b="b" l="l" r="r" t="t"/>
              <a:pathLst>
                <a:path extrusionOk="0" h="300" w="1189">
                  <a:moveTo>
                    <a:pt x="1162" y="131"/>
                  </a:moveTo>
                  <a:lnTo>
                    <a:pt x="26" y="5"/>
                  </a:lnTo>
                  <a:cubicBezTo>
                    <a:pt x="13" y="1"/>
                    <a:pt x="0" y="14"/>
                    <a:pt x="0" y="27"/>
                  </a:cubicBezTo>
                  <a:lnTo>
                    <a:pt x="0" y="278"/>
                  </a:lnTo>
                  <a:cubicBezTo>
                    <a:pt x="0" y="291"/>
                    <a:pt x="13" y="300"/>
                    <a:pt x="26" y="300"/>
                  </a:cubicBezTo>
                  <a:lnTo>
                    <a:pt x="1162" y="174"/>
                  </a:lnTo>
                  <a:cubicBezTo>
                    <a:pt x="1188" y="170"/>
                    <a:pt x="1188" y="131"/>
                    <a:pt x="11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1"/>
            <p:cNvSpPr/>
            <p:nvPr/>
          </p:nvSpPr>
          <p:spPr>
            <a:xfrm>
              <a:off x="3730339" y="2971731"/>
              <a:ext cx="30121" cy="29627"/>
            </a:xfrm>
            <a:custGeom>
              <a:rect b="b" l="l" r="r" t="t"/>
              <a:pathLst>
                <a:path extrusionOk="0" h="300" w="305">
                  <a:moveTo>
                    <a:pt x="304" y="152"/>
                  </a:moveTo>
                  <a:cubicBezTo>
                    <a:pt x="304" y="235"/>
                    <a:pt x="235" y="300"/>
                    <a:pt x="152" y="300"/>
                  </a:cubicBezTo>
                  <a:cubicBezTo>
                    <a:pt x="70" y="300"/>
                    <a:pt x="1" y="235"/>
                    <a:pt x="1" y="152"/>
                  </a:cubicBezTo>
                  <a:cubicBezTo>
                    <a:pt x="1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5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1"/>
            <p:cNvSpPr/>
            <p:nvPr/>
          </p:nvSpPr>
          <p:spPr>
            <a:xfrm>
              <a:off x="3741894" y="2786758"/>
              <a:ext cx="7012" cy="20245"/>
            </a:xfrm>
            <a:custGeom>
              <a:rect b="b" l="l" r="r" t="t"/>
              <a:pathLst>
                <a:path extrusionOk="0" h="205" w="71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3642543" y="2812830"/>
              <a:ext cx="15505" cy="20245"/>
            </a:xfrm>
            <a:custGeom>
              <a:rect b="b" l="l" r="r" t="t"/>
              <a:pathLst>
                <a:path extrusionOk="0" h="205" w="157">
                  <a:moveTo>
                    <a:pt x="144" y="183"/>
                  </a:moveTo>
                  <a:lnTo>
                    <a:pt x="118" y="200"/>
                  </a:lnTo>
                  <a:cubicBezTo>
                    <a:pt x="109" y="205"/>
                    <a:pt x="96" y="200"/>
                    <a:pt x="92" y="192"/>
                  </a:cubicBezTo>
                  <a:lnTo>
                    <a:pt x="9" y="49"/>
                  </a:lnTo>
                  <a:cubicBezTo>
                    <a:pt x="1" y="40"/>
                    <a:pt x="5" y="27"/>
                    <a:pt x="14" y="23"/>
                  </a:cubicBezTo>
                  <a:lnTo>
                    <a:pt x="40" y="5"/>
                  </a:lnTo>
                  <a:cubicBezTo>
                    <a:pt x="48" y="1"/>
                    <a:pt x="61" y="5"/>
                    <a:pt x="66" y="14"/>
                  </a:cubicBezTo>
                  <a:lnTo>
                    <a:pt x="153" y="157"/>
                  </a:lnTo>
                  <a:cubicBezTo>
                    <a:pt x="157" y="170"/>
                    <a:pt x="153" y="179"/>
                    <a:pt x="144" y="18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1"/>
            <p:cNvSpPr/>
            <p:nvPr/>
          </p:nvSpPr>
          <p:spPr>
            <a:xfrm>
              <a:off x="3571043" y="2885713"/>
              <a:ext cx="20245" cy="15011"/>
            </a:xfrm>
            <a:custGeom>
              <a:rect b="b" l="l" r="r" t="t"/>
              <a:pathLst>
                <a:path extrusionOk="0" h="152" w="205">
                  <a:moveTo>
                    <a:pt x="200" y="113"/>
                  </a:moveTo>
                  <a:lnTo>
                    <a:pt x="183" y="139"/>
                  </a:lnTo>
                  <a:cubicBezTo>
                    <a:pt x="178" y="147"/>
                    <a:pt x="165" y="152"/>
                    <a:pt x="157" y="147"/>
                  </a:cubicBezTo>
                  <a:lnTo>
                    <a:pt x="14" y="65"/>
                  </a:lnTo>
                  <a:cubicBezTo>
                    <a:pt x="5" y="56"/>
                    <a:pt x="1" y="48"/>
                    <a:pt x="5" y="39"/>
                  </a:cubicBezTo>
                  <a:lnTo>
                    <a:pt x="22" y="13"/>
                  </a:lnTo>
                  <a:cubicBezTo>
                    <a:pt x="27" y="0"/>
                    <a:pt x="40" y="0"/>
                    <a:pt x="48" y="4"/>
                  </a:cubicBezTo>
                  <a:lnTo>
                    <a:pt x="191" y="87"/>
                  </a:lnTo>
                  <a:cubicBezTo>
                    <a:pt x="200" y="91"/>
                    <a:pt x="205" y="104"/>
                    <a:pt x="200" y="1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3546255" y="2984964"/>
              <a:ext cx="20245" cy="7012"/>
            </a:xfrm>
            <a:custGeom>
              <a:rect b="b" l="l" r="r" t="t"/>
              <a:pathLst>
                <a:path extrusionOk="0" h="71" w="205">
                  <a:moveTo>
                    <a:pt x="204" y="23"/>
                  </a:moveTo>
                  <a:lnTo>
                    <a:pt x="204" y="49"/>
                  </a:lnTo>
                  <a:cubicBezTo>
                    <a:pt x="204" y="62"/>
                    <a:pt x="195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0" y="62"/>
                    <a:pt x="0" y="49"/>
                  </a:cubicBezTo>
                  <a:lnTo>
                    <a:pt x="0" y="23"/>
                  </a:lnTo>
                  <a:cubicBezTo>
                    <a:pt x="0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5" y="1"/>
                    <a:pt x="204" y="10"/>
                    <a:pt x="204" y="2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3572327" y="3075821"/>
              <a:ext cx="20245" cy="15505"/>
            </a:xfrm>
            <a:custGeom>
              <a:rect b="b" l="l" r="r" t="t"/>
              <a:pathLst>
                <a:path extrusionOk="0" h="157" w="205">
                  <a:moveTo>
                    <a:pt x="183" y="13"/>
                  </a:moveTo>
                  <a:lnTo>
                    <a:pt x="200" y="39"/>
                  </a:lnTo>
                  <a:cubicBezTo>
                    <a:pt x="205" y="48"/>
                    <a:pt x="200" y="61"/>
                    <a:pt x="192" y="65"/>
                  </a:cubicBezTo>
                  <a:lnTo>
                    <a:pt x="48" y="148"/>
                  </a:lnTo>
                  <a:cubicBezTo>
                    <a:pt x="35" y="156"/>
                    <a:pt x="27" y="152"/>
                    <a:pt x="22" y="143"/>
                  </a:cubicBezTo>
                  <a:lnTo>
                    <a:pt x="5" y="117"/>
                  </a:lnTo>
                  <a:cubicBezTo>
                    <a:pt x="1" y="109"/>
                    <a:pt x="5" y="96"/>
                    <a:pt x="14" y="91"/>
                  </a:cubicBezTo>
                  <a:lnTo>
                    <a:pt x="157" y="4"/>
                  </a:lnTo>
                  <a:cubicBezTo>
                    <a:pt x="165" y="0"/>
                    <a:pt x="178" y="4"/>
                    <a:pt x="183" y="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3644716" y="3142581"/>
              <a:ext cx="15505" cy="20245"/>
            </a:xfrm>
            <a:custGeom>
              <a:rect b="b" l="l" r="r" t="t"/>
              <a:pathLst>
                <a:path extrusionOk="0" h="205" w="157">
                  <a:moveTo>
                    <a:pt x="118" y="5"/>
                  </a:moveTo>
                  <a:lnTo>
                    <a:pt x="144" y="22"/>
                  </a:lnTo>
                  <a:cubicBezTo>
                    <a:pt x="152" y="27"/>
                    <a:pt x="157" y="40"/>
                    <a:pt x="152" y="48"/>
                  </a:cubicBezTo>
                  <a:lnTo>
                    <a:pt x="66" y="191"/>
                  </a:lnTo>
                  <a:cubicBezTo>
                    <a:pt x="61" y="200"/>
                    <a:pt x="48" y="204"/>
                    <a:pt x="39" y="200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2" y="13"/>
                  </a:lnTo>
                  <a:cubicBezTo>
                    <a:pt x="96" y="5"/>
                    <a:pt x="109" y="0"/>
                    <a:pt x="118" y="5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3744461" y="3167369"/>
              <a:ext cx="7012" cy="20245"/>
            </a:xfrm>
            <a:custGeom>
              <a:rect b="b" l="l" r="r" t="t"/>
              <a:pathLst>
                <a:path extrusionOk="0" h="205" w="71">
                  <a:moveTo>
                    <a:pt x="18" y="1"/>
                  </a:moveTo>
                  <a:lnTo>
                    <a:pt x="48" y="1"/>
                  </a:lnTo>
                  <a:cubicBezTo>
                    <a:pt x="61" y="1"/>
                    <a:pt x="70" y="10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5"/>
                    <a:pt x="48" y="205"/>
                  </a:cubicBezTo>
                  <a:lnTo>
                    <a:pt x="18" y="205"/>
                  </a:lnTo>
                  <a:cubicBezTo>
                    <a:pt x="9" y="205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10"/>
                    <a:pt x="9" y="1"/>
                    <a:pt x="18" y="1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3835220" y="3141297"/>
              <a:ext cx="15110" cy="20245"/>
            </a:xfrm>
            <a:custGeom>
              <a:rect b="b" l="l" r="r" t="t"/>
              <a:pathLst>
                <a:path extrusionOk="0" h="205" w="153">
                  <a:moveTo>
                    <a:pt x="14" y="22"/>
                  </a:moveTo>
                  <a:lnTo>
                    <a:pt x="40" y="5"/>
                  </a:lnTo>
                  <a:cubicBezTo>
                    <a:pt x="49" y="0"/>
                    <a:pt x="57" y="5"/>
                    <a:pt x="66" y="13"/>
                  </a:cubicBezTo>
                  <a:lnTo>
                    <a:pt x="148" y="157"/>
                  </a:lnTo>
                  <a:cubicBezTo>
                    <a:pt x="153" y="170"/>
                    <a:pt x="153" y="178"/>
                    <a:pt x="140" y="183"/>
                  </a:cubicBezTo>
                  <a:lnTo>
                    <a:pt x="114" y="200"/>
                  </a:lnTo>
                  <a:cubicBezTo>
                    <a:pt x="105" y="204"/>
                    <a:pt x="96" y="200"/>
                    <a:pt x="88" y="191"/>
                  </a:cubicBezTo>
                  <a:lnTo>
                    <a:pt x="5" y="48"/>
                  </a:lnTo>
                  <a:cubicBezTo>
                    <a:pt x="1" y="40"/>
                    <a:pt x="5" y="26"/>
                    <a:pt x="14" y="2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3902079" y="3073649"/>
              <a:ext cx="20147" cy="15505"/>
            </a:xfrm>
            <a:custGeom>
              <a:rect b="b" l="l" r="r" t="t"/>
              <a:pathLst>
                <a:path extrusionOk="0" h="157" w="204">
                  <a:moveTo>
                    <a:pt x="5" y="39"/>
                  </a:moveTo>
                  <a:lnTo>
                    <a:pt x="18" y="13"/>
                  </a:lnTo>
                  <a:cubicBezTo>
                    <a:pt x="26" y="5"/>
                    <a:pt x="35" y="0"/>
                    <a:pt x="44" y="5"/>
                  </a:cubicBezTo>
                  <a:lnTo>
                    <a:pt x="191" y="91"/>
                  </a:lnTo>
                  <a:cubicBezTo>
                    <a:pt x="200" y="96"/>
                    <a:pt x="204" y="109"/>
                    <a:pt x="195" y="118"/>
                  </a:cubicBezTo>
                  <a:lnTo>
                    <a:pt x="182" y="144"/>
                  </a:lnTo>
                  <a:cubicBezTo>
                    <a:pt x="178" y="152"/>
                    <a:pt x="165" y="157"/>
                    <a:pt x="156" y="148"/>
                  </a:cubicBezTo>
                  <a:lnTo>
                    <a:pt x="13" y="65"/>
                  </a:lnTo>
                  <a:cubicBezTo>
                    <a:pt x="0" y="61"/>
                    <a:pt x="0" y="48"/>
                    <a:pt x="5" y="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3926867" y="2982397"/>
              <a:ext cx="20245" cy="7012"/>
            </a:xfrm>
            <a:custGeom>
              <a:rect b="b" l="l" r="r" t="t"/>
              <a:pathLst>
                <a:path extrusionOk="0" h="71" w="205">
                  <a:moveTo>
                    <a:pt x="1" y="53"/>
                  </a:moveTo>
                  <a:lnTo>
                    <a:pt x="1" y="23"/>
                  </a:lnTo>
                  <a:cubicBezTo>
                    <a:pt x="1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6" y="1"/>
                    <a:pt x="204" y="10"/>
                    <a:pt x="204" y="23"/>
                  </a:cubicBezTo>
                  <a:lnTo>
                    <a:pt x="204" y="53"/>
                  </a:lnTo>
                  <a:cubicBezTo>
                    <a:pt x="204" y="62"/>
                    <a:pt x="196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1" y="62"/>
                    <a:pt x="1" y="5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1"/>
            <p:cNvSpPr/>
            <p:nvPr/>
          </p:nvSpPr>
          <p:spPr>
            <a:xfrm>
              <a:off x="3900795" y="2883540"/>
              <a:ext cx="20147" cy="15110"/>
            </a:xfrm>
            <a:custGeom>
              <a:rect b="b" l="l" r="r" t="t"/>
              <a:pathLst>
                <a:path extrusionOk="0" h="153" w="204">
                  <a:moveTo>
                    <a:pt x="22" y="139"/>
                  </a:moveTo>
                  <a:lnTo>
                    <a:pt x="5" y="113"/>
                  </a:lnTo>
                  <a:cubicBezTo>
                    <a:pt x="0" y="104"/>
                    <a:pt x="5" y="96"/>
                    <a:pt x="13" y="87"/>
                  </a:cubicBezTo>
                  <a:lnTo>
                    <a:pt x="156" y="5"/>
                  </a:lnTo>
                  <a:cubicBezTo>
                    <a:pt x="165" y="0"/>
                    <a:pt x="178" y="0"/>
                    <a:pt x="182" y="13"/>
                  </a:cubicBez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4" y="148"/>
                  </a:lnTo>
                  <a:cubicBezTo>
                    <a:pt x="35" y="152"/>
                    <a:pt x="26" y="148"/>
                    <a:pt x="22" y="1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3833146" y="2811546"/>
              <a:ext cx="15011" cy="20245"/>
            </a:xfrm>
            <a:custGeom>
              <a:rect b="b" l="l" r="r" t="t"/>
              <a:pathLst>
                <a:path extrusionOk="0" h="205" w="152">
                  <a:moveTo>
                    <a:pt x="39" y="200"/>
                  </a:moveTo>
                  <a:lnTo>
                    <a:pt x="13" y="187"/>
                  </a:lnTo>
                  <a:cubicBezTo>
                    <a:pt x="5" y="179"/>
                    <a:pt x="0" y="170"/>
                    <a:pt x="5" y="161"/>
                  </a:cubicBezTo>
                  <a:lnTo>
                    <a:pt x="87" y="14"/>
                  </a:lnTo>
                  <a:cubicBezTo>
                    <a:pt x="96" y="5"/>
                    <a:pt x="104" y="1"/>
                    <a:pt x="113" y="10"/>
                  </a:cubicBezTo>
                  <a:lnTo>
                    <a:pt x="139" y="23"/>
                  </a:lnTo>
                  <a:cubicBezTo>
                    <a:pt x="152" y="27"/>
                    <a:pt x="152" y="40"/>
                    <a:pt x="148" y="49"/>
                  </a:cubicBezTo>
                  <a:lnTo>
                    <a:pt x="65" y="192"/>
                  </a:lnTo>
                  <a:cubicBezTo>
                    <a:pt x="61" y="205"/>
                    <a:pt x="48" y="205"/>
                    <a:pt x="39" y="200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5453760" y="4290538"/>
              <a:ext cx="402634" cy="354243"/>
            </a:xfrm>
            <a:custGeom>
              <a:rect b="b" l="l" r="r" t="t"/>
              <a:pathLst>
                <a:path extrusionOk="0" h="3587" w="4077">
                  <a:moveTo>
                    <a:pt x="4076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4076" y="3586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5212692" y="4290538"/>
              <a:ext cx="349503" cy="354243"/>
            </a:xfrm>
            <a:custGeom>
              <a:rect b="b" l="l" r="r" t="t"/>
              <a:pathLst>
                <a:path extrusionOk="0" h="3587" w="3539">
                  <a:moveTo>
                    <a:pt x="3539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3539" y="3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5163511" y="4290538"/>
              <a:ext cx="398684" cy="56193"/>
            </a:xfrm>
            <a:custGeom>
              <a:rect b="b" l="l" r="r" t="t"/>
              <a:pathLst>
                <a:path extrusionOk="0" h="569" w="4037">
                  <a:moveTo>
                    <a:pt x="499" y="1"/>
                  </a:moveTo>
                  <a:lnTo>
                    <a:pt x="0" y="568"/>
                  </a:lnTo>
                  <a:lnTo>
                    <a:pt x="3655" y="56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5562097" y="4290538"/>
              <a:ext cx="323431" cy="56193"/>
            </a:xfrm>
            <a:custGeom>
              <a:rect b="b" l="l" r="r" t="t"/>
              <a:pathLst>
                <a:path extrusionOk="0" h="569" w="3275">
                  <a:moveTo>
                    <a:pt x="1" y="1"/>
                  </a:moveTo>
                  <a:lnTo>
                    <a:pt x="330" y="568"/>
                  </a:lnTo>
                  <a:lnTo>
                    <a:pt x="3274" y="568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97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5243603" y="4589378"/>
              <a:ext cx="159790" cy="26665"/>
            </a:xfrm>
            <a:custGeom>
              <a:rect b="b" l="l" r="r" t="t"/>
              <a:pathLst>
                <a:path extrusionOk="0" h="270" w="1618">
                  <a:moveTo>
                    <a:pt x="1617" y="270"/>
                  </a:moveTo>
                  <a:lnTo>
                    <a:pt x="0" y="270"/>
                  </a:lnTo>
                  <a:lnTo>
                    <a:pt x="0" y="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5716751" y="4428798"/>
              <a:ext cx="223587" cy="215983"/>
            </a:xfrm>
            <a:custGeom>
              <a:rect b="b" l="l" r="r" t="t"/>
              <a:pathLst>
                <a:path extrusionOk="0" h="2187" w="2264">
                  <a:moveTo>
                    <a:pt x="2263" y="1"/>
                  </a:moveTo>
                  <a:lnTo>
                    <a:pt x="13" y="1"/>
                  </a:lnTo>
                  <a:lnTo>
                    <a:pt x="0" y="2186"/>
                  </a:lnTo>
                  <a:lnTo>
                    <a:pt x="2250" y="2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5501361" y="4428798"/>
              <a:ext cx="222303" cy="215983"/>
            </a:xfrm>
            <a:custGeom>
              <a:rect b="b" l="l" r="r" t="t"/>
              <a:pathLst>
                <a:path extrusionOk="0" h="2187" w="2251">
                  <a:moveTo>
                    <a:pt x="2250" y="2186"/>
                  </a:moveTo>
                  <a:lnTo>
                    <a:pt x="0" y="2186"/>
                  </a:lnTo>
                  <a:lnTo>
                    <a:pt x="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5501361" y="4428798"/>
              <a:ext cx="222303" cy="215983"/>
            </a:xfrm>
            <a:custGeom>
              <a:rect b="b" l="l" r="r" t="t"/>
              <a:pathLst>
                <a:path extrusionOk="0" h="2187" w="2251">
                  <a:moveTo>
                    <a:pt x="2250" y="31"/>
                  </a:moveTo>
                  <a:lnTo>
                    <a:pt x="1153" y="1089"/>
                  </a:lnTo>
                  <a:lnTo>
                    <a:pt x="2250" y="2156"/>
                  </a:lnTo>
                  <a:lnTo>
                    <a:pt x="2250" y="2186"/>
                  </a:lnTo>
                  <a:lnTo>
                    <a:pt x="2220" y="2186"/>
                  </a:lnTo>
                  <a:lnTo>
                    <a:pt x="1123" y="1115"/>
                  </a:lnTo>
                  <a:lnTo>
                    <a:pt x="13" y="2186"/>
                  </a:lnTo>
                  <a:lnTo>
                    <a:pt x="0" y="2186"/>
                  </a:lnTo>
                  <a:lnTo>
                    <a:pt x="0" y="2134"/>
                  </a:lnTo>
                  <a:lnTo>
                    <a:pt x="1088" y="1085"/>
                  </a:lnTo>
                  <a:lnTo>
                    <a:pt x="0" y="31"/>
                  </a:lnTo>
                  <a:lnTo>
                    <a:pt x="0" y="1"/>
                  </a:lnTo>
                  <a:lnTo>
                    <a:pt x="35" y="1"/>
                  </a:lnTo>
                  <a:lnTo>
                    <a:pt x="1123" y="1059"/>
                  </a:lnTo>
                  <a:lnTo>
                    <a:pt x="222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3949976" y="4108528"/>
              <a:ext cx="331134" cy="507515"/>
            </a:xfrm>
            <a:custGeom>
              <a:rect b="b" l="l" r="r" t="t"/>
              <a:pathLst>
                <a:path extrusionOk="0" h="5139" w="3353">
                  <a:moveTo>
                    <a:pt x="1" y="1"/>
                  </a:moveTo>
                  <a:lnTo>
                    <a:pt x="3352" y="1"/>
                  </a:lnTo>
                  <a:lnTo>
                    <a:pt x="3352" y="5139"/>
                  </a:lnTo>
                  <a:lnTo>
                    <a:pt x="1" y="5139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3784754" y="4108528"/>
              <a:ext cx="358885" cy="507515"/>
            </a:xfrm>
            <a:custGeom>
              <a:rect b="b" l="l" r="r" t="t"/>
              <a:pathLst>
                <a:path extrusionOk="0" h="5139" w="3634">
                  <a:moveTo>
                    <a:pt x="0" y="1"/>
                  </a:moveTo>
                  <a:lnTo>
                    <a:pt x="3634" y="1"/>
                  </a:lnTo>
                  <a:lnTo>
                    <a:pt x="3634" y="5139"/>
                  </a:lnTo>
                  <a:lnTo>
                    <a:pt x="0" y="51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3825838" y="4513631"/>
              <a:ext cx="130261" cy="24887"/>
            </a:xfrm>
            <a:custGeom>
              <a:rect b="b" l="l" r="r" t="t"/>
              <a:pathLst>
                <a:path extrusionOk="0" h="252" w="1319">
                  <a:moveTo>
                    <a:pt x="1319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1"/>
            <p:cNvSpPr/>
            <p:nvPr/>
          </p:nvSpPr>
          <p:spPr>
            <a:xfrm>
              <a:off x="3825838" y="4562022"/>
              <a:ext cx="195342" cy="16394"/>
            </a:xfrm>
            <a:custGeom>
              <a:rect b="b" l="l" r="r" t="t"/>
              <a:pathLst>
                <a:path extrusionOk="0" h="166" w="1978">
                  <a:moveTo>
                    <a:pt x="1978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1"/>
            <p:cNvSpPr/>
            <p:nvPr/>
          </p:nvSpPr>
          <p:spPr>
            <a:xfrm>
              <a:off x="3526503" y="4114157"/>
              <a:ext cx="173517" cy="187145"/>
            </a:xfrm>
            <a:custGeom>
              <a:rect b="b" l="l" r="r" t="t"/>
              <a:pathLst>
                <a:path extrusionOk="0" h="1895" w="1757">
                  <a:moveTo>
                    <a:pt x="35" y="1895"/>
                  </a:moveTo>
                  <a:cubicBezTo>
                    <a:pt x="35" y="1895"/>
                    <a:pt x="35" y="1895"/>
                    <a:pt x="31" y="1895"/>
                  </a:cubicBezTo>
                  <a:cubicBezTo>
                    <a:pt x="14" y="1895"/>
                    <a:pt x="1" y="1878"/>
                    <a:pt x="1" y="1856"/>
                  </a:cubicBezTo>
                  <a:lnTo>
                    <a:pt x="122" y="807"/>
                  </a:lnTo>
                  <a:cubicBezTo>
                    <a:pt x="179" y="347"/>
                    <a:pt x="569" y="0"/>
                    <a:pt x="1028" y="0"/>
                  </a:cubicBezTo>
                  <a:cubicBezTo>
                    <a:pt x="1228" y="0"/>
                    <a:pt x="1423" y="83"/>
                    <a:pt x="1557" y="230"/>
                  </a:cubicBezTo>
                  <a:cubicBezTo>
                    <a:pt x="1692" y="377"/>
                    <a:pt x="1757" y="577"/>
                    <a:pt x="1739" y="776"/>
                  </a:cubicBezTo>
                  <a:lnTo>
                    <a:pt x="1644" y="1865"/>
                  </a:lnTo>
                  <a:cubicBezTo>
                    <a:pt x="1640" y="1882"/>
                    <a:pt x="1622" y="1895"/>
                    <a:pt x="1605" y="1895"/>
                  </a:cubicBezTo>
                  <a:cubicBezTo>
                    <a:pt x="1588" y="1895"/>
                    <a:pt x="1575" y="1878"/>
                    <a:pt x="1575" y="1860"/>
                  </a:cubicBezTo>
                  <a:lnTo>
                    <a:pt x="1670" y="768"/>
                  </a:lnTo>
                  <a:cubicBezTo>
                    <a:pt x="1687" y="590"/>
                    <a:pt x="1627" y="408"/>
                    <a:pt x="1505" y="278"/>
                  </a:cubicBezTo>
                  <a:cubicBezTo>
                    <a:pt x="1384" y="143"/>
                    <a:pt x="1210" y="70"/>
                    <a:pt x="1028" y="70"/>
                  </a:cubicBezTo>
                  <a:cubicBezTo>
                    <a:pt x="603" y="70"/>
                    <a:pt x="239" y="390"/>
                    <a:pt x="192" y="815"/>
                  </a:cubicBezTo>
                  <a:lnTo>
                    <a:pt x="70" y="1865"/>
                  </a:lnTo>
                  <a:cubicBezTo>
                    <a:pt x="66" y="1882"/>
                    <a:pt x="53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1"/>
            <p:cNvSpPr/>
            <p:nvPr/>
          </p:nvSpPr>
          <p:spPr>
            <a:xfrm>
              <a:off x="3380045" y="4263577"/>
              <a:ext cx="324320" cy="353354"/>
            </a:xfrm>
            <a:custGeom>
              <a:rect b="b" l="l" r="r" t="t"/>
              <a:pathLst>
                <a:path extrusionOk="0" h="3578" w="3284">
                  <a:moveTo>
                    <a:pt x="387" y="0"/>
                  </a:moveTo>
                  <a:lnTo>
                    <a:pt x="3283" y="0"/>
                  </a:lnTo>
                  <a:lnTo>
                    <a:pt x="3071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1"/>
            <p:cNvSpPr/>
            <p:nvPr/>
          </p:nvSpPr>
          <p:spPr>
            <a:xfrm>
              <a:off x="3683231" y="4263577"/>
              <a:ext cx="70315" cy="353354"/>
            </a:xfrm>
            <a:custGeom>
              <a:rect b="b" l="l" r="r" t="t"/>
              <a:pathLst>
                <a:path extrusionOk="0" h="3578" w="712">
                  <a:moveTo>
                    <a:pt x="213" y="0"/>
                  </a:moveTo>
                  <a:lnTo>
                    <a:pt x="608" y="234"/>
                  </a:lnTo>
                  <a:lnTo>
                    <a:pt x="712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rgbClr val="D651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1"/>
            <p:cNvSpPr/>
            <p:nvPr/>
          </p:nvSpPr>
          <p:spPr>
            <a:xfrm>
              <a:off x="3481173" y="4114157"/>
              <a:ext cx="173517" cy="187145"/>
            </a:xfrm>
            <a:custGeom>
              <a:rect b="b" l="l" r="r" t="t"/>
              <a:pathLst>
                <a:path extrusionOk="0" h="1895" w="1757">
                  <a:moveTo>
                    <a:pt x="35" y="1895"/>
                  </a:moveTo>
                  <a:cubicBezTo>
                    <a:pt x="35" y="1895"/>
                    <a:pt x="35" y="1895"/>
                    <a:pt x="35" y="1895"/>
                  </a:cubicBezTo>
                  <a:cubicBezTo>
                    <a:pt x="13" y="1895"/>
                    <a:pt x="0" y="1878"/>
                    <a:pt x="5" y="1856"/>
                  </a:cubicBezTo>
                  <a:lnTo>
                    <a:pt x="126" y="807"/>
                  </a:lnTo>
                  <a:cubicBezTo>
                    <a:pt x="178" y="347"/>
                    <a:pt x="568" y="0"/>
                    <a:pt x="1032" y="0"/>
                  </a:cubicBezTo>
                  <a:cubicBezTo>
                    <a:pt x="1232" y="0"/>
                    <a:pt x="1422" y="83"/>
                    <a:pt x="1557" y="230"/>
                  </a:cubicBezTo>
                  <a:cubicBezTo>
                    <a:pt x="1691" y="377"/>
                    <a:pt x="1756" y="577"/>
                    <a:pt x="1739" y="776"/>
                  </a:cubicBezTo>
                  <a:lnTo>
                    <a:pt x="1643" y="1865"/>
                  </a:lnTo>
                  <a:cubicBezTo>
                    <a:pt x="1643" y="1882"/>
                    <a:pt x="1626" y="1895"/>
                    <a:pt x="1609" y="1895"/>
                  </a:cubicBezTo>
                  <a:cubicBezTo>
                    <a:pt x="1587" y="1895"/>
                    <a:pt x="1574" y="1878"/>
                    <a:pt x="1578" y="1860"/>
                  </a:cubicBezTo>
                  <a:lnTo>
                    <a:pt x="1674" y="768"/>
                  </a:lnTo>
                  <a:cubicBezTo>
                    <a:pt x="1687" y="590"/>
                    <a:pt x="1626" y="408"/>
                    <a:pt x="1505" y="278"/>
                  </a:cubicBezTo>
                  <a:cubicBezTo>
                    <a:pt x="1383" y="143"/>
                    <a:pt x="1210" y="70"/>
                    <a:pt x="1032" y="70"/>
                  </a:cubicBezTo>
                  <a:cubicBezTo>
                    <a:pt x="603" y="70"/>
                    <a:pt x="243" y="390"/>
                    <a:pt x="191" y="815"/>
                  </a:cubicBezTo>
                  <a:lnTo>
                    <a:pt x="70" y="1865"/>
                  </a:lnTo>
                  <a:cubicBezTo>
                    <a:pt x="70" y="1882"/>
                    <a:pt x="52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1"/>
            <p:cNvSpPr/>
            <p:nvPr/>
          </p:nvSpPr>
          <p:spPr>
            <a:xfrm>
              <a:off x="3236649" y="4192472"/>
              <a:ext cx="135792" cy="160283"/>
            </a:xfrm>
            <a:custGeom>
              <a:rect b="b" l="l" r="r" t="t"/>
              <a:pathLst>
                <a:path extrusionOk="0" h="1623" w="1375">
                  <a:moveTo>
                    <a:pt x="31" y="1622"/>
                  </a:moveTo>
                  <a:cubicBezTo>
                    <a:pt x="31" y="1622"/>
                    <a:pt x="27" y="1622"/>
                    <a:pt x="27" y="1622"/>
                  </a:cubicBezTo>
                  <a:cubicBezTo>
                    <a:pt x="14" y="1618"/>
                    <a:pt x="1" y="1605"/>
                    <a:pt x="1" y="1592"/>
                  </a:cubicBezTo>
                  <a:lnTo>
                    <a:pt x="96" y="690"/>
                  </a:lnTo>
                  <a:cubicBezTo>
                    <a:pt x="139" y="300"/>
                    <a:pt x="443" y="1"/>
                    <a:pt x="807" y="1"/>
                  </a:cubicBezTo>
                  <a:cubicBezTo>
                    <a:pt x="954" y="1"/>
                    <a:pt x="1093" y="66"/>
                    <a:pt x="1202" y="178"/>
                  </a:cubicBezTo>
                  <a:cubicBezTo>
                    <a:pt x="1319" y="304"/>
                    <a:pt x="1375" y="482"/>
                    <a:pt x="1362" y="664"/>
                  </a:cubicBezTo>
                  <a:lnTo>
                    <a:pt x="1288" y="1596"/>
                  </a:lnTo>
                  <a:cubicBezTo>
                    <a:pt x="1284" y="1609"/>
                    <a:pt x="1275" y="1622"/>
                    <a:pt x="1258" y="1622"/>
                  </a:cubicBezTo>
                  <a:cubicBezTo>
                    <a:pt x="1241" y="1618"/>
                    <a:pt x="1232" y="1605"/>
                    <a:pt x="1232" y="1592"/>
                  </a:cubicBezTo>
                  <a:lnTo>
                    <a:pt x="1306" y="660"/>
                  </a:lnTo>
                  <a:cubicBezTo>
                    <a:pt x="1319" y="495"/>
                    <a:pt x="1267" y="334"/>
                    <a:pt x="1158" y="217"/>
                  </a:cubicBezTo>
                  <a:cubicBezTo>
                    <a:pt x="1063" y="113"/>
                    <a:pt x="941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57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1"/>
            <p:cNvSpPr/>
            <p:nvPr/>
          </p:nvSpPr>
          <p:spPr>
            <a:xfrm>
              <a:off x="3125349" y="4314536"/>
              <a:ext cx="256967" cy="302395"/>
            </a:xfrm>
            <a:custGeom>
              <a:rect b="b" l="l" r="r" t="t"/>
              <a:pathLst>
                <a:path extrusionOk="0" h="3062" w="2602">
                  <a:moveTo>
                    <a:pt x="369" y="0"/>
                  </a:moveTo>
                  <a:lnTo>
                    <a:pt x="2602" y="0"/>
                  </a:lnTo>
                  <a:lnTo>
                    <a:pt x="2420" y="3061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1"/>
            <p:cNvSpPr/>
            <p:nvPr/>
          </p:nvSpPr>
          <p:spPr>
            <a:xfrm>
              <a:off x="3364244" y="4314536"/>
              <a:ext cx="49774" cy="302395"/>
            </a:xfrm>
            <a:custGeom>
              <a:rect b="b" l="l" r="r" t="t"/>
              <a:pathLst>
                <a:path extrusionOk="0" h="3062" w="504">
                  <a:moveTo>
                    <a:pt x="183" y="0"/>
                  </a:moveTo>
                  <a:lnTo>
                    <a:pt x="412" y="135"/>
                  </a:lnTo>
                  <a:lnTo>
                    <a:pt x="504" y="3061"/>
                  </a:lnTo>
                  <a:lnTo>
                    <a:pt x="1" y="3061"/>
                  </a:ln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1"/>
            <p:cNvSpPr/>
            <p:nvPr/>
          </p:nvSpPr>
          <p:spPr>
            <a:xfrm>
              <a:off x="3201096" y="4192472"/>
              <a:ext cx="136285" cy="160283"/>
            </a:xfrm>
            <a:custGeom>
              <a:rect b="b" l="l" r="r" t="t"/>
              <a:pathLst>
                <a:path extrusionOk="0" h="1623" w="1380">
                  <a:moveTo>
                    <a:pt x="31" y="1622"/>
                  </a:moveTo>
                  <a:cubicBezTo>
                    <a:pt x="31" y="1622"/>
                    <a:pt x="31" y="1622"/>
                    <a:pt x="27" y="1622"/>
                  </a:cubicBezTo>
                  <a:cubicBezTo>
                    <a:pt x="14" y="1618"/>
                    <a:pt x="1" y="1605"/>
                    <a:pt x="5" y="1592"/>
                  </a:cubicBezTo>
                  <a:lnTo>
                    <a:pt x="100" y="690"/>
                  </a:lnTo>
                  <a:cubicBezTo>
                    <a:pt x="139" y="300"/>
                    <a:pt x="447" y="1"/>
                    <a:pt x="807" y="1"/>
                  </a:cubicBezTo>
                  <a:cubicBezTo>
                    <a:pt x="959" y="1"/>
                    <a:pt x="1098" y="66"/>
                    <a:pt x="1202" y="178"/>
                  </a:cubicBezTo>
                  <a:cubicBezTo>
                    <a:pt x="1319" y="304"/>
                    <a:pt x="1379" y="482"/>
                    <a:pt x="1362" y="664"/>
                  </a:cubicBezTo>
                  <a:lnTo>
                    <a:pt x="1288" y="1596"/>
                  </a:lnTo>
                  <a:cubicBezTo>
                    <a:pt x="1288" y="1609"/>
                    <a:pt x="1275" y="1622"/>
                    <a:pt x="1258" y="1622"/>
                  </a:cubicBezTo>
                  <a:cubicBezTo>
                    <a:pt x="1245" y="1618"/>
                    <a:pt x="1232" y="1605"/>
                    <a:pt x="1232" y="1592"/>
                  </a:cubicBezTo>
                  <a:lnTo>
                    <a:pt x="1310" y="660"/>
                  </a:lnTo>
                  <a:cubicBezTo>
                    <a:pt x="1323" y="495"/>
                    <a:pt x="1267" y="334"/>
                    <a:pt x="1163" y="217"/>
                  </a:cubicBezTo>
                  <a:cubicBezTo>
                    <a:pt x="1067" y="113"/>
                    <a:pt x="942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61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1"/>
            <p:cNvSpPr/>
            <p:nvPr/>
          </p:nvSpPr>
          <p:spPr>
            <a:xfrm>
              <a:off x="3371552" y="3472234"/>
              <a:ext cx="366588" cy="366687"/>
            </a:xfrm>
            <a:custGeom>
              <a:rect b="b" l="l" r="r" t="t"/>
              <a:pathLst>
                <a:path extrusionOk="0" h="3713" w="3712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48"/>
                    <a:pt x="0" y="330"/>
                  </a:cubicBezTo>
                  <a:lnTo>
                    <a:pt x="0" y="3378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1"/>
            <p:cNvSpPr/>
            <p:nvPr/>
          </p:nvSpPr>
          <p:spPr>
            <a:xfrm>
              <a:off x="3346665" y="3472234"/>
              <a:ext cx="366687" cy="366687"/>
            </a:xfrm>
            <a:custGeom>
              <a:rect b="b" l="l" r="r" t="t"/>
              <a:pathLst>
                <a:path extrusionOk="0" h="3713" w="3713">
                  <a:moveTo>
                    <a:pt x="335" y="3712"/>
                  </a:moveTo>
                  <a:lnTo>
                    <a:pt x="3378" y="3712"/>
                  </a:lnTo>
                  <a:cubicBezTo>
                    <a:pt x="3565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5" y="1"/>
                    <a:pt x="3378" y="1"/>
                  </a:cubicBezTo>
                  <a:lnTo>
                    <a:pt x="335" y="1"/>
                  </a:lnTo>
                  <a:cubicBezTo>
                    <a:pt x="148" y="1"/>
                    <a:pt x="1" y="148"/>
                    <a:pt x="1" y="330"/>
                  </a:cubicBezTo>
                  <a:lnTo>
                    <a:pt x="1" y="3378"/>
                  </a:lnTo>
                  <a:cubicBezTo>
                    <a:pt x="1" y="3565"/>
                    <a:pt x="148" y="3712"/>
                    <a:pt x="335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1"/>
            <p:cNvSpPr/>
            <p:nvPr/>
          </p:nvSpPr>
          <p:spPr>
            <a:xfrm>
              <a:off x="3435745" y="3533068"/>
              <a:ext cx="188528" cy="245017"/>
            </a:xfrm>
            <a:custGeom>
              <a:rect b="b" l="l" r="r" t="t"/>
              <a:pathLst>
                <a:path extrusionOk="0" h="2481" w="1909">
                  <a:moveTo>
                    <a:pt x="599" y="460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1" y="96"/>
                    <a:pt x="1336" y="261"/>
                    <a:pt x="1336" y="460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5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1" y="712"/>
                  </a:lnTo>
                  <a:lnTo>
                    <a:pt x="1431" y="460"/>
                  </a:lnTo>
                  <a:cubicBezTo>
                    <a:pt x="1431" y="209"/>
                    <a:pt x="1223" y="1"/>
                    <a:pt x="968" y="1"/>
                  </a:cubicBezTo>
                  <a:cubicBezTo>
                    <a:pt x="716" y="1"/>
                    <a:pt x="508" y="209"/>
                    <a:pt x="508" y="460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6" y="712"/>
                    <a:pt x="187" y="772"/>
                    <a:pt x="174" y="859"/>
                  </a:cubicBezTo>
                  <a:lnTo>
                    <a:pt x="14" y="2294"/>
                  </a:lnTo>
                  <a:cubicBezTo>
                    <a:pt x="1" y="2394"/>
                    <a:pt x="79" y="2481"/>
                    <a:pt x="178" y="2481"/>
                  </a:cubicBezTo>
                  <a:lnTo>
                    <a:pt x="1731" y="2481"/>
                  </a:lnTo>
                  <a:cubicBezTo>
                    <a:pt x="1830" y="2481"/>
                    <a:pt x="1908" y="2394"/>
                    <a:pt x="1895" y="229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1"/>
            <p:cNvSpPr/>
            <p:nvPr/>
          </p:nvSpPr>
          <p:spPr>
            <a:xfrm>
              <a:off x="3351406" y="3445273"/>
              <a:ext cx="366588" cy="366687"/>
            </a:xfrm>
            <a:custGeom>
              <a:rect b="b" l="l" r="r" t="t"/>
              <a:pathLst>
                <a:path extrusionOk="0" h="3713" w="3712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83"/>
                  </a:cubicBezTo>
                  <a:lnTo>
                    <a:pt x="3712" y="335"/>
                  </a:lnTo>
                  <a:cubicBezTo>
                    <a:pt x="3712" y="153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E86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1"/>
            <p:cNvSpPr/>
            <p:nvPr/>
          </p:nvSpPr>
          <p:spPr>
            <a:xfrm>
              <a:off x="3326617" y="3445273"/>
              <a:ext cx="366588" cy="366687"/>
            </a:xfrm>
            <a:custGeom>
              <a:rect b="b" l="l" r="r" t="t"/>
              <a:pathLst>
                <a:path extrusionOk="0" h="3713" w="3712">
                  <a:moveTo>
                    <a:pt x="334" y="3712"/>
                  </a:moveTo>
                  <a:lnTo>
                    <a:pt x="3378" y="3712"/>
                  </a:lnTo>
                  <a:cubicBezTo>
                    <a:pt x="3564" y="3712"/>
                    <a:pt x="3711" y="3565"/>
                    <a:pt x="3711" y="3383"/>
                  </a:cubicBezTo>
                  <a:lnTo>
                    <a:pt x="3711" y="335"/>
                  </a:lnTo>
                  <a:cubicBezTo>
                    <a:pt x="3711" y="153"/>
                    <a:pt x="3564" y="1"/>
                    <a:pt x="3378" y="1"/>
                  </a:cubicBezTo>
                  <a:lnTo>
                    <a:pt x="334" y="1"/>
                  </a:lnTo>
                  <a:cubicBezTo>
                    <a:pt x="147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47" y="3712"/>
                    <a:pt x="334" y="37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1"/>
            <p:cNvSpPr/>
            <p:nvPr/>
          </p:nvSpPr>
          <p:spPr>
            <a:xfrm>
              <a:off x="3415598" y="3506107"/>
              <a:ext cx="188528" cy="245017"/>
            </a:xfrm>
            <a:custGeom>
              <a:rect b="b" l="l" r="r" t="t"/>
              <a:pathLst>
                <a:path extrusionOk="0" h="2481" w="1909">
                  <a:moveTo>
                    <a:pt x="599" y="464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2" y="96"/>
                    <a:pt x="1336" y="261"/>
                    <a:pt x="1336" y="464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6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2" y="712"/>
                  </a:lnTo>
                  <a:lnTo>
                    <a:pt x="1432" y="464"/>
                  </a:lnTo>
                  <a:cubicBezTo>
                    <a:pt x="1432" y="209"/>
                    <a:pt x="1224" y="1"/>
                    <a:pt x="968" y="1"/>
                  </a:cubicBezTo>
                  <a:cubicBezTo>
                    <a:pt x="716" y="1"/>
                    <a:pt x="508" y="209"/>
                    <a:pt x="508" y="464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7" y="712"/>
                    <a:pt x="187" y="777"/>
                    <a:pt x="174" y="859"/>
                  </a:cubicBezTo>
                  <a:lnTo>
                    <a:pt x="14" y="2298"/>
                  </a:lnTo>
                  <a:cubicBezTo>
                    <a:pt x="1" y="2394"/>
                    <a:pt x="79" y="2481"/>
                    <a:pt x="179" y="2481"/>
                  </a:cubicBezTo>
                  <a:lnTo>
                    <a:pt x="1731" y="2481"/>
                  </a:lnTo>
                  <a:cubicBezTo>
                    <a:pt x="1831" y="2481"/>
                    <a:pt x="1909" y="2394"/>
                    <a:pt x="1896" y="2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9" name="Google Shape;1959;p51"/>
          <p:cNvGrpSpPr/>
          <p:nvPr/>
        </p:nvGrpSpPr>
        <p:grpSpPr>
          <a:xfrm>
            <a:off x="3584138" y="1247775"/>
            <a:ext cx="1980323" cy="2007300"/>
            <a:chOff x="2540288" y="1095375"/>
            <a:chExt cx="1980323" cy="2007300"/>
          </a:xfrm>
        </p:grpSpPr>
        <p:grpSp>
          <p:nvGrpSpPr>
            <p:cNvPr id="1960" name="Google Shape;1960;p51"/>
            <p:cNvGrpSpPr/>
            <p:nvPr/>
          </p:nvGrpSpPr>
          <p:grpSpPr>
            <a:xfrm>
              <a:off x="2540288" y="1095375"/>
              <a:ext cx="1980323" cy="952500"/>
              <a:chOff x="6706488" y="1171575"/>
              <a:chExt cx="1980323" cy="952500"/>
            </a:xfrm>
          </p:grpSpPr>
          <p:sp>
            <p:nvSpPr>
              <p:cNvPr id="1961" name="Google Shape;1961;p51"/>
              <p:cNvSpPr/>
              <p:nvPr/>
            </p:nvSpPr>
            <p:spPr>
              <a:xfrm>
                <a:off x="6706499" y="1171575"/>
                <a:ext cx="1980300" cy="952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962" name="Google Shape;1962;p51"/>
              <p:cNvGrpSpPr/>
              <p:nvPr/>
            </p:nvGrpSpPr>
            <p:grpSpPr>
              <a:xfrm>
                <a:off x="6706488" y="1232703"/>
                <a:ext cx="1980323" cy="830243"/>
                <a:chOff x="-2082450" y="1418025"/>
                <a:chExt cx="1980323" cy="830243"/>
              </a:xfrm>
            </p:grpSpPr>
            <p:sp>
              <p:nvSpPr>
                <p:cNvPr id="1963" name="Google Shape;1963;p51"/>
                <p:cNvSpPr txBox="1"/>
                <p:nvPr/>
              </p:nvSpPr>
              <p:spPr>
                <a:xfrm>
                  <a:off x="-2082427" y="1418025"/>
                  <a:ext cx="19803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en" sz="18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Mars</a:t>
                  </a:r>
                  <a:endParaRPr b="1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964" name="Google Shape;1964;p51"/>
                <p:cNvSpPr txBox="1"/>
                <p:nvPr/>
              </p:nvSpPr>
              <p:spPr>
                <a:xfrm>
                  <a:off x="-2082450" y="1696868"/>
                  <a:ext cx="1980300" cy="55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actually a cold place</a:t>
                  </a:r>
                  <a:endParaRPr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1965" name="Google Shape;1965;p51"/>
            <p:cNvCxnSpPr>
              <a:stCxn id="1961" idx="2"/>
              <a:endCxn id="1881" idx="0"/>
            </p:cNvCxnSpPr>
            <p:nvPr/>
          </p:nvCxnSpPr>
          <p:spPr>
            <a:xfrm flipH="1" rot="-5400000">
              <a:off x="3071149" y="2507175"/>
              <a:ext cx="1054800" cy="1362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66" name="Google Shape;1966;p5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sp>
        <p:nvSpPr>
          <p:cNvPr id="1967" name="Google Shape;1967;p51"/>
          <p:cNvSpPr/>
          <p:nvPr/>
        </p:nvSpPr>
        <p:spPr>
          <a:xfrm>
            <a:off x="5094973" y="3345528"/>
            <a:ext cx="282249" cy="252720"/>
          </a:xfrm>
          <a:custGeom>
            <a:rect b="b" l="l" r="r" t="t"/>
            <a:pathLst>
              <a:path extrusionOk="0" h="2559" w="2858">
                <a:moveTo>
                  <a:pt x="2827" y="746"/>
                </a:moveTo>
                <a:cubicBezTo>
                  <a:pt x="2472" y="178"/>
                  <a:pt x="2030" y="40"/>
                  <a:pt x="1874" y="9"/>
                </a:cubicBezTo>
                <a:cubicBezTo>
                  <a:pt x="1839" y="1"/>
                  <a:pt x="1804" y="14"/>
                  <a:pt x="1774" y="35"/>
                </a:cubicBezTo>
                <a:cubicBezTo>
                  <a:pt x="1583" y="204"/>
                  <a:pt x="1431" y="174"/>
                  <a:pt x="1431" y="174"/>
                </a:cubicBezTo>
                <a:cubicBezTo>
                  <a:pt x="1431" y="174"/>
                  <a:pt x="1275" y="204"/>
                  <a:pt x="1084" y="35"/>
                </a:cubicBezTo>
                <a:cubicBezTo>
                  <a:pt x="1054" y="14"/>
                  <a:pt x="1019" y="1"/>
                  <a:pt x="985" y="9"/>
                </a:cubicBezTo>
                <a:cubicBezTo>
                  <a:pt x="829" y="40"/>
                  <a:pt x="386" y="178"/>
                  <a:pt x="31" y="746"/>
                </a:cubicBezTo>
                <a:cubicBezTo>
                  <a:pt x="1" y="794"/>
                  <a:pt x="14" y="863"/>
                  <a:pt x="61" y="898"/>
                </a:cubicBezTo>
                <a:lnTo>
                  <a:pt x="369" y="1111"/>
                </a:lnTo>
                <a:cubicBezTo>
                  <a:pt x="417" y="1141"/>
                  <a:pt x="482" y="1132"/>
                  <a:pt x="521" y="1089"/>
                </a:cubicBezTo>
                <a:lnTo>
                  <a:pt x="664" y="915"/>
                </a:lnTo>
                <a:lnTo>
                  <a:pt x="590" y="2437"/>
                </a:lnTo>
                <a:cubicBezTo>
                  <a:pt x="590" y="2559"/>
                  <a:pt x="2268" y="2559"/>
                  <a:pt x="2268" y="2437"/>
                </a:cubicBezTo>
                <a:lnTo>
                  <a:pt x="2194" y="915"/>
                </a:lnTo>
                <a:lnTo>
                  <a:pt x="2342" y="1089"/>
                </a:lnTo>
                <a:cubicBezTo>
                  <a:pt x="2377" y="1132"/>
                  <a:pt x="2442" y="1141"/>
                  <a:pt x="2489" y="1111"/>
                </a:cubicBezTo>
                <a:lnTo>
                  <a:pt x="2797" y="898"/>
                </a:lnTo>
                <a:cubicBezTo>
                  <a:pt x="2845" y="863"/>
                  <a:pt x="2858" y="798"/>
                  <a:pt x="2827" y="7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51"/>
          <p:cNvSpPr/>
          <p:nvPr/>
        </p:nvSpPr>
        <p:spPr>
          <a:xfrm>
            <a:off x="4077176" y="3331010"/>
            <a:ext cx="210749" cy="279681"/>
          </a:xfrm>
          <a:custGeom>
            <a:rect b="b" l="l" r="r" t="t"/>
            <a:pathLst>
              <a:path extrusionOk="0" h="2832" w="2134">
                <a:moveTo>
                  <a:pt x="2004" y="2801"/>
                </a:moveTo>
                <a:lnTo>
                  <a:pt x="1635" y="2827"/>
                </a:lnTo>
                <a:cubicBezTo>
                  <a:pt x="1570" y="2831"/>
                  <a:pt x="1509" y="2788"/>
                  <a:pt x="1496" y="2723"/>
                </a:cubicBezTo>
                <a:lnTo>
                  <a:pt x="1067" y="828"/>
                </a:lnTo>
                <a:lnTo>
                  <a:pt x="634" y="2727"/>
                </a:lnTo>
                <a:cubicBezTo>
                  <a:pt x="621" y="2792"/>
                  <a:pt x="564" y="2831"/>
                  <a:pt x="503" y="2827"/>
                </a:cubicBezTo>
                <a:lnTo>
                  <a:pt x="122" y="2801"/>
                </a:lnTo>
                <a:cubicBezTo>
                  <a:pt x="53" y="2797"/>
                  <a:pt x="1" y="2732"/>
                  <a:pt x="5" y="2658"/>
                </a:cubicBezTo>
                <a:lnTo>
                  <a:pt x="295" y="174"/>
                </a:lnTo>
                <a:lnTo>
                  <a:pt x="295" y="0"/>
                </a:lnTo>
                <a:lnTo>
                  <a:pt x="1839" y="0"/>
                </a:lnTo>
                <a:lnTo>
                  <a:pt x="1839" y="174"/>
                </a:lnTo>
                <a:lnTo>
                  <a:pt x="2125" y="2654"/>
                </a:lnTo>
                <a:cubicBezTo>
                  <a:pt x="2134" y="2727"/>
                  <a:pt x="2077" y="2797"/>
                  <a:pt x="2004" y="28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1"/>
          <p:cNvSpPr/>
          <p:nvPr/>
        </p:nvSpPr>
        <p:spPr>
          <a:xfrm>
            <a:off x="4565730" y="3363995"/>
            <a:ext cx="279681" cy="208181"/>
          </a:xfrm>
          <a:custGeom>
            <a:rect b="b" l="l" r="r" t="t"/>
            <a:pathLst>
              <a:path extrusionOk="0" h="2108" w="2832">
                <a:moveTo>
                  <a:pt x="1436" y="247"/>
                </a:moveTo>
                <a:cubicBezTo>
                  <a:pt x="1410" y="199"/>
                  <a:pt x="1345" y="191"/>
                  <a:pt x="1310" y="239"/>
                </a:cubicBezTo>
                <a:cubicBezTo>
                  <a:pt x="1241" y="334"/>
                  <a:pt x="1236" y="555"/>
                  <a:pt x="1132" y="789"/>
                </a:cubicBezTo>
                <a:cubicBezTo>
                  <a:pt x="993" y="1101"/>
                  <a:pt x="863" y="1288"/>
                  <a:pt x="508" y="1557"/>
                </a:cubicBezTo>
                <a:cubicBezTo>
                  <a:pt x="326" y="1691"/>
                  <a:pt x="1" y="2077"/>
                  <a:pt x="412" y="2090"/>
                </a:cubicBezTo>
                <a:cubicBezTo>
                  <a:pt x="824" y="2107"/>
                  <a:pt x="1366" y="1912"/>
                  <a:pt x="1778" y="1518"/>
                </a:cubicBezTo>
                <a:cubicBezTo>
                  <a:pt x="2095" y="1210"/>
                  <a:pt x="2524" y="1149"/>
                  <a:pt x="2680" y="1019"/>
                </a:cubicBezTo>
                <a:cubicBezTo>
                  <a:pt x="2832" y="889"/>
                  <a:pt x="2567" y="494"/>
                  <a:pt x="2442" y="377"/>
                </a:cubicBezTo>
                <a:cubicBezTo>
                  <a:pt x="2312" y="260"/>
                  <a:pt x="2207" y="212"/>
                  <a:pt x="2164" y="108"/>
                </a:cubicBezTo>
                <a:cubicBezTo>
                  <a:pt x="2121" y="0"/>
                  <a:pt x="2082" y="126"/>
                  <a:pt x="1947" y="256"/>
                </a:cubicBezTo>
                <a:cubicBezTo>
                  <a:pt x="1813" y="386"/>
                  <a:pt x="1574" y="421"/>
                  <a:pt x="1535" y="403"/>
                </a:cubicBezTo>
                <a:cubicBezTo>
                  <a:pt x="1509" y="395"/>
                  <a:pt x="1466" y="308"/>
                  <a:pt x="1436" y="2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0" name="Google Shape;1970;p51"/>
          <p:cNvGrpSpPr/>
          <p:nvPr/>
        </p:nvGrpSpPr>
        <p:grpSpPr>
          <a:xfrm>
            <a:off x="457188" y="1247775"/>
            <a:ext cx="3514062" cy="2220300"/>
            <a:chOff x="457188" y="1095375"/>
            <a:chExt cx="3514062" cy="2220300"/>
          </a:xfrm>
        </p:grpSpPr>
        <p:grpSp>
          <p:nvGrpSpPr>
            <p:cNvPr id="1971" name="Google Shape;1971;p51"/>
            <p:cNvGrpSpPr/>
            <p:nvPr/>
          </p:nvGrpSpPr>
          <p:grpSpPr>
            <a:xfrm>
              <a:off x="457188" y="1095375"/>
              <a:ext cx="1980323" cy="952500"/>
              <a:chOff x="457188" y="1171575"/>
              <a:chExt cx="1980323" cy="952500"/>
            </a:xfrm>
          </p:grpSpPr>
          <p:sp>
            <p:nvSpPr>
              <p:cNvPr id="1972" name="Google Shape;1972;p51"/>
              <p:cNvSpPr/>
              <p:nvPr/>
            </p:nvSpPr>
            <p:spPr>
              <a:xfrm>
                <a:off x="457199" y="1171575"/>
                <a:ext cx="1980300" cy="952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973" name="Google Shape;1973;p51"/>
              <p:cNvGrpSpPr/>
              <p:nvPr/>
            </p:nvGrpSpPr>
            <p:grpSpPr>
              <a:xfrm>
                <a:off x="457188" y="1232703"/>
                <a:ext cx="1980323" cy="830243"/>
                <a:chOff x="-2082450" y="1418025"/>
                <a:chExt cx="1980323" cy="830243"/>
              </a:xfrm>
            </p:grpSpPr>
            <p:sp>
              <p:nvSpPr>
                <p:cNvPr id="1974" name="Google Shape;1974;p51"/>
                <p:cNvSpPr txBox="1"/>
                <p:nvPr/>
              </p:nvSpPr>
              <p:spPr>
                <a:xfrm>
                  <a:off x="-2082427" y="1418025"/>
                  <a:ext cx="19803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en" sz="18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Venus</a:t>
                  </a:r>
                  <a:endParaRPr b="1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975" name="Google Shape;1975;p51"/>
                <p:cNvSpPr txBox="1"/>
                <p:nvPr/>
              </p:nvSpPr>
              <p:spPr>
                <a:xfrm>
                  <a:off x="-2082450" y="1696868"/>
                  <a:ext cx="1980300" cy="55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1200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is terribly hot, even hotter than Mercury</a:t>
                  </a:r>
                  <a:endParaRPr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1976" name="Google Shape;1976;p51"/>
            <p:cNvCxnSpPr>
              <a:stCxn id="1972" idx="2"/>
              <a:endCxn id="1880" idx="1"/>
            </p:cNvCxnSpPr>
            <p:nvPr/>
          </p:nvCxnSpPr>
          <p:spPr>
            <a:xfrm flipH="1" rot="-5400000">
              <a:off x="2075399" y="1419825"/>
              <a:ext cx="1267800" cy="25239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77" name="Google Shape;1977;p51"/>
          <p:cNvGrpSpPr/>
          <p:nvPr/>
        </p:nvGrpSpPr>
        <p:grpSpPr>
          <a:xfrm>
            <a:off x="5450049" y="1247775"/>
            <a:ext cx="3241362" cy="2220300"/>
            <a:chOff x="3362349" y="1095375"/>
            <a:chExt cx="3241362" cy="2220300"/>
          </a:xfrm>
        </p:grpSpPr>
        <p:grpSp>
          <p:nvGrpSpPr>
            <p:cNvPr id="1978" name="Google Shape;1978;p51"/>
            <p:cNvGrpSpPr/>
            <p:nvPr/>
          </p:nvGrpSpPr>
          <p:grpSpPr>
            <a:xfrm>
              <a:off x="4623388" y="1095375"/>
              <a:ext cx="1980323" cy="952500"/>
              <a:chOff x="6706488" y="1171575"/>
              <a:chExt cx="1980323" cy="952500"/>
            </a:xfrm>
          </p:grpSpPr>
          <p:sp>
            <p:nvSpPr>
              <p:cNvPr id="1979" name="Google Shape;1979;p51"/>
              <p:cNvSpPr/>
              <p:nvPr/>
            </p:nvSpPr>
            <p:spPr>
              <a:xfrm>
                <a:off x="6706499" y="1171575"/>
                <a:ext cx="1980300" cy="952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980" name="Google Shape;1980;p51"/>
              <p:cNvGrpSpPr/>
              <p:nvPr/>
            </p:nvGrpSpPr>
            <p:grpSpPr>
              <a:xfrm>
                <a:off x="6706488" y="1232703"/>
                <a:ext cx="1980323" cy="830243"/>
                <a:chOff x="-2082450" y="1418025"/>
                <a:chExt cx="1980323" cy="830243"/>
              </a:xfrm>
            </p:grpSpPr>
            <p:sp>
              <p:nvSpPr>
                <p:cNvPr id="1981" name="Google Shape;1981;p51"/>
                <p:cNvSpPr txBox="1"/>
                <p:nvPr/>
              </p:nvSpPr>
              <p:spPr>
                <a:xfrm>
                  <a:off x="-2082427" y="1418025"/>
                  <a:ext cx="19803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en" sz="18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Earth</a:t>
                  </a:r>
                  <a:endParaRPr b="1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982" name="Google Shape;1982;p51"/>
                <p:cNvSpPr txBox="1"/>
                <p:nvPr/>
              </p:nvSpPr>
              <p:spPr>
                <a:xfrm>
                  <a:off x="-2082450" y="1696868"/>
                  <a:ext cx="1980300" cy="55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Earth is the third planet and is where we all live on</a:t>
                  </a:r>
                  <a:endParaRPr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1983" name="Google Shape;1983;p51"/>
            <p:cNvCxnSpPr>
              <a:stCxn id="1979" idx="2"/>
              <a:endCxn id="1882" idx="3"/>
            </p:cNvCxnSpPr>
            <p:nvPr/>
          </p:nvCxnSpPr>
          <p:spPr>
            <a:xfrm rot="5400000">
              <a:off x="3854049" y="1556175"/>
              <a:ext cx="1267800" cy="22512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8" name="Google Shape;1988;p52"/>
          <p:cNvGrpSpPr/>
          <p:nvPr/>
        </p:nvGrpSpPr>
        <p:grpSpPr>
          <a:xfrm>
            <a:off x="926225" y="1573450"/>
            <a:ext cx="1615075" cy="3137048"/>
            <a:chOff x="1459625" y="1268650"/>
            <a:chExt cx="1615075" cy="3137048"/>
          </a:xfrm>
        </p:grpSpPr>
        <p:sp>
          <p:nvSpPr>
            <p:cNvPr id="1989" name="Google Shape;1989;p52"/>
            <p:cNvSpPr/>
            <p:nvPr/>
          </p:nvSpPr>
          <p:spPr>
            <a:xfrm>
              <a:off x="1459625" y="1268650"/>
              <a:ext cx="1614948" cy="3137048"/>
            </a:xfrm>
            <a:custGeom>
              <a:rect b="b" l="l" r="r" t="t"/>
              <a:pathLst>
                <a:path extrusionOk="0" h="26354" w="13567">
                  <a:moveTo>
                    <a:pt x="13567" y="1085"/>
                  </a:moveTo>
                  <a:lnTo>
                    <a:pt x="13567" y="25269"/>
                  </a:lnTo>
                  <a:cubicBezTo>
                    <a:pt x="13567" y="25863"/>
                    <a:pt x="13077" y="26353"/>
                    <a:pt x="12483" y="26353"/>
                  </a:cubicBezTo>
                  <a:lnTo>
                    <a:pt x="1084" y="26353"/>
                  </a:lnTo>
                  <a:cubicBezTo>
                    <a:pt x="490" y="26353"/>
                    <a:pt x="0" y="25863"/>
                    <a:pt x="0" y="25269"/>
                  </a:cubicBezTo>
                  <a:lnTo>
                    <a:pt x="0" y="1085"/>
                  </a:lnTo>
                  <a:cubicBezTo>
                    <a:pt x="0" y="491"/>
                    <a:pt x="490" y="1"/>
                    <a:pt x="1084" y="1"/>
                  </a:cubicBezTo>
                  <a:lnTo>
                    <a:pt x="12483" y="1"/>
                  </a:lnTo>
                  <a:cubicBezTo>
                    <a:pt x="13077" y="1"/>
                    <a:pt x="13567" y="491"/>
                    <a:pt x="13567" y="10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2731274" y="1925720"/>
              <a:ext cx="113083" cy="104870"/>
            </a:xfrm>
            <a:custGeom>
              <a:rect b="b" l="l" r="r" t="t"/>
              <a:pathLst>
                <a:path extrusionOk="0" h="881" w="950">
                  <a:moveTo>
                    <a:pt x="950" y="421"/>
                  </a:moveTo>
                  <a:cubicBezTo>
                    <a:pt x="659" y="477"/>
                    <a:pt x="534" y="698"/>
                    <a:pt x="477" y="880"/>
                  </a:cubicBezTo>
                  <a:cubicBezTo>
                    <a:pt x="365" y="490"/>
                    <a:pt x="0" y="464"/>
                    <a:pt x="0" y="464"/>
                  </a:cubicBezTo>
                  <a:cubicBezTo>
                    <a:pt x="291" y="408"/>
                    <a:pt x="417" y="187"/>
                    <a:pt x="469" y="0"/>
                  </a:cubicBezTo>
                  <a:cubicBezTo>
                    <a:pt x="586" y="390"/>
                    <a:pt x="950" y="421"/>
                    <a:pt x="950" y="4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815432" y="2111533"/>
              <a:ext cx="57851" cy="53804"/>
            </a:xfrm>
            <a:custGeom>
              <a:rect b="b" l="l" r="r" t="t"/>
              <a:pathLst>
                <a:path extrusionOk="0" h="452" w="486">
                  <a:moveTo>
                    <a:pt x="486" y="217"/>
                  </a:moveTo>
                  <a:cubicBezTo>
                    <a:pt x="338" y="243"/>
                    <a:pt x="273" y="360"/>
                    <a:pt x="247" y="451"/>
                  </a:cubicBezTo>
                  <a:cubicBezTo>
                    <a:pt x="187" y="252"/>
                    <a:pt x="0" y="239"/>
                    <a:pt x="0" y="239"/>
                  </a:cubicBezTo>
                  <a:cubicBezTo>
                    <a:pt x="148" y="208"/>
                    <a:pt x="213" y="96"/>
                    <a:pt x="243" y="0"/>
                  </a:cubicBezTo>
                  <a:cubicBezTo>
                    <a:pt x="299" y="200"/>
                    <a:pt x="486" y="217"/>
                    <a:pt x="486" y="2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719966" y="2059872"/>
              <a:ext cx="32020" cy="32139"/>
            </a:xfrm>
            <a:custGeom>
              <a:rect b="b" l="l" r="r" t="t"/>
              <a:pathLst>
                <a:path extrusionOk="0" h="270" w="269">
                  <a:moveTo>
                    <a:pt x="269" y="135"/>
                  </a:moveTo>
                  <a:cubicBezTo>
                    <a:pt x="269" y="209"/>
                    <a:pt x="208" y="269"/>
                    <a:pt x="134" y="269"/>
                  </a:cubicBezTo>
                  <a:cubicBezTo>
                    <a:pt x="56" y="269"/>
                    <a:pt x="0" y="209"/>
                    <a:pt x="0" y="135"/>
                  </a:cubicBezTo>
                  <a:cubicBezTo>
                    <a:pt x="0" y="61"/>
                    <a:pt x="56" y="1"/>
                    <a:pt x="134" y="1"/>
                  </a:cubicBezTo>
                  <a:cubicBezTo>
                    <a:pt x="208" y="1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2627000" y="1925720"/>
              <a:ext cx="32616" cy="32616"/>
            </a:xfrm>
            <a:custGeom>
              <a:rect b="b" l="l" r="r" t="t"/>
              <a:pathLst>
                <a:path extrusionOk="0" h="274" w="274">
                  <a:moveTo>
                    <a:pt x="274" y="135"/>
                  </a:moveTo>
                  <a:cubicBezTo>
                    <a:pt x="274" y="213"/>
                    <a:pt x="213" y="273"/>
                    <a:pt x="135" y="273"/>
                  </a:cubicBezTo>
                  <a:cubicBezTo>
                    <a:pt x="61" y="273"/>
                    <a:pt x="1" y="213"/>
                    <a:pt x="1" y="135"/>
                  </a:cubicBezTo>
                  <a:cubicBezTo>
                    <a:pt x="1" y="61"/>
                    <a:pt x="61" y="0"/>
                    <a:pt x="135" y="0"/>
                  </a:cubicBezTo>
                  <a:cubicBezTo>
                    <a:pt x="213" y="0"/>
                    <a:pt x="274" y="61"/>
                    <a:pt x="274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2005638" y="4041201"/>
              <a:ext cx="522445" cy="162126"/>
            </a:xfrm>
            <a:custGeom>
              <a:rect b="b" l="l" r="r" t="t"/>
              <a:pathLst>
                <a:path extrusionOk="0" h="1362" w="4389">
                  <a:moveTo>
                    <a:pt x="4388" y="1067"/>
                  </a:moveTo>
                  <a:cubicBezTo>
                    <a:pt x="4388" y="1227"/>
                    <a:pt x="4258" y="1362"/>
                    <a:pt x="4098" y="1362"/>
                  </a:cubicBezTo>
                  <a:lnTo>
                    <a:pt x="295" y="1362"/>
                  </a:lnTo>
                  <a:cubicBezTo>
                    <a:pt x="135" y="1362"/>
                    <a:pt x="0" y="1227"/>
                    <a:pt x="0" y="1067"/>
                  </a:cubicBezTo>
                  <a:lnTo>
                    <a:pt x="0" y="291"/>
                  </a:lnTo>
                  <a:cubicBezTo>
                    <a:pt x="0" y="130"/>
                    <a:pt x="135" y="0"/>
                    <a:pt x="295" y="0"/>
                  </a:cubicBezTo>
                  <a:lnTo>
                    <a:pt x="4098" y="0"/>
                  </a:lnTo>
                  <a:cubicBezTo>
                    <a:pt x="4258" y="0"/>
                    <a:pt x="4388" y="130"/>
                    <a:pt x="4388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2124792" y="4087624"/>
              <a:ext cx="71421" cy="72373"/>
            </a:xfrm>
            <a:custGeom>
              <a:rect b="b" l="l" r="r" t="t"/>
              <a:pathLst>
                <a:path extrusionOk="0" h="608" w="600">
                  <a:moveTo>
                    <a:pt x="599" y="1"/>
                  </a:moveTo>
                  <a:lnTo>
                    <a:pt x="599" y="608"/>
                  </a:lnTo>
                  <a:lnTo>
                    <a:pt x="430" y="608"/>
                  </a:lnTo>
                  <a:lnTo>
                    <a:pt x="200" y="334"/>
                  </a:lnTo>
                  <a:lnTo>
                    <a:pt x="200" y="608"/>
                  </a:lnTo>
                  <a:lnTo>
                    <a:pt x="1" y="608"/>
                  </a:lnTo>
                  <a:lnTo>
                    <a:pt x="1" y="1"/>
                  </a:lnTo>
                  <a:lnTo>
                    <a:pt x="170" y="1"/>
                  </a:lnTo>
                  <a:lnTo>
                    <a:pt x="400" y="278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2207997" y="4087624"/>
              <a:ext cx="59875" cy="72373"/>
            </a:xfrm>
            <a:custGeom>
              <a:rect b="b" l="l" r="r" t="t"/>
              <a:pathLst>
                <a:path extrusionOk="0" h="608" w="503">
                  <a:moveTo>
                    <a:pt x="503" y="456"/>
                  </a:moveTo>
                  <a:lnTo>
                    <a:pt x="503" y="608"/>
                  </a:lnTo>
                  <a:lnTo>
                    <a:pt x="0" y="608"/>
                  </a:lnTo>
                  <a:lnTo>
                    <a:pt x="0" y="1"/>
                  </a:lnTo>
                  <a:lnTo>
                    <a:pt x="494" y="1"/>
                  </a:lnTo>
                  <a:lnTo>
                    <a:pt x="494" y="157"/>
                  </a:lnTo>
                  <a:lnTo>
                    <a:pt x="204" y="157"/>
                  </a:lnTo>
                  <a:lnTo>
                    <a:pt x="204" y="226"/>
                  </a:lnTo>
                  <a:lnTo>
                    <a:pt x="460" y="226"/>
                  </a:lnTo>
                  <a:lnTo>
                    <a:pt x="460" y="373"/>
                  </a:lnTo>
                  <a:lnTo>
                    <a:pt x="204" y="373"/>
                  </a:lnTo>
                  <a:lnTo>
                    <a:pt x="204" y="4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270371" y="4087624"/>
              <a:ext cx="80111" cy="72373"/>
            </a:xfrm>
            <a:custGeom>
              <a:rect b="b" l="l" r="r" t="t"/>
              <a:pathLst>
                <a:path extrusionOk="0" h="608" w="673">
                  <a:moveTo>
                    <a:pt x="439" y="608"/>
                  </a:moveTo>
                  <a:lnTo>
                    <a:pt x="335" y="447"/>
                  </a:lnTo>
                  <a:lnTo>
                    <a:pt x="235" y="608"/>
                  </a:lnTo>
                  <a:lnTo>
                    <a:pt x="1" y="608"/>
                  </a:lnTo>
                  <a:lnTo>
                    <a:pt x="217" y="304"/>
                  </a:lnTo>
                  <a:lnTo>
                    <a:pt x="9" y="1"/>
                  </a:lnTo>
                  <a:lnTo>
                    <a:pt x="239" y="1"/>
                  </a:lnTo>
                  <a:lnTo>
                    <a:pt x="339" y="157"/>
                  </a:lnTo>
                  <a:lnTo>
                    <a:pt x="443" y="1"/>
                  </a:lnTo>
                  <a:lnTo>
                    <a:pt x="660" y="1"/>
                  </a:lnTo>
                  <a:lnTo>
                    <a:pt x="452" y="295"/>
                  </a:lnTo>
                  <a:lnTo>
                    <a:pt x="673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2347268" y="4087624"/>
              <a:ext cx="66660" cy="72373"/>
            </a:xfrm>
            <a:custGeom>
              <a:rect b="b" l="l" r="r" t="t"/>
              <a:pathLst>
                <a:path extrusionOk="0" h="608" w="560">
                  <a:moveTo>
                    <a:pt x="178" y="161"/>
                  </a:moveTo>
                  <a:lnTo>
                    <a:pt x="1" y="161"/>
                  </a:lnTo>
                  <a:lnTo>
                    <a:pt x="1" y="1"/>
                  </a:lnTo>
                  <a:lnTo>
                    <a:pt x="560" y="1"/>
                  </a:lnTo>
                  <a:lnTo>
                    <a:pt x="560" y="161"/>
                  </a:lnTo>
                  <a:lnTo>
                    <a:pt x="382" y="161"/>
                  </a:lnTo>
                  <a:lnTo>
                    <a:pt x="382" y="608"/>
                  </a:lnTo>
                  <a:lnTo>
                    <a:pt x="178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1659842" y="1999521"/>
              <a:ext cx="1213443" cy="1213443"/>
            </a:xfrm>
            <a:custGeom>
              <a:rect b="b" l="l" r="r" t="t"/>
              <a:pathLst>
                <a:path extrusionOk="0" h="10194" w="10194">
                  <a:moveTo>
                    <a:pt x="10194" y="5099"/>
                  </a:moveTo>
                  <a:cubicBezTo>
                    <a:pt x="10194" y="7913"/>
                    <a:pt x="7913" y="10194"/>
                    <a:pt x="5099" y="10194"/>
                  </a:cubicBezTo>
                  <a:cubicBezTo>
                    <a:pt x="2281" y="10194"/>
                    <a:pt x="0" y="7913"/>
                    <a:pt x="0" y="5099"/>
                  </a:cubicBezTo>
                  <a:cubicBezTo>
                    <a:pt x="0" y="2281"/>
                    <a:pt x="2281" y="0"/>
                    <a:pt x="5099" y="0"/>
                  </a:cubicBezTo>
                  <a:cubicBezTo>
                    <a:pt x="7913" y="0"/>
                    <a:pt x="10194" y="2281"/>
                    <a:pt x="10194" y="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2617239" y="1471008"/>
              <a:ext cx="99751" cy="79634"/>
            </a:xfrm>
            <a:custGeom>
              <a:rect b="b" l="l" r="r" t="t"/>
              <a:pathLst>
                <a:path extrusionOk="0" h="669" w="838">
                  <a:moveTo>
                    <a:pt x="416" y="1"/>
                  </a:moveTo>
                  <a:cubicBezTo>
                    <a:pt x="256" y="1"/>
                    <a:pt x="104" y="70"/>
                    <a:pt x="0" y="178"/>
                  </a:cubicBezTo>
                  <a:lnTo>
                    <a:pt x="61" y="239"/>
                  </a:lnTo>
                  <a:cubicBezTo>
                    <a:pt x="152" y="148"/>
                    <a:pt x="278" y="92"/>
                    <a:pt x="416" y="92"/>
                  </a:cubicBezTo>
                  <a:cubicBezTo>
                    <a:pt x="555" y="92"/>
                    <a:pt x="685" y="148"/>
                    <a:pt x="776" y="239"/>
                  </a:cubicBezTo>
                  <a:lnTo>
                    <a:pt x="837" y="178"/>
                  </a:lnTo>
                  <a:cubicBezTo>
                    <a:pt x="729" y="70"/>
                    <a:pt x="581" y="1"/>
                    <a:pt x="416" y="1"/>
                  </a:cubicBezTo>
                  <a:close/>
                  <a:moveTo>
                    <a:pt x="122" y="300"/>
                  </a:moveTo>
                  <a:lnTo>
                    <a:pt x="182" y="360"/>
                  </a:lnTo>
                  <a:cubicBezTo>
                    <a:pt x="243" y="300"/>
                    <a:pt x="325" y="265"/>
                    <a:pt x="416" y="265"/>
                  </a:cubicBezTo>
                  <a:cubicBezTo>
                    <a:pt x="508" y="265"/>
                    <a:pt x="594" y="300"/>
                    <a:pt x="655" y="360"/>
                  </a:cubicBezTo>
                  <a:lnTo>
                    <a:pt x="716" y="300"/>
                  </a:lnTo>
                  <a:cubicBezTo>
                    <a:pt x="638" y="222"/>
                    <a:pt x="534" y="174"/>
                    <a:pt x="416" y="174"/>
                  </a:cubicBezTo>
                  <a:cubicBezTo>
                    <a:pt x="304" y="174"/>
                    <a:pt x="195" y="222"/>
                    <a:pt x="122" y="300"/>
                  </a:cubicBezTo>
                  <a:close/>
                  <a:moveTo>
                    <a:pt x="256" y="434"/>
                  </a:moveTo>
                  <a:lnTo>
                    <a:pt x="317" y="495"/>
                  </a:lnTo>
                  <a:cubicBezTo>
                    <a:pt x="343" y="473"/>
                    <a:pt x="377" y="456"/>
                    <a:pt x="416" y="456"/>
                  </a:cubicBezTo>
                  <a:cubicBezTo>
                    <a:pt x="456" y="456"/>
                    <a:pt x="490" y="473"/>
                    <a:pt x="516" y="495"/>
                  </a:cubicBezTo>
                  <a:lnTo>
                    <a:pt x="581" y="434"/>
                  </a:lnTo>
                  <a:cubicBezTo>
                    <a:pt x="538" y="395"/>
                    <a:pt x="482" y="369"/>
                    <a:pt x="416" y="369"/>
                  </a:cubicBezTo>
                  <a:cubicBezTo>
                    <a:pt x="356" y="369"/>
                    <a:pt x="299" y="395"/>
                    <a:pt x="256" y="434"/>
                  </a:cubicBezTo>
                  <a:close/>
                  <a:moveTo>
                    <a:pt x="416" y="525"/>
                  </a:moveTo>
                  <a:cubicBezTo>
                    <a:pt x="377" y="525"/>
                    <a:pt x="347" y="555"/>
                    <a:pt x="347" y="595"/>
                  </a:cubicBezTo>
                  <a:cubicBezTo>
                    <a:pt x="347" y="634"/>
                    <a:pt x="377" y="668"/>
                    <a:pt x="416" y="668"/>
                  </a:cubicBezTo>
                  <a:cubicBezTo>
                    <a:pt x="456" y="668"/>
                    <a:pt x="490" y="634"/>
                    <a:pt x="490" y="595"/>
                  </a:cubicBezTo>
                  <a:cubicBezTo>
                    <a:pt x="490" y="555"/>
                    <a:pt x="456" y="525"/>
                    <a:pt x="416" y="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2504751" y="1482912"/>
              <a:ext cx="88324" cy="64636"/>
            </a:xfrm>
            <a:custGeom>
              <a:rect b="b" l="l" r="r" t="t"/>
              <a:pathLst>
                <a:path extrusionOk="0" h="543" w="742">
                  <a:moveTo>
                    <a:pt x="0" y="542"/>
                  </a:moveTo>
                  <a:lnTo>
                    <a:pt x="87" y="542"/>
                  </a:lnTo>
                  <a:lnTo>
                    <a:pt x="87" y="395"/>
                  </a:lnTo>
                  <a:lnTo>
                    <a:pt x="0" y="395"/>
                  </a:lnTo>
                  <a:close/>
                  <a:moveTo>
                    <a:pt x="165" y="542"/>
                  </a:moveTo>
                  <a:lnTo>
                    <a:pt x="252" y="542"/>
                  </a:lnTo>
                  <a:lnTo>
                    <a:pt x="252" y="299"/>
                  </a:lnTo>
                  <a:lnTo>
                    <a:pt x="165" y="299"/>
                  </a:lnTo>
                  <a:close/>
                  <a:moveTo>
                    <a:pt x="325" y="542"/>
                  </a:moveTo>
                  <a:lnTo>
                    <a:pt x="416" y="542"/>
                  </a:lnTo>
                  <a:lnTo>
                    <a:pt x="416" y="200"/>
                  </a:lnTo>
                  <a:lnTo>
                    <a:pt x="325" y="200"/>
                  </a:lnTo>
                  <a:close/>
                  <a:moveTo>
                    <a:pt x="490" y="542"/>
                  </a:moveTo>
                  <a:lnTo>
                    <a:pt x="577" y="542"/>
                  </a:lnTo>
                  <a:lnTo>
                    <a:pt x="577" y="100"/>
                  </a:lnTo>
                  <a:lnTo>
                    <a:pt x="490" y="100"/>
                  </a:lnTo>
                  <a:close/>
                  <a:moveTo>
                    <a:pt x="655" y="542"/>
                  </a:moveTo>
                  <a:lnTo>
                    <a:pt x="741" y="542"/>
                  </a:lnTo>
                  <a:lnTo>
                    <a:pt x="741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2743178" y="1485412"/>
              <a:ext cx="132724" cy="63684"/>
            </a:xfrm>
            <a:custGeom>
              <a:rect b="b" l="l" r="r" t="t"/>
              <a:pathLst>
                <a:path extrusionOk="0" h="535" w="1115">
                  <a:moveTo>
                    <a:pt x="1041" y="417"/>
                  </a:moveTo>
                  <a:cubicBezTo>
                    <a:pt x="1041" y="469"/>
                    <a:pt x="997" y="508"/>
                    <a:pt x="945" y="508"/>
                  </a:cubicBezTo>
                  <a:lnTo>
                    <a:pt x="117" y="508"/>
                  </a:lnTo>
                  <a:cubicBezTo>
                    <a:pt x="65" y="508"/>
                    <a:pt x="22" y="469"/>
                    <a:pt x="22" y="417"/>
                  </a:cubicBezTo>
                  <a:lnTo>
                    <a:pt x="22" y="118"/>
                  </a:lnTo>
                  <a:cubicBezTo>
                    <a:pt x="22" y="66"/>
                    <a:pt x="65" y="23"/>
                    <a:pt x="117" y="23"/>
                  </a:cubicBezTo>
                  <a:lnTo>
                    <a:pt x="945" y="23"/>
                  </a:lnTo>
                  <a:cubicBezTo>
                    <a:pt x="997" y="23"/>
                    <a:pt x="1041" y="66"/>
                    <a:pt x="1041" y="118"/>
                  </a:cubicBezTo>
                  <a:close/>
                  <a:moveTo>
                    <a:pt x="1062" y="196"/>
                  </a:moveTo>
                  <a:lnTo>
                    <a:pt x="1062" y="118"/>
                  </a:lnTo>
                  <a:cubicBezTo>
                    <a:pt x="1062" y="53"/>
                    <a:pt x="1010" y="1"/>
                    <a:pt x="945" y="1"/>
                  </a:cubicBezTo>
                  <a:lnTo>
                    <a:pt x="117" y="1"/>
                  </a:lnTo>
                  <a:cubicBezTo>
                    <a:pt x="52" y="1"/>
                    <a:pt x="0" y="53"/>
                    <a:pt x="0" y="118"/>
                  </a:cubicBezTo>
                  <a:lnTo>
                    <a:pt x="0" y="417"/>
                  </a:lnTo>
                  <a:cubicBezTo>
                    <a:pt x="0" y="478"/>
                    <a:pt x="52" y="534"/>
                    <a:pt x="117" y="534"/>
                  </a:cubicBezTo>
                  <a:lnTo>
                    <a:pt x="945" y="534"/>
                  </a:lnTo>
                  <a:cubicBezTo>
                    <a:pt x="1010" y="534"/>
                    <a:pt x="1062" y="478"/>
                    <a:pt x="1062" y="417"/>
                  </a:cubicBezTo>
                  <a:lnTo>
                    <a:pt x="1062" y="335"/>
                  </a:lnTo>
                  <a:lnTo>
                    <a:pt x="1114" y="335"/>
                  </a:lnTo>
                  <a:lnTo>
                    <a:pt x="1114" y="196"/>
                  </a:lnTo>
                  <a:close/>
                  <a:moveTo>
                    <a:pt x="57" y="127"/>
                  </a:moveTo>
                  <a:lnTo>
                    <a:pt x="57" y="408"/>
                  </a:lnTo>
                  <a:cubicBezTo>
                    <a:pt x="57" y="447"/>
                    <a:pt x="87" y="478"/>
                    <a:pt x="126" y="478"/>
                  </a:cubicBezTo>
                  <a:lnTo>
                    <a:pt x="772" y="478"/>
                  </a:lnTo>
                  <a:lnTo>
                    <a:pt x="772" y="57"/>
                  </a:lnTo>
                  <a:lnTo>
                    <a:pt x="126" y="57"/>
                  </a:lnTo>
                  <a:cubicBezTo>
                    <a:pt x="87" y="57"/>
                    <a:pt x="57" y="88"/>
                    <a:pt x="57" y="1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1663413" y="1482912"/>
              <a:ext cx="45114" cy="55351"/>
            </a:xfrm>
            <a:custGeom>
              <a:rect b="b" l="l" r="r" t="t"/>
              <a:pathLst>
                <a:path extrusionOk="0" h="465" w="379">
                  <a:moveTo>
                    <a:pt x="296" y="230"/>
                  </a:moveTo>
                  <a:cubicBezTo>
                    <a:pt x="296" y="122"/>
                    <a:pt x="252" y="70"/>
                    <a:pt x="192" y="70"/>
                  </a:cubicBezTo>
                  <a:cubicBezTo>
                    <a:pt x="127" y="70"/>
                    <a:pt x="88" y="122"/>
                    <a:pt x="88" y="230"/>
                  </a:cubicBezTo>
                  <a:cubicBezTo>
                    <a:pt x="88" y="338"/>
                    <a:pt x="127" y="390"/>
                    <a:pt x="192" y="390"/>
                  </a:cubicBezTo>
                  <a:cubicBezTo>
                    <a:pt x="252" y="390"/>
                    <a:pt x="296" y="338"/>
                    <a:pt x="296" y="230"/>
                  </a:cubicBezTo>
                  <a:close/>
                  <a:moveTo>
                    <a:pt x="1" y="230"/>
                  </a:move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78" y="83"/>
                    <a:pt x="378" y="230"/>
                  </a:cubicBezTo>
                  <a:cubicBezTo>
                    <a:pt x="378" y="377"/>
                    <a:pt x="296" y="464"/>
                    <a:pt x="192" y="464"/>
                  </a:cubicBezTo>
                  <a:cubicBezTo>
                    <a:pt x="83" y="464"/>
                    <a:pt x="1" y="377"/>
                    <a:pt x="1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1720787" y="1482912"/>
              <a:ext cx="43924" cy="55351"/>
            </a:xfrm>
            <a:custGeom>
              <a:rect b="b" l="l" r="r" t="t"/>
              <a:pathLst>
                <a:path extrusionOk="0" h="465" w="369">
                  <a:moveTo>
                    <a:pt x="100" y="126"/>
                  </a:moveTo>
                  <a:cubicBezTo>
                    <a:pt x="100" y="165"/>
                    <a:pt x="130" y="191"/>
                    <a:pt x="187" y="191"/>
                  </a:cubicBezTo>
                  <a:cubicBezTo>
                    <a:pt x="239" y="191"/>
                    <a:pt x="269" y="165"/>
                    <a:pt x="269" y="126"/>
                  </a:cubicBezTo>
                  <a:cubicBezTo>
                    <a:pt x="269" y="87"/>
                    <a:pt x="234" y="65"/>
                    <a:pt x="187" y="65"/>
                  </a:cubicBezTo>
                  <a:cubicBezTo>
                    <a:pt x="135" y="65"/>
                    <a:pt x="100" y="87"/>
                    <a:pt x="100" y="126"/>
                  </a:cubicBezTo>
                  <a:close/>
                  <a:moveTo>
                    <a:pt x="286" y="325"/>
                  </a:moveTo>
                  <a:cubicBezTo>
                    <a:pt x="286" y="282"/>
                    <a:pt x="247" y="252"/>
                    <a:pt x="187" y="252"/>
                  </a:cubicBezTo>
                  <a:cubicBezTo>
                    <a:pt x="122" y="252"/>
                    <a:pt x="87" y="282"/>
                    <a:pt x="87" y="325"/>
                  </a:cubicBezTo>
                  <a:cubicBezTo>
                    <a:pt x="87" y="369"/>
                    <a:pt x="122" y="399"/>
                    <a:pt x="187" y="399"/>
                  </a:cubicBezTo>
                  <a:cubicBezTo>
                    <a:pt x="247" y="399"/>
                    <a:pt x="286" y="369"/>
                    <a:pt x="286" y="325"/>
                  </a:cubicBezTo>
                  <a:close/>
                  <a:moveTo>
                    <a:pt x="369" y="325"/>
                  </a:moveTo>
                  <a:cubicBezTo>
                    <a:pt x="369" y="412"/>
                    <a:pt x="295" y="464"/>
                    <a:pt x="187" y="464"/>
                  </a:cubicBezTo>
                  <a:cubicBezTo>
                    <a:pt x="74" y="464"/>
                    <a:pt x="0" y="412"/>
                    <a:pt x="0" y="325"/>
                  </a:cubicBezTo>
                  <a:cubicBezTo>
                    <a:pt x="0" y="278"/>
                    <a:pt x="26" y="239"/>
                    <a:pt x="74" y="221"/>
                  </a:cubicBezTo>
                  <a:cubicBezTo>
                    <a:pt x="35" y="200"/>
                    <a:pt x="17" y="165"/>
                    <a:pt x="17" y="126"/>
                  </a:cubicBezTo>
                  <a:cubicBezTo>
                    <a:pt x="17" y="48"/>
                    <a:pt x="82" y="0"/>
                    <a:pt x="187" y="0"/>
                  </a:cubicBezTo>
                  <a:cubicBezTo>
                    <a:pt x="286" y="0"/>
                    <a:pt x="356" y="48"/>
                    <a:pt x="356" y="126"/>
                  </a:cubicBezTo>
                  <a:cubicBezTo>
                    <a:pt x="356" y="165"/>
                    <a:pt x="334" y="200"/>
                    <a:pt x="295" y="221"/>
                  </a:cubicBezTo>
                  <a:cubicBezTo>
                    <a:pt x="343" y="239"/>
                    <a:pt x="369" y="278"/>
                    <a:pt x="369" y="3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776496" y="1495768"/>
              <a:ext cx="12975" cy="41900"/>
            </a:xfrm>
            <a:custGeom>
              <a:rect b="b" l="l" r="r" t="t"/>
              <a:pathLst>
                <a:path extrusionOk="0" h="352" w="109">
                  <a:moveTo>
                    <a:pt x="0" y="300"/>
                  </a:moveTo>
                  <a:cubicBezTo>
                    <a:pt x="0" y="269"/>
                    <a:pt x="26" y="248"/>
                    <a:pt x="57" y="248"/>
                  </a:cubicBezTo>
                  <a:cubicBezTo>
                    <a:pt x="83" y="248"/>
                    <a:pt x="109" y="269"/>
                    <a:pt x="109" y="300"/>
                  </a:cubicBezTo>
                  <a:cubicBezTo>
                    <a:pt x="109" y="330"/>
                    <a:pt x="83" y="352"/>
                    <a:pt x="57" y="352"/>
                  </a:cubicBezTo>
                  <a:cubicBezTo>
                    <a:pt x="26" y="352"/>
                    <a:pt x="0" y="330"/>
                    <a:pt x="0" y="300"/>
                  </a:cubicBezTo>
                  <a:close/>
                  <a:moveTo>
                    <a:pt x="0" y="53"/>
                  </a:moveTo>
                  <a:cubicBezTo>
                    <a:pt x="0" y="22"/>
                    <a:pt x="26" y="1"/>
                    <a:pt x="57" y="1"/>
                  </a:cubicBezTo>
                  <a:cubicBezTo>
                    <a:pt x="83" y="1"/>
                    <a:pt x="109" y="22"/>
                    <a:pt x="109" y="53"/>
                  </a:cubicBezTo>
                  <a:cubicBezTo>
                    <a:pt x="109" y="83"/>
                    <a:pt x="83" y="109"/>
                    <a:pt x="57" y="109"/>
                  </a:cubicBezTo>
                  <a:cubicBezTo>
                    <a:pt x="26" y="109"/>
                    <a:pt x="0" y="83"/>
                    <a:pt x="0" y="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1801731" y="1482912"/>
              <a:ext cx="45114" cy="55351"/>
            </a:xfrm>
            <a:custGeom>
              <a:rect b="b" l="l" r="r" t="t"/>
              <a:pathLst>
                <a:path extrusionOk="0" h="465" w="379">
                  <a:moveTo>
                    <a:pt x="291" y="230"/>
                  </a:moveTo>
                  <a:cubicBezTo>
                    <a:pt x="291" y="122"/>
                    <a:pt x="248" y="70"/>
                    <a:pt x="187" y="70"/>
                  </a:cubicBezTo>
                  <a:cubicBezTo>
                    <a:pt x="127" y="70"/>
                    <a:pt x="83" y="122"/>
                    <a:pt x="83" y="230"/>
                  </a:cubicBezTo>
                  <a:cubicBezTo>
                    <a:pt x="83" y="338"/>
                    <a:pt x="127" y="390"/>
                    <a:pt x="187" y="390"/>
                  </a:cubicBezTo>
                  <a:cubicBezTo>
                    <a:pt x="248" y="390"/>
                    <a:pt x="291" y="338"/>
                    <a:pt x="291" y="230"/>
                  </a:cubicBezTo>
                  <a:close/>
                  <a:moveTo>
                    <a:pt x="1" y="230"/>
                  </a:moveTo>
                  <a:cubicBezTo>
                    <a:pt x="1" y="83"/>
                    <a:pt x="79" y="0"/>
                    <a:pt x="187" y="0"/>
                  </a:cubicBezTo>
                  <a:cubicBezTo>
                    <a:pt x="296" y="0"/>
                    <a:pt x="378" y="83"/>
                    <a:pt x="378" y="230"/>
                  </a:cubicBezTo>
                  <a:cubicBezTo>
                    <a:pt x="378" y="377"/>
                    <a:pt x="296" y="464"/>
                    <a:pt x="187" y="464"/>
                  </a:cubicBezTo>
                  <a:cubicBezTo>
                    <a:pt x="79" y="464"/>
                    <a:pt x="1" y="377"/>
                    <a:pt x="1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859106" y="1482912"/>
              <a:ext cx="44995" cy="55351"/>
            </a:xfrm>
            <a:custGeom>
              <a:rect b="b" l="l" r="r" t="t"/>
              <a:pathLst>
                <a:path extrusionOk="0" h="465" w="378">
                  <a:moveTo>
                    <a:pt x="295" y="230"/>
                  </a:moveTo>
                  <a:cubicBezTo>
                    <a:pt x="295" y="122"/>
                    <a:pt x="252" y="70"/>
                    <a:pt x="191" y="70"/>
                  </a:cubicBezTo>
                  <a:cubicBezTo>
                    <a:pt x="126" y="70"/>
                    <a:pt x="87" y="122"/>
                    <a:pt x="87" y="230"/>
                  </a:cubicBezTo>
                  <a:cubicBezTo>
                    <a:pt x="87" y="338"/>
                    <a:pt x="126" y="390"/>
                    <a:pt x="191" y="390"/>
                  </a:cubicBezTo>
                  <a:cubicBezTo>
                    <a:pt x="252" y="390"/>
                    <a:pt x="295" y="338"/>
                    <a:pt x="295" y="230"/>
                  </a:cubicBezTo>
                  <a:close/>
                  <a:moveTo>
                    <a:pt x="0" y="230"/>
                  </a:moveTo>
                  <a:cubicBezTo>
                    <a:pt x="0" y="83"/>
                    <a:pt x="82" y="0"/>
                    <a:pt x="191" y="0"/>
                  </a:cubicBezTo>
                  <a:cubicBezTo>
                    <a:pt x="299" y="0"/>
                    <a:pt x="377" y="83"/>
                    <a:pt x="377" y="230"/>
                  </a:cubicBezTo>
                  <a:cubicBezTo>
                    <a:pt x="377" y="377"/>
                    <a:pt x="299" y="464"/>
                    <a:pt x="191" y="464"/>
                  </a:cubicBezTo>
                  <a:cubicBezTo>
                    <a:pt x="82" y="464"/>
                    <a:pt x="0" y="377"/>
                    <a:pt x="0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2"/>
            <p:cNvSpPr txBox="1"/>
            <p:nvPr/>
          </p:nvSpPr>
          <p:spPr>
            <a:xfrm>
              <a:off x="1459800" y="3263938"/>
              <a:ext cx="16149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9" name="Google Shape;2009;p52"/>
          <p:cNvGrpSpPr/>
          <p:nvPr/>
        </p:nvGrpSpPr>
        <p:grpSpPr>
          <a:xfrm>
            <a:off x="3751950" y="1573450"/>
            <a:ext cx="1614948" cy="3137048"/>
            <a:chOff x="3751950" y="1268650"/>
            <a:chExt cx="1614948" cy="3137048"/>
          </a:xfrm>
        </p:grpSpPr>
        <p:sp>
          <p:nvSpPr>
            <p:cNvPr id="2010" name="Google Shape;2010;p52"/>
            <p:cNvSpPr/>
            <p:nvPr/>
          </p:nvSpPr>
          <p:spPr>
            <a:xfrm>
              <a:off x="3751950" y="1268650"/>
              <a:ext cx="1614948" cy="3137048"/>
            </a:xfrm>
            <a:custGeom>
              <a:rect b="b" l="l" r="r" t="t"/>
              <a:pathLst>
                <a:path extrusionOk="0" h="26354" w="13567">
                  <a:moveTo>
                    <a:pt x="13567" y="1085"/>
                  </a:moveTo>
                  <a:lnTo>
                    <a:pt x="13567" y="25269"/>
                  </a:lnTo>
                  <a:cubicBezTo>
                    <a:pt x="13567" y="25863"/>
                    <a:pt x="13077" y="26353"/>
                    <a:pt x="12483" y="26353"/>
                  </a:cubicBezTo>
                  <a:lnTo>
                    <a:pt x="1084" y="26353"/>
                  </a:lnTo>
                  <a:cubicBezTo>
                    <a:pt x="490" y="26353"/>
                    <a:pt x="0" y="25863"/>
                    <a:pt x="0" y="25269"/>
                  </a:cubicBezTo>
                  <a:lnTo>
                    <a:pt x="0" y="1085"/>
                  </a:lnTo>
                  <a:cubicBezTo>
                    <a:pt x="0" y="491"/>
                    <a:pt x="490" y="1"/>
                    <a:pt x="1084" y="1"/>
                  </a:cubicBezTo>
                  <a:lnTo>
                    <a:pt x="12483" y="1"/>
                  </a:lnTo>
                  <a:cubicBezTo>
                    <a:pt x="13077" y="1"/>
                    <a:pt x="13567" y="491"/>
                    <a:pt x="13567" y="10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3952643" y="1999521"/>
              <a:ext cx="1213443" cy="1213443"/>
            </a:xfrm>
            <a:custGeom>
              <a:rect b="b" l="l" r="r" t="t"/>
              <a:pathLst>
                <a:path extrusionOk="0" h="10194" w="10194">
                  <a:moveTo>
                    <a:pt x="10194" y="5099"/>
                  </a:moveTo>
                  <a:cubicBezTo>
                    <a:pt x="10194" y="6257"/>
                    <a:pt x="9808" y="7323"/>
                    <a:pt x="9158" y="8177"/>
                  </a:cubicBezTo>
                  <a:cubicBezTo>
                    <a:pt x="8577" y="8945"/>
                    <a:pt x="7779" y="9543"/>
                    <a:pt x="6860" y="9881"/>
                  </a:cubicBezTo>
                  <a:cubicBezTo>
                    <a:pt x="6309" y="10085"/>
                    <a:pt x="5715" y="10194"/>
                    <a:pt x="5095" y="10194"/>
                  </a:cubicBezTo>
                  <a:cubicBezTo>
                    <a:pt x="4792" y="10194"/>
                    <a:pt x="4493" y="10168"/>
                    <a:pt x="4202" y="10115"/>
                  </a:cubicBezTo>
                  <a:cubicBezTo>
                    <a:pt x="3474" y="9990"/>
                    <a:pt x="2802" y="9708"/>
                    <a:pt x="2216" y="9305"/>
                  </a:cubicBezTo>
                  <a:cubicBezTo>
                    <a:pt x="877" y="8386"/>
                    <a:pt x="1" y="6846"/>
                    <a:pt x="1" y="5099"/>
                  </a:cubicBezTo>
                  <a:cubicBezTo>
                    <a:pt x="1" y="2281"/>
                    <a:pt x="2281" y="0"/>
                    <a:pt x="5095" y="0"/>
                  </a:cubicBezTo>
                  <a:cubicBezTo>
                    <a:pt x="7913" y="0"/>
                    <a:pt x="10194" y="2281"/>
                    <a:pt x="10194" y="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5023599" y="1925720"/>
              <a:ext cx="113083" cy="104870"/>
            </a:xfrm>
            <a:custGeom>
              <a:rect b="b" l="l" r="r" t="t"/>
              <a:pathLst>
                <a:path extrusionOk="0" h="881" w="950">
                  <a:moveTo>
                    <a:pt x="950" y="421"/>
                  </a:moveTo>
                  <a:cubicBezTo>
                    <a:pt x="659" y="477"/>
                    <a:pt x="534" y="698"/>
                    <a:pt x="482" y="880"/>
                  </a:cubicBezTo>
                  <a:cubicBezTo>
                    <a:pt x="365" y="490"/>
                    <a:pt x="0" y="464"/>
                    <a:pt x="0" y="464"/>
                  </a:cubicBezTo>
                  <a:cubicBezTo>
                    <a:pt x="291" y="408"/>
                    <a:pt x="417" y="187"/>
                    <a:pt x="469" y="0"/>
                  </a:cubicBezTo>
                  <a:cubicBezTo>
                    <a:pt x="586" y="390"/>
                    <a:pt x="950" y="421"/>
                    <a:pt x="950" y="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5107757" y="2111533"/>
              <a:ext cx="58327" cy="53804"/>
            </a:xfrm>
            <a:custGeom>
              <a:rect b="b" l="l" r="r" t="t"/>
              <a:pathLst>
                <a:path extrusionOk="0" h="452" w="490">
                  <a:moveTo>
                    <a:pt x="490" y="217"/>
                  </a:moveTo>
                  <a:cubicBezTo>
                    <a:pt x="338" y="243"/>
                    <a:pt x="273" y="360"/>
                    <a:pt x="247" y="451"/>
                  </a:cubicBezTo>
                  <a:cubicBezTo>
                    <a:pt x="186" y="252"/>
                    <a:pt x="0" y="239"/>
                    <a:pt x="0" y="239"/>
                  </a:cubicBezTo>
                  <a:cubicBezTo>
                    <a:pt x="147" y="208"/>
                    <a:pt x="212" y="96"/>
                    <a:pt x="243" y="0"/>
                  </a:cubicBezTo>
                  <a:cubicBezTo>
                    <a:pt x="299" y="200"/>
                    <a:pt x="490" y="217"/>
                    <a:pt x="490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5012172" y="2059872"/>
              <a:ext cx="32139" cy="32139"/>
            </a:xfrm>
            <a:custGeom>
              <a:rect b="b" l="l" r="r" t="t"/>
              <a:pathLst>
                <a:path extrusionOk="0" h="270" w="270">
                  <a:moveTo>
                    <a:pt x="270" y="135"/>
                  </a:moveTo>
                  <a:cubicBezTo>
                    <a:pt x="270" y="209"/>
                    <a:pt x="209" y="269"/>
                    <a:pt x="135" y="269"/>
                  </a:cubicBezTo>
                  <a:cubicBezTo>
                    <a:pt x="62" y="269"/>
                    <a:pt x="1" y="209"/>
                    <a:pt x="1" y="135"/>
                  </a:cubicBezTo>
                  <a:cubicBezTo>
                    <a:pt x="1" y="61"/>
                    <a:pt x="62" y="1"/>
                    <a:pt x="135" y="1"/>
                  </a:cubicBezTo>
                  <a:cubicBezTo>
                    <a:pt x="209" y="1"/>
                    <a:pt x="270" y="61"/>
                    <a:pt x="270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4919325" y="1925720"/>
              <a:ext cx="32616" cy="32616"/>
            </a:xfrm>
            <a:custGeom>
              <a:rect b="b" l="l" r="r" t="t"/>
              <a:pathLst>
                <a:path extrusionOk="0" h="274" w="274">
                  <a:moveTo>
                    <a:pt x="274" y="135"/>
                  </a:moveTo>
                  <a:cubicBezTo>
                    <a:pt x="274" y="213"/>
                    <a:pt x="213" y="273"/>
                    <a:pt x="135" y="273"/>
                  </a:cubicBezTo>
                  <a:cubicBezTo>
                    <a:pt x="61" y="273"/>
                    <a:pt x="1" y="213"/>
                    <a:pt x="1" y="135"/>
                  </a:cubicBezTo>
                  <a:cubicBezTo>
                    <a:pt x="1" y="61"/>
                    <a:pt x="61" y="0"/>
                    <a:pt x="135" y="0"/>
                  </a:cubicBezTo>
                  <a:cubicBezTo>
                    <a:pt x="213" y="0"/>
                    <a:pt x="274" y="61"/>
                    <a:pt x="274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4297963" y="4041201"/>
              <a:ext cx="522445" cy="162126"/>
            </a:xfrm>
            <a:custGeom>
              <a:rect b="b" l="l" r="r" t="t"/>
              <a:pathLst>
                <a:path extrusionOk="0" h="1362" w="4389">
                  <a:moveTo>
                    <a:pt x="4388" y="1067"/>
                  </a:moveTo>
                  <a:cubicBezTo>
                    <a:pt x="4388" y="1227"/>
                    <a:pt x="4258" y="1362"/>
                    <a:pt x="4098" y="1362"/>
                  </a:cubicBezTo>
                  <a:lnTo>
                    <a:pt x="295" y="1362"/>
                  </a:lnTo>
                  <a:cubicBezTo>
                    <a:pt x="135" y="1362"/>
                    <a:pt x="0" y="1227"/>
                    <a:pt x="0" y="1067"/>
                  </a:cubicBezTo>
                  <a:lnTo>
                    <a:pt x="0" y="291"/>
                  </a:lnTo>
                  <a:cubicBezTo>
                    <a:pt x="0" y="130"/>
                    <a:pt x="135" y="0"/>
                    <a:pt x="295" y="0"/>
                  </a:cubicBezTo>
                  <a:lnTo>
                    <a:pt x="4098" y="0"/>
                  </a:lnTo>
                  <a:cubicBezTo>
                    <a:pt x="4258" y="0"/>
                    <a:pt x="4388" y="130"/>
                    <a:pt x="4388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4417117" y="4087624"/>
              <a:ext cx="71421" cy="72373"/>
            </a:xfrm>
            <a:custGeom>
              <a:rect b="b" l="l" r="r" t="t"/>
              <a:pathLst>
                <a:path extrusionOk="0" h="608" w="600">
                  <a:moveTo>
                    <a:pt x="599" y="1"/>
                  </a:moveTo>
                  <a:lnTo>
                    <a:pt x="599" y="608"/>
                  </a:lnTo>
                  <a:lnTo>
                    <a:pt x="430" y="608"/>
                  </a:lnTo>
                  <a:lnTo>
                    <a:pt x="200" y="334"/>
                  </a:lnTo>
                  <a:lnTo>
                    <a:pt x="200" y="608"/>
                  </a:lnTo>
                  <a:lnTo>
                    <a:pt x="1" y="608"/>
                  </a:lnTo>
                  <a:lnTo>
                    <a:pt x="1" y="1"/>
                  </a:lnTo>
                  <a:lnTo>
                    <a:pt x="170" y="1"/>
                  </a:lnTo>
                  <a:lnTo>
                    <a:pt x="400" y="278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4500203" y="4087624"/>
              <a:ext cx="59994" cy="72373"/>
            </a:xfrm>
            <a:custGeom>
              <a:rect b="b" l="l" r="r" t="t"/>
              <a:pathLst>
                <a:path extrusionOk="0" h="608" w="504">
                  <a:moveTo>
                    <a:pt x="504" y="456"/>
                  </a:moveTo>
                  <a:lnTo>
                    <a:pt x="504" y="608"/>
                  </a:lnTo>
                  <a:lnTo>
                    <a:pt x="1" y="608"/>
                  </a:lnTo>
                  <a:lnTo>
                    <a:pt x="1" y="1"/>
                  </a:lnTo>
                  <a:lnTo>
                    <a:pt x="495" y="1"/>
                  </a:lnTo>
                  <a:lnTo>
                    <a:pt x="495" y="157"/>
                  </a:lnTo>
                  <a:lnTo>
                    <a:pt x="200" y="157"/>
                  </a:lnTo>
                  <a:lnTo>
                    <a:pt x="200" y="226"/>
                  </a:lnTo>
                  <a:lnTo>
                    <a:pt x="460" y="226"/>
                  </a:lnTo>
                  <a:lnTo>
                    <a:pt x="460" y="373"/>
                  </a:lnTo>
                  <a:lnTo>
                    <a:pt x="200" y="373"/>
                  </a:lnTo>
                  <a:lnTo>
                    <a:pt x="200" y="4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4562696" y="4087624"/>
              <a:ext cx="80111" cy="72373"/>
            </a:xfrm>
            <a:custGeom>
              <a:rect b="b" l="l" r="r" t="t"/>
              <a:pathLst>
                <a:path extrusionOk="0" h="608" w="673">
                  <a:moveTo>
                    <a:pt x="438" y="608"/>
                  </a:moveTo>
                  <a:lnTo>
                    <a:pt x="334" y="447"/>
                  </a:lnTo>
                  <a:lnTo>
                    <a:pt x="230" y="608"/>
                  </a:lnTo>
                  <a:lnTo>
                    <a:pt x="1" y="608"/>
                  </a:lnTo>
                  <a:lnTo>
                    <a:pt x="217" y="304"/>
                  </a:lnTo>
                  <a:lnTo>
                    <a:pt x="5" y="1"/>
                  </a:lnTo>
                  <a:lnTo>
                    <a:pt x="235" y="1"/>
                  </a:lnTo>
                  <a:lnTo>
                    <a:pt x="339" y="157"/>
                  </a:lnTo>
                  <a:lnTo>
                    <a:pt x="438" y="1"/>
                  </a:lnTo>
                  <a:lnTo>
                    <a:pt x="660" y="1"/>
                  </a:lnTo>
                  <a:lnTo>
                    <a:pt x="451" y="295"/>
                  </a:lnTo>
                  <a:lnTo>
                    <a:pt x="673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4639117" y="4087624"/>
              <a:ext cx="67136" cy="72373"/>
            </a:xfrm>
            <a:custGeom>
              <a:rect b="b" l="l" r="r" t="t"/>
              <a:pathLst>
                <a:path extrusionOk="0" h="608" w="564">
                  <a:moveTo>
                    <a:pt x="178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564" y="1"/>
                  </a:lnTo>
                  <a:lnTo>
                    <a:pt x="564" y="161"/>
                  </a:lnTo>
                  <a:lnTo>
                    <a:pt x="386" y="161"/>
                  </a:lnTo>
                  <a:lnTo>
                    <a:pt x="386" y="608"/>
                  </a:lnTo>
                  <a:lnTo>
                    <a:pt x="178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4903850" y="1471008"/>
              <a:ext cx="100227" cy="79634"/>
            </a:xfrm>
            <a:custGeom>
              <a:rect b="b" l="l" r="r" t="t"/>
              <a:pathLst>
                <a:path extrusionOk="0" h="669" w="842">
                  <a:moveTo>
                    <a:pt x="421" y="1"/>
                  </a:moveTo>
                  <a:cubicBezTo>
                    <a:pt x="256" y="1"/>
                    <a:pt x="109" y="70"/>
                    <a:pt x="0" y="178"/>
                  </a:cubicBezTo>
                  <a:lnTo>
                    <a:pt x="65" y="239"/>
                  </a:lnTo>
                  <a:cubicBezTo>
                    <a:pt x="157" y="148"/>
                    <a:pt x="282" y="92"/>
                    <a:pt x="421" y="92"/>
                  </a:cubicBezTo>
                  <a:cubicBezTo>
                    <a:pt x="560" y="92"/>
                    <a:pt x="685" y="148"/>
                    <a:pt x="777" y="239"/>
                  </a:cubicBezTo>
                  <a:lnTo>
                    <a:pt x="842" y="178"/>
                  </a:lnTo>
                  <a:cubicBezTo>
                    <a:pt x="733" y="70"/>
                    <a:pt x="586" y="1"/>
                    <a:pt x="421" y="1"/>
                  </a:cubicBezTo>
                  <a:close/>
                  <a:moveTo>
                    <a:pt x="122" y="300"/>
                  </a:moveTo>
                  <a:lnTo>
                    <a:pt x="187" y="360"/>
                  </a:lnTo>
                  <a:cubicBezTo>
                    <a:pt x="248" y="300"/>
                    <a:pt x="330" y="265"/>
                    <a:pt x="421" y="265"/>
                  </a:cubicBezTo>
                  <a:cubicBezTo>
                    <a:pt x="512" y="265"/>
                    <a:pt x="594" y="300"/>
                    <a:pt x="655" y="360"/>
                  </a:cubicBezTo>
                  <a:lnTo>
                    <a:pt x="720" y="300"/>
                  </a:lnTo>
                  <a:cubicBezTo>
                    <a:pt x="642" y="222"/>
                    <a:pt x="538" y="174"/>
                    <a:pt x="421" y="174"/>
                  </a:cubicBezTo>
                  <a:cubicBezTo>
                    <a:pt x="304" y="174"/>
                    <a:pt x="200" y="222"/>
                    <a:pt x="122" y="300"/>
                  </a:cubicBezTo>
                  <a:close/>
                  <a:moveTo>
                    <a:pt x="261" y="434"/>
                  </a:moveTo>
                  <a:lnTo>
                    <a:pt x="321" y="495"/>
                  </a:lnTo>
                  <a:cubicBezTo>
                    <a:pt x="347" y="473"/>
                    <a:pt x="382" y="456"/>
                    <a:pt x="421" y="456"/>
                  </a:cubicBezTo>
                  <a:cubicBezTo>
                    <a:pt x="460" y="456"/>
                    <a:pt x="495" y="473"/>
                    <a:pt x="521" y="495"/>
                  </a:cubicBezTo>
                  <a:lnTo>
                    <a:pt x="581" y="434"/>
                  </a:lnTo>
                  <a:cubicBezTo>
                    <a:pt x="542" y="395"/>
                    <a:pt x="482" y="369"/>
                    <a:pt x="421" y="369"/>
                  </a:cubicBezTo>
                  <a:cubicBezTo>
                    <a:pt x="356" y="369"/>
                    <a:pt x="300" y="395"/>
                    <a:pt x="261" y="434"/>
                  </a:cubicBezTo>
                  <a:close/>
                  <a:moveTo>
                    <a:pt x="421" y="525"/>
                  </a:moveTo>
                  <a:cubicBezTo>
                    <a:pt x="382" y="525"/>
                    <a:pt x="352" y="555"/>
                    <a:pt x="352" y="595"/>
                  </a:cubicBezTo>
                  <a:cubicBezTo>
                    <a:pt x="352" y="634"/>
                    <a:pt x="382" y="668"/>
                    <a:pt x="421" y="668"/>
                  </a:cubicBezTo>
                  <a:cubicBezTo>
                    <a:pt x="460" y="668"/>
                    <a:pt x="490" y="634"/>
                    <a:pt x="490" y="595"/>
                  </a:cubicBezTo>
                  <a:cubicBezTo>
                    <a:pt x="490" y="555"/>
                    <a:pt x="460" y="525"/>
                    <a:pt x="421" y="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791362" y="1482912"/>
              <a:ext cx="88800" cy="64636"/>
            </a:xfrm>
            <a:custGeom>
              <a:rect b="b" l="l" r="r" t="t"/>
              <a:pathLst>
                <a:path extrusionOk="0" h="543" w="746">
                  <a:moveTo>
                    <a:pt x="0" y="542"/>
                  </a:moveTo>
                  <a:lnTo>
                    <a:pt x="91" y="542"/>
                  </a:lnTo>
                  <a:lnTo>
                    <a:pt x="91" y="395"/>
                  </a:lnTo>
                  <a:lnTo>
                    <a:pt x="0" y="395"/>
                  </a:lnTo>
                  <a:close/>
                  <a:moveTo>
                    <a:pt x="165" y="542"/>
                  </a:moveTo>
                  <a:lnTo>
                    <a:pt x="256" y="542"/>
                  </a:lnTo>
                  <a:lnTo>
                    <a:pt x="256" y="299"/>
                  </a:lnTo>
                  <a:lnTo>
                    <a:pt x="165" y="299"/>
                  </a:lnTo>
                  <a:close/>
                  <a:moveTo>
                    <a:pt x="330" y="542"/>
                  </a:moveTo>
                  <a:lnTo>
                    <a:pt x="416" y="542"/>
                  </a:lnTo>
                  <a:lnTo>
                    <a:pt x="416" y="200"/>
                  </a:lnTo>
                  <a:lnTo>
                    <a:pt x="330" y="200"/>
                  </a:lnTo>
                  <a:close/>
                  <a:moveTo>
                    <a:pt x="495" y="542"/>
                  </a:moveTo>
                  <a:lnTo>
                    <a:pt x="581" y="542"/>
                  </a:lnTo>
                  <a:lnTo>
                    <a:pt x="581" y="100"/>
                  </a:lnTo>
                  <a:lnTo>
                    <a:pt x="495" y="100"/>
                  </a:lnTo>
                  <a:close/>
                  <a:moveTo>
                    <a:pt x="659" y="542"/>
                  </a:moveTo>
                  <a:lnTo>
                    <a:pt x="746" y="542"/>
                  </a:lnTo>
                  <a:lnTo>
                    <a:pt x="746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5030265" y="1485412"/>
              <a:ext cx="132248" cy="63684"/>
            </a:xfrm>
            <a:custGeom>
              <a:rect b="b" l="l" r="r" t="t"/>
              <a:pathLst>
                <a:path extrusionOk="0" h="535" w="1111">
                  <a:moveTo>
                    <a:pt x="1037" y="417"/>
                  </a:moveTo>
                  <a:cubicBezTo>
                    <a:pt x="1037" y="469"/>
                    <a:pt x="994" y="508"/>
                    <a:pt x="942" y="508"/>
                  </a:cubicBezTo>
                  <a:lnTo>
                    <a:pt x="118" y="508"/>
                  </a:lnTo>
                  <a:cubicBezTo>
                    <a:pt x="66" y="508"/>
                    <a:pt x="22" y="469"/>
                    <a:pt x="22" y="417"/>
                  </a:cubicBezTo>
                  <a:lnTo>
                    <a:pt x="22" y="118"/>
                  </a:lnTo>
                  <a:cubicBezTo>
                    <a:pt x="22" y="66"/>
                    <a:pt x="66" y="23"/>
                    <a:pt x="118" y="23"/>
                  </a:cubicBezTo>
                  <a:lnTo>
                    <a:pt x="942" y="23"/>
                  </a:lnTo>
                  <a:cubicBezTo>
                    <a:pt x="994" y="23"/>
                    <a:pt x="1037" y="66"/>
                    <a:pt x="1037" y="118"/>
                  </a:cubicBezTo>
                  <a:close/>
                  <a:moveTo>
                    <a:pt x="1059" y="196"/>
                  </a:moveTo>
                  <a:lnTo>
                    <a:pt x="1059" y="118"/>
                  </a:lnTo>
                  <a:cubicBezTo>
                    <a:pt x="1059" y="53"/>
                    <a:pt x="1007" y="1"/>
                    <a:pt x="942" y="1"/>
                  </a:cubicBezTo>
                  <a:lnTo>
                    <a:pt x="118" y="1"/>
                  </a:lnTo>
                  <a:cubicBezTo>
                    <a:pt x="53" y="1"/>
                    <a:pt x="1" y="53"/>
                    <a:pt x="1" y="118"/>
                  </a:cubicBezTo>
                  <a:lnTo>
                    <a:pt x="1" y="417"/>
                  </a:lnTo>
                  <a:cubicBezTo>
                    <a:pt x="1" y="478"/>
                    <a:pt x="53" y="534"/>
                    <a:pt x="118" y="534"/>
                  </a:cubicBezTo>
                  <a:lnTo>
                    <a:pt x="942" y="534"/>
                  </a:lnTo>
                  <a:cubicBezTo>
                    <a:pt x="1007" y="534"/>
                    <a:pt x="1059" y="478"/>
                    <a:pt x="1059" y="417"/>
                  </a:cubicBezTo>
                  <a:lnTo>
                    <a:pt x="1059" y="335"/>
                  </a:lnTo>
                  <a:lnTo>
                    <a:pt x="1111" y="335"/>
                  </a:lnTo>
                  <a:lnTo>
                    <a:pt x="1111" y="196"/>
                  </a:lnTo>
                  <a:close/>
                  <a:moveTo>
                    <a:pt x="57" y="127"/>
                  </a:moveTo>
                  <a:lnTo>
                    <a:pt x="57" y="408"/>
                  </a:lnTo>
                  <a:cubicBezTo>
                    <a:pt x="57" y="447"/>
                    <a:pt x="87" y="478"/>
                    <a:pt x="126" y="478"/>
                  </a:cubicBezTo>
                  <a:lnTo>
                    <a:pt x="772" y="478"/>
                  </a:lnTo>
                  <a:lnTo>
                    <a:pt x="772" y="57"/>
                  </a:lnTo>
                  <a:lnTo>
                    <a:pt x="126" y="57"/>
                  </a:lnTo>
                  <a:cubicBezTo>
                    <a:pt x="87" y="57"/>
                    <a:pt x="57" y="88"/>
                    <a:pt x="57" y="1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3950619" y="1482912"/>
              <a:ext cx="44995" cy="55351"/>
            </a:xfrm>
            <a:custGeom>
              <a:rect b="b" l="l" r="r" t="t"/>
              <a:pathLst>
                <a:path extrusionOk="0" h="465" w="378">
                  <a:moveTo>
                    <a:pt x="291" y="230"/>
                  </a:moveTo>
                  <a:cubicBezTo>
                    <a:pt x="291" y="122"/>
                    <a:pt x="252" y="70"/>
                    <a:pt x="187" y="70"/>
                  </a:cubicBezTo>
                  <a:cubicBezTo>
                    <a:pt x="126" y="70"/>
                    <a:pt x="83" y="122"/>
                    <a:pt x="83" y="230"/>
                  </a:cubicBezTo>
                  <a:cubicBezTo>
                    <a:pt x="83" y="338"/>
                    <a:pt x="126" y="390"/>
                    <a:pt x="187" y="390"/>
                  </a:cubicBezTo>
                  <a:cubicBezTo>
                    <a:pt x="252" y="390"/>
                    <a:pt x="291" y="338"/>
                    <a:pt x="291" y="230"/>
                  </a:cubicBezTo>
                  <a:close/>
                  <a:moveTo>
                    <a:pt x="0" y="230"/>
                  </a:moveTo>
                  <a:cubicBezTo>
                    <a:pt x="0" y="83"/>
                    <a:pt x="83" y="0"/>
                    <a:pt x="187" y="0"/>
                  </a:cubicBezTo>
                  <a:cubicBezTo>
                    <a:pt x="295" y="0"/>
                    <a:pt x="378" y="83"/>
                    <a:pt x="378" y="230"/>
                  </a:cubicBezTo>
                  <a:cubicBezTo>
                    <a:pt x="378" y="377"/>
                    <a:pt x="295" y="464"/>
                    <a:pt x="187" y="464"/>
                  </a:cubicBezTo>
                  <a:cubicBezTo>
                    <a:pt x="83" y="464"/>
                    <a:pt x="0" y="377"/>
                    <a:pt x="0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4007875" y="1482912"/>
              <a:ext cx="44043" cy="55351"/>
            </a:xfrm>
            <a:custGeom>
              <a:rect b="b" l="l" r="r" t="t"/>
              <a:pathLst>
                <a:path extrusionOk="0" h="465" w="370">
                  <a:moveTo>
                    <a:pt x="96" y="126"/>
                  </a:moveTo>
                  <a:cubicBezTo>
                    <a:pt x="96" y="165"/>
                    <a:pt x="131" y="191"/>
                    <a:pt x="183" y="191"/>
                  </a:cubicBezTo>
                  <a:cubicBezTo>
                    <a:pt x="239" y="191"/>
                    <a:pt x="269" y="165"/>
                    <a:pt x="269" y="126"/>
                  </a:cubicBezTo>
                  <a:cubicBezTo>
                    <a:pt x="269" y="87"/>
                    <a:pt x="235" y="65"/>
                    <a:pt x="183" y="65"/>
                  </a:cubicBezTo>
                  <a:cubicBezTo>
                    <a:pt x="131" y="65"/>
                    <a:pt x="96" y="87"/>
                    <a:pt x="96" y="126"/>
                  </a:cubicBezTo>
                  <a:close/>
                  <a:moveTo>
                    <a:pt x="282" y="325"/>
                  </a:moveTo>
                  <a:cubicBezTo>
                    <a:pt x="282" y="282"/>
                    <a:pt x="243" y="252"/>
                    <a:pt x="183" y="252"/>
                  </a:cubicBezTo>
                  <a:cubicBezTo>
                    <a:pt x="122" y="252"/>
                    <a:pt x="83" y="282"/>
                    <a:pt x="83" y="325"/>
                  </a:cubicBezTo>
                  <a:cubicBezTo>
                    <a:pt x="83" y="369"/>
                    <a:pt x="122" y="399"/>
                    <a:pt x="183" y="399"/>
                  </a:cubicBezTo>
                  <a:cubicBezTo>
                    <a:pt x="243" y="399"/>
                    <a:pt x="282" y="369"/>
                    <a:pt x="282" y="325"/>
                  </a:cubicBezTo>
                  <a:close/>
                  <a:moveTo>
                    <a:pt x="369" y="325"/>
                  </a:moveTo>
                  <a:cubicBezTo>
                    <a:pt x="369" y="412"/>
                    <a:pt x="295" y="464"/>
                    <a:pt x="183" y="464"/>
                  </a:cubicBezTo>
                  <a:cubicBezTo>
                    <a:pt x="70" y="464"/>
                    <a:pt x="1" y="412"/>
                    <a:pt x="1" y="325"/>
                  </a:cubicBezTo>
                  <a:cubicBezTo>
                    <a:pt x="1" y="278"/>
                    <a:pt x="27" y="239"/>
                    <a:pt x="70" y="221"/>
                  </a:cubicBezTo>
                  <a:cubicBezTo>
                    <a:pt x="35" y="200"/>
                    <a:pt x="14" y="165"/>
                    <a:pt x="14" y="126"/>
                  </a:cubicBezTo>
                  <a:cubicBezTo>
                    <a:pt x="14" y="48"/>
                    <a:pt x="83" y="0"/>
                    <a:pt x="183" y="0"/>
                  </a:cubicBezTo>
                  <a:cubicBezTo>
                    <a:pt x="282" y="0"/>
                    <a:pt x="352" y="48"/>
                    <a:pt x="352" y="126"/>
                  </a:cubicBezTo>
                  <a:cubicBezTo>
                    <a:pt x="352" y="165"/>
                    <a:pt x="330" y="200"/>
                    <a:pt x="295" y="221"/>
                  </a:cubicBezTo>
                  <a:cubicBezTo>
                    <a:pt x="343" y="239"/>
                    <a:pt x="369" y="278"/>
                    <a:pt x="369" y="3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4063583" y="1495768"/>
              <a:ext cx="13094" cy="41900"/>
            </a:xfrm>
            <a:custGeom>
              <a:rect b="b" l="l" r="r" t="t"/>
              <a:pathLst>
                <a:path extrusionOk="0" h="352" w="110">
                  <a:moveTo>
                    <a:pt x="1" y="300"/>
                  </a:moveTo>
                  <a:cubicBezTo>
                    <a:pt x="1" y="269"/>
                    <a:pt x="27" y="248"/>
                    <a:pt x="53" y="248"/>
                  </a:cubicBezTo>
                  <a:cubicBezTo>
                    <a:pt x="83" y="248"/>
                    <a:pt x="109" y="269"/>
                    <a:pt x="109" y="300"/>
                  </a:cubicBezTo>
                  <a:cubicBezTo>
                    <a:pt x="109" y="330"/>
                    <a:pt x="83" y="352"/>
                    <a:pt x="53" y="352"/>
                  </a:cubicBezTo>
                  <a:cubicBezTo>
                    <a:pt x="27" y="352"/>
                    <a:pt x="1" y="330"/>
                    <a:pt x="1" y="300"/>
                  </a:cubicBezTo>
                  <a:close/>
                  <a:moveTo>
                    <a:pt x="1" y="53"/>
                  </a:moveTo>
                  <a:cubicBezTo>
                    <a:pt x="1" y="22"/>
                    <a:pt x="27" y="1"/>
                    <a:pt x="53" y="1"/>
                  </a:cubicBezTo>
                  <a:cubicBezTo>
                    <a:pt x="83" y="1"/>
                    <a:pt x="109" y="22"/>
                    <a:pt x="109" y="53"/>
                  </a:cubicBezTo>
                  <a:cubicBezTo>
                    <a:pt x="109" y="83"/>
                    <a:pt x="83" y="109"/>
                    <a:pt x="53" y="109"/>
                  </a:cubicBezTo>
                  <a:cubicBezTo>
                    <a:pt x="27" y="109"/>
                    <a:pt x="1" y="83"/>
                    <a:pt x="1" y="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4088342" y="1482912"/>
              <a:ext cx="45114" cy="55351"/>
            </a:xfrm>
            <a:custGeom>
              <a:rect b="b" l="l" r="r" t="t"/>
              <a:pathLst>
                <a:path extrusionOk="0" h="465" w="379">
                  <a:moveTo>
                    <a:pt x="296" y="230"/>
                  </a:moveTo>
                  <a:cubicBezTo>
                    <a:pt x="296" y="122"/>
                    <a:pt x="252" y="70"/>
                    <a:pt x="192" y="70"/>
                  </a:cubicBezTo>
                  <a:cubicBezTo>
                    <a:pt x="131" y="70"/>
                    <a:pt x="88" y="122"/>
                    <a:pt x="88" y="230"/>
                  </a:cubicBezTo>
                  <a:cubicBezTo>
                    <a:pt x="88" y="338"/>
                    <a:pt x="131" y="390"/>
                    <a:pt x="192" y="390"/>
                  </a:cubicBezTo>
                  <a:cubicBezTo>
                    <a:pt x="252" y="390"/>
                    <a:pt x="296" y="338"/>
                    <a:pt x="296" y="230"/>
                  </a:cubicBezTo>
                  <a:close/>
                  <a:moveTo>
                    <a:pt x="1" y="230"/>
                  </a:moveTo>
                  <a:cubicBezTo>
                    <a:pt x="1" y="83"/>
                    <a:pt x="83" y="0"/>
                    <a:pt x="192" y="0"/>
                  </a:cubicBezTo>
                  <a:cubicBezTo>
                    <a:pt x="300" y="0"/>
                    <a:pt x="378" y="83"/>
                    <a:pt x="378" y="230"/>
                  </a:cubicBezTo>
                  <a:cubicBezTo>
                    <a:pt x="378" y="377"/>
                    <a:pt x="300" y="464"/>
                    <a:pt x="192" y="464"/>
                  </a:cubicBezTo>
                  <a:cubicBezTo>
                    <a:pt x="83" y="464"/>
                    <a:pt x="1" y="377"/>
                    <a:pt x="1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4146193" y="1482912"/>
              <a:ext cx="44995" cy="55351"/>
            </a:xfrm>
            <a:custGeom>
              <a:rect b="b" l="l" r="r" t="t"/>
              <a:pathLst>
                <a:path extrusionOk="0" h="465" w="378">
                  <a:moveTo>
                    <a:pt x="291" y="230"/>
                  </a:moveTo>
                  <a:cubicBezTo>
                    <a:pt x="291" y="122"/>
                    <a:pt x="252" y="70"/>
                    <a:pt x="187" y="70"/>
                  </a:cubicBezTo>
                  <a:cubicBezTo>
                    <a:pt x="126" y="70"/>
                    <a:pt x="83" y="122"/>
                    <a:pt x="83" y="230"/>
                  </a:cubicBezTo>
                  <a:cubicBezTo>
                    <a:pt x="83" y="338"/>
                    <a:pt x="126" y="390"/>
                    <a:pt x="187" y="390"/>
                  </a:cubicBezTo>
                  <a:cubicBezTo>
                    <a:pt x="252" y="390"/>
                    <a:pt x="291" y="338"/>
                    <a:pt x="291" y="230"/>
                  </a:cubicBezTo>
                  <a:close/>
                  <a:moveTo>
                    <a:pt x="1" y="230"/>
                  </a:moveTo>
                  <a:cubicBezTo>
                    <a:pt x="1" y="83"/>
                    <a:pt x="83" y="0"/>
                    <a:pt x="187" y="0"/>
                  </a:cubicBezTo>
                  <a:cubicBezTo>
                    <a:pt x="295" y="0"/>
                    <a:pt x="378" y="83"/>
                    <a:pt x="378" y="230"/>
                  </a:cubicBezTo>
                  <a:cubicBezTo>
                    <a:pt x="378" y="377"/>
                    <a:pt x="295" y="464"/>
                    <a:pt x="187" y="464"/>
                  </a:cubicBezTo>
                  <a:cubicBezTo>
                    <a:pt x="83" y="464"/>
                    <a:pt x="1" y="377"/>
                    <a:pt x="1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2"/>
            <p:cNvSpPr txBox="1"/>
            <p:nvPr/>
          </p:nvSpPr>
          <p:spPr>
            <a:xfrm>
              <a:off x="3751975" y="3263938"/>
              <a:ext cx="16149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52"/>
          <p:cNvGrpSpPr/>
          <p:nvPr/>
        </p:nvGrpSpPr>
        <p:grpSpPr>
          <a:xfrm>
            <a:off x="6577662" y="1573450"/>
            <a:ext cx="1614900" cy="3137048"/>
            <a:chOff x="6044150" y="1268650"/>
            <a:chExt cx="1614900" cy="3137048"/>
          </a:xfrm>
        </p:grpSpPr>
        <p:sp>
          <p:nvSpPr>
            <p:cNvPr id="2031" name="Google Shape;2031;p52"/>
            <p:cNvSpPr/>
            <p:nvPr/>
          </p:nvSpPr>
          <p:spPr>
            <a:xfrm>
              <a:off x="6044156" y="1268650"/>
              <a:ext cx="1614591" cy="3137048"/>
            </a:xfrm>
            <a:custGeom>
              <a:rect b="b" l="l" r="r" t="t"/>
              <a:pathLst>
                <a:path extrusionOk="0" h="26354" w="13564">
                  <a:moveTo>
                    <a:pt x="13563" y="1085"/>
                  </a:moveTo>
                  <a:lnTo>
                    <a:pt x="13563" y="25269"/>
                  </a:lnTo>
                  <a:cubicBezTo>
                    <a:pt x="13563" y="25863"/>
                    <a:pt x="13077" y="26353"/>
                    <a:pt x="12479" y="26353"/>
                  </a:cubicBezTo>
                  <a:lnTo>
                    <a:pt x="1085" y="26353"/>
                  </a:lnTo>
                  <a:cubicBezTo>
                    <a:pt x="491" y="26353"/>
                    <a:pt x="1" y="25863"/>
                    <a:pt x="1" y="25269"/>
                  </a:cubicBezTo>
                  <a:lnTo>
                    <a:pt x="1" y="1085"/>
                  </a:lnTo>
                  <a:cubicBezTo>
                    <a:pt x="1" y="491"/>
                    <a:pt x="491" y="1"/>
                    <a:pt x="1085" y="1"/>
                  </a:cubicBezTo>
                  <a:lnTo>
                    <a:pt x="12479" y="1"/>
                  </a:lnTo>
                  <a:cubicBezTo>
                    <a:pt x="13077" y="1"/>
                    <a:pt x="13563" y="491"/>
                    <a:pt x="13563" y="10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7314377" y="1925720"/>
              <a:ext cx="113083" cy="104870"/>
            </a:xfrm>
            <a:custGeom>
              <a:rect b="b" l="l" r="r" t="t"/>
              <a:pathLst>
                <a:path extrusionOk="0" h="881" w="950">
                  <a:moveTo>
                    <a:pt x="950" y="421"/>
                  </a:moveTo>
                  <a:cubicBezTo>
                    <a:pt x="659" y="477"/>
                    <a:pt x="533" y="698"/>
                    <a:pt x="477" y="880"/>
                  </a:cubicBezTo>
                  <a:cubicBezTo>
                    <a:pt x="364" y="490"/>
                    <a:pt x="0" y="464"/>
                    <a:pt x="0" y="464"/>
                  </a:cubicBezTo>
                  <a:cubicBezTo>
                    <a:pt x="286" y="408"/>
                    <a:pt x="416" y="187"/>
                    <a:pt x="468" y="0"/>
                  </a:cubicBezTo>
                  <a:cubicBezTo>
                    <a:pt x="585" y="390"/>
                    <a:pt x="950" y="421"/>
                    <a:pt x="950" y="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7398416" y="2111533"/>
              <a:ext cx="57970" cy="53804"/>
            </a:xfrm>
            <a:custGeom>
              <a:rect b="b" l="l" r="r" t="t"/>
              <a:pathLst>
                <a:path extrusionOk="0" h="452" w="487">
                  <a:moveTo>
                    <a:pt x="486" y="217"/>
                  </a:moveTo>
                  <a:cubicBezTo>
                    <a:pt x="339" y="243"/>
                    <a:pt x="274" y="360"/>
                    <a:pt x="248" y="451"/>
                  </a:cubicBezTo>
                  <a:cubicBezTo>
                    <a:pt x="187" y="252"/>
                    <a:pt x="1" y="239"/>
                    <a:pt x="1" y="239"/>
                  </a:cubicBezTo>
                  <a:cubicBezTo>
                    <a:pt x="148" y="208"/>
                    <a:pt x="213" y="96"/>
                    <a:pt x="239" y="0"/>
                  </a:cubicBezTo>
                  <a:cubicBezTo>
                    <a:pt x="300" y="200"/>
                    <a:pt x="486" y="217"/>
                    <a:pt x="486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7302473" y="2059872"/>
              <a:ext cx="32616" cy="32139"/>
            </a:xfrm>
            <a:custGeom>
              <a:rect b="b" l="l" r="r" t="t"/>
              <a:pathLst>
                <a:path extrusionOk="0" h="270" w="274">
                  <a:moveTo>
                    <a:pt x="274" y="135"/>
                  </a:moveTo>
                  <a:cubicBezTo>
                    <a:pt x="274" y="209"/>
                    <a:pt x="213" y="269"/>
                    <a:pt x="139" y="269"/>
                  </a:cubicBezTo>
                  <a:cubicBezTo>
                    <a:pt x="61" y="269"/>
                    <a:pt x="0" y="209"/>
                    <a:pt x="0" y="135"/>
                  </a:cubicBezTo>
                  <a:cubicBezTo>
                    <a:pt x="0" y="61"/>
                    <a:pt x="61" y="1"/>
                    <a:pt x="139" y="1"/>
                  </a:cubicBezTo>
                  <a:cubicBezTo>
                    <a:pt x="213" y="1"/>
                    <a:pt x="274" y="61"/>
                    <a:pt x="274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7210102" y="1925720"/>
              <a:ext cx="32139" cy="32616"/>
            </a:xfrm>
            <a:custGeom>
              <a:rect b="b" l="l" r="r" t="t"/>
              <a:pathLst>
                <a:path extrusionOk="0" h="274" w="270">
                  <a:moveTo>
                    <a:pt x="269" y="135"/>
                  </a:moveTo>
                  <a:cubicBezTo>
                    <a:pt x="269" y="213"/>
                    <a:pt x="208" y="273"/>
                    <a:pt x="135" y="273"/>
                  </a:cubicBezTo>
                  <a:cubicBezTo>
                    <a:pt x="61" y="273"/>
                    <a:pt x="0" y="213"/>
                    <a:pt x="0" y="135"/>
                  </a:cubicBezTo>
                  <a:cubicBezTo>
                    <a:pt x="0" y="61"/>
                    <a:pt x="61" y="0"/>
                    <a:pt x="135" y="0"/>
                  </a:cubicBezTo>
                  <a:cubicBezTo>
                    <a:pt x="208" y="0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6590288" y="4041201"/>
              <a:ext cx="522326" cy="162126"/>
            </a:xfrm>
            <a:custGeom>
              <a:rect b="b" l="l" r="r" t="t"/>
              <a:pathLst>
                <a:path extrusionOk="0" h="1362" w="4388">
                  <a:moveTo>
                    <a:pt x="4388" y="1067"/>
                  </a:moveTo>
                  <a:cubicBezTo>
                    <a:pt x="4388" y="1227"/>
                    <a:pt x="4258" y="1362"/>
                    <a:pt x="4093" y="1362"/>
                  </a:cubicBezTo>
                  <a:lnTo>
                    <a:pt x="295" y="1362"/>
                  </a:lnTo>
                  <a:cubicBezTo>
                    <a:pt x="135" y="1362"/>
                    <a:pt x="0" y="1227"/>
                    <a:pt x="0" y="1067"/>
                  </a:cubicBezTo>
                  <a:lnTo>
                    <a:pt x="0" y="291"/>
                  </a:lnTo>
                  <a:cubicBezTo>
                    <a:pt x="0" y="130"/>
                    <a:pt x="135" y="0"/>
                    <a:pt x="295" y="0"/>
                  </a:cubicBezTo>
                  <a:lnTo>
                    <a:pt x="4093" y="0"/>
                  </a:lnTo>
                  <a:cubicBezTo>
                    <a:pt x="4258" y="0"/>
                    <a:pt x="4388" y="130"/>
                    <a:pt x="4388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6709442" y="4087624"/>
              <a:ext cx="71421" cy="72373"/>
            </a:xfrm>
            <a:custGeom>
              <a:rect b="b" l="l" r="r" t="t"/>
              <a:pathLst>
                <a:path extrusionOk="0" h="608" w="600">
                  <a:moveTo>
                    <a:pt x="599" y="1"/>
                  </a:moveTo>
                  <a:lnTo>
                    <a:pt x="599" y="608"/>
                  </a:lnTo>
                  <a:lnTo>
                    <a:pt x="430" y="608"/>
                  </a:lnTo>
                  <a:lnTo>
                    <a:pt x="200" y="334"/>
                  </a:lnTo>
                  <a:lnTo>
                    <a:pt x="200" y="608"/>
                  </a:lnTo>
                  <a:lnTo>
                    <a:pt x="1" y="608"/>
                  </a:lnTo>
                  <a:lnTo>
                    <a:pt x="1" y="1"/>
                  </a:lnTo>
                  <a:lnTo>
                    <a:pt x="170" y="1"/>
                  </a:lnTo>
                  <a:lnTo>
                    <a:pt x="400" y="278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6792528" y="4087624"/>
              <a:ext cx="59994" cy="72373"/>
            </a:xfrm>
            <a:custGeom>
              <a:rect b="b" l="l" r="r" t="t"/>
              <a:pathLst>
                <a:path extrusionOk="0" h="608" w="504">
                  <a:moveTo>
                    <a:pt x="504" y="456"/>
                  </a:moveTo>
                  <a:lnTo>
                    <a:pt x="504" y="608"/>
                  </a:lnTo>
                  <a:lnTo>
                    <a:pt x="1" y="608"/>
                  </a:lnTo>
                  <a:lnTo>
                    <a:pt x="1" y="1"/>
                  </a:lnTo>
                  <a:lnTo>
                    <a:pt x="495" y="1"/>
                  </a:lnTo>
                  <a:lnTo>
                    <a:pt x="495" y="157"/>
                  </a:lnTo>
                  <a:lnTo>
                    <a:pt x="200" y="157"/>
                  </a:lnTo>
                  <a:lnTo>
                    <a:pt x="200" y="226"/>
                  </a:lnTo>
                  <a:lnTo>
                    <a:pt x="460" y="226"/>
                  </a:lnTo>
                  <a:lnTo>
                    <a:pt x="460" y="373"/>
                  </a:lnTo>
                  <a:lnTo>
                    <a:pt x="200" y="373"/>
                  </a:lnTo>
                  <a:lnTo>
                    <a:pt x="200" y="4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6855021" y="4087624"/>
              <a:ext cx="80111" cy="72373"/>
            </a:xfrm>
            <a:custGeom>
              <a:rect b="b" l="l" r="r" t="t"/>
              <a:pathLst>
                <a:path extrusionOk="0" h="608" w="673">
                  <a:moveTo>
                    <a:pt x="438" y="608"/>
                  </a:moveTo>
                  <a:lnTo>
                    <a:pt x="334" y="447"/>
                  </a:lnTo>
                  <a:lnTo>
                    <a:pt x="230" y="608"/>
                  </a:lnTo>
                  <a:lnTo>
                    <a:pt x="0" y="608"/>
                  </a:lnTo>
                  <a:lnTo>
                    <a:pt x="217" y="304"/>
                  </a:lnTo>
                  <a:lnTo>
                    <a:pt x="5" y="1"/>
                  </a:lnTo>
                  <a:lnTo>
                    <a:pt x="235" y="1"/>
                  </a:lnTo>
                  <a:lnTo>
                    <a:pt x="339" y="157"/>
                  </a:lnTo>
                  <a:lnTo>
                    <a:pt x="438" y="1"/>
                  </a:lnTo>
                  <a:lnTo>
                    <a:pt x="659" y="1"/>
                  </a:lnTo>
                  <a:lnTo>
                    <a:pt x="451" y="295"/>
                  </a:lnTo>
                  <a:lnTo>
                    <a:pt x="672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6931442" y="4087624"/>
              <a:ext cx="67136" cy="72373"/>
            </a:xfrm>
            <a:custGeom>
              <a:rect b="b" l="l" r="r" t="t"/>
              <a:pathLst>
                <a:path extrusionOk="0" h="608" w="564">
                  <a:moveTo>
                    <a:pt x="178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564" y="1"/>
                  </a:lnTo>
                  <a:lnTo>
                    <a:pt x="564" y="161"/>
                  </a:lnTo>
                  <a:lnTo>
                    <a:pt x="386" y="161"/>
                  </a:lnTo>
                  <a:lnTo>
                    <a:pt x="386" y="608"/>
                  </a:lnTo>
                  <a:lnTo>
                    <a:pt x="178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6244968" y="1999521"/>
              <a:ext cx="1213443" cy="1213443"/>
            </a:xfrm>
            <a:custGeom>
              <a:rect b="b" l="l" r="r" t="t"/>
              <a:pathLst>
                <a:path extrusionOk="0" h="10194" w="10194">
                  <a:moveTo>
                    <a:pt x="10194" y="5099"/>
                  </a:moveTo>
                  <a:cubicBezTo>
                    <a:pt x="10194" y="7913"/>
                    <a:pt x="7913" y="10194"/>
                    <a:pt x="5095" y="10194"/>
                  </a:cubicBezTo>
                  <a:cubicBezTo>
                    <a:pt x="2281" y="10194"/>
                    <a:pt x="1" y="7913"/>
                    <a:pt x="1" y="5099"/>
                  </a:cubicBezTo>
                  <a:cubicBezTo>
                    <a:pt x="1" y="2281"/>
                    <a:pt x="2281" y="0"/>
                    <a:pt x="5095" y="0"/>
                  </a:cubicBezTo>
                  <a:cubicBezTo>
                    <a:pt x="7913" y="0"/>
                    <a:pt x="10194" y="2281"/>
                    <a:pt x="10194" y="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7197723" y="1471008"/>
              <a:ext cx="100227" cy="79634"/>
            </a:xfrm>
            <a:custGeom>
              <a:rect b="b" l="l" r="r" t="t"/>
              <a:pathLst>
                <a:path extrusionOk="0" h="669" w="842">
                  <a:moveTo>
                    <a:pt x="421" y="1"/>
                  </a:moveTo>
                  <a:cubicBezTo>
                    <a:pt x="256" y="1"/>
                    <a:pt x="109" y="70"/>
                    <a:pt x="0" y="178"/>
                  </a:cubicBezTo>
                  <a:lnTo>
                    <a:pt x="61" y="239"/>
                  </a:lnTo>
                  <a:cubicBezTo>
                    <a:pt x="156" y="148"/>
                    <a:pt x="282" y="92"/>
                    <a:pt x="421" y="92"/>
                  </a:cubicBezTo>
                  <a:cubicBezTo>
                    <a:pt x="560" y="92"/>
                    <a:pt x="685" y="148"/>
                    <a:pt x="776" y="239"/>
                  </a:cubicBezTo>
                  <a:lnTo>
                    <a:pt x="841" y="178"/>
                  </a:lnTo>
                  <a:cubicBezTo>
                    <a:pt x="733" y="70"/>
                    <a:pt x="586" y="1"/>
                    <a:pt x="421" y="1"/>
                  </a:cubicBezTo>
                  <a:close/>
                  <a:moveTo>
                    <a:pt x="122" y="300"/>
                  </a:moveTo>
                  <a:lnTo>
                    <a:pt x="187" y="360"/>
                  </a:lnTo>
                  <a:cubicBezTo>
                    <a:pt x="243" y="300"/>
                    <a:pt x="330" y="265"/>
                    <a:pt x="421" y="265"/>
                  </a:cubicBezTo>
                  <a:cubicBezTo>
                    <a:pt x="512" y="265"/>
                    <a:pt x="594" y="300"/>
                    <a:pt x="655" y="360"/>
                  </a:cubicBezTo>
                  <a:lnTo>
                    <a:pt x="716" y="300"/>
                  </a:lnTo>
                  <a:cubicBezTo>
                    <a:pt x="642" y="222"/>
                    <a:pt x="538" y="174"/>
                    <a:pt x="421" y="174"/>
                  </a:cubicBezTo>
                  <a:cubicBezTo>
                    <a:pt x="304" y="174"/>
                    <a:pt x="200" y="222"/>
                    <a:pt x="122" y="300"/>
                  </a:cubicBezTo>
                  <a:close/>
                  <a:moveTo>
                    <a:pt x="260" y="434"/>
                  </a:moveTo>
                  <a:lnTo>
                    <a:pt x="321" y="495"/>
                  </a:lnTo>
                  <a:cubicBezTo>
                    <a:pt x="347" y="473"/>
                    <a:pt x="382" y="456"/>
                    <a:pt x="421" y="456"/>
                  </a:cubicBezTo>
                  <a:cubicBezTo>
                    <a:pt x="460" y="456"/>
                    <a:pt x="495" y="473"/>
                    <a:pt x="521" y="495"/>
                  </a:cubicBezTo>
                  <a:lnTo>
                    <a:pt x="581" y="434"/>
                  </a:lnTo>
                  <a:cubicBezTo>
                    <a:pt x="538" y="395"/>
                    <a:pt x="482" y="369"/>
                    <a:pt x="421" y="369"/>
                  </a:cubicBezTo>
                  <a:cubicBezTo>
                    <a:pt x="356" y="369"/>
                    <a:pt x="299" y="395"/>
                    <a:pt x="260" y="434"/>
                  </a:cubicBezTo>
                  <a:close/>
                  <a:moveTo>
                    <a:pt x="421" y="525"/>
                  </a:moveTo>
                  <a:cubicBezTo>
                    <a:pt x="382" y="525"/>
                    <a:pt x="351" y="555"/>
                    <a:pt x="351" y="595"/>
                  </a:cubicBezTo>
                  <a:cubicBezTo>
                    <a:pt x="351" y="634"/>
                    <a:pt x="382" y="668"/>
                    <a:pt x="421" y="668"/>
                  </a:cubicBezTo>
                  <a:cubicBezTo>
                    <a:pt x="460" y="668"/>
                    <a:pt x="490" y="634"/>
                    <a:pt x="490" y="595"/>
                  </a:cubicBezTo>
                  <a:cubicBezTo>
                    <a:pt x="490" y="555"/>
                    <a:pt x="460" y="525"/>
                    <a:pt x="421" y="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7085235" y="1482912"/>
              <a:ext cx="88800" cy="64636"/>
            </a:xfrm>
            <a:custGeom>
              <a:rect b="b" l="l" r="r" t="t"/>
              <a:pathLst>
                <a:path extrusionOk="0" h="543" w="746">
                  <a:moveTo>
                    <a:pt x="0" y="542"/>
                  </a:moveTo>
                  <a:lnTo>
                    <a:pt x="91" y="542"/>
                  </a:lnTo>
                  <a:lnTo>
                    <a:pt x="91" y="395"/>
                  </a:lnTo>
                  <a:lnTo>
                    <a:pt x="0" y="395"/>
                  </a:lnTo>
                  <a:close/>
                  <a:moveTo>
                    <a:pt x="165" y="542"/>
                  </a:moveTo>
                  <a:lnTo>
                    <a:pt x="252" y="542"/>
                  </a:lnTo>
                  <a:lnTo>
                    <a:pt x="252" y="299"/>
                  </a:lnTo>
                  <a:lnTo>
                    <a:pt x="165" y="299"/>
                  </a:lnTo>
                  <a:close/>
                  <a:moveTo>
                    <a:pt x="330" y="542"/>
                  </a:moveTo>
                  <a:lnTo>
                    <a:pt x="416" y="542"/>
                  </a:lnTo>
                  <a:lnTo>
                    <a:pt x="416" y="200"/>
                  </a:lnTo>
                  <a:lnTo>
                    <a:pt x="330" y="200"/>
                  </a:lnTo>
                  <a:close/>
                  <a:moveTo>
                    <a:pt x="494" y="542"/>
                  </a:moveTo>
                  <a:lnTo>
                    <a:pt x="581" y="542"/>
                  </a:lnTo>
                  <a:lnTo>
                    <a:pt x="581" y="100"/>
                  </a:lnTo>
                  <a:lnTo>
                    <a:pt x="494" y="100"/>
                  </a:lnTo>
                  <a:close/>
                  <a:moveTo>
                    <a:pt x="659" y="542"/>
                  </a:moveTo>
                  <a:lnTo>
                    <a:pt x="746" y="542"/>
                  </a:lnTo>
                  <a:lnTo>
                    <a:pt x="746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7324138" y="1485412"/>
              <a:ext cx="132248" cy="63684"/>
            </a:xfrm>
            <a:custGeom>
              <a:rect b="b" l="l" r="r" t="t"/>
              <a:pathLst>
                <a:path extrusionOk="0" h="535" w="1111">
                  <a:moveTo>
                    <a:pt x="1037" y="417"/>
                  </a:moveTo>
                  <a:cubicBezTo>
                    <a:pt x="1037" y="469"/>
                    <a:pt x="993" y="508"/>
                    <a:pt x="941" y="508"/>
                  </a:cubicBezTo>
                  <a:lnTo>
                    <a:pt x="118" y="508"/>
                  </a:lnTo>
                  <a:cubicBezTo>
                    <a:pt x="66" y="508"/>
                    <a:pt x="22" y="469"/>
                    <a:pt x="22" y="417"/>
                  </a:cubicBezTo>
                  <a:lnTo>
                    <a:pt x="22" y="118"/>
                  </a:lnTo>
                  <a:cubicBezTo>
                    <a:pt x="22" y="66"/>
                    <a:pt x="66" y="23"/>
                    <a:pt x="118" y="23"/>
                  </a:cubicBezTo>
                  <a:lnTo>
                    <a:pt x="941" y="23"/>
                  </a:lnTo>
                  <a:cubicBezTo>
                    <a:pt x="993" y="23"/>
                    <a:pt x="1037" y="66"/>
                    <a:pt x="1037" y="118"/>
                  </a:cubicBezTo>
                  <a:close/>
                  <a:moveTo>
                    <a:pt x="1058" y="196"/>
                  </a:moveTo>
                  <a:lnTo>
                    <a:pt x="1058" y="118"/>
                  </a:lnTo>
                  <a:cubicBezTo>
                    <a:pt x="1058" y="53"/>
                    <a:pt x="1006" y="1"/>
                    <a:pt x="941" y="1"/>
                  </a:cubicBezTo>
                  <a:lnTo>
                    <a:pt x="118" y="1"/>
                  </a:lnTo>
                  <a:cubicBezTo>
                    <a:pt x="53" y="1"/>
                    <a:pt x="1" y="53"/>
                    <a:pt x="1" y="118"/>
                  </a:cubicBezTo>
                  <a:lnTo>
                    <a:pt x="1" y="417"/>
                  </a:lnTo>
                  <a:cubicBezTo>
                    <a:pt x="1" y="478"/>
                    <a:pt x="53" y="534"/>
                    <a:pt x="118" y="534"/>
                  </a:cubicBezTo>
                  <a:lnTo>
                    <a:pt x="941" y="534"/>
                  </a:lnTo>
                  <a:cubicBezTo>
                    <a:pt x="1006" y="534"/>
                    <a:pt x="1058" y="478"/>
                    <a:pt x="1058" y="417"/>
                  </a:cubicBezTo>
                  <a:lnTo>
                    <a:pt x="1058" y="335"/>
                  </a:lnTo>
                  <a:lnTo>
                    <a:pt x="1110" y="335"/>
                  </a:lnTo>
                  <a:lnTo>
                    <a:pt x="1110" y="196"/>
                  </a:lnTo>
                  <a:close/>
                  <a:moveTo>
                    <a:pt x="57" y="127"/>
                  </a:moveTo>
                  <a:lnTo>
                    <a:pt x="57" y="408"/>
                  </a:lnTo>
                  <a:cubicBezTo>
                    <a:pt x="57" y="447"/>
                    <a:pt x="87" y="478"/>
                    <a:pt x="126" y="478"/>
                  </a:cubicBezTo>
                  <a:lnTo>
                    <a:pt x="772" y="478"/>
                  </a:lnTo>
                  <a:lnTo>
                    <a:pt x="772" y="57"/>
                  </a:lnTo>
                  <a:lnTo>
                    <a:pt x="126" y="57"/>
                  </a:lnTo>
                  <a:cubicBezTo>
                    <a:pt x="87" y="57"/>
                    <a:pt x="57" y="88"/>
                    <a:pt x="57" y="1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6244492" y="1482912"/>
              <a:ext cx="44995" cy="55351"/>
            </a:xfrm>
            <a:custGeom>
              <a:rect b="b" l="l" r="r" t="t"/>
              <a:pathLst>
                <a:path extrusionOk="0" h="465" w="378">
                  <a:moveTo>
                    <a:pt x="291" y="230"/>
                  </a:moveTo>
                  <a:cubicBezTo>
                    <a:pt x="291" y="122"/>
                    <a:pt x="247" y="70"/>
                    <a:pt x="187" y="70"/>
                  </a:cubicBezTo>
                  <a:cubicBezTo>
                    <a:pt x="126" y="70"/>
                    <a:pt x="83" y="122"/>
                    <a:pt x="83" y="230"/>
                  </a:cubicBezTo>
                  <a:cubicBezTo>
                    <a:pt x="83" y="338"/>
                    <a:pt x="126" y="390"/>
                    <a:pt x="187" y="390"/>
                  </a:cubicBezTo>
                  <a:cubicBezTo>
                    <a:pt x="247" y="390"/>
                    <a:pt x="291" y="338"/>
                    <a:pt x="291" y="230"/>
                  </a:cubicBezTo>
                  <a:close/>
                  <a:moveTo>
                    <a:pt x="0" y="230"/>
                  </a:moveTo>
                  <a:cubicBezTo>
                    <a:pt x="0" y="83"/>
                    <a:pt x="78" y="0"/>
                    <a:pt x="187" y="0"/>
                  </a:cubicBezTo>
                  <a:cubicBezTo>
                    <a:pt x="295" y="0"/>
                    <a:pt x="377" y="83"/>
                    <a:pt x="377" y="230"/>
                  </a:cubicBezTo>
                  <a:cubicBezTo>
                    <a:pt x="377" y="377"/>
                    <a:pt x="295" y="464"/>
                    <a:pt x="187" y="464"/>
                  </a:cubicBezTo>
                  <a:cubicBezTo>
                    <a:pt x="78" y="464"/>
                    <a:pt x="0" y="377"/>
                    <a:pt x="0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6301747" y="1482912"/>
              <a:ext cx="43924" cy="55351"/>
            </a:xfrm>
            <a:custGeom>
              <a:rect b="b" l="l" r="r" t="t"/>
              <a:pathLst>
                <a:path extrusionOk="0" h="465" w="369">
                  <a:moveTo>
                    <a:pt x="96" y="126"/>
                  </a:moveTo>
                  <a:cubicBezTo>
                    <a:pt x="96" y="165"/>
                    <a:pt x="131" y="191"/>
                    <a:pt x="183" y="191"/>
                  </a:cubicBezTo>
                  <a:cubicBezTo>
                    <a:pt x="235" y="191"/>
                    <a:pt x="269" y="165"/>
                    <a:pt x="269" y="126"/>
                  </a:cubicBezTo>
                  <a:cubicBezTo>
                    <a:pt x="269" y="87"/>
                    <a:pt x="235" y="65"/>
                    <a:pt x="183" y="65"/>
                  </a:cubicBezTo>
                  <a:cubicBezTo>
                    <a:pt x="131" y="65"/>
                    <a:pt x="96" y="87"/>
                    <a:pt x="96" y="126"/>
                  </a:cubicBezTo>
                  <a:close/>
                  <a:moveTo>
                    <a:pt x="282" y="325"/>
                  </a:moveTo>
                  <a:cubicBezTo>
                    <a:pt x="282" y="282"/>
                    <a:pt x="243" y="252"/>
                    <a:pt x="183" y="252"/>
                  </a:cubicBezTo>
                  <a:cubicBezTo>
                    <a:pt x="122" y="252"/>
                    <a:pt x="83" y="282"/>
                    <a:pt x="83" y="325"/>
                  </a:cubicBezTo>
                  <a:cubicBezTo>
                    <a:pt x="83" y="369"/>
                    <a:pt x="122" y="399"/>
                    <a:pt x="183" y="399"/>
                  </a:cubicBezTo>
                  <a:cubicBezTo>
                    <a:pt x="243" y="399"/>
                    <a:pt x="282" y="369"/>
                    <a:pt x="282" y="325"/>
                  </a:cubicBezTo>
                  <a:close/>
                  <a:moveTo>
                    <a:pt x="369" y="325"/>
                  </a:moveTo>
                  <a:cubicBezTo>
                    <a:pt x="369" y="412"/>
                    <a:pt x="295" y="464"/>
                    <a:pt x="183" y="464"/>
                  </a:cubicBezTo>
                  <a:cubicBezTo>
                    <a:pt x="70" y="464"/>
                    <a:pt x="0" y="412"/>
                    <a:pt x="0" y="325"/>
                  </a:cubicBezTo>
                  <a:cubicBezTo>
                    <a:pt x="0" y="278"/>
                    <a:pt x="22" y="239"/>
                    <a:pt x="70" y="221"/>
                  </a:cubicBezTo>
                  <a:cubicBezTo>
                    <a:pt x="35" y="200"/>
                    <a:pt x="13" y="165"/>
                    <a:pt x="13" y="126"/>
                  </a:cubicBezTo>
                  <a:cubicBezTo>
                    <a:pt x="13" y="48"/>
                    <a:pt x="83" y="0"/>
                    <a:pt x="183" y="0"/>
                  </a:cubicBezTo>
                  <a:cubicBezTo>
                    <a:pt x="282" y="0"/>
                    <a:pt x="352" y="48"/>
                    <a:pt x="352" y="126"/>
                  </a:cubicBezTo>
                  <a:cubicBezTo>
                    <a:pt x="352" y="165"/>
                    <a:pt x="330" y="200"/>
                    <a:pt x="295" y="221"/>
                  </a:cubicBezTo>
                  <a:cubicBezTo>
                    <a:pt x="343" y="239"/>
                    <a:pt x="369" y="278"/>
                    <a:pt x="369" y="3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6357456" y="1495768"/>
              <a:ext cx="12499" cy="41900"/>
            </a:xfrm>
            <a:custGeom>
              <a:rect b="b" l="l" r="r" t="t"/>
              <a:pathLst>
                <a:path extrusionOk="0" h="352" w="105">
                  <a:moveTo>
                    <a:pt x="1" y="300"/>
                  </a:moveTo>
                  <a:cubicBezTo>
                    <a:pt x="1" y="269"/>
                    <a:pt x="22" y="248"/>
                    <a:pt x="53" y="248"/>
                  </a:cubicBezTo>
                  <a:cubicBezTo>
                    <a:pt x="83" y="248"/>
                    <a:pt x="105" y="269"/>
                    <a:pt x="105" y="300"/>
                  </a:cubicBezTo>
                  <a:cubicBezTo>
                    <a:pt x="105" y="330"/>
                    <a:pt x="83" y="352"/>
                    <a:pt x="53" y="352"/>
                  </a:cubicBezTo>
                  <a:cubicBezTo>
                    <a:pt x="22" y="352"/>
                    <a:pt x="1" y="330"/>
                    <a:pt x="1" y="300"/>
                  </a:cubicBezTo>
                  <a:close/>
                  <a:moveTo>
                    <a:pt x="1" y="53"/>
                  </a:moveTo>
                  <a:cubicBezTo>
                    <a:pt x="1" y="22"/>
                    <a:pt x="22" y="1"/>
                    <a:pt x="53" y="1"/>
                  </a:cubicBezTo>
                  <a:cubicBezTo>
                    <a:pt x="83" y="1"/>
                    <a:pt x="105" y="22"/>
                    <a:pt x="105" y="53"/>
                  </a:cubicBezTo>
                  <a:cubicBezTo>
                    <a:pt x="105" y="83"/>
                    <a:pt x="83" y="109"/>
                    <a:pt x="53" y="109"/>
                  </a:cubicBezTo>
                  <a:cubicBezTo>
                    <a:pt x="22" y="109"/>
                    <a:pt x="1" y="83"/>
                    <a:pt x="1" y="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6382215" y="1482912"/>
              <a:ext cx="45114" cy="55351"/>
            </a:xfrm>
            <a:custGeom>
              <a:rect b="b" l="l" r="r" t="t"/>
              <a:pathLst>
                <a:path extrusionOk="0" h="465" w="379">
                  <a:moveTo>
                    <a:pt x="296" y="230"/>
                  </a:moveTo>
                  <a:cubicBezTo>
                    <a:pt x="296" y="122"/>
                    <a:pt x="252" y="70"/>
                    <a:pt x="192" y="70"/>
                  </a:cubicBezTo>
                  <a:cubicBezTo>
                    <a:pt x="127" y="70"/>
                    <a:pt x="88" y="122"/>
                    <a:pt x="88" y="230"/>
                  </a:cubicBezTo>
                  <a:cubicBezTo>
                    <a:pt x="88" y="338"/>
                    <a:pt x="127" y="390"/>
                    <a:pt x="192" y="390"/>
                  </a:cubicBezTo>
                  <a:cubicBezTo>
                    <a:pt x="252" y="390"/>
                    <a:pt x="296" y="338"/>
                    <a:pt x="296" y="230"/>
                  </a:cubicBezTo>
                  <a:close/>
                  <a:moveTo>
                    <a:pt x="1" y="230"/>
                  </a:move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78" y="83"/>
                    <a:pt x="378" y="230"/>
                  </a:cubicBezTo>
                  <a:cubicBezTo>
                    <a:pt x="378" y="377"/>
                    <a:pt x="296" y="464"/>
                    <a:pt x="192" y="464"/>
                  </a:cubicBezTo>
                  <a:cubicBezTo>
                    <a:pt x="83" y="464"/>
                    <a:pt x="1" y="377"/>
                    <a:pt x="1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6440066" y="1482912"/>
              <a:ext cx="44995" cy="55351"/>
            </a:xfrm>
            <a:custGeom>
              <a:rect b="b" l="l" r="r" t="t"/>
              <a:pathLst>
                <a:path extrusionOk="0" h="465" w="378">
                  <a:moveTo>
                    <a:pt x="291" y="230"/>
                  </a:moveTo>
                  <a:cubicBezTo>
                    <a:pt x="291" y="122"/>
                    <a:pt x="248" y="70"/>
                    <a:pt x="187" y="70"/>
                  </a:cubicBezTo>
                  <a:cubicBezTo>
                    <a:pt x="126" y="70"/>
                    <a:pt x="83" y="122"/>
                    <a:pt x="83" y="230"/>
                  </a:cubicBezTo>
                  <a:cubicBezTo>
                    <a:pt x="83" y="338"/>
                    <a:pt x="126" y="390"/>
                    <a:pt x="187" y="390"/>
                  </a:cubicBezTo>
                  <a:cubicBezTo>
                    <a:pt x="248" y="390"/>
                    <a:pt x="291" y="338"/>
                    <a:pt x="291" y="230"/>
                  </a:cubicBezTo>
                  <a:close/>
                  <a:moveTo>
                    <a:pt x="0" y="230"/>
                  </a:moveTo>
                  <a:cubicBezTo>
                    <a:pt x="0" y="83"/>
                    <a:pt x="79" y="0"/>
                    <a:pt x="187" y="0"/>
                  </a:cubicBezTo>
                  <a:cubicBezTo>
                    <a:pt x="295" y="0"/>
                    <a:pt x="378" y="83"/>
                    <a:pt x="378" y="230"/>
                  </a:cubicBezTo>
                  <a:cubicBezTo>
                    <a:pt x="378" y="377"/>
                    <a:pt x="295" y="464"/>
                    <a:pt x="187" y="464"/>
                  </a:cubicBezTo>
                  <a:cubicBezTo>
                    <a:pt x="79" y="464"/>
                    <a:pt x="0" y="377"/>
                    <a:pt x="0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2"/>
            <p:cNvSpPr txBox="1"/>
            <p:nvPr/>
          </p:nvSpPr>
          <p:spPr>
            <a:xfrm>
              <a:off x="6044150" y="3263938"/>
              <a:ext cx="16149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1" name="Google Shape;2051;p5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2052" name="Google Shape;2052;p52"/>
          <p:cNvGrpSpPr/>
          <p:nvPr/>
        </p:nvGrpSpPr>
        <p:grpSpPr>
          <a:xfrm>
            <a:off x="4184880" y="2440497"/>
            <a:ext cx="857885" cy="1067981"/>
            <a:chOff x="4184880" y="2135697"/>
            <a:chExt cx="857885" cy="1067981"/>
          </a:xfrm>
        </p:grpSpPr>
        <p:sp>
          <p:nvSpPr>
            <p:cNvPr id="2053" name="Google Shape;2053;p52"/>
            <p:cNvSpPr/>
            <p:nvPr/>
          </p:nvSpPr>
          <p:spPr>
            <a:xfrm>
              <a:off x="4184880" y="2468636"/>
              <a:ext cx="534348" cy="735041"/>
            </a:xfrm>
            <a:custGeom>
              <a:rect b="b" l="l" r="r" t="t"/>
              <a:pathLst>
                <a:path extrusionOk="0" h="6175" w="4489">
                  <a:moveTo>
                    <a:pt x="4488" y="1999"/>
                  </a:moveTo>
                  <a:lnTo>
                    <a:pt x="4454" y="2424"/>
                  </a:lnTo>
                  <a:cubicBezTo>
                    <a:pt x="4423" y="2697"/>
                    <a:pt x="4128" y="2836"/>
                    <a:pt x="4128" y="2836"/>
                  </a:cubicBezTo>
                  <a:cubicBezTo>
                    <a:pt x="4120" y="2849"/>
                    <a:pt x="4111" y="2862"/>
                    <a:pt x="4102" y="2879"/>
                  </a:cubicBezTo>
                  <a:cubicBezTo>
                    <a:pt x="4011" y="3048"/>
                    <a:pt x="3877" y="3443"/>
                    <a:pt x="3795" y="3690"/>
                  </a:cubicBezTo>
                  <a:cubicBezTo>
                    <a:pt x="3756" y="3820"/>
                    <a:pt x="3729" y="3911"/>
                    <a:pt x="3729" y="3911"/>
                  </a:cubicBezTo>
                  <a:cubicBezTo>
                    <a:pt x="3695" y="4046"/>
                    <a:pt x="3656" y="4163"/>
                    <a:pt x="3617" y="4267"/>
                  </a:cubicBezTo>
                  <a:cubicBezTo>
                    <a:pt x="3573" y="4371"/>
                    <a:pt x="3530" y="4462"/>
                    <a:pt x="3491" y="4540"/>
                  </a:cubicBezTo>
                  <a:cubicBezTo>
                    <a:pt x="3374" y="4757"/>
                    <a:pt x="3270" y="4861"/>
                    <a:pt x="3270" y="4861"/>
                  </a:cubicBezTo>
                  <a:lnTo>
                    <a:pt x="2251" y="6174"/>
                  </a:lnTo>
                  <a:cubicBezTo>
                    <a:pt x="1523" y="6049"/>
                    <a:pt x="851" y="5767"/>
                    <a:pt x="265" y="5364"/>
                  </a:cubicBezTo>
                  <a:cubicBezTo>
                    <a:pt x="603" y="4930"/>
                    <a:pt x="681" y="4648"/>
                    <a:pt x="699" y="4514"/>
                  </a:cubicBezTo>
                  <a:cubicBezTo>
                    <a:pt x="707" y="4453"/>
                    <a:pt x="703" y="4423"/>
                    <a:pt x="703" y="4423"/>
                  </a:cubicBezTo>
                  <a:lnTo>
                    <a:pt x="686" y="4384"/>
                  </a:lnTo>
                  <a:lnTo>
                    <a:pt x="356" y="3517"/>
                  </a:lnTo>
                  <a:cubicBezTo>
                    <a:pt x="105" y="2931"/>
                    <a:pt x="148" y="2628"/>
                    <a:pt x="148" y="2628"/>
                  </a:cubicBezTo>
                  <a:cubicBezTo>
                    <a:pt x="200" y="2251"/>
                    <a:pt x="161" y="1912"/>
                    <a:pt x="161" y="1912"/>
                  </a:cubicBezTo>
                  <a:cubicBezTo>
                    <a:pt x="1" y="1366"/>
                    <a:pt x="218" y="1084"/>
                    <a:pt x="218" y="1084"/>
                  </a:cubicBezTo>
                  <a:cubicBezTo>
                    <a:pt x="439" y="859"/>
                    <a:pt x="473" y="382"/>
                    <a:pt x="473" y="382"/>
                  </a:cubicBezTo>
                  <a:cubicBezTo>
                    <a:pt x="543" y="0"/>
                    <a:pt x="812" y="200"/>
                    <a:pt x="812" y="200"/>
                  </a:cubicBezTo>
                  <a:cubicBezTo>
                    <a:pt x="838" y="230"/>
                    <a:pt x="864" y="265"/>
                    <a:pt x="885" y="300"/>
                  </a:cubicBezTo>
                  <a:cubicBezTo>
                    <a:pt x="1124" y="725"/>
                    <a:pt x="885" y="1453"/>
                    <a:pt x="885" y="1453"/>
                  </a:cubicBezTo>
                  <a:lnTo>
                    <a:pt x="885" y="1908"/>
                  </a:lnTo>
                  <a:cubicBezTo>
                    <a:pt x="885" y="2103"/>
                    <a:pt x="1041" y="2259"/>
                    <a:pt x="1232" y="2259"/>
                  </a:cubicBezTo>
                  <a:lnTo>
                    <a:pt x="3227" y="2259"/>
                  </a:lnTo>
                  <a:cubicBezTo>
                    <a:pt x="3296" y="2259"/>
                    <a:pt x="3357" y="2238"/>
                    <a:pt x="3409" y="2207"/>
                  </a:cubicBezTo>
                  <a:cubicBezTo>
                    <a:pt x="3491" y="2155"/>
                    <a:pt x="3552" y="2077"/>
                    <a:pt x="3569" y="1982"/>
                  </a:cubicBezTo>
                  <a:cubicBezTo>
                    <a:pt x="3573" y="1960"/>
                    <a:pt x="3578" y="1934"/>
                    <a:pt x="3578" y="1908"/>
                  </a:cubicBezTo>
                  <a:lnTo>
                    <a:pt x="3578" y="1691"/>
                  </a:lnTo>
                  <a:cubicBezTo>
                    <a:pt x="3838" y="1774"/>
                    <a:pt x="4150" y="1873"/>
                    <a:pt x="4150" y="1873"/>
                  </a:cubicBezTo>
                  <a:cubicBezTo>
                    <a:pt x="4206" y="1860"/>
                    <a:pt x="4258" y="1860"/>
                    <a:pt x="4302" y="1873"/>
                  </a:cubicBezTo>
                  <a:cubicBezTo>
                    <a:pt x="4423" y="1899"/>
                    <a:pt x="4488" y="1999"/>
                    <a:pt x="4488" y="1999"/>
                  </a:cubicBezTo>
                  <a:close/>
                </a:path>
              </a:pathLst>
            </a:custGeom>
            <a:solidFill>
              <a:srgbClr val="E69E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4609715" y="2669924"/>
              <a:ext cx="87253" cy="93562"/>
            </a:xfrm>
            <a:custGeom>
              <a:rect b="b" l="l" r="r" t="t"/>
              <a:pathLst>
                <a:path extrusionOk="0" h="786" w="733">
                  <a:moveTo>
                    <a:pt x="733" y="178"/>
                  </a:moveTo>
                  <a:cubicBezTo>
                    <a:pt x="676" y="295"/>
                    <a:pt x="590" y="508"/>
                    <a:pt x="590" y="508"/>
                  </a:cubicBezTo>
                  <a:cubicBezTo>
                    <a:pt x="490" y="785"/>
                    <a:pt x="256" y="716"/>
                    <a:pt x="256" y="716"/>
                  </a:cubicBezTo>
                  <a:cubicBezTo>
                    <a:pt x="13" y="629"/>
                    <a:pt x="43" y="395"/>
                    <a:pt x="43" y="395"/>
                  </a:cubicBezTo>
                  <a:lnTo>
                    <a:pt x="0" y="291"/>
                  </a:lnTo>
                  <a:cubicBezTo>
                    <a:pt x="4" y="265"/>
                    <a:pt x="9" y="243"/>
                    <a:pt x="9" y="217"/>
                  </a:cubicBezTo>
                  <a:lnTo>
                    <a:pt x="9" y="0"/>
                  </a:lnTo>
                  <a:cubicBezTo>
                    <a:pt x="269" y="83"/>
                    <a:pt x="581" y="182"/>
                    <a:pt x="581" y="182"/>
                  </a:cubicBezTo>
                  <a:cubicBezTo>
                    <a:pt x="637" y="169"/>
                    <a:pt x="689" y="169"/>
                    <a:pt x="733" y="178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4622095" y="2750391"/>
              <a:ext cx="21188" cy="75468"/>
            </a:xfrm>
            <a:custGeom>
              <a:rect b="b" l="l" r="r" t="t"/>
              <a:pathLst>
                <a:path extrusionOk="0" h="634" w="178">
                  <a:moveTo>
                    <a:pt x="65" y="313"/>
                  </a:moveTo>
                  <a:cubicBezTo>
                    <a:pt x="52" y="400"/>
                    <a:pt x="61" y="478"/>
                    <a:pt x="74" y="538"/>
                  </a:cubicBezTo>
                  <a:cubicBezTo>
                    <a:pt x="87" y="595"/>
                    <a:pt x="100" y="629"/>
                    <a:pt x="91" y="634"/>
                  </a:cubicBezTo>
                  <a:cubicBezTo>
                    <a:pt x="87" y="634"/>
                    <a:pt x="65" y="603"/>
                    <a:pt x="39" y="547"/>
                  </a:cubicBezTo>
                  <a:cubicBezTo>
                    <a:pt x="17" y="491"/>
                    <a:pt x="0" y="400"/>
                    <a:pt x="17" y="304"/>
                  </a:cubicBezTo>
                  <a:cubicBezTo>
                    <a:pt x="30" y="209"/>
                    <a:pt x="70" y="131"/>
                    <a:pt x="100" y="79"/>
                  </a:cubicBezTo>
                  <a:cubicBezTo>
                    <a:pt x="135" y="27"/>
                    <a:pt x="161" y="1"/>
                    <a:pt x="165" y="5"/>
                  </a:cubicBezTo>
                  <a:cubicBezTo>
                    <a:pt x="178" y="14"/>
                    <a:pt x="96" y="139"/>
                    <a:pt x="65" y="313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4593169" y="2359244"/>
              <a:ext cx="103322" cy="137843"/>
            </a:xfrm>
            <a:custGeom>
              <a:rect b="b" l="l" r="r" t="t"/>
              <a:pathLst>
                <a:path extrusionOk="0" h="1158" w="868">
                  <a:moveTo>
                    <a:pt x="0" y="395"/>
                  </a:moveTo>
                  <a:cubicBezTo>
                    <a:pt x="0" y="395"/>
                    <a:pt x="430" y="0"/>
                    <a:pt x="629" y="321"/>
                  </a:cubicBezTo>
                  <a:cubicBezTo>
                    <a:pt x="629" y="321"/>
                    <a:pt x="867" y="720"/>
                    <a:pt x="0" y="1158"/>
                  </a:cubicBezTo>
                  <a:close/>
                </a:path>
              </a:pathLst>
            </a:custGeom>
            <a:solidFill>
              <a:srgbClr val="E69E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4597336" y="2578029"/>
              <a:ext cx="112607" cy="175100"/>
            </a:xfrm>
            <a:custGeom>
              <a:rect b="b" l="l" r="r" t="t"/>
              <a:pathLst>
                <a:path extrusionOk="0" h="1471" w="946">
                  <a:moveTo>
                    <a:pt x="819" y="803"/>
                  </a:moveTo>
                  <a:cubicBezTo>
                    <a:pt x="776" y="885"/>
                    <a:pt x="650" y="1189"/>
                    <a:pt x="650" y="1189"/>
                  </a:cubicBezTo>
                  <a:cubicBezTo>
                    <a:pt x="546" y="1470"/>
                    <a:pt x="312" y="1397"/>
                    <a:pt x="312" y="1397"/>
                  </a:cubicBezTo>
                  <a:cubicBezTo>
                    <a:pt x="69" y="1310"/>
                    <a:pt x="100" y="1076"/>
                    <a:pt x="100" y="1076"/>
                  </a:cubicBezTo>
                  <a:lnTo>
                    <a:pt x="26" y="894"/>
                  </a:lnTo>
                  <a:lnTo>
                    <a:pt x="0" y="61"/>
                  </a:lnTo>
                  <a:cubicBezTo>
                    <a:pt x="48" y="44"/>
                    <a:pt x="91" y="31"/>
                    <a:pt x="134" y="27"/>
                  </a:cubicBezTo>
                  <a:cubicBezTo>
                    <a:pt x="343" y="1"/>
                    <a:pt x="520" y="92"/>
                    <a:pt x="624" y="165"/>
                  </a:cubicBezTo>
                  <a:cubicBezTo>
                    <a:pt x="685" y="209"/>
                    <a:pt x="724" y="248"/>
                    <a:pt x="724" y="248"/>
                  </a:cubicBezTo>
                  <a:cubicBezTo>
                    <a:pt x="945" y="413"/>
                    <a:pt x="819" y="803"/>
                    <a:pt x="819" y="803"/>
                  </a:cubicBezTo>
                  <a:close/>
                </a:path>
              </a:pathLst>
            </a:custGeom>
            <a:solidFill>
              <a:srgbClr val="E69E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4613286" y="2578029"/>
              <a:ext cx="58446" cy="27973"/>
            </a:xfrm>
            <a:custGeom>
              <a:rect b="b" l="l" r="r" t="t"/>
              <a:pathLst>
                <a:path extrusionOk="0" h="235" w="491">
                  <a:moveTo>
                    <a:pt x="490" y="165"/>
                  </a:moveTo>
                  <a:cubicBezTo>
                    <a:pt x="438" y="204"/>
                    <a:pt x="382" y="204"/>
                    <a:pt x="382" y="204"/>
                  </a:cubicBezTo>
                  <a:cubicBezTo>
                    <a:pt x="174" y="235"/>
                    <a:pt x="61" y="122"/>
                    <a:pt x="0" y="27"/>
                  </a:cubicBezTo>
                  <a:cubicBezTo>
                    <a:pt x="209" y="1"/>
                    <a:pt x="386" y="92"/>
                    <a:pt x="490" y="165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4620547" y="2653854"/>
              <a:ext cx="53209" cy="70350"/>
            </a:xfrm>
            <a:custGeom>
              <a:rect b="b" l="l" r="r" t="t"/>
              <a:pathLst>
                <a:path extrusionOk="0" h="591" w="447">
                  <a:moveTo>
                    <a:pt x="0" y="317"/>
                  </a:moveTo>
                  <a:cubicBezTo>
                    <a:pt x="0" y="317"/>
                    <a:pt x="122" y="591"/>
                    <a:pt x="286" y="573"/>
                  </a:cubicBezTo>
                  <a:lnTo>
                    <a:pt x="421" y="291"/>
                  </a:lnTo>
                  <a:cubicBezTo>
                    <a:pt x="421" y="291"/>
                    <a:pt x="447" y="1"/>
                    <a:pt x="152" y="75"/>
                  </a:cubicBezTo>
                  <a:cubicBezTo>
                    <a:pt x="152" y="75"/>
                    <a:pt x="65" y="114"/>
                    <a:pt x="0" y="317"/>
                  </a:cubicBezTo>
                  <a:close/>
                </a:path>
              </a:pathLst>
            </a:custGeom>
            <a:solidFill>
              <a:srgbClr val="FFB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4600430" y="2465541"/>
              <a:ext cx="81063" cy="133319"/>
            </a:xfrm>
            <a:custGeom>
              <a:rect b="b" l="l" r="r" t="t"/>
              <a:pathLst>
                <a:path extrusionOk="0" h="1120" w="681">
                  <a:moveTo>
                    <a:pt x="0" y="777"/>
                  </a:moveTo>
                  <a:cubicBezTo>
                    <a:pt x="0" y="777"/>
                    <a:pt x="91" y="1119"/>
                    <a:pt x="429" y="1071"/>
                  </a:cubicBezTo>
                  <a:cubicBezTo>
                    <a:pt x="429" y="1071"/>
                    <a:pt x="668" y="1071"/>
                    <a:pt x="637" y="690"/>
                  </a:cubicBezTo>
                  <a:cubicBezTo>
                    <a:pt x="637" y="690"/>
                    <a:pt x="681" y="0"/>
                    <a:pt x="0" y="235"/>
                  </a:cubicBezTo>
                  <a:close/>
                </a:path>
              </a:pathLst>
            </a:custGeom>
            <a:solidFill>
              <a:srgbClr val="E69E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4631380" y="2508870"/>
              <a:ext cx="46067" cy="55827"/>
            </a:xfrm>
            <a:custGeom>
              <a:rect b="b" l="l" r="r" t="t"/>
              <a:pathLst>
                <a:path extrusionOk="0" h="469" w="387">
                  <a:moveTo>
                    <a:pt x="286" y="456"/>
                  </a:moveTo>
                  <a:cubicBezTo>
                    <a:pt x="282" y="469"/>
                    <a:pt x="213" y="226"/>
                    <a:pt x="9" y="230"/>
                  </a:cubicBezTo>
                  <a:cubicBezTo>
                    <a:pt x="9" y="230"/>
                    <a:pt x="0" y="1"/>
                    <a:pt x="204" y="53"/>
                  </a:cubicBezTo>
                  <a:cubicBezTo>
                    <a:pt x="204" y="53"/>
                    <a:pt x="386" y="70"/>
                    <a:pt x="286" y="456"/>
                  </a:cubicBezTo>
                  <a:close/>
                </a:path>
              </a:pathLst>
            </a:custGeom>
            <a:solidFill>
              <a:srgbClr val="FFB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4322722" y="2718371"/>
              <a:ext cx="78563" cy="110584"/>
            </a:xfrm>
            <a:custGeom>
              <a:rect b="b" l="l" r="r" t="t"/>
              <a:pathLst>
                <a:path extrusionOk="0" h="929" w="660">
                  <a:moveTo>
                    <a:pt x="503" y="339"/>
                  </a:moveTo>
                  <a:cubicBezTo>
                    <a:pt x="590" y="487"/>
                    <a:pt x="629" y="638"/>
                    <a:pt x="646" y="747"/>
                  </a:cubicBezTo>
                  <a:cubicBezTo>
                    <a:pt x="659" y="859"/>
                    <a:pt x="651" y="924"/>
                    <a:pt x="642" y="929"/>
                  </a:cubicBezTo>
                  <a:cubicBezTo>
                    <a:pt x="633" y="929"/>
                    <a:pt x="620" y="859"/>
                    <a:pt x="594" y="755"/>
                  </a:cubicBezTo>
                  <a:cubicBezTo>
                    <a:pt x="568" y="656"/>
                    <a:pt x="525" y="513"/>
                    <a:pt x="443" y="374"/>
                  </a:cubicBezTo>
                  <a:cubicBezTo>
                    <a:pt x="399" y="304"/>
                    <a:pt x="352" y="248"/>
                    <a:pt x="304" y="200"/>
                  </a:cubicBezTo>
                  <a:cubicBezTo>
                    <a:pt x="256" y="153"/>
                    <a:pt x="204" y="114"/>
                    <a:pt x="161" y="88"/>
                  </a:cubicBezTo>
                  <a:cubicBezTo>
                    <a:pt x="70" y="36"/>
                    <a:pt x="0" y="23"/>
                    <a:pt x="5" y="10"/>
                  </a:cubicBezTo>
                  <a:cubicBezTo>
                    <a:pt x="5" y="5"/>
                    <a:pt x="78" y="1"/>
                    <a:pt x="183" y="44"/>
                  </a:cubicBezTo>
                  <a:cubicBezTo>
                    <a:pt x="235" y="66"/>
                    <a:pt x="291" y="101"/>
                    <a:pt x="352" y="148"/>
                  </a:cubicBezTo>
                  <a:cubicBezTo>
                    <a:pt x="404" y="200"/>
                    <a:pt x="460" y="265"/>
                    <a:pt x="503" y="339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4403190" y="2725156"/>
              <a:ext cx="43448" cy="193670"/>
            </a:xfrm>
            <a:custGeom>
              <a:rect b="b" l="l" r="r" t="t"/>
              <a:pathLst>
                <a:path extrusionOk="0" h="1627" w="365">
                  <a:moveTo>
                    <a:pt x="343" y="776"/>
                  </a:moveTo>
                  <a:cubicBezTo>
                    <a:pt x="365" y="1015"/>
                    <a:pt x="352" y="1227"/>
                    <a:pt x="335" y="1379"/>
                  </a:cubicBezTo>
                  <a:cubicBezTo>
                    <a:pt x="317" y="1535"/>
                    <a:pt x="296" y="1626"/>
                    <a:pt x="287" y="1626"/>
                  </a:cubicBezTo>
                  <a:cubicBezTo>
                    <a:pt x="278" y="1626"/>
                    <a:pt x="278" y="1531"/>
                    <a:pt x="283" y="1379"/>
                  </a:cubicBezTo>
                  <a:cubicBezTo>
                    <a:pt x="287" y="1223"/>
                    <a:pt x="291" y="1015"/>
                    <a:pt x="270" y="785"/>
                  </a:cubicBezTo>
                  <a:cubicBezTo>
                    <a:pt x="261" y="672"/>
                    <a:pt x="239" y="564"/>
                    <a:pt x="218" y="469"/>
                  </a:cubicBezTo>
                  <a:cubicBezTo>
                    <a:pt x="200" y="421"/>
                    <a:pt x="192" y="373"/>
                    <a:pt x="174" y="334"/>
                  </a:cubicBezTo>
                  <a:cubicBezTo>
                    <a:pt x="166" y="312"/>
                    <a:pt x="161" y="291"/>
                    <a:pt x="153" y="273"/>
                  </a:cubicBezTo>
                  <a:cubicBezTo>
                    <a:pt x="144" y="256"/>
                    <a:pt x="135" y="239"/>
                    <a:pt x="127" y="221"/>
                  </a:cubicBezTo>
                  <a:cubicBezTo>
                    <a:pt x="61" y="83"/>
                    <a:pt x="1" y="13"/>
                    <a:pt x="9" y="5"/>
                  </a:cubicBezTo>
                  <a:cubicBezTo>
                    <a:pt x="14" y="0"/>
                    <a:pt x="92" y="61"/>
                    <a:pt x="174" y="195"/>
                  </a:cubicBezTo>
                  <a:cubicBezTo>
                    <a:pt x="183" y="213"/>
                    <a:pt x="192" y="230"/>
                    <a:pt x="200" y="252"/>
                  </a:cubicBezTo>
                  <a:cubicBezTo>
                    <a:pt x="209" y="269"/>
                    <a:pt x="222" y="291"/>
                    <a:pt x="231" y="312"/>
                  </a:cubicBezTo>
                  <a:cubicBezTo>
                    <a:pt x="248" y="351"/>
                    <a:pt x="261" y="399"/>
                    <a:pt x="278" y="447"/>
                  </a:cubicBezTo>
                  <a:cubicBezTo>
                    <a:pt x="309" y="547"/>
                    <a:pt x="330" y="659"/>
                    <a:pt x="343" y="776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4406880" y="2716347"/>
              <a:ext cx="126058" cy="170934"/>
            </a:xfrm>
            <a:custGeom>
              <a:rect b="b" l="l" r="r" t="t"/>
              <a:pathLst>
                <a:path extrusionOk="0" h="1436" w="1059">
                  <a:moveTo>
                    <a:pt x="460" y="768"/>
                  </a:moveTo>
                  <a:cubicBezTo>
                    <a:pt x="538" y="868"/>
                    <a:pt x="603" y="963"/>
                    <a:pt x="677" y="1041"/>
                  </a:cubicBezTo>
                  <a:cubicBezTo>
                    <a:pt x="711" y="1080"/>
                    <a:pt x="742" y="1124"/>
                    <a:pt x="772" y="1154"/>
                  </a:cubicBezTo>
                  <a:cubicBezTo>
                    <a:pt x="807" y="1189"/>
                    <a:pt x="837" y="1219"/>
                    <a:pt x="867" y="1249"/>
                  </a:cubicBezTo>
                  <a:cubicBezTo>
                    <a:pt x="880" y="1262"/>
                    <a:pt x="893" y="1275"/>
                    <a:pt x="906" y="1288"/>
                  </a:cubicBezTo>
                  <a:cubicBezTo>
                    <a:pt x="919" y="1301"/>
                    <a:pt x="932" y="1314"/>
                    <a:pt x="945" y="1323"/>
                  </a:cubicBezTo>
                  <a:cubicBezTo>
                    <a:pt x="967" y="1345"/>
                    <a:pt x="989" y="1362"/>
                    <a:pt x="1006" y="1379"/>
                  </a:cubicBezTo>
                  <a:cubicBezTo>
                    <a:pt x="1041" y="1410"/>
                    <a:pt x="1058" y="1427"/>
                    <a:pt x="1054" y="1431"/>
                  </a:cubicBezTo>
                  <a:cubicBezTo>
                    <a:pt x="1054" y="1436"/>
                    <a:pt x="1028" y="1423"/>
                    <a:pt x="989" y="1401"/>
                  </a:cubicBezTo>
                  <a:cubicBezTo>
                    <a:pt x="971" y="1388"/>
                    <a:pt x="945" y="1371"/>
                    <a:pt x="919" y="1353"/>
                  </a:cubicBezTo>
                  <a:cubicBezTo>
                    <a:pt x="906" y="1345"/>
                    <a:pt x="893" y="1336"/>
                    <a:pt x="876" y="1323"/>
                  </a:cubicBezTo>
                  <a:cubicBezTo>
                    <a:pt x="863" y="1314"/>
                    <a:pt x="846" y="1301"/>
                    <a:pt x="833" y="1288"/>
                  </a:cubicBezTo>
                  <a:cubicBezTo>
                    <a:pt x="802" y="1258"/>
                    <a:pt x="768" y="1228"/>
                    <a:pt x="733" y="1197"/>
                  </a:cubicBezTo>
                  <a:cubicBezTo>
                    <a:pt x="694" y="1163"/>
                    <a:pt x="664" y="1124"/>
                    <a:pt x="624" y="1085"/>
                  </a:cubicBezTo>
                  <a:cubicBezTo>
                    <a:pt x="551" y="1006"/>
                    <a:pt x="481" y="911"/>
                    <a:pt x="403" y="811"/>
                  </a:cubicBezTo>
                  <a:cubicBezTo>
                    <a:pt x="260" y="603"/>
                    <a:pt x="152" y="404"/>
                    <a:pt x="87" y="252"/>
                  </a:cubicBezTo>
                  <a:cubicBezTo>
                    <a:pt x="70" y="217"/>
                    <a:pt x="56" y="183"/>
                    <a:pt x="43" y="152"/>
                  </a:cubicBezTo>
                  <a:cubicBezTo>
                    <a:pt x="35" y="122"/>
                    <a:pt x="26" y="96"/>
                    <a:pt x="17" y="74"/>
                  </a:cubicBezTo>
                  <a:cubicBezTo>
                    <a:pt x="4" y="31"/>
                    <a:pt x="0" y="5"/>
                    <a:pt x="4" y="1"/>
                  </a:cubicBezTo>
                  <a:cubicBezTo>
                    <a:pt x="9" y="1"/>
                    <a:pt x="22" y="22"/>
                    <a:pt x="43" y="61"/>
                  </a:cubicBezTo>
                  <a:cubicBezTo>
                    <a:pt x="56" y="83"/>
                    <a:pt x="70" y="105"/>
                    <a:pt x="83" y="135"/>
                  </a:cubicBezTo>
                  <a:cubicBezTo>
                    <a:pt x="96" y="165"/>
                    <a:pt x="113" y="196"/>
                    <a:pt x="135" y="230"/>
                  </a:cubicBezTo>
                  <a:cubicBezTo>
                    <a:pt x="208" y="373"/>
                    <a:pt x="321" y="564"/>
                    <a:pt x="460" y="768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4599835" y="2622429"/>
              <a:ext cx="31663" cy="78087"/>
            </a:xfrm>
            <a:custGeom>
              <a:rect b="b" l="l" r="r" t="t"/>
              <a:pathLst>
                <a:path extrusionOk="0" h="656" w="266">
                  <a:moveTo>
                    <a:pt x="122" y="317"/>
                  </a:moveTo>
                  <a:cubicBezTo>
                    <a:pt x="74" y="495"/>
                    <a:pt x="70" y="651"/>
                    <a:pt x="48" y="655"/>
                  </a:cubicBezTo>
                  <a:cubicBezTo>
                    <a:pt x="31" y="655"/>
                    <a:pt x="1" y="495"/>
                    <a:pt x="53" y="295"/>
                  </a:cubicBezTo>
                  <a:cubicBezTo>
                    <a:pt x="83" y="200"/>
                    <a:pt x="131" y="118"/>
                    <a:pt x="174" y="70"/>
                  </a:cubicBezTo>
                  <a:cubicBezTo>
                    <a:pt x="217" y="18"/>
                    <a:pt x="252" y="0"/>
                    <a:pt x="261" y="5"/>
                  </a:cubicBezTo>
                  <a:cubicBezTo>
                    <a:pt x="265" y="13"/>
                    <a:pt x="243" y="48"/>
                    <a:pt x="213" y="100"/>
                  </a:cubicBezTo>
                  <a:cubicBezTo>
                    <a:pt x="183" y="152"/>
                    <a:pt x="148" y="226"/>
                    <a:pt x="122" y="317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4266419" y="2990364"/>
              <a:ext cx="60589" cy="56899"/>
            </a:xfrm>
            <a:custGeom>
              <a:rect b="b" l="l" r="r" t="t"/>
              <a:pathLst>
                <a:path extrusionOk="0" h="478" w="509">
                  <a:moveTo>
                    <a:pt x="504" y="469"/>
                  </a:moveTo>
                  <a:cubicBezTo>
                    <a:pt x="504" y="478"/>
                    <a:pt x="443" y="469"/>
                    <a:pt x="361" y="430"/>
                  </a:cubicBezTo>
                  <a:cubicBezTo>
                    <a:pt x="278" y="391"/>
                    <a:pt x="179" y="313"/>
                    <a:pt x="83" y="213"/>
                  </a:cubicBezTo>
                  <a:cubicBezTo>
                    <a:pt x="57" y="187"/>
                    <a:pt x="36" y="157"/>
                    <a:pt x="14" y="131"/>
                  </a:cubicBezTo>
                  <a:cubicBezTo>
                    <a:pt x="22" y="70"/>
                    <a:pt x="18" y="40"/>
                    <a:pt x="18" y="40"/>
                  </a:cubicBezTo>
                  <a:lnTo>
                    <a:pt x="1" y="1"/>
                  </a:lnTo>
                  <a:cubicBezTo>
                    <a:pt x="40" y="53"/>
                    <a:pt x="83" y="109"/>
                    <a:pt x="135" y="166"/>
                  </a:cubicBezTo>
                  <a:cubicBezTo>
                    <a:pt x="226" y="261"/>
                    <a:pt x="317" y="339"/>
                    <a:pt x="387" y="387"/>
                  </a:cubicBezTo>
                  <a:cubicBezTo>
                    <a:pt x="456" y="434"/>
                    <a:pt x="508" y="456"/>
                    <a:pt x="504" y="469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4290226" y="2135697"/>
              <a:ext cx="320561" cy="601960"/>
            </a:xfrm>
            <a:custGeom>
              <a:rect b="b" l="l" r="r" t="t"/>
              <a:pathLst>
                <a:path extrusionOk="0" h="5057" w="2693">
                  <a:moveTo>
                    <a:pt x="2459" y="4462"/>
                  </a:moveTo>
                  <a:cubicBezTo>
                    <a:pt x="2459" y="4597"/>
                    <a:pt x="2333" y="4709"/>
                    <a:pt x="2177" y="4709"/>
                  </a:cubicBezTo>
                  <a:lnTo>
                    <a:pt x="547" y="4709"/>
                  </a:lnTo>
                  <a:cubicBezTo>
                    <a:pt x="464" y="4709"/>
                    <a:pt x="390" y="4679"/>
                    <a:pt x="338" y="4631"/>
                  </a:cubicBezTo>
                  <a:cubicBezTo>
                    <a:pt x="291" y="4588"/>
                    <a:pt x="260" y="4527"/>
                    <a:pt x="260" y="4462"/>
                  </a:cubicBezTo>
                  <a:lnTo>
                    <a:pt x="260" y="500"/>
                  </a:lnTo>
                  <a:cubicBezTo>
                    <a:pt x="260" y="361"/>
                    <a:pt x="390" y="248"/>
                    <a:pt x="547" y="248"/>
                  </a:cubicBezTo>
                  <a:lnTo>
                    <a:pt x="2177" y="248"/>
                  </a:lnTo>
                  <a:cubicBezTo>
                    <a:pt x="2333" y="248"/>
                    <a:pt x="2459" y="361"/>
                    <a:pt x="2459" y="500"/>
                  </a:cubicBezTo>
                  <a:close/>
                  <a:moveTo>
                    <a:pt x="2342" y="1"/>
                  </a:moveTo>
                  <a:lnTo>
                    <a:pt x="347" y="1"/>
                  </a:lnTo>
                  <a:cubicBezTo>
                    <a:pt x="156" y="1"/>
                    <a:pt x="0" y="157"/>
                    <a:pt x="0" y="352"/>
                  </a:cubicBezTo>
                  <a:lnTo>
                    <a:pt x="0" y="3097"/>
                  </a:lnTo>
                  <a:cubicBezTo>
                    <a:pt x="239" y="3522"/>
                    <a:pt x="0" y="4250"/>
                    <a:pt x="0" y="4250"/>
                  </a:cubicBezTo>
                  <a:lnTo>
                    <a:pt x="0" y="4705"/>
                  </a:lnTo>
                  <a:cubicBezTo>
                    <a:pt x="0" y="4900"/>
                    <a:pt x="156" y="5056"/>
                    <a:pt x="347" y="5056"/>
                  </a:cubicBezTo>
                  <a:lnTo>
                    <a:pt x="2342" y="5056"/>
                  </a:lnTo>
                  <a:cubicBezTo>
                    <a:pt x="2537" y="5056"/>
                    <a:pt x="2693" y="4900"/>
                    <a:pt x="2693" y="4705"/>
                  </a:cubicBezTo>
                  <a:lnTo>
                    <a:pt x="2693" y="352"/>
                  </a:lnTo>
                  <a:cubicBezTo>
                    <a:pt x="2693" y="157"/>
                    <a:pt x="2537" y="1"/>
                    <a:pt x="23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4321175" y="2165217"/>
              <a:ext cx="261758" cy="531134"/>
            </a:xfrm>
            <a:custGeom>
              <a:rect b="b" l="l" r="r" t="t"/>
              <a:pathLst>
                <a:path extrusionOk="0" h="4462" w="2199">
                  <a:moveTo>
                    <a:pt x="2199" y="252"/>
                  </a:moveTo>
                  <a:lnTo>
                    <a:pt x="2199" y="4214"/>
                  </a:lnTo>
                  <a:cubicBezTo>
                    <a:pt x="2199" y="4349"/>
                    <a:pt x="2073" y="4461"/>
                    <a:pt x="1917" y="4461"/>
                  </a:cubicBezTo>
                  <a:lnTo>
                    <a:pt x="287" y="4461"/>
                  </a:lnTo>
                  <a:cubicBezTo>
                    <a:pt x="204" y="4461"/>
                    <a:pt x="130" y="4431"/>
                    <a:pt x="78" y="4383"/>
                  </a:cubicBezTo>
                  <a:cubicBezTo>
                    <a:pt x="31" y="4340"/>
                    <a:pt x="0" y="4279"/>
                    <a:pt x="0" y="4214"/>
                  </a:cubicBezTo>
                  <a:lnTo>
                    <a:pt x="0" y="252"/>
                  </a:lnTo>
                  <a:cubicBezTo>
                    <a:pt x="0" y="113"/>
                    <a:pt x="130" y="0"/>
                    <a:pt x="287" y="0"/>
                  </a:cubicBezTo>
                  <a:lnTo>
                    <a:pt x="1917" y="0"/>
                  </a:lnTo>
                  <a:cubicBezTo>
                    <a:pt x="2073" y="0"/>
                    <a:pt x="2199" y="113"/>
                    <a:pt x="2199" y="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4392953" y="2330318"/>
              <a:ext cx="118202" cy="176648"/>
            </a:xfrm>
            <a:custGeom>
              <a:rect b="b" l="l" r="r" t="t"/>
              <a:pathLst>
                <a:path extrusionOk="0" h="1484" w="993">
                  <a:moveTo>
                    <a:pt x="629" y="1310"/>
                  </a:moveTo>
                  <a:lnTo>
                    <a:pt x="629" y="1483"/>
                  </a:lnTo>
                  <a:lnTo>
                    <a:pt x="403" y="1483"/>
                  </a:lnTo>
                  <a:lnTo>
                    <a:pt x="403" y="1319"/>
                  </a:lnTo>
                  <a:cubicBezTo>
                    <a:pt x="247" y="1306"/>
                    <a:pt x="95" y="1266"/>
                    <a:pt x="0" y="1206"/>
                  </a:cubicBezTo>
                  <a:lnTo>
                    <a:pt x="121" y="937"/>
                  </a:lnTo>
                  <a:cubicBezTo>
                    <a:pt x="226" y="998"/>
                    <a:pt x="364" y="1037"/>
                    <a:pt x="486" y="1037"/>
                  </a:cubicBezTo>
                  <a:cubicBezTo>
                    <a:pt x="590" y="1037"/>
                    <a:pt x="629" y="1015"/>
                    <a:pt x="629" y="976"/>
                  </a:cubicBezTo>
                  <a:cubicBezTo>
                    <a:pt x="629" y="837"/>
                    <a:pt x="17" y="950"/>
                    <a:pt x="17" y="538"/>
                  </a:cubicBezTo>
                  <a:cubicBezTo>
                    <a:pt x="17" y="360"/>
                    <a:pt x="147" y="209"/>
                    <a:pt x="403" y="174"/>
                  </a:cubicBezTo>
                  <a:lnTo>
                    <a:pt x="403" y="0"/>
                  </a:lnTo>
                  <a:lnTo>
                    <a:pt x="629" y="0"/>
                  </a:lnTo>
                  <a:lnTo>
                    <a:pt x="629" y="170"/>
                  </a:lnTo>
                  <a:cubicBezTo>
                    <a:pt x="746" y="183"/>
                    <a:pt x="859" y="213"/>
                    <a:pt x="945" y="261"/>
                  </a:cubicBezTo>
                  <a:lnTo>
                    <a:pt x="837" y="534"/>
                  </a:lnTo>
                  <a:cubicBezTo>
                    <a:pt x="728" y="477"/>
                    <a:pt x="624" y="451"/>
                    <a:pt x="529" y="451"/>
                  </a:cubicBezTo>
                  <a:cubicBezTo>
                    <a:pt x="421" y="451"/>
                    <a:pt x="386" y="482"/>
                    <a:pt x="386" y="521"/>
                  </a:cubicBezTo>
                  <a:cubicBezTo>
                    <a:pt x="386" y="651"/>
                    <a:pt x="993" y="542"/>
                    <a:pt x="993" y="950"/>
                  </a:cubicBezTo>
                  <a:cubicBezTo>
                    <a:pt x="993" y="1119"/>
                    <a:pt x="872" y="1266"/>
                    <a:pt x="629" y="13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4478063" y="2661591"/>
              <a:ext cx="564702" cy="514231"/>
            </a:xfrm>
            <a:custGeom>
              <a:rect b="b" l="l" r="r" t="t"/>
              <a:pathLst>
                <a:path extrusionOk="0" h="4320" w="4744">
                  <a:moveTo>
                    <a:pt x="4744" y="2615"/>
                  </a:moveTo>
                  <a:cubicBezTo>
                    <a:pt x="4163" y="3383"/>
                    <a:pt x="3365" y="3981"/>
                    <a:pt x="2446" y="4319"/>
                  </a:cubicBezTo>
                  <a:lnTo>
                    <a:pt x="2051" y="4016"/>
                  </a:lnTo>
                  <a:cubicBezTo>
                    <a:pt x="2051" y="4016"/>
                    <a:pt x="1830" y="4033"/>
                    <a:pt x="1535" y="3712"/>
                  </a:cubicBezTo>
                  <a:cubicBezTo>
                    <a:pt x="1535" y="3712"/>
                    <a:pt x="1323" y="3474"/>
                    <a:pt x="1089" y="3283"/>
                  </a:cubicBezTo>
                  <a:cubicBezTo>
                    <a:pt x="1110" y="3144"/>
                    <a:pt x="1201" y="3045"/>
                    <a:pt x="1201" y="3045"/>
                  </a:cubicBezTo>
                  <a:cubicBezTo>
                    <a:pt x="1145" y="2988"/>
                    <a:pt x="1080" y="2949"/>
                    <a:pt x="1028" y="2919"/>
                  </a:cubicBezTo>
                  <a:cubicBezTo>
                    <a:pt x="941" y="2871"/>
                    <a:pt x="872" y="2850"/>
                    <a:pt x="872" y="2850"/>
                  </a:cubicBezTo>
                  <a:cubicBezTo>
                    <a:pt x="777" y="2863"/>
                    <a:pt x="716" y="2941"/>
                    <a:pt x="681" y="3010"/>
                  </a:cubicBezTo>
                  <a:cubicBezTo>
                    <a:pt x="620" y="2936"/>
                    <a:pt x="564" y="2802"/>
                    <a:pt x="816" y="2667"/>
                  </a:cubicBezTo>
                  <a:cubicBezTo>
                    <a:pt x="816" y="2667"/>
                    <a:pt x="963" y="2624"/>
                    <a:pt x="1154" y="2646"/>
                  </a:cubicBezTo>
                  <a:cubicBezTo>
                    <a:pt x="1310" y="2663"/>
                    <a:pt x="1496" y="2728"/>
                    <a:pt x="1657" y="2893"/>
                  </a:cubicBezTo>
                  <a:cubicBezTo>
                    <a:pt x="1657" y="2893"/>
                    <a:pt x="1965" y="3188"/>
                    <a:pt x="1817" y="2763"/>
                  </a:cubicBezTo>
                  <a:cubicBezTo>
                    <a:pt x="1817" y="2763"/>
                    <a:pt x="1709" y="2507"/>
                    <a:pt x="1332" y="2069"/>
                  </a:cubicBezTo>
                  <a:cubicBezTo>
                    <a:pt x="1306" y="2039"/>
                    <a:pt x="1275" y="2004"/>
                    <a:pt x="1245" y="1969"/>
                  </a:cubicBezTo>
                  <a:lnTo>
                    <a:pt x="118" y="695"/>
                  </a:lnTo>
                  <a:cubicBezTo>
                    <a:pt x="118" y="695"/>
                    <a:pt x="105" y="673"/>
                    <a:pt x="87" y="638"/>
                  </a:cubicBezTo>
                  <a:cubicBezTo>
                    <a:pt x="48" y="560"/>
                    <a:pt x="0" y="404"/>
                    <a:pt x="118" y="252"/>
                  </a:cubicBezTo>
                  <a:cubicBezTo>
                    <a:pt x="118" y="252"/>
                    <a:pt x="343" y="1"/>
                    <a:pt x="738" y="383"/>
                  </a:cubicBezTo>
                  <a:lnTo>
                    <a:pt x="946" y="586"/>
                  </a:lnTo>
                  <a:lnTo>
                    <a:pt x="1639" y="1258"/>
                  </a:lnTo>
                  <a:lnTo>
                    <a:pt x="1956" y="1562"/>
                  </a:lnTo>
                  <a:cubicBezTo>
                    <a:pt x="1956" y="1562"/>
                    <a:pt x="2043" y="1211"/>
                    <a:pt x="2580" y="1393"/>
                  </a:cubicBezTo>
                  <a:cubicBezTo>
                    <a:pt x="2580" y="1393"/>
                    <a:pt x="2905" y="1055"/>
                    <a:pt x="3352" y="1410"/>
                  </a:cubicBezTo>
                  <a:cubicBezTo>
                    <a:pt x="3352" y="1410"/>
                    <a:pt x="3603" y="1146"/>
                    <a:pt x="3972" y="1592"/>
                  </a:cubicBezTo>
                  <a:close/>
                </a:path>
              </a:pathLst>
            </a:custGeom>
            <a:solidFill>
              <a:srgbClr val="FFAF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4559125" y="3000720"/>
              <a:ext cx="62017" cy="51780"/>
            </a:xfrm>
            <a:custGeom>
              <a:rect b="b" l="l" r="r" t="t"/>
              <a:pathLst>
                <a:path extrusionOk="0" h="435" w="521">
                  <a:moveTo>
                    <a:pt x="520" y="196"/>
                  </a:moveTo>
                  <a:cubicBezTo>
                    <a:pt x="520" y="196"/>
                    <a:pt x="429" y="295"/>
                    <a:pt x="408" y="434"/>
                  </a:cubicBezTo>
                  <a:cubicBezTo>
                    <a:pt x="291" y="334"/>
                    <a:pt x="169" y="252"/>
                    <a:pt x="65" y="217"/>
                  </a:cubicBezTo>
                  <a:cubicBezTo>
                    <a:pt x="65" y="217"/>
                    <a:pt x="31" y="196"/>
                    <a:pt x="0" y="161"/>
                  </a:cubicBezTo>
                  <a:cubicBezTo>
                    <a:pt x="35" y="92"/>
                    <a:pt x="96" y="14"/>
                    <a:pt x="191" y="1"/>
                  </a:cubicBezTo>
                  <a:cubicBezTo>
                    <a:pt x="191" y="1"/>
                    <a:pt x="373" y="57"/>
                    <a:pt x="520" y="196"/>
                  </a:cubicBezTo>
                  <a:close/>
                </a:path>
              </a:pathLst>
            </a:custGeom>
            <a:solidFill>
              <a:srgbClr val="FFCC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4493061" y="2686945"/>
              <a:ext cx="60946" cy="70350"/>
            </a:xfrm>
            <a:custGeom>
              <a:rect b="b" l="l" r="r" t="t"/>
              <a:pathLst>
                <a:path extrusionOk="0" h="591" w="512">
                  <a:moveTo>
                    <a:pt x="252" y="590"/>
                  </a:moveTo>
                  <a:cubicBezTo>
                    <a:pt x="252" y="590"/>
                    <a:pt x="312" y="343"/>
                    <a:pt x="512" y="326"/>
                  </a:cubicBezTo>
                  <a:cubicBezTo>
                    <a:pt x="512" y="326"/>
                    <a:pt x="325" y="0"/>
                    <a:pt x="126" y="96"/>
                  </a:cubicBezTo>
                  <a:cubicBezTo>
                    <a:pt x="126" y="96"/>
                    <a:pt x="0" y="170"/>
                    <a:pt x="26" y="291"/>
                  </a:cubicBezTo>
                  <a:cubicBezTo>
                    <a:pt x="26" y="291"/>
                    <a:pt x="74" y="404"/>
                    <a:pt x="252" y="590"/>
                  </a:cubicBezTo>
                  <a:close/>
                </a:path>
              </a:pathLst>
            </a:custGeom>
            <a:solidFill>
              <a:srgbClr val="FFCC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4740773" y="2251874"/>
              <a:ext cx="216287" cy="216406"/>
            </a:xfrm>
            <a:custGeom>
              <a:rect b="b" l="l" r="r" t="t"/>
              <a:pathLst>
                <a:path extrusionOk="0" h="1818" w="1817">
                  <a:moveTo>
                    <a:pt x="1817" y="907"/>
                  </a:moveTo>
                  <a:cubicBezTo>
                    <a:pt x="1817" y="1410"/>
                    <a:pt x="1409" y="1817"/>
                    <a:pt x="907" y="1817"/>
                  </a:cubicBezTo>
                  <a:cubicBezTo>
                    <a:pt x="408" y="1817"/>
                    <a:pt x="0" y="1410"/>
                    <a:pt x="0" y="907"/>
                  </a:cubicBezTo>
                  <a:cubicBezTo>
                    <a:pt x="0" y="408"/>
                    <a:pt x="408" y="0"/>
                    <a:pt x="907" y="0"/>
                  </a:cubicBezTo>
                  <a:cubicBezTo>
                    <a:pt x="1409" y="0"/>
                    <a:pt x="1817" y="408"/>
                    <a:pt x="1817" y="9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4761961" y="2309725"/>
              <a:ext cx="165221" cy="108917"/>
            </a:xfrm>
            <a:custGeom>
              <a:rect b="b" l="l" r="r" t="t"/>
              <a:pathLst>
                <a:path extrusionOk="0" h="915" w="1388">
                  <a:moveTo>
                    <a:pt x="130" y="915"/>
                  </a:moveTo>
                  <a:lnTo>
                    <a:pt x="0" y="369"/>
                  </a:lnTo>
                  <a:lnTo>
                    <a:pt x="187" y="325"/>
                  </a:lnTo>
                  <a:lnTo>
                    <a:pt x="256" y="624"/>
                  </a:lnTo>
                  <a:lnTo>
                    <a:pt x="1292" y="0"/>
                  </a:lnTo>
                  <a:lnTo>
                    <a:pt x="1388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5" name="Google Shape;2075;p52"/>
          <p:cNvGrpSpPr/>
          <p:nvPr/>
        </p:nvGrpSpPr>
        <p:grpSpPr>
          <a:xfrm>
            <a:off x="1271426" y="2446211"/>
            <a:ext cx="700045" cy="891929"/>
            <a:chOff x="1804826" y="2141411"/>
            <a:chExt cx="700045" cy="891929"/>
          </a:xfrm>
        </p:grpSpPr>
        <p:sp>
          <p:nvSpPr>
            <p:cNvPr id="2076" name="Google Shape;2076;p52"/>
            <p:cNvSpPr/>
            <p:nvPr/>
          </p:nvSpPr>
          <p:spPr>
            <a:xfrm>
              <a:off x="2028850" y="2141411"/>
              <a:ext cx="476021" cy="891929"/>
            </a:xfrm>
            <a:custGeom>
              <a:rect b="b" l="l" r="r" t="t"/>
              <a:pathLst>
                <a:path extrusionOk="0" h="7493" w="3999">
                  <a:moveTo>
                    <a:pt x="3651" y="6613"/>
                  </a:moveTo>
                  <a:cubicBezTo>
                    <a:pt x="3651" y="6816"/>
                    <a:pt x="3460" y="6981"/>
                    <a:pt x="3231" y="6981"/>
                  </a:cubicBezTo>
                  <a:lnTo>
                    <a:pt x="811" y="6981"/>
                  </a:lnTo>
                  <a:cubicBezTo>
                    <a:pt x="694" y="6981"/>
                    <a:pt x="586" y="6938"/>
                    <a:pt x="508" y="6868"/>
                  </a:cubicBezTo>
                  <a:cubicBezTo>
                    <a:pt x="434" y="6799"/>
                    <a:pt x="391" y="6708"/>
                    <a:pt x="391" y="6613"/>
                  </a:cubicBezTo>
                  <a:lnTo>
                    <a:pt x="391" y="733"/>
                  </a:lnTo>
                  <a:cubicBezTo>
                    <a:pt x="391" y="534"/>
                    <a:pt x="582" y="365"/>
                    <a:pt x="811" y="365"/>
                  </a:cubicBezTo>
                  <a:lnTo>
                    <a:pt x="3231" y="365"/>
                  </a:lnTo>
                  <a:cubicBezTo>
                    <a:pt x="3460" y="365"/>
                    <a:pt x="3651" y="534"/>
                    <a:pt x="3651" y="733"/>
                  </a:cubicBezTo>
                  <a:close/>
                  <a:moveTo>
                    <a:pt x="3478" y="1"/>
                  </a:moveTo>
                  <a:lnTo>
                    <a:pt x="521" y="1"/>
                  </a:lnTo>
                  <a:cubicBezTo>
                    <a:pt x="235" y="1"/>
                    <a:pt x="1" y="230"/>
                    <a:pt x="1" y="517"/>
                  </a:cubicBezTo>
                  <a:lnTo>
                    <a:pt x="1" y="6300"/>
                  </a:lnTo>
                  <a:lnTo>
                    <a:pt x="1" y="6977"/>
                  </a:lnTo>
                  <a:cubicBezTo>
                    <a:pt x="1" y="7259"/>
                    <a:pt x="235" y="7493"/>
                    <a:pt x="521" y="7493"/>
                  </a:cubicBezTo>
                  <a:lnTo>
                    <a:pt x="3478" y="7493"/>
                  </a:lnTo>
                  <a:cubicBezTo>
                    <a:pt x="3764" y="7493"/>
                    <a:pt x="3998" y="7259"/>
                    <a:pt x="3998" y="6977"/>
                  </a:cubicBezTo>
                  <a:lnTo>
                    <a:pt x="3998" y="517"/>
                  </a:lnTo>
                  <a:cubicBezTo>
                    <a:pt x="3998" y="230"/>
                    <a:pt x="3764" y="1"/>
                    <a:pt x="34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2075273" y="2184739"/>
              <a:ext cx="388292" cy="787774"/>
            </a:xfrm>
            <a:custGeom>
              <a:rect b="b" l="l" r="r" t="t"/>
              <a:pathLst>
                <a:path extrusionOk="0" h="6618" w="3262">
                  <a:moveTo>
                    <a:pt x="3261" y="369"/>
                  </a:moveTo>
                  <a:lnTo>
                    <a:pt x="3261" y="6249"/>
                  </a:lnTo>
                  <a:cubicBezTo>
                    <a:pt x="3261" y="6452"/>
                    <a:pt x="3070" y="6617"/>
                    <a:pt x="2841" y="6617"/>
                  </a:cubicBezTo>
                  <a:lnTo>
                    <a:pt x="421" y="6617"/>
                  </a:lnTo>
                  <a:cubicBezTo>
                    <a:pt x="304" y="6617"/>
                    <a:pt x="196" y="6574"/>
                    <a:pt x="118" y="6504"/>
                  </a:cubicBezTo>
                  <a:cubicBezTo>
                    <a:pt x="44" y="6435"/>
                    <a:pt x="1" y="6344"/>
                    <a:pt x="1" y="6249"/>
                  </a:cubicBezTo>
                  <a:lnTo>
                    <a:pt x="1" y="369"/>
                  </a:lnTo>
                  <a:cubicBezTo>
                    <a:pt x="1" y="170"/>
                    <a:pt x="192" y="1"/>
                    <a:pt x="421" y="1"/>
                  </a:cubicBezTo>
                  <a:lnTo>
                    <a:pt x="2841" y="1"/>
                  </a:lnTo>
                  <a:cubicBezTo>
                    <a:pt x="3070" y="1"/>
                    <a:pt x="3261" y="170"/>
                    <a:pt x="3261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2113960" y="2320557"/>
              <a:ext cx="305682" cy="48090"/>
            </a:xfrm>
            <a:custGeom>
              <a:rect b="b" l="l" r="r" t="t"/>
              <a:pathLst>
                <a:path extrusionOk="0" h="404" w="2568">
                  <a:moveTo>
                    <a:pt x="2568" y="403"/>
                  </a:moveTo>
                  <a:lnTo>
                    <a:pt x="1" y="403"/>
                  </a:lnTo>
                  <a:lnTo>
                    <a:pt x="1" y="0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2113960" y="2396858"/>
              <a:ext cx="81182" cy="99275"/>
            </a:xfrm>
            <a:custGeom>
              <a:rect b="b" l="l" r="r" t="t"/>
              <a:pathLst>
                <a:path extrusionOk="0" h="834" w="682">
                  <a:moveTo>
                    <a:pt x="682" y="833"/>
                  </a:moveTo>
                  <a:lnTo>
                    <a:pt x="1" y="83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2113960" y="2509346"/>
              <a:ext cx="81182" cy="13570"/>
            </a:xfrm>
            <a:custGeom>
              <a:rect b="b" l="l" r="r" t="t"/>
              <a:pathLst>
                <a:path extrusionOk="0" h="114" w="682">
                  <a:moveTo>
                    <a:pt x="682" y="114"/>
                  </a:moveTo>
                  <a:lnTo>
                    <a:pt x="1" y="114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2226567" y="2396858"/>
              <a:ext cx="80587" cy="99275"/>
            </a:xfrm>
            <a:custGeom>
              <a:rect b="b" l="l" r="r" t="t"/>
              <a:pathLst>
                <a:path extrusionOk="0" h="834" w="677">
                  <a:moveTo>
                    <a:pt x="676" y="833"/>
                  </a:moveTo>
                  <a:lnTo>
                    <a:pt x="0" y="833"/>
                  </a:lnTo>
                  <a:lnTo>
                    <a:pt x="0" y="1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2226567" y="2509346"/>
              <a:ext cx="80587" cy="13570"/>
            </a:xfrm>
            <a:custGeom>
              <a:rect b="b" l="l" r="r" t="t"/>
              <a:pathLst>
                <a:path extrusionOk="0" h="114" w="677">
                  <a:moveTo>
                    <a:pt x="676" y="114"/>
                  </a:moveTo>
                  <a:lnTo>
                    <a:pt x="0" y="114"/>
                  </a:lnTo>
                  <a:lnTo>
                    <a:pt x="0" y="1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2338459" y="2396858"/>
              <a:ext cx="81182" cy="99275"/>
            </a:xfrm>
            <a:custGeom>
              <a:rect b="b" l="l" r="r" t="t"/>
              <a:pathLst>
                <a:path extrusionOk="0" h="834" w="682">
                  <a:moveTo>
                    <a:pt x="682" y="833"/>
                  </a:moveTo>
                  <a:lnTo>
                    <a:pt x="1" y="83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2338459" y="2509346"/>
              <a:ext cx="81182" cy="13570"/>
            </a:xfrm>
            <a:custGeom>
              <a:rect b="b" l="l" r="r" t="t"/>
              <a:pathLst>
                <a:path extrusionOk="0" h="114" w="682">
                  <a:moveTo>
                    <a:pt x="682" y="114"/>
                  </a:moveTo>
                  <a:lnTo>
                    <a:pt x="1" y="114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2113960" y="2562078"/>
              <a:ext cx="81182" cy="99632"/>
            </a:xfrm>
            <a:custGeom>
              <a:rect b="b" l="l" r="r" t="t"/>
              <a:pathLst>
                <a:path extrusionOk="0" h="837" w="682">
                  <a:moveTo>
                    <a:pt x="682" y="837"/>
                  </a:moveTo>
                  <a:lnTo>
                    <a:pt x="1" y="837"/>
                  </a:lnTo>
                  <a:lnTo>
                    <a:pt x="1" y="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2113960" y="2675042"/>
              <a:ext cx="81182" cy="13570"/>
            </a:xfrm>
            <a:custGeom>
              <a:rect b="b" l="l" r="r" t="t"/>
              <a:pathLst>
                <a:path extrusionOk="0" h="114" w="682">
                  <a:moveTo>
                    <a:pt x="682" y="113"/>
                  </a:moveTo>
                  <a:lnTo>
                    <a:pt x="1" y="11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2226567" y="2562078"/>
              <a:ext cx="80587" cy="99632"/>
            </a:xfrm>
            <a:custGeom>
              <a:rect b="b" l="l" r="r" t="t"/>
              <a:pathLst>
                <a:path extrusionOk="0" h="837" w="677">
                  <a:moveTo>
                    <a:pt x="676" y="837"/>
                  </a:moveTo>
                  <a:lnTo>
                    <a:pt x="0" y="837"/>
                  </a:lnTo>
                  <a:lnTo>
                    <a:pt x="0" y="0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2226567" y="2675042"/>
              <a:ext cx="80587" cy="13570"/>
            </a:xfrm>
            <a:custGeom>
              <a:rect b="b" l="l" r="r" t="t"/>
              <a:pathLst>
                <a:path extrusionOk="0" h="114" w="677">
                  <a:moveTo>
                    <a:pt x="676" y="113"/>
                  </a:moveTo>
                  <a:lnTo>
                    <a:pt x="0" y="113"/>
                  </a:lnTo>
                  <a:lnTo>
                    <a:pt x="0" y="1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2338459" y="2562078"/>
              <a:ext cx="81182" cy="99632"/>
            </a:xfrm>
            <a:custGeom>
              <a:rect b="b" l="l" r="r" t="t"/>
              <a:pathLst>
                <a:path extrusionOk="0" h="837" w="682">
                  <a:moveTo>
                    <a:pt x="682" y="837"/>
                  </a:moveTo>
                  <a:lnTo>
                    <a:pt x="1" y="837"/>
                  </a:lnTo>
                  <a:lnTo>
                    <a:pt x="1" y="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2338459" y="2675042"/>
              <a:ext cx="81182" cy="13570"/>
            </a:xfrm>
            <a:custGeom>
              <a:rect b="b" l="l" r="r" t="t"/>
              <a:pathLst>
                <a:path extrusionOk="0" h="114" w="682">
                  <a:moveTo>
                    <a:pt x="682" y="113"/>
                  </a:moveTo>
                  <a:lnTo>
                    <a:pt x="1" y="11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2113960" y="2727655"/>
              <a:ext cx="81182" cy="99275"/>
            </a:xfrm>
            <a:custGeom>
              <a:rect b="b" l="l" r="r" t="t"/>
              <a:pathLst>
                <a:path extrusionOk="0" h="834" w="682">
                  <a:moveTo>
                    <a:pt x="682" y="833"/>
                  </a:moveTo>
                  <a:lnTo>
                    <a:pt x="1" y="83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2113960" y="2840738"/>
              <a:ext cx="81182" cy="13570"/>
            </a:xfrm>
            <a:custGeom>
              <a:rect b="b" l="l" r="r" t="t"/>
              <a:pathLst>
                <a:path extrusionOk="0" h="114" w="682">
                  <a:moveTo>
                    <a:pt x="682" y="113"/>
                  </a:moveTo>
                  <a:lnTo>
                    <a:pt x="1" y="113"/>
                  </a:lnTo>
                  <a:lnTo>
                    <a:pt x="1" y="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2226567" y="2727655"/>
              <a:ext cx="80587" cy="99275"/>
            </a:xfrm>
            <a:custGeom>
              <a:rect b="b" l="l" r="r" t="t"/>
              <a:pathLst>
                <a:path extrusionOk="0" h="834" w="677">
                  <a:moveTo>
                    <a:pt x="676" y="833"/>
                  </a:moveTo>
                  <a:lnTo>
                    <a:pt x="0" y="833"/>
                  </a:lnTo>
                  <a:lnTo>
                    <a:pt x="0" y="1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2226567" y="2840738"/>
              <a:ext cx="80587" cy="13570"/>
            </a:xfrm>
            <a:custGeom>
              <a:rect b="b" l="l" r="r" t="t"/>
              <a:pathLst>
                <a:path extrusionOk="0" h="114" w="677">
                  <a:moveTo>
                    <a:pt x="676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2338459" y="2727655"/>
              <a:ext cx="81182" cy="99275"/>
            </a:xfrm>
            <a:custGeom>
              <a:rect b="b" l="l" r="r" t="t"/>
              <a:pathLst>
                <a:path extrusionOk="0" h="834" w="682">
                  <a:moveTo>
                    <a:pt x="682" y="833"/>
                  </a:moveTo>
                  <a:lnTo>
                    <a:pt x="1" y="83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2338459" y="2840738"/>
              <a:ext cx="81182" cy="13570"/>
            </a:xfrm>
            <a:custGeom>
              <a:rect b="b" l="l" r="r" t="t"/>
              <a:pathLst>
                <a:path extrusionOk="0" h="114" w="682">
                  <a:moveTo>
                    <a:pt x="682" y="113"/>
                  </a:moveTo>
                  <a:lnTo>
                    <a:pt x="1" y="113"/>
                  </a:lnTo>
                  <a:lnTo>
                    <a:pt x="1" y="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1819348" y="2746344"/>
              <a:ext cx="177600" cy="177600"/>
            </a:xfrm>
            <a:custGeom>
              <a:rect b="b" l="l" r="r" t="t"/>
              <a:pathLst>
                <a:path extrusionOk="0" h="1492" w="1492">
                  <a:moveTo>
                    <a:pt x="156" y="1492"/>
                  </a:moveTo>
                  <a:lnTo>
                    <a:pt x="0" y="1340"/>
                  </a:lnTo>
                  <a:lnTo>
                    <a:pt x="1340" y="0"/>
                  </a:lnTo>
                  <a:lnTo>
                    <a:pt x="1492" y="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1804826" y="2793719"/>
              <a:ext cx="144628" cy="144628"/>
            </a:xfrm>
            <a:custGeom>
              <a:rect b="b" l="l" r="r" t="t"/>
              <a:pathLst>
                <a:path extrusionOk="0" h="1215" w="1215">
                  <a:moveTo>
                    <a:pt x="75" y="1146"/>
                  </a:moveTo>
                  <a:cubicBezTo>
                    <a:pt x="1" y="1076"/>
                    <a:pt x="1" y="959"/>
                    <a:pt x="75" y="890"/>
                  </a:cubicBezTo>
                  <a:lnTo>
                    <a:pt x="890" y="75"/>
                  </a:lnTo>
                  <a:cubicBezTo>
                    <a:pt x="959" y="1"/>
                    <a:pt x="1072" y="1"/>
                    <a:pt x="1145" y="75"/>
                  </a:cubicBezTo>
                  <a:cubicBezTo>
                    <a:pt x="1215" y="144"/>
                    <a:pt x="1215" y="257"/>
                    <a:pt x="1145" y="330"/>
                  </a:cubicBezTo>
                  <a:lnTo>
                    <a:pt x="326" y="1146"/>
                  </a:lnTo>
                  <a:cubicBezTo>
                    <a:pt x="257" y="1215"/>
                    <a:pt x="144" y="1215"/>
                    <a:pt x="75" y="1146"/>
                  </a:cubicBezTo>
                  <a:close/>
                </a:path>
              </a:pathLst>
            </a:custGeom>
            <a:solidFill>
              <a:srgbClr val="029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1927194" y="2525892"/>
              <a:ext cx="290683" cy="290683"/>
            </a:xfrm>
            <a:custGeom>
              <a:rect b="b" l="l" r="r" t="t"/>
              <a:pathLst>
                <a:path extrusionOk="0" h="2442" w="2442">
                  <a:moveTo>
                    <a:pt x="1852" y="586"/>
                  </a:moveTo>
                  <a:cubicBezTo>
                    <a:pt x="1505" y="239"/>
                    <a:pt x="937" y="239"/>
                    <a:pt x="586" y="586"/>
                  </a:cubicBezTo>
                  <a:cubicBezTo>
                    <a:pt x="235" y="937"/>
                    <a:pt x="235" y="1505"/>
                    <a:pt x="586" y="1852"/>
                  </a:cubicBezTo>
                  <a:cubicBezTo>
                    <a:pt x="937" y="2203"/>
                    <a:pt x="1505" y="2203"/>
                    <a:pt x="1852" y="1852"/>
                  </a:cubicBezTo>
                  <a:cubicBezTo>
                    <a:pt x="2203" y="1505"/>
                    <a:pt x="2203" y="937"/>
                    <a:pt x="1852" y="586"/>
                  </a:cubicBezTo>
                  <a:close/>
                  <a:moveTo>
                    <a:pt x="434" y="2008"/>
                  </a:moveTo>
                  <a:cubicBezTo>
                    <a:pt x="0" y="1575"/>
                    <a:pt x="0" y="868"/>
                    <a:pt x="434" y="434"/>
                  </a:cubicBezTo>
                  <a:cubicBezTo>
                    <a:pt x="868" y="1"/>
                    <a:pt x="1574" y="1"/>
                    <a:pt x="2008" y="434"/>
                  </a:cubicBezTo>
                  <a:cubicBezTo>
                    <a:pt x="2441" y="868"/>
                    <a:pt x="2441" y="1575"/>
                    <a:pt x="2008" y="2008"/>
                  </a:cubicBezTo>
                  <a:cubicBezTo>
                    <a:pt x="1574" y="2442"/>
                    <a:pt x="868" y="2442"/>
                    <a:pt x="434" y="20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0" name="Google Shape;2100;p52"/>
          <p:cNvGrpSpPr/>
          <p:nvPr/>
        </p:nvGrpSpPr>
        <p:grpSpPr>
          <a:xfrm>
            <a:off x="6986881" y="2484421"/>
            <a:ext cx="796463" cy="746348"/>
            <a:chOff x="6457088" y="2179621"/>
            <a:chExt cx="796463" cy="746348"/>
          </a:xfrm>
        </p:grpSpPr>
        <p:sp>
          <p:nvSpPr>
            <p:cNvPr id="2101" name="Google Shape;2101;p52"/>
            <p:cNvSpPr/>
            <p:nvPr/>
          </p:nvSpPr>
          <p:spPr>
            <a:xfrm>
              <a:off x="6830738" y="2378289"/>
              <a:ext cx="36306" cy="36782"/>
            </a:xfrm>
            <a:custGeom>
              <a:rect b="b" l="l" r="r" t="t"/>
              <a:pathLst>
                <a:path extrusionOk="0" h="309" w="305">
                  <a:moveTo>
                    <a:pt x="304" y="157"/>
                  </a:moveTo>
                  <a:cubicBezTo>
                    <a:pt x="304" y="239"/>
                    <a:pt x="235" y="309"/>
                    <a:pt x="152" y="309"/>
                  </a:cubicBezTo>
                  <a:cubicBezTo>
                    <a:pt x="66" y="309"/>
                    <a:pt x="1" y="239"/>
                    <a:pt x="1" y="157"/>
                  </a:cubicBezTo>
                  <a:cubicBezTo>
                    <a:pt x="1" y="70"/>
                    <a:pt x="66" y="1"/>
                    <a:pt x="152" y="1"/>
                  </a:cubicBezTo>
                  <a:cubicBezTo>
                    <a:pt x="235" y="1"/>
                    <a:pt x="304" y="70"/>
                    <a:pt x="304" y="15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7033574" y="2378289"/>
              <a:ext cx="36306" cy="36782"/>
            </a:xfrm>
            <a:custGeom>
              <a:rect b="b" l="l" r="r" t="t"/>
              <a:pathLst>
                <a:path extrusionOk="0" h="309" w="305">
                  <a:moveTo>
                    <a:pt x="304" y="157"/>
                  </a:moveTo>
                  <a:cubicBezTo>
                    <a:pt x="304" y="239"/>
                    <a:pt x="239" y="309"/>
                    <a:pt x="152" y="309"/>
                  </a:cubicBezTo>
                  <a:cubicBezTo>
                    <a:pt x="70" y="309"/>
                    <a:pt x="1" y="239"/>
                    <a:pt x="1" y="157"/>
                  </a:cubicBezTo>
                  <a:cubicBezTo>
                    <a:pt x="1" y="70"/>
                    <a:pt x="70" y="1"/>
                    <a:pt x="152" y="1"/>
                  </a:cubicBezTo>
                  <a:cubicBezTo>
                    <a:pt x="239" y="1"/>
                    <a:pt x="304" y="70"/>
                    <a:pt x="304" y="15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6844189" y="2179621"/>
              <a:ext cx="212239" cy="222000"/>
            </a:xfrm>
            <a:custGeom>
              <a:rect b="b" l="l" r="r" t="t"/>
              <a:pathLst>
                <a:path extrusionOk="0" h="1865" w="1783">
                  <a:moveTo>
                    <a:pt x="1743" y="1865"/>
                  </a:moveTo>
                  <a:cubicBezTo>
                    <a:pt x="1722" y="1865"/>
                    <a:pt x="1704" y="1847"/>
                    <a:pt x="1704" y="1826"/>
                  </a:cubicBezTo>
                  <a:lnTo>
                    <a:pt x="1704" y="894"/>
                  </a:lnTo>
                  <a:cubicBezTo>
                    <a:pt x="1704" y="443"/>
                    <a:pt x="1340" y="78"/>
                    <a:pt x="889" y="78"/>
                  </a:cubicBezTo>
                  <a:cubicBezTo>
                    <a:pt x="443" y="78"/>
                    <a:pt x="78" y="443"/>
                    <a:pt x="78" y="894"/>
                  </a:cubicBezTo>
                  <a:lnTo>
                    <a:pt x="78" y="1826"/>
                  </a:lnTo>
                  <a:cubicBezTo>
                    <a:pt x="78" y="1847"/>
                    <a:pt x="61" y="1865"/>
                    <a:pt x="39" y="1865"/>
                  </a:cubicBezTo>
                  <a:cubicBezTo>
                    <a:pt x="18" y="1865"/>
                    <a:pt x="0" y="1847"/>
                    <a:pt x="0" y="1826"/>
                  </a:cubicBezTo>
                  <a:lnTo>
                    <a:pt x="0" y="894"/>
                  </a:lnTo>
                  <a:cubicBezTo>
                    <a:pt x="0" y="399"/>
                    <a:pt x="399" y="0"/>
                    <a:pt x="889" y="0"/>
                  </a:cubicBezTo>
                  <a:cubicBezTo>
                    <a:pt x="1383" y="0"/>
                    <a:pt x="1782" y="399"/>
                    <a:pt x="1782" y="894"/>
                  </a:cubicBezTo>
                  <a:lnTo>
                    <a:pt x="1782" y="1826"/>
                  </a:lnTo>
                  <a:cubicBezTo>
                    <a:pt x="1782" y="1847"/>
                    <a:pt x="1765" y="1865"/>
                    <a:pt x="1743" y="1865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6706347" y="2353530"/>
              <a:ext cx="166887" cy="537443"/>
            </a:xfrm>
            <a:custGeom>
              <a:rect b="b" l="l" r="r" t="t"/>
              <a:pathLst>
                <a:path extrusionOk="0" h="4515" w="1402">
                  <a:moveTo>
                    <a:pt x="1401" y="1"/>
                  </a:moveTo>
                  <a:lnTo>
                    <a:pt x="855" y="4514"/>
                  </a:lnTo>
                  <a:lnTo>
                    <a:pt x="1" y="4514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6808003" y="2353530"/>
              <a:ext cx="445548" cy="537443"/>
            </a:xfrm>
            <a:custGeom>
              <a:rect b="b" l="l" r="r" t="t"/>
              <a:pathLst>
                <a:path extrusionOk="0" h="4515" w="3743">
                  <a:moveTo>
                    <a:pt x="3743" y="4514"/>
                  </a:moveTo>
                  <a:lnTo>
                    <a:pt x="1" y="4514"/>
                  </a:lnTo>
                  <a:lnTo>
                    <a:pt x="547" y="1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6706347" y="2794315"/>
              <a:ext cx="101775" cy="96656"/>
            </a:xfrm>
            <a:custGeom>
              <a:rect b="b" l="l" r="r" t="t"/>
              <a:pathLst>
                <a:path extrusionOk="0" h="812" w="855">
                  <a:moveTo>
                    <a:pt x="1" y="811"/>
                  </a:moveTo>
                  <a:lnTo>
                    <a:pt x="521" y="0"/>
                  </a:lnTo>
                  <a:lnTo>
                    <a:pt x="855" y="811"/>
                  </a:lnTo>
                  <a:close/>
                </a:path>
              </a:pathLst>
            </a:custGeom>
            <a:solidFill>
              <a:srgbClr val="019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6749199" y="2353054"/>
              <a:ext cx="89871" cy="538395"/>
            </a:xfrm>
            <a:custGeom>
              <a:rect b="b" l="l" r="r" t="t"/>
              <a:pathLst>
                <a:path extrusionOk="0" h="4523" w="755">
                  <a:moveTo>
                    <a:pt x="79" y="4522"/>
                  </a:moveTo>
                  <a:lnTo>
                    <a:pt x="1" y="4509"/>
                  </a:lnTo>
                  <a:lnTo>
                    <a:pt x="677" y="0"/>
                  </a:lnTo>
                  <a:lnTo>
                    <a:pt x="755" y="9"/>
                  </a:lnTo>
                  <a:close/>
                </a:path>
              </a:pathLst>
            </a:custGeom>
            <a:solidFill>
              <a:srgbClr val="019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6910730" y="2378289"/>
              <a:ext cx="36782" cy="36782"/>
            </a:xfrm>
            <a:custGeom>
              <a:rect b="b" l="l" r="r" t="t"/>
              <a:pathLst>
                <a:path extrusionOk="0" h="309" w="309">
                  <a:moveTo>
                    <a:pt x="308" y="157"/>
                  </a:moveTo>
                  <a:cubicBezTo>
                    <a:pt x="308" y="239"/>
                    <a:pt x="239" y="309"/>
                    <a:pt x="157" y="309"/>
                  </a:cubicBezTo>
                  <a:cubicBezTo>
                    <a:pt x="70" y="309"/>
                    <a:pt x="1" y="239"/>
                    <a:pt x="1" y="157"/>
                  </a:cubicBezTo>
                  <a:cubicBezTo>
                    <a:pt x="1" y="70"/>
                    <a:pt x="70" y="1"/>
                    <a:pt x="157" y="1"/>
                  </a:cubicBezTo>
                  <a:cubicBezTo>
                    <a:pt x="239" y="1"/>
                    <a:pt x="308" y="70"/>
                    <a:pt x="308" y="15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7114041" y="2378289"/>
              <a:ext cx="36306" cy="36782"/>
            </a:xfrm>
            <a:custGeom>
              <a:rect b="b" l="l" r="r" t="t"/>
              <a:pathLst>
                <a:path extrusionOk="0" h="309" w="305">
                  <a:moveTo>
                    <a:pt x="304" y="157"/>
                  </a:moveTo>
                  <a:cubicBezTo>
                    <a:pt x="304" y="239"/>
                    <a:pt x="239" y="309"/>
                    <a:pt x="153" y="309"/>
                  </a:cubicBezTo>
                  <a:cubicBezTo>
                    <a:pt x="66" y="309"/>
                    <a:pt x="1" y="239"/>
                    <a:pt x="1" y="157"/>
                  </a:cubicBezTo>
                  <a:cubicBezTo>
                    <a:pt x="1" y="70"/>
                    <a:pt x="66" y="1"/>
                    <a:pt x="153" y="1"/>
                  </a:cubicBezTo>
                  <a:cubicBezTo>
                    <a:pt x="239" y="1"/>
                    <a:pt x="304" y="70"/>
                    <a:pt x="304" y="15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6924657" y="2179621"/>
              <a:ext cx="212239" cy="222000"/>
            </a:xfrm>
            <a:custGeom>
              <a:rect b="b" l="l" r="r" t="t"/>
              <a:pathLst>
                <a:path extrusionOk="0" h="1865" w="1783">
                  <a:moveTo>
                    <a:pt x="1744" y="1865"/>
                  </a:moveTo>
                  <a:cubicBezTo>
                    <a:pt x="1722" y="1865"/>
                    <a:pt x="1705" y="1847"/>
                    <a:pt x="1705" y="1826"/>
                  </a:cubicBezTo>
                  <a:lnTo>
                    <a:pt x="1705" y="894"/>
                  </a:lnTo>
                  <a:cubicBezTo>
                    <a:pt x="1705" y="443"/>
                    <a:pt x="1340" y="78"/>
                    <a:pt x="890" y="78"/>
                  </a:cubicBezTo>
                  <a:cubicBezTo>
                    <a:pt x="443" y="78"/>
                    <a:pt x="79" y="443"/>
                    <a:pt x="79" y="894"/>
                  </a:cubicBezTo>
                  <a:lnTo>
                    <a:pt x="79" y="1826"/>
                  </a:lnTo>
                  <a:cubicBezTo>
                    <a:pt x="79" y="1847"/>
                    <a:pt x="61" y="1865"/>
                    <a:pt x="40" y="1865"/>
                  </a:cubicBezTo>
                  <a:cubicBezTo>
                    <a:pt x="18" y="1865"/>
                    <a:pt x="1" y="1847"/>
                    <a:pt x="1" y="1826"/>
                  </a:cubicBezTo>
                  <a:lnTo>
                    <a:pt x="1" y="894"/>
                  </a:lnTo>
                  <a:cubicBezTo>
                    <a:pt x="1" y="399"/>
                    <a:pt x="400" y="0"/>
                    <a:pt x="890" y="0"/>
                  </a:cubicBezTo>
                  <a:cubicBezTo>
                    <a:pt x="1384" y="0"/>
                    <a:pt x="1783" y="399"/>
                    <a:pt x="1783" y="894"/>
                  </a:cubicBezTo>
                  <a:lnTo>
                    <a:pt x="1783" y="1826"/>
                  </a:lnTo>
                  <a:cubicBezTo>
                    <a:pt x="1783" y="1847"/>
                    <a:pt x="1765" y="1865"/>
                    <a:pt x="1744" y="1865"/>
                  </a:cubicBezTo>
                  <a:close/>
                </a:path>
              </a:pathLst>
            </a:custGeom>
            <a:solidFill>
              <a:srgbClr val="019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6544340" y="2500657"/>
              <a:ext cx="380436" cy="425312"/>
            </a:xfrm>
            <a:custGeom>
              <a:rect b="b" l="l" r="r" t="t"/>
              <a:pathLst>
                <a:path extrusionOk="0" h="3573" w="3196">
                  <a:moveTo>
                    <a:pt x="3196" y="3573"/>
                  </a:moveTo>
                  <a:lnTo>
                    <a:pt x="0" y="3573"/>
                  </a:lnTo>
                  <a:lnTo>
                    <a:pt x="0" y="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6457088" y="2500657"/>
              <a:ext cx="87372" cy="425312"/>
            </a:xfrm>
            <a:custGeom>
              <a:rect b="b" l="l" r="r" t="t"/>
              <a:pathLst>
                <a:path extrusionOk="0" h="3573" w="734">
                  <a:moveTo>
                    <a:pt x="1" y="3573"/>
                  </a:moveTo>
                  <a:lnTo>
                    <a:pt x="733" y="3573"/>
                  </a:lnTo>
                  <a:lnTo>
                    <a:pt x="73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6497917" y="2500657"/>
              <a:ext cx="6309" cy="425312"/>
            </a:xfrm>
            <a:custGeom>
              <a:rect b="b" l="l" r="r" t="t"/>
              <a:pathLst>
                <a:path extrusionOk="0" h="3573" w="53">
                  <a:moveTo>
                    <a:pt x="0" y="3573"/>
                  </a:moveTo>
                  <a:lnTo>
                    <a:pt x="52" y="3573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9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6615523" y="2656473"/>
              <a:ext cx="238070" cy="105941"/>
            </a:xfrm>
            <a:custGeom>
              <a:rect b="b" l="l" r="r" t="t"/>
              <a:pathLst>
                <a:path extrusionOk="0" h="890" w="2000">
                  <a:moveTo>
                    <a:pt x="1999" y="889"/>
                  </a:moveTo>
                  <a:lnTo>
                    <a:pt x="1" y="889"/>
                  </a:lnTo>
                  <a:lnTo>
                    <a:pt x="1" y="1"/>
                  </a:lnTo>
                  <a:lnTo>
                    <a:pt x="19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6938584" y="2525892"/>
              <a:ext cx="183909" cy="183909"/>
            </a:xfrm>
            <a:custGeom>
              <a:rect b="b" l="l" r="r" t="t"/>
              <a:pathLst>
                <a:path extrusionOk="0" h="1545" w="1545">
                  <a:moveTo>
                    <a:pt x="773" y="1245"/>
                  </a:moveTo>
                  <a:cubicBezTo>
                    <a:pt x="512" y="1245"/>
                    <a:pt x="300" y="1033"/>
                    <a:pt x="300" y="772"/>
                  </a:cubicBezTo>
                  <a:cubicBezTo>
                    <a:pt x="300" y="508"/>
                    <a:pt x="512" y="296"/>
                    <a:pt x="773" y="296"/>
                  </a:cubicBezTo>
                  <a:cubicBezTo>
                    <a:pt x="1037" y="296"/>
                    <a:pt x="1249" y="508"/>
                    <a:pt x="1249" y="772"/>
                  </a:cubicBezTo>
                  <a:cubicBezTo>
                    <a:pt x="1249" y="1033"/>
                    <a:pt x="1037" y="1245"/>
                    <a:pt x="773" y="1245"/>
                  </a:cubicBezTo>
                  <a:close/>
                  <a:moveTo>
                    <a:pt x="773" y="1"/>
                  </a:moveTo>
                  <a:cubicBezTo>
                    <a:pt x="348" y="1"/>
                    <a:pt x="1" y="343"/>
                    <a:pt x="1" y="772"/>
                  </a:cubicBezTo>
                  <a:cubicBezTo>
                    <a:pt x="1" y="1197"/>
                    <a:pt x="348" y="1544"/>
                    <a:pt x="773" y="1544"/>
                  </a:cubicBezTo>
                  <a:cubicBezTo>
                    <a:pt x="1202" y="1544"/>
                    <a:pt x="1544" y="1197"/>
                    <a:pt x="1544" y="772"/>
                  </a:cubicBezTo>
                  <a:cubicBezTo>
                    <a:pt x="1544" y="343"/>
                    <a:pt x="1202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7002625" y="2589337"/>
              <a:ext cx="56304" cy="56423"/>
            </a:xfrm>
            <a:custGeom>
              <a:rect b="b" l="l" r="r" t="t"/>
              <a:pathLst>
                <a:path extrusionOk="0" h="474" w="473">
                  <a:moveTo>
                    <a:pt x="473" y="239"/>
                  </a:moveTo>
                  <a:cubicBezTo>
                    <a:pt x="473" y="370"/>
                    <a:pt x="369" y="474"/>
                    <a:pt x="235" y="474"/>
                  </a:cubicBezTo>
                  <a:cubicBezTo>
                    <a:pt x="104" y="474"/>
                    <a:pt x="0" y="370"/>
                    <a:pt x="0" y="239"/>
                  </a:cubicBezTo>
                  <a:cubicBezTo>
                    <a:pt x="0" y="105"/>
                    <a:pt x="104" y="1"/>
                    <a:pt x="235" y="1"/>
                  </a:cubicBezTo>
                  <a:cubicBezTo>
                    <a:pt x="369" y="1"/>
                    <a:pt x="473" y="105"/>
                    <a:pt x="473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6976318" y="2810265"/>
              <a:ext cx="19760" cy="27021"/>
            </a:xfrm>
            <a:custGeom>
              <a:rect b="b" l="l" r="r" t="t"/>
              <a:pathLst>
                <a:path extrusionOk="0" h="227" w="166">
                  <a:moveTo>
                    <a:pt x="0" y="1"/>
                  </a:moveTo>
                  <a:lnTo>
                    <a:pt x="52" y="1"/>
                  </a:lnTo>
                  <a:lnTo>
                    <a:pt x="52" y="183"/>
                  </a:lnTo>
                  <a:lnTo>
                    <a:pt x="165" y="183"/>
                  </a:lnTo>
                  <a:lnTo>
                    <a:pt x="165" y="22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6997506" y="2809789"/>
              <a:ext cx="29521" cy="27973"/>
            </a:xfrm>
            <a:custGeom>
              <a:rect b="b" l="l" r="r" t="t"/>
              <a:pathLst>
                <a:path extrusionOk="0" h="235" w="248">
                  <a:moveTo>
                    <a:pt x="195" y="117"/>
                  </a:moveTo>
                  <a:cubicBezTo>
                    <a:pt x="195" y="74"/>
                    <a:pt x="165" y="44"/>
                    <a:pt x="121" y="44"/>
                  </a:cubicBezTo>
                  <a:cubicBezTo>
                    <a:pt x="82" y="44"/>
                    <a:pt x="52" y="74"/>
                    <a:pt x="52" y="117"/>
                  </a:cubicBezTo>
                  <a:cubicBezTo>
                    <a:pt x="52" y="161"/>
                    <a:pt x="82" y="191"/>
                    <a:pt x="121" y="191"/>
                  </a:cubicBezTo>
                  <a:cubicBezTo>
                    <a:pt x="165" y="191"/>
                    <a:pt x="195" y="161"/>
                    <a:pt x="195" y="117"/>
                  </a:cubicBezTo>
                  <a:close/>
                  <a:moveTo>
                    <a:pt x="0" y="117"/>
                  </a:moveTo>
                  <a:cubicBezTo>
                    <a:pt x="0" y="52"/>
                    <a:pt x="52" y="0"/>
                    <a:pt x="121" y="0"/>
                  </a:cubicBezTo>
                  <a:cubicBezTo>
                    <a:pt x="195" y="0"/>
                    <a:pt x="247" y="52"/>
                    <a:pt x="247" y="117"/>
                  </a:cubicBezTo>
                  <a:cubicBezTo>
                    <a:pt x="247" y="187"/>
                    <a:pt x="195" y="234"/>
                    <a:pt x="121" y="234"/>
                  </a:cubicBezTo>
                  <a:cubicBezTo>
                    <a:pt x="52" y="234"/>
                    <a:pt x="0" y="187"/>
                    <a:pt x="0" y="11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7030003" y="2809789"/>
              <a:ext cx="25831" cy="27973"/>
            </a:xfrm>
            <a:custGeom>
              <a:rect b="b" l="l" r="r" t="t"/>
              <a:pathLst>
                <a:path extrusionOk="0" h="235" w="217">
                  <a:moveTo>
                    <a:pt x="165" y="113"/>
                  </a:moveTo>
                  <a:lnTo>
                    <a:pt x="213" y="113"/>
                  </a:lnTo>
                  <a:lnTo>
                    <a:pt x="213" y="204"/>
                  </a:lnTo>
                  <a:cubicBezTo>
                    <a:pt x="187" y="226"/>
                    <a:pt x="152" y="234"/>
                    <a:pt x="122" y="234"/>
                  </a:cubicBezTo>
                  <a:cubicBezTo>
                    <a:pt x="52" y="234"/>
                    <a:pt x="0" y="187"/>
                    <a:pt x="0" y="117"/>
                  </a:cubicBezTo>
                  <a:cubicBezTo>
                    <a:pt x="0" y="48"/>
                    <a:pt x="52" y="0"/>
                    <a:pt x="122" y="0"/>
                  </a:cubicBezTo>
                  <a:cubicBezTo>
                    <a:pt x="161" y="0"/>
                    <a:pt x="195" y="13"/>
                    <a:pt x="217" y="39"/>
                  </a:cubicBezTo>
                  <a:lnTo>
                    <a:pt x="182" y="70"/>
                  </a:lnTo>
                  <a:cubicBezTo>
                    <a:pt x="165" y="52"/>
                    <a:pt x="148" y="44"/>
                    <a:pt x="126" y="44"/>
                  </a:cubicBezTo>
                  <a:cubicBezTo>
                    <a:pt x="83" y="44"/>
                    <a:pt x="52" y="74"/>
                    <a:pt x="52" y="117"/>
                  </a:cubicBezTo>
                  <a:cubicBezTo>
                    <a:pt x="52" y="161"/>
                    <a:pt x="83" y="191"/>
                    <a:pt x="126" y="191"/>
                  </a:cubicBezTo>
                  <a:cubicBezTo>
                    <a:pt x="139" y="191"/>
                    <a:pt x="152" y="187"/>
                    <a:pt x="165" y="182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7059404" y="2809789"/>
              <a:ext cx="29521" cy="27973"/>
            </a:xfrm>
            <a:custGeom>
              <a:rect b="b" l="l" r="r" t="t"/>
              <a:pathLst>
                <a:path extrusionOk="0" h="235" w="248">
                  <a:moveTo>
                    <a:pt x="195" y="117"/>
                  </a:moveTo>
                  <a:cubicBezTo>
                    <a:pt x="195" y="74"/>
                    <a:pt x="165" y="44"/>
                    <a:pt x="122" y="44"/>
                  </a:cubicBezTo>
                  <a:cubicBezTo>
                    <a:pt x="83" y="44"/>
                    <a:pt x="52" y="74"/>
                    <a:pt x="52" y="117"/>
                  </a:cubicBezTo>
                  <a:cubicBezTo>
                    <a:pt x="52" y="161"/>
                    <a:pt x="83" y="191"/>
                    <a:pt x="122" y="191"/>
                  </a:cubicBezTo>
                  <a:cubicBezTo>
                    <a:pt x="165" y="191"/>
                    <a:pt x="195" y="161"/>
                    <a:pt x="195" y="117"/>
                  </a:cubicBezTo>
                  <a:close/>
                  <a:moveTo>
                    <a:pt x="0" y="117"/>
                  </a:moveTo>
                  <a:cubicBezTo>
                    <a:pt x="0" y="52"/>
                    <a:pt x="52" y="0"/>
                    <a:pt x="122" y="0"/>
                  </a:cubicBezTo>
                  <a:cubicBezTo>
                    <a:pt x="195" y="0"/>
                    <a:pt x="247" y="52"/>
                    <a:pt x="247" y="117"/>
                  </a:cubicBezTo>
                  <a:cubicBezTo>
                    <a:pt x="247" y="187"/>
                    <a:pt x="195" y="234"/>
                    <a:pt x="122" y="234"/>
                  </a:cubicBezTo>
                  <a:cubicBezTo>
                    <a:pt x="52" y="234"/>
                    <a:pt x="0" y="187"/>
                    <a:pt x="0" y="11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7089877" y="2810265"/>
              <a:ext cx="23807" cy="27021"/>
            </a:xfrm>
            <a:custGeom>
              <a:rect b="b" l="l" r="r" t="t"/>
              <a:pathLst>
                <a:path extrusionOk="0" h="227" w="200">
                  <a:moveTo>
                    <a:pt x="74" y="44"/>
                  </a:moveTo>
                  <a:lnTo>
                    <a:pt x="0" y="44"/>
                  </a:lnTo>
                  <a:lnTo>
                    <a:pt x="0" y="1"/>
                  </a:lnTo>
                  <a:lnTo>
                    <a:pt x="200" y="1"/>
                  </a:lnTo>
                  <a:lnTo>
                    <a:pt x="200" y="44"/>
                  </a:lnTo>
                  <a:lnTo>
                    <a:pt x="126" y="44"/>
                  </a:lnTo>
                  <a:lnTo>
                    <a:pt x="126" y="226"/>
                  </a:lnTo>
                  <a:lnTo>
                    <a:pt x="74" y="226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7112494" y="2810265"/>
              <a:ext cx="27021" cy="27021"/>
            </a:xfrm>
            <a:custGeom>
              <a:rect b="b" l="l" r="r" t="t"/>
              <a:pathLst>
                <a:path extrusionOk="0" h="227" w="227">
                  <a:moveTo>
                    <a:pt x="140" y="148"/>
                  </a:moveTo>
                  <a:lnTo>
                    <a:pt x="140" y="226"/>
                  </a:lnTo>
                  <a:lnTo>
                    <a:pt x="88" y="226"/>
                  </a:lnTo>
                  <a:lnTo>
                    <a:pt x="88" y="148"/>
                  </a:lnTo>
                  <a:lnTo>
                    <a:pt x="1" y="1"/>
                  </a:lnTo>
                  <a:lnTo>
                    <a:pt x="57" y="1"/>
                  </a:lnTo>
                  <a:lnTo>
                    <a:pt x="118" y="100"/>
                  </a:lnTo>
                  <a:lnTo>
                    <a:pt x="174" y="1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7142014" y="2810265"/>
              <a:ext cx="23331" cy="27021"/>
            </a:xfrm>
            <a:custGeom>
              <a:rect b="b" l="l" r="r" t="t"/>
              <a:pathLst>
                <a:path extrusionOk="0" h="227" w="196">
                  <a:moveTo>
                    <a:pt x="143" y="83"/>
                  </a:moveTo>
                  <a:cubicBezTo>
                    <a:pt x="143" y="57"/>
                    <a:pt x="126" y="44"/>
                    <a:pt x="95" y="44"/>
                  </a:cubicBezTo>
                  <a:lnTo>
                    <a:pt x="52" y="44"/>
                  </a:lnTo>
                  <a:lnTo>
                    <a:pt x="52" y="122"/>
                  </a:lnTo>
                  <a:lnTo>
                    <a:pt x="95" y="122"/>
                  </a:lnTo>
                  <a:cubicBezTo>
                    <a:pt x="126" y="122"/>
                    <a:pt x="143" y="109"/>
                    <a:pt x="143" y="83"/>
                  </a:cubicBezTo>
                  <a:close/>
                  <a:moveTo>
                    <a:pt x="195" y="83"/>
                  </a:moveTo>
                  <a:cubicBezTo>
                    <a:pt x="195" y="135"/>
                    <a:pt x="156" y="165"/>
                    <a:pt x="95" y="165"/>
                  </a:cubicBezTo>
                  <a:lnTo>
                    <a:pt x="52" y="165"/>
                  </a:lnTo>
                  <a:lnTo>
                    <a:pt x="52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95" y="1"/>
                  </a:lnTo>
                  <a:cubicBezTo>
                    <a:pt x="156" y="1"/>
                    <a:pt x="195" y="31"/>
                    <a:pt x="195" y="83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7169273" y="2810265"/>
              <a:ext cx="21307" cy="27021"/>
            </a:xfrm>
            <a:custGeom>
              <a:rect b="b" l="l" r="r" t="t"/>
              <a:pathLst>
                <a:path extrusionOk="0" h="227" w="179">
                  <a:moveTo>
                    <a:pt x="179" y="183"/>
                  </a:moveTo>
                  <a:lnTo>
                    <a:pt x="179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74" y="1"/>
                  </a:lnTo>
                  <a:lnTo>
                    <a:pt x="174" y="44"/>
                  </a:lnTo>
                  <a:lnTo>
                    <a:pt x="53" y="44"/>
                  </a:lnTo>
                  <a:lnTo>
                    <a:pt x="53" y="92"/>
                  </a:lnTo>
                  <a:lnTo>
                    <a:pt x="161" y="92"/>
                  </a:lnTo>
                  <a:lnTo>
                    <a:pt x="161" y="131"/>
                  </a:lnTo>
                  <a:lnTo>
                    <a:pt x="53" y="131"/>
                  </a:lnTo>
                  <a:lnTo>
                    <a:pt x="53" y="183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5" name="Google Shape;2125;p52"/>
          <p:cNvSpPr txBox="1"/>
          <p:nvPr/>
        </p:nvSpPr>
        <p:spPr>
          <a:xfrm>
            <a:off x="852512" y="1224850"/>
            <a:ext cx="1762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Search product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26" name="Google Shape;2126;p52"/>
          <p:cNvSpPr txBox="1"/>
          <p:nvPr/>
        </p:nvSpPr>
        <p:spPr>
          <a:xfrm>
            <a:off x="6503862" y="1224850"/>
            <a:ext cx="1762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Happy shopping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27" name="Google Shape;2127;p52"/>
          <p:cNvSpPr txBox="1"/>
          <p:nvPr/>
        </p:nvSpPr>
        <p:spPr>
          <a:xfrm>
            <a:off x="3678187" y="1224850"/>
            <a:ext cx="1762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Payment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28" name="Google Shape;2128;p52"/>
          <p:cNvGrpSpPr/>
          <p:nvPr/>
        </p:nvGrpSpPr>
        <p:grpSpPr>
          <a:xfrm>
            <a:off x="2263400" y="2049300"/>
            <a:ext cx="4591950" cy="2185350"/>
            <a:chOff x="2263400" y="2049300"/>
            <a:chExt cx="4591950" cy="2185350"/>
          </a:xfrm>
        </p:grpSpPr>
        <p:cxnSp>
          <p:nvCxnSpPr>
            <p:cNvPr id="2129" name="Google Shape;2129;p52"/>
            <p:cNvCxnSpPr>
              <a:stCxn id="2130" idx="3"/>
              <a:endCxn id="2131" idx="1"/>
            </p:cNvCxnSpPr>
            <p:nvPr/>
          </p:nvCxnSpPr>
          <p:spPr>
            <a:xfrm>
              <a:off x="2693600" y="2264400"/>
              <a:ext cx="90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30" name="Google Shape;2130;p52"/>
            <p:cNvSpPr/>
            <p:nvPr/>
          </p:nvSpPr>
          <p:spPr>
            <a:xfrm>
              <a:off x="2263400" y="204930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3599550" y="204930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5089100" y="204930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6425150" y="204930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4" name="Google Shape;2134;p52"/>
            <p:cNvCxnSpPr>
              <a:stCxn id="2132" idx="3"/>
              <a:endCxn id="2133" idx="1"/>
            </p:cNvCxnSpPr>
            <p:nvPr/>
          </p:nvCxnSpPr>
          <p:spPr>
            <a:xfrm>
              <a:off x="5519300" y="2264400"/>
              <a:ext cx="90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5" name="Google Shape;2135;p52"/>
            <p:cNvCxnSpPr>
              <a:stCxn id="2136" idx="3"/>
              <a:endCxn id="2137" idx="1"/>
            </p:cNvCxnSpPr>
            <p:nvPr/>
          </p:nvCxnSpPr>
          <p:spPr>
            <a:xfrm>
              <a:off x="2693600" y="3141975"/>
              <a:ext cx="90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36" name="Google Shape;2136;p52"/>
            <p:cNvSpPr/>
            <p:nvPr/>
          </p:nvSpPr>
          <p:spPr>
            <a:xfrm>
              <a:off x="2263400" y="2926875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599550" y="2926875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5089100" y="2926875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6425150" y="2926875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0" name="Google Shape;2140;p52"/>
            <p:cNvCxnSpPr>
              <a:stCxn id="2138" idx="3"/>
              <a:endCxn id="2139" idx="1"/>
            </p:cNvCxnSpPr>
            <p:nvPr/>
          </p:nvCxnSpPr>
          <p:spPr>
            <a:xfrm>
              <a:off x="5519300" y="3141975"/>
              <a:ext cx="90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41" name="Google Shape;2141;p52"/>
            <p:cNvCxnSpPr>
              <a:stCxn id="2142" idx="3"/>
              <a:endCxn id="2143" idx="1"/>
            </p:cNvCxnSpPr>
            <p:nvPr/>
          </p:nvCxnSpPr>
          <p:spPr>
            <a:xfrm>
              <a:off x="2693600" y="4019550"/>
              <a:ext cx="90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2" name="Google Shape;2142;p52"/>
            <p:cNvSpPr/>
            <p:nvPr/>
          </p:nvSpPr>
          <p:spPr>
            <a:xfrm>
              <a:off x="2263400" y="380445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3599550" y="380445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5089100" y="380445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6425150" y="380445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6" name="Google Shape;2146;p52"/>
            <p:cNvCxnSpPr>
              <a:stCxn id="2144" idx="3"/>
              <a:endCxn id="2145" idx="1"/>
            </p:cNvCxnSpPr>
            <p:nvPr/>
          </p:nvCxnSpPr>
          <p:spPr>
            <a:xfrm>
              <a:off x="5519300" y="4019550"/>
              <a:ext cx="90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" name="Google Shape;2151;p53"/>
          <p:cNvGrpSpPr/>
          <p:nvPr/>
        </p:nvGrpSpPr>
        <p:grpSpPr>
          <a:xfrm>
            <a:off x="685800" y="1510000"/>
            <a:ext cx="7772400" cy="916200"/>
            <a:chOff x="685800" y="1510000"/>
            <a:chExt cx="7772400" cy="916200"/>
          </a:xfrm>
        </p:grpSpPr>
        <p:sp>
          <p:nvSpPr>
            <p:cNvPr id="2152" name="Google Shape;2152;p53"/>
            <p:cNvSpPr/>
            <p:nvPr/>
          </p:nvSpPr>
          <p:spPr>
            <a:xfrm>
              <a:off x="685800" y="1510000"/>
              <a:ext cx="7772400" cy="916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3" name="Google Shape;2153;p53"/>
            <p:cNvGrpSpPr/>
            <p:nvPr/>
          </p:nvGrpSpPr>
          <p:grpSpPr>
            <a:xfrm>
              <a:off x="1447925" y="1552978"/>
              <a:ext cx="1980323" cy="830243"/>
              <a:chOff x="-2607575" y="1418025"/>
              <a:chExt cx="1980323" cy="830243"/>
            </a:xfrm>
          </p:grpSpPr>
          <p:sp>
            <p:nvSpPr>
              <p:cNvPr id="2154" name="Google Shape;2154;p53"/>
              <p:cNvSpPr txBox="1"/>
              <p:nvPr/>
            </p:nvSpPr>
            <p:spPr>
              <a:xfrm>
                <a:off x="-2607552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5" name="Google Shape;2155;p53"/>
              <p:cNvSpPr txBox="1"/>
              <p:nvPr/>
            </p:nvSpPr>
            <p:spPr>
              <a:xfrm>
                <a:off x="-260757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56" name="Google Shape;2156;p53"/>
            <p:cNvGrpSpPr/>
            <p:nvPr/>
          </p:nvGrpSpPr>
          <p:grpSpPr>
            <a:xfrm>
              <a:off x="5715875" y="1552978"/>
              <a:ext cx="1980323" cy="830243"/>
              <a:chOff x="9246125" y="1418025"/>
              <a:chExt cx="1980323" cy="830243"/>
            </a:xfrm>
          </p:grpSpPr>
          <p:sp>
            <p:nvSpPr>
              <p:cNvPr id="2157" name="Google Shape;2157;p53"/>
              <p:cNvSpPr txBox="1"/>
              <p:nvPr/>
            </p:nvSpPr>
            <p:spPr>
              <a:xfrm>
                <a:off x="9246148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8" name="Google Shape;2158;p53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9" name="Google Shape;2159;p53"/>
            <p:cNvSpPr txBox="1"/>
            <p:nvPr/>
          </p:nvSpPr>
          <p:spPr>
            <a:xfrm>
              <a:off x="685800" y="15100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4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4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0" name="Google Shape;2160;p53"/>
            <p:cNvSpPr txBox="1"/>
            <p:nvPr/>
          </p:nvSpPr>
          <p:spPr>
            <a:xfrm>
              <a:off x="7696100" y="15100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4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4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61" name="Google Shape;2161;p53"/>
          <p:cNvGrpSpPr/>
          <p:nvPr/>
        </p:nvGrpSpPr>
        <p:grpSpPr>
          <a:xfrm>
            <a:off x="685800" y="2450238"/>
            <a:ext cx="7772400" cy="916213"/>
            <a:chOff x="685800" y="2450238"/>
            <a:chExt cx="7772400" cy="916213"/>
          </a:xfrm>
        </p:grpSpPr>
        <p:sp>
          <p:nvSpPr>
            <p:cNvPr id="2162" name="Google Shape;2162;p53"/>
            <p:cNvSpPr/>
            <p:nvPr/>
          </p:nvSpPr>
          <p:spPr>
            <a:xfrm>
              <a:off x="685800" y="2450238"/>
              <a:ext cx="7772400" cy="916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3" name="Google Shape;2163;p53"/>
            <p:cNvGrpSpPr/>
            <p:nvPr/>
          </p:nvGrpSpPr>
          <p:grpSpPr>
            <a:xfrm>
              <a:off x="1447925" y="2493216"/>
              <a:ext cx="1980323" cy="830243"/>
              <a:chOff x="-2607575" y="1418025"/>
              <a:chExt cx="1980323" cy="830243"/>
            </a:xfrm>
          </p:grpSpPr>
          <p:sp>
            <p:nvSpPr>
              <p:cNvPr id="2164" name="Google Shape;2164;p53"/>
              <p:cNvSpPr txBox="1"/>
              <p:nvPr/>
            </p:nvSpPr>
            <p:spPr>
              <a:xfrm>
                <a:off x="-2607552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65" name="Google Shape;2165;p53"/>
              <p:cNvSpPr txBox="1"/>
              <p:nvPr/>
            </p:nvSpPr>
            <p:spPr>
              <a:xfrm>
                <a:off x="-260757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66" name="Google Shape;2166;p53"/>
            <p:cNvGrpSpPr/>
            <p:nvPr/>
          </p:nvGrpSpPr>
          <p:grpSpPr>
            <a:xfrm>
              <a:off x="5715875" y="2493216"/>
              <a:ext cx="1980323" cy="830243"/>
              <a:chOff x="9246125" y="1418025"/>
              <a:chExt cx="1980323" cy="830243"/>
            </a:xfrm>
          </p:grpSpPr>
          <p:sp>
            <p:nvSpPr>
              <p:cNvPr id="2167" name="Google Shape;2167;p53"/>
              <p:cNvSpPr txBox="1"/>
              <p:nvPr/>
            </p:nvSpPr>
            <p:spPr>
              <a:xfrm>
                <a:off x="9246148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68" name="Google Shape;2168;p53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69" name="Google Shape;2169;p53"/>
            <p:cNvSpPr txBox="1"/>
            <p:nvPr/>
          </p:nvSpPr>
          <p:spPr>
            <a:xfrm>
              <a:off x="685800" y="245025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4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4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0" name="Google Shape;2170;p53"/>
            <p:cNvSpPr txBox="1"/>
            <p:nvPr/>
          </p:nvSpPr>
          <p:spPr>
            <a:xfrm>
              <a:off x="7696100" y="245025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4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4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71" name="Google Shape;2171;p53"/>
          <p:cNvGrpSpPr/>
          <p:nvPr/>
        </p:nvGrpSpPr>
        <p:grpSpPr>
          <a:xfrm>
            <a:off x="685800" y="3390475"/>
            <a:ext cx="7772400" cy="916225"/>
            <a:chOff x="685800" y="3390475"/>
            <a:chExt cx="7772400" cy="916225"/>
          </a:xfrm>
        </p:grpSpPr>
        <p:sp>
          <p:nvSpPr>
            <p:cNvPr id="2172" name="Google Shape;2172;p53"/>
            <p:cNvSpPr/>
            <p:nvPr/>
          </p:nvSpPr>
          <p:spPr>
            <a:xfrm>
              <a:off x="685800" y="3390475"/>
              <a:ext cx="7772400" cy="916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3" name="Google Shape;2173;p53"/>
            <p:cNvGrpSpPr/>
            <p:nvPr/>
          </p:nvGrpSpPr>
          <p:grpSpPr>
            <a:xfrm>
              <a:off x="1447925" y="3433453"/>
              <a:ext cx="1980323" cy="830243"/>
              <a:chOff x="-2607575" y="1418025"/>
              <a:chExt cx="1980323" cy="830243"/>
            </a:xfrm>
          </p:grpSpPr>
          <p:sp>
            <p:nvSpPr>
              <p:cNvPr id="2174" name="Google Shape;2174;p53"/>
              <p:cNvSpPr txBox="1"/>
              <p:nvPr/>
            </p:nvSpPr>
            <p:spPr>
              <a:xfrm>
                <a:off x="-2607552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75" name="Google Shape;2175;p53"/>
              <p:cNvSpPr txBox="1"/>
              <p:nvPr/>
            </p:nvSpPr>
            <p:spPr>
              <a:xfrm>
                <a:off x="-260757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76" name="Google Shape;2176;p53"/>
            <p:cNvGrpSpPr/>
            <p:nvPr/>
          </p:nvGrpSpPr>
          <p:grpSpPr>
            <a:xfrm>
              <a:off x="5715875" y="3433453"/>
              <a:ext cx="1980323" cy="830243"/>
              <a:chOff x="9246125" y="1418025"/>
              <a:chExt cx="1980323" cy="830243"/>
            </a:xfrm>
          </p:grpSpPr>
          <p:sp>
            <p:nvSpPr>
              <p:cNvPr id="2177" name="Google Shape;2177;p53"/>
              <p:cNvSpPr txBox="1"/>
              <p:nvPr/>
            </p:nvSpPr>
            <p:spPr>
              <a:xfrm>
                <a:off x="9246148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78" name="Google Shape;2178;p53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and is where we all live on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79" name="Google Shape;2179;p53"/>
            <p:cNvSpPr txBox="1"/>
            <p:nvPr/>
          </p:nvSpPr>
          <p:spPr>
            <a:xfrm>
              <a:off x="685800" y="33905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4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4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80" name="Google Shape;2180;p53"/>
            <p:cNvSpPr txBox="1"/>
            <p:nvPr/>
          </p:nvSpPr>
          <p:spPr>
            <a:xfrm>
              <a:off x="7696100" y="33905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4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1" sz="4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81" name="Google Shape;2181;p5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sp>
        <p:nvSpPr>
          <p:cNvPr id="2182" name="Google Shape;2182;p53"/>
          <p:cNvSpPr/>
          <p:nvPr/>
        </p:nvSpPr>
        <p:spPr>
          <a:xfrm>
            <a:off x="5350769" y="1698398"/>
            <a:ext cx="57793" cy="246663"/>
          </a:xfrm>
          <a:custGeom>
            <a:rect b="b" l="l" r="r" t="t"/>
            <a:pathLst>
              <a:path extrusionOk="0" h="2053" w="481">
                <a:moveTo>
                  <a:pt x="480" y="1808"/>
                </a:moveTo>
                <a:cubicBezTo>
                  <a:pt x="480" y="1942"/>
                  <a:pt x="375" y="2053"/>
                  <a:pt x="241" y="2053"/>
                </a:cubicBezTo>
                <a:cubicBezTo>
                  <a:pt x="106" y="2053"/>
                  <a:pt x="1" y="1942"/>
                  <a:pt x="1" y="1808"/>
                </a:cubicBezTo>
                <a:lnTo>
                  <a:pt x="1" y="240"/>
                </a:lnTo>
                <a:cubicBezTo>
                  <a:pt x="1" y="106"/>
                  <a:pt x="106" y="0"/>
                  <a:pt x="241" y="0"/>
                </a:cubicBezTo>
                <a:cubicBezTo>
                  <a:pt x="375" y="0"/>
                  <a:pt x="480" y="106"/>
                  <a:pt x="480" y="24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53"/>
          <p:cNvSpPr/>
          <p:nvPr/>
        </p:nvSpPr>
        <p:spPr>
          <a:xfrm>
            <a:off x="5350769" y="2030237"/>
            <a:ext cx="57793" cy="246663"/>
          </a:xfrm>
          <a:custGeom>
            <a:rect b="b" l="l" r="r" t="t"/>
            <a:pathLst>
              <a:path extrusionOk="0" h="2053" w="481">
                <a:moveTo>
                  <a:pt x="480" y="1808"/>
                </a:moveTo>
                <a:cubicBezTo>
                  <a:pt x="480" y="1943"/>
                  <a:pt x="375" y="2053"/>
                  <a:pt x="241" y="2053"/>
                </a:cubicBezTo>
                <a:cubicBezTo>
                  <a:pt x="106" y="2053"/>
                  <a:pt x="1" y="1943"/>
                  <a:pt x="1" y="1808"/>
                </a:cubicBezTo>
                <a:lnTo>
                  <a:pt x="1" y="240"/>
                </a:lnTo>
                <a:cubicBezTo>
                  <a:pt x="1" y="106"/>
                  <a:pt x="106" y="0"/>
                  <a:pt x="241" y="0"/>
                </a:cubicBezTo>
                <a:cubicBezTo>
                  <a:pt x="375" y="0"/>
                  <a:pt x="480" y="106"/>
                  <a:pt x="480" y="24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53"/>
          <p:cNvSpPr/>
          <p:nvPr/>
        </p:nvSpPr>
        <p:spPr>
          <a:xfrm>
            <a:off x="3735263" y="1652263"/>
            <a:ext cx="57793" cy="155110"/>
          </a:xfrm>
          <a:custGeom>
            <a:rect b="b" l="l" r="r" t="t"/>
            <a:pathLst>
              <a:path extrusionOk="0" h="1291" w="481">
                <a:moveTo>
                  <a:pt x="480" y="1046"/>
                </a:moveTo>
                <a:cubicBezTo>
                  <a:pt x="480" y="1180"/>
                  <a:pt x="375" y="1291"/>
                  <a:pt x="241" y="1291"/>
                </a:cubicBezTo>
                <a:cubicBezTo>
                  <a:pt x="106" y="1291"/>
                  <a:pt x="1" y="1180"/>
                  <a:pt x="1" y="1046"/>
                </a:cubicBezTo>
                <a:lnTo>
                  <a:pt x="1" y="245"/>
                </a:lnTo>
                <a:cubicBezTo>
                  <a:pt x="1" y="111"/>
                  <a:pt x="106" y="1"/>
                  <a:pt x="241" y="1"/>
                </a:cubicBezTo>
                <a:cubicBezTo>
                  <a:pt x="375" y="1"/>
                  <a:pt x="480" y="111"/>
                  <a:pt x="480" y="245"/>
                </a:cubicBezTo>
                <a:close/>
              </a:path>
            </a:pathLst>
          </a:custGeom>
          <a:solidFill>
            <a:srgbClr val="D8D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53"/>
          <p:cNvSpPr/>
          <p:nvPr/>
        </p:nvSpPr>
        <p:spPr>
          <a:xfrm>
            <a:off x="3764098" y="1049138"/>
            <a:ext cx="1615691" cy="3701744"/>
          </a:xfrm>
          <a:custGeom>
            <a:rect b="b" l="l" r="r" t="t"/>
            <a:pathLst>
              <a:path extrusionOk="0" h="30810" w="13447">
                <a:moveTo>
                  <a:pt x="1914" y="0"/>
                </a:moveTo>
                <a:cubicBezTo>
                  <a:pt x="859" y="0"/>
                  <a:pt x="1" y="854"/>
                  <a:pt x="1" y="1909"/>
                </a:cubicBezTo>
                <a:lnTo>
                  <a:pt x="1" y="1909"/>
                </a:lnTo>
                <a:lnTo>
                  <a:pt x="1" y="28906"/>
                </a:lnTo>
                <a:cubicBezTo>
                  <a:pt x="1" y="29956"/>
                  <a:pt x="859" y="30810"/>
                  <a:pt x="1914" y="30810"/>
                </a:cubicBezTo>
                <a:lnTo>
                  <a:pt x="1914" y="30810"/>
                </a:lnTo>
                <a:lnTo>
                  <a:pt x="11533" y="30810"/>
                </a:lnTo>
                <a:cubicBezTo>
                  <a:pt x="12593" y="30810"/>
                  <a:pt x="13447" y="29956"/>
                  <a:pt x="13447" y="28906"/>
                </a:cubicBezTo>
                <a:lnTo>
                  <a:pt x="13447" y="28906"/>
                </a:lnTo>
                <a:lnTo>
                  <a:pt x="13447" y="1909"/>
                </a:lnTo>
                <a:cubicBezTo>
                  <a:pt x="13447" y="854"/>
                  <a:pt x="12593" y="0"/>
                  <a:pt x="11533" y="0"/>
                </a:cubicBezTo>
                <a:lnTo>
                  <a:pt x="1153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53"/>
          <p:cNvSpPr/>
          <p:nvPr/>
        </p:nvSpPr>
        <p:spPr>
          <a:xfrm>
            <a:off x="4463598" y="1287024"/>
            <a:ext cx="312877" cy="34723"/>
          </a:xfrm>
          <a:custGeom>
            <a:rect b="b" l="l" r="r" t="t"/>
            <a:pathLst>
              <a:path extrusionOk="0" h="289" w="2604">
                <a:moveTo>
                  <a:pt x="144" y="0"/>
                </a:moveTo>
                <a:cubicBezTo>
                  <a:pt x="67" y="0"/>
                  <a:pt x="0" y="63"/>
                  <a:pt x="0" y="144"/>
                </a:cubicBezTo>
                <a:cubicBezTo>
                  <a:pt x="0" y="221"/>
                  <a:pt x="67" y="288"/>
                  <a:pt x="144" y="288"/>
                </a:cubicBezTo>
                <a:lnTo>
                  <a:pt x="2465" y="288"/>
                </a:lnTo>
                <a:cubicBezTo>
                  <a:pt x="2542" y="288"/>
                  <a:pt x="2604" y="221"/>
                  <a:pt x="2604" y="144"/>
                </a:cubicBezTo>
                <a:cubicBezTo>
                  <a:pt x="2604" y="63"/>
                  <a:pt x="2542" y="0"/>
                  <a:pt x="2465" y="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53"/>
          <p:cNvSpPr/>
          <p:nvPr/>
        </p:nvSpPr>
        <p:spPr>
          <a:xfrm>
            <a:off x="4475613" y="1297957"/>
            <a:ext cx="287044" cy="23789"/>
          </a:xfrm>
          <a:custGeom>
            <a:rect b="b" l="l" r="r" t="t"/>
            <a:pathLst>
              <a:path extrusionOk="0" h="198" w="2389">
                <a:moveTo>
                  <a:pt x="97" y="1"/>
                </a:moveTo>
                <a:cubicBezTo>
                  <a:pt x="44" y="1"/>
                  <a:pt x="1" y="44"/>
                  <a:pt x="1" y="96"/>
                </a:cubicBezTo>
                <a:cubicBezTo>
                  <a:pt x="1" y="154"/>
                  <a:pt x="44" y="197"/>
                  <a:pt x="97" y="197"/>
                </a:cubicBezTo>
                <a:lnTo>
                  <a:pt x="2293" y="197"/>
                </a:lnTo>
                <a:cubicBezTo>
                  <a:pt x="2346" y="197"/>
                  <a:pt x="2389" y="154"/>
                  <a:pt x="2389" y="96"/>
                </a:cubicBezTo>
                <a:cubicBezTo>
                  <a:pt x="2389" y="44"/>
                  <a:pt x="2346" y="1"/>
                  <a:pt x="2293" y="1"/>
                </a:cubicBezTo>
                <a:close/>
              </a:path>
            </a:pathLst>
          </a:custGeom>
          <a:solidFill>
            <a:srgbClr val="DBDF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53"/>
          <p:cNvSpPr/>
          <p:nvPr/>
        </p:nvSpPr>
        <p:spPr>
          <a:xfrm>
            <a:off x="4367360" y="1287024"/>
            <a:ext cx="34604" cy="34723"/>
          </a:xfrm>
          <a:custGeom>
            <a:rect b="b" l="l" r="r" t="t"/>
            <a:pathLst>
              <a:path extrusionOk="0" h="289" w="288">
                <a:moveTo>
                  <a:pt x="144" y="0"/>
                </a:moveTo>
                <a:cubicBezTo>
                  <a:pt x="63" y="0"/>
                  <a:pt x="0" y="63"/>
                  <a:pt x="0" y="144"/>
                </a:cubicBezTo>
                <a:cubicBezTo>
                  <a:pt x="0" y="221"/>
                  <a:pt x="63" y="288"/>
                  <a:pt x="144" y="288"/>
                </a:cubicBezTo>
                <a:cubicBezTo>
                  <a:pt x="221" y="288"/>
                  <a:pt x="288" y="221"/>
                  <a:pt x="288" y="144"/>
                </a:cubicBezTo>
                <a:cubicBezTo>
                  <a:pt x="288" y="63"/>
                  <a:pt x="221" y="0"/>
                  <a:pt x="144" y="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53"/>
          <p:cNvSpPr/>
          <p:nvPr/>
        </p:nvSpPr>
        <p:spPr>
          <a:xfrm>
            <a:off x="4461796" y="4414861"/>
            <a:ext cx="234658" cy="234047"/>
          </a:xfrm>
          <a:custGeom>
            <a:rect b="b" l="l" r="r" t="t"/>
            <a:pathLst>
              <a:path extrusionOk="0" h="1948" w="1953">
                <a:moveTo>
                  <a:pt x="979" y="0"/>
                </a:moveTo>
                <a:cubicBezTo>
                  <a:pt x="437" y="0"/>
                  <a:pt x="1" y="437"/>
                  <a:pt x="1" y="974"/>
                </a:cubicBezTo>
                <a:cubicBezTo>
                  <a:pt x="1" y="1511"/>
                  <a:pt x="437" y="1947"/>
                  <a:pt x="979" y="1947"/>
                </a:cubicBezTo>
                <a:cubicBezTo>
                  <a:pt x="1516" y="1947"/>
                  <a:pt x="1952" y="1511"/>
                  <a:pt x="1952" y="974"/>
                </a:cubicBezTo>
                <a:cubicBezTo>
                  <a:pt x="1952" y="437"/>
                  <a:pt x="1516" y="0"/>
                  <a:pt x="979" y="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53"/>
          <p:cNvSpPr/>
          <p:nvPr/>
        </p:nvSpPr>
        <p:spPr>
          <a:xfrm>
            <a:off x="4472729" y="4425193"/>
            <a:ext cx="212790" cy="213262"/>
          </a:xfrm>
          <a:custGeom>
            <a:rect b="b" l="l" r="r" t="t"/>
            <a:pathLst>
              <a:path extrusionOk="0" h="1775" w="1771">
                <a:moveTo>
                  <a:pt x="883" y="1"/>
                </a:moveTo>
                <a:cubicBezTo>
                  <a:pt x="394" y="1"/>
                  <a:pt x="1" y="399"/>
                  <a:pt x="1" y="888"/>
                </a:cubicBezTo>
                <a:cubicBezTo>
                  <a:pt x="1" y="1377"/>
                  <a:pt x="394" y="1775"/>
                  <a:pt x="883" y="1775"/>
                </a:cubicBezTo>
                <a:cubicBezTo>
                  <a:pt x="1377" y="1775"/>
                  <a:pt x="1770" y="1377"/>
                  <a:pt x="1770" y="888"/>
                </a:cubicBezTo>
                <a:cubicBezTo>
                  <a:pt x="1770" y="399"/>
                  <a:pt x="1377" y="1"/>
                  <a:pt x="8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53"/>
          <p:cNvSpPr/>
          <p:nvPr/>
        </p:nvSpPr>
        <p:spPr>
          <a:xfrm>
            <a:off x="3802665" y="1510012"/>
            <a:ext cx="1533867" cy="2796673"/>
          </a:xfrm>
          <a:custGeom>
            <a:rect b="b" l="l" r="r" t="t"/>
            <a:pathLst>
              <a:path extrusionOk="0" h="23277" w="12766">
                <a:moveTo>
                  <a:pt x="1" y="23277"/>
                </a:moveTo>
                <a:lnTo>
                  <a:pt x="12766" y="23277"/>
                </a:lnTo>
                <a:lnTo>
                  <a:pt x="12766" y="0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53"/>
          <p:cNvSpPr/>
          <p:nvPr/>
        </p:nvSpPr>
        <p:spPr>
          <a:xfrm>
            <a:off x="4156788" y="1552975"/>
            <a:ext cx="830400" cy="83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53"/>
          <p:cNvSpPr/>
          <p:nvPr/>
        </p:nvSpPr>
        <p:spPr>
          <a:xfrm>
            <a:off x="4156788" y="2493138"/>
            <a:ext cx="830400" cy="83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53"/>
          <p:cNvSpPr/>
          <p:nvPr/>
        </p:nvSpPr>
        <p:spPr>
          <a:xfrm>
            <a:off x="4156788" y="3407738"/>
            <a:ext cx="830400" cy="83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5" name="Google Shape;2195;p53"/>
          <p:cNvGrpSpPr/>
          <p:nvPr/>
        </p:nvGrpSpPr>
        <p:grpSpPr>
          <a:xfrm>
            <a:off x="4298669" y="1683075"/>
            <a:ext cx="546637" cy="570191"/>
            <a:chOff x="5114140" y="1933975"/>
            <a:chExt cx="319970" cy="333777"/>
          </a:xfrm>
        </p:grpSpPr>
        <p:sp>
          <p:nvSpPr>
            <p:cNvPr id="2196" name="Google Shape;2196;p53"/>
            <p:cNvSpPr/>
            <p:nvPr/>
          </p:nvSpPr>
          <p:spPr>
            <a:xfrm>
              <a:off x="5329923" y="2000495"/>
              <a:ext cx="85321" cy="147272"/>
            </a:xfrm>
            <a:custGeom>
              <a:rect b="b" l="l" r="r" t="t"/>
              <a:pathLst>
                <a:path extrusionOk="0" h="4512" w="2614">
                  <a:moveTo>
                    <a:pt x="605" y="1"/>
                  </a:moveTo>
                  <a:lnTo>
                    <a:pt x="1" y="2643"/>
                  </a:lnTo>
                  <a:lnTo>
                    <a:pt x="234" y="4511"/>
                  </a:lnTo>
                  <a:lnTo>
                    <a:pt x="1961" y="4511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5164340" y="2000495"/>
              <a:ext cx="96060" cy="147272"/>
            </a:xfrm>
            <a:custGeom>
              <a:rect b="b" l="l" r="r" t="t"/>
              <a:pathLst>
                <a:path extrusionOk="0" h="4512" w="2943">
                  <a:moveTo>
                    <a:pt x="0" y="1"/>
                  </a:moveTo>
                  <a:lnTo>
                    <a:pt x="686" y="4511"/>
                  </a:lnTo>
                  <a:lnTo>
                    <a:pt x="2769" y="4511"/>
                  </a:lnTo>
                  <a:lnTo>
                    <a:pt x="2943" y="2643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5288209" y="2000495"/>
              <a:ext cx="61363" cy="147272"/>
            </a:xfrm>
            <a:custGeom>
              <a:rect b="b" l="l" r="r" t="t"/>
              <a:pathLst>
                <a:path extrusionOk="0" h="4512" w="1880">
                  <a:moveTo>
                    <a:pt x="245" y="1"/>
                  </a:moveTo>
                  <a:lnTo>
                    <a:pt x="0" y="2428"/>
                  </a:lnTo>
                  <a:lnTo>
                    <a:pt x="245" y="4511"/>
                  </a:lnTo>
                  <a:lnTo>
                    <a:pt x="1512" y="4511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5242578" y="2000495"/>
              <a:ext cx="53399" cy="147272"/>
            </a:xfrm>
            <a:custGeom>
              <a:rect b="b" l="l" r="r" t="t"/>
              <a:pathLst>
                <a:path extrusionOk="0" h="4512" w="1636">
                  <a:moveTo>
                    <a:pt x="1" y="1"/>
                  </a:moveTo>
                  <a:lnTo>
                    <a:pt x="368" y="4511"/>
                  </a:lnTo>
                  <a:lnTo>
                    <a:pt x="1635" y="4511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65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5288078" y="1984175"/>
              <a:ext cx="146031" cy="19617"/>
            </a:xfrm>
            <a:custGeom>
              <a:rect b="b" l="l" r="r" t="t"/>
              <a:pathLst>
                <a:path extrusionOk="0" h="601" w="4474">
                  <a:moveTo>
                    <a:pt x="245" y="1"/>
                  </a:moveTo>
                  <a:lnTo>
                    <a:pt x="0" y="371"/>
                  </a:lnTo>
                  <a:lnTo>
                    <a:pt x="245" y="601"/>
                  </a:lnTo>
                  <a:lnTo>
                    <a:pt x="4474" y="601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5114140" y="1933975"/>
              <a:ext cx="181837" cy="290235"/>
            </a:xfrm>
            <a:custGeom>
              <a:rect b="b" l="l" r="r" t="t"/>
              <a:pathLst>
                <a:path extrusionOk="0" h="8892" w="5571">
                  <a:moveTo>
                    <a:pt x="0" y="1"/>
                  </a:moveTo>
                  <a:lnTo>
                    <a:pt x="0" y="601"/>
                  </a:lnTo>
                  <a:lnTo>
                    <a:pt x="1067" y="601"/>
                  </a:lnTo>
                  <a:lnTo>
                    <a:pt x="2331" y="8891"/>
                  </a:lnTo>
                  <a:lnTo>
                    <a:pt x="2924" y="8802"/>
                  </a:lnTo>
                  <a:lnTo>
                    <a:pt x="1909" y="2139"/>
                  </a:lnTo>
                  <a:lnTo>
                    <a:pt x="5570" y="2139"/>
                  </a:lnTo>
                  <a:lnTo>
                    <a:pt x="5570" y="1539"/>
                  </a:lnTo>
                  <a:lnTo>
                    <a:pt x="1816" y="1539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5267254" y="2213634"/>
              <a:ext cx="45043" cy="19519"/>
            </a:xfrm>
            <a:custGeom>
              <a:rect b="b" l="l" r="r" t="t"/>
              <a:pathLst>
                <a:path extrusionOk="0" h="598" w="1380">
                  <a:moveTo>
                    <a:pt x="1" y="1"/>
                  </a:moveTo>
                  <a:lnTo>
                    <a:pt x="1" y="598"/>
                  </a:lnTo>
                  <a:lnTo>
                    <a:pt x="1380" y="598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5196752" y="2188730"/>
              <a:ext cx="75888" cy="69229"/>
            </a:xfrm>
            <a:custGeom>
              <a:rect b="b" l="l" r="r" t="t"/>
              <a:pathLst>
                <a:path extrusionOk="0" h="2121" w="2325">
                  <a:moveTo>
                    <a:pt x="1163" y="0"/>
                  </a:moveTo>
                  <a:cubicBezTo>
                    <a:pt x="892" y="0"/>
                    <a:pt x="621" y="104"/>
                    <a:pt x="415" y="312"/>
                  </a:cubicBezTo>
                  <a:cubicBezTo>
                    <a:pt x="0" y="727"/>
                    <a:pt x="0" y="1394"/>
                    <a:pt x="415" y="1809"/>
                  </a:cubicBezTo>
                  <a:cubicBezTo>
                    <a:pt x="621" y="2017"/>
                    <a:pt x="892" y="2120"/>
                    <a:pt x="1163" y="2120"/>
                  </a:cubicBezTo>
                  <a:cubicBezTo>
                    <a:pt x="1434" y="2120"/>
                    <a:pt x="1705" y="2017"/>
                    <a:pt x="1913" y="1809"/>
                  </a:cubicBezTo>
                  <a:cubicBezTo>
                    <a:pt x="2324" y="1394"/>
                    <a:pt x="2324" y="727"/>
                    <a:pt x="1913" y="312"/>
                  </a:cubicBezTo>
                  <a:cubicBezTo>
                    <a:pt x="1705" y="104"/>
                    <a:pt x="1434" y="0"/>
                    <a:pt x="1163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5190322" y="2179036"/>
              <a:ext cx="88716" cy="88716"/>
            </a:xfrm>
            <a:custGeom>
              <a:rect b="b" l="l" r="r" t="t"/>
              <a:pathLst>
                <a:path extrusionOk="0" h="2718" w="2718">
                  <a:moveTo>
                    <a:pt x="1361" y="598"/>
                  </a:moveTo>
                  <a:cubicBezTo>
                    <a:pt x="1780" y="598"/>
                    <a:pt x="2121" y="939"/>
                    <a:pt x="2121" y="1357"/>
                  </a:cubicBezTo>
                  <a:cubicBezTo>
                    <a:pt x="2121" y="1776"/>
                    <a:pt x="1780" y="2117"/>
                    <a:pt x="1361" y="2117"/>
                  </a:cubicBezTo>
                  <a:cubicBezTo>
                    <a:pt x="942" y="2117"/>
                    <a:pt x="601" y="1776"/>
                    <a:pt x="601" y="1357"/>
                  </a:cubicBezTo>
                  <a:cubicBezTo>
                    <a:pt x="601" y="939"/>
                    <a:pt x="942" y="598"/>
                    <a:pt x="1361" y="598"/>
                  </a:cubicBezTo>
                  <a:close/>
                  <a:moveTo>
                    <a:pt x="1361" y="1"/>
                  </a:moveTo>
                  <a:cubicBezTo>
                    <a:pt x="612" y="1"/>
                    <a:pt x="1" y="609"/>
                    <a:pt x="1" y="1357"/>
                  </a:cubicBezTo>
                  <a:cubicBezTo>
                    <a:pt x="1" y="2106"/>
                    <a:pt x="612" y="2718"/>
                    <a:pt x="1361" y="2718"/>
                  </a:cubicBezTo>
                  <a:cubicBezTo>
                    <a:pt x="2110" y="2718"/>
                    <a:pt x="2717" y="2106"/>
                    <a:pt x="2717" y="1357"/>
                  </a:cubicBezTo>
                  <a:cubicBezTo>
                    <a:pt x="2717" y="609"/>
                    <a:pt x="2110" y="1"/>
                    <a:pt x="1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5306226" y="2188828"/>
              <a:ext cx="75888" cy="69132"/>
            </a:xfrm>
            <a:custGeom>
              <a:rect b="b" l="l" r="r" t="t"/>
              <a:pathLst>
                <a:path extrusionOk="0" h="2118" w="2325">
                  <a:moveTo>
                    <a:pt x="1163" y="0"/>
                  </a:moveTo>
                  <a:cubicBezTo>
                    <a:pt x="892" y="0"/>
                    <a:pt x="621" y="103"/>
                    <a:pt x="415" y="309"/>
                  </a:cubicBezTo>
                  <a:cubicBezTo>
                    <a:pt x="0" y="724"/>
                    <a:pt x="0" y="1395"/>
                    <a:pt x="415" y="1806"/>
                  </a:cubicBezTo>
                  <a:cubicBezTo>
                    <a:pt x="621" y="2014"/>
                    <a:pt x="892" y="2117"/>
                    <a:pt x="1163" y="2117"/>
                  </a:cubicBezTo>
                  <a:cubicBezTo>
                    <a:pt x="1434" y="2117"/>
                    <a:pt x="1705" y="2014"/>
                    <a:pt x="1913" y="1806"/>
                  </a:cubicBezTo>
                  <a:cubicBezTo>
                    <a:pt x="2324" y="1395"/>
                    <a:pt x="2324" y="724"/>
                    <a:pt x="1913" y="309"/>
                  </a:cubicBezTo>
                  <a:cubicBezTo>
                    <a:pt x="1705" y="103"/>
                    <a:pt x="1434" y="0"/>
                    <a:pt x="1163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5299927" y="2179036"/>
              <a:ext cx="88716" cy="88716"/>
            </a:xfrm>
            <a:custGeom>
              <a:rect b="b" l="l" r="r" t="t"/>
              <a:pathLst>
                <a:path extrusionOk="0" h="2718" w="2718">
                  <a:moveTo>
                    <a:pt x="1357" y="598"/>
                  </a:moveTo>
                  <a:cubicBezTo>
                    <a:pt x="1776" y="598"/>
                    <a:pt x="2117" y="939"/>
                    <a:pt x="2117" y="1357"/>
                  </a:cubicBezTo>
                  <a:cubicBezTo>
                    <a:pt x="2117" y="1776"/>
                    <a:pt x="1776" y="2117"/>
                    <a:pt x="1357" y="2117"/>
                  </a:cubicBezTo>
                  <a:cubicBezTo>
                    <a:pt x="938" y="2117"/>
                    <a:pt x="597" y="1776"/>
                    <a:pt x="597" y="1357"/>
                  </a:cubicBezTo>
                  <a:cubicBezTo>
                    <a:pt x="597" y="939"/>
                    <a:pt x="938" y="598"/>
                    <a:pt x="1357" y="598"/>
                  </a:cubicBezTo>
                  <a:close/>
                  <a:moveTo>
                    <a:pt x="1357" y="1"/>
                  </a:moveTo>
                  <a:cubicBezTo>
                    <a:pt x="608" y="1"/>
                    <a:pt x="1" y="609"/>
                    <a:pt x="1" y="1357"/>
                  </a:cubicBezTo>
                  <a:cubicBezTo>
                    <a:pt x="1" y="2106"/>
                    <a:pt x="608" y="2718"/>
                    <a:pt x="1357" y="2718"/>
                  </a:cubicBezTo>
                  <a:cubicBezTo>
                    <a:pt x="2106" y="2718"/>
                    <a:pt x="2717" y="2106"/>
                    <a:pt x="2717" y="1357"/>
                  </a:cubicBezTo>
                  <a:cubicBezTo>
                    <a:pt x="2717" y="609"/>
                    <a:pt x="2106" y="1"/>
                    <a:pt x="1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7" name="Google Shape;2207;p53"/>
          <p:cNvGrpSpPr/>
          <p:nvPr/>
        </p:nvGrpSpPr>
        <p:grpSpPr>
          <a:xfrm>
            <a:off x="4299171" y="3537850"/>
            <a:ext cx="545633" cy="570191"/>
            <a:chOff x="5868711" y="1933975"/>
            <a:chExt cx="319382" cy="333777"/>
          </a:xfrm>
        </p:grpSpPr>
        <p:sp>
          <p:nvSpPr>
            <p:cNvPr id="2208" name="Google Shape;2208;p53"/>
            <p:cNvSpPr/>
            <p:nvPr/>
          </p:nvSpPr>
          <p:spPr>
            <a:xfrm>
              <a:off x="6084037" y="2000495"/>
              <a:ext cx="85321" cy="147272"/>
            </a:xfrm>
            <a:custGeom>
              <a:rect b="b" l="l" r="r" t="t"/>
              <a:pathLst>
                <a:path extrusionOk="0" h="4512" w="2614">
                  <a:moveTo>
                    <a:pt x="601" y="1"/>
                  </a:moveTo>
                  <a:lnTo>
                    <a:pt x="0" y="2643"/>
                  </a:lnTo>
                  <a:lnTo>
                    <a:pt x="234" y="4511"/>
                  </a:lnTo>
                  <a:lnTo>
                    <a:pt x="1961" y="4511"/>
                  </a:lnTo>
                  <a:lnTo>
                    <a:pt x="2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5918422" y="2000495"/>
              <a:ext cx="95962" cy="147272"/>
            </a:xfrm>
            <a:custGeom>
              <a:rect b="b" l="l" r="r" t="t"/>
              <a:pathLst>
                <a:path extrusionOk="0" h="4512" w="2940">
                  <a:moveTo>
                    <a:pt x="1" y="1"/>
                  </a:moveTo>
                  <a:lnTo>
                    <a:pt x="686" y="4511"/>
                  </a:lnTo>
                  <a:lnTo>
                    <a:pt x="2769" y="4511"/>
                  </a:lnTo>
                  <a:lnTo>
                    <a:pt x="2940" y="2643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6042291" y="2000495"/>
              <a:ext cx="61363" cy="147272"/>
            </a:xfrm>
            <a:custGeom>
              <a:rect b="b" l="l" r="r" t="t"/>
              <a:pathLst>
                <a:path extrusionOk="0" h="4512" w="1880">
                  <a:moveTo>
                    <a:pt x="245" y="1"/>
                  </a:moveTo>
                  <a:lnTo>
                    <a:pt x="1" y="2428"/>
                  </a:lnTo>
                  <a:lnTo>
                    <a:pt x="245" y="4511"/>
                  </a:lnTo>
                  <a:lnTo>
                    <a:pt x="1513" y="4511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5997313" y="2000495"/>
              <a:ext cx="53236" cy="147272"/>
            </a:xfrm>
            <a:custGeom>
              <a:rect b="b" l="l" r="r" t="t"/>
              <a:pathLst>
                <a:path extrusionOk="0" h="4512" w="1631">
                  <a:moveTo>
                    <a:pt x="0" y="1"/>
                  </a:moveTo>
                  <a:lnTo>
                    <a:pt x="367" y="4511"/>
                  </a:lnTo>
                  <a:lnTo>
                    <a:pt x="1631" y="4511"/>
                  </a:lnTo>
                  <a:lnTo>
                    <a:pt x="1631" y="1"/>
                  </a:lnTo>
                  <a:close/>
                </a:path>
              </a:pathLst>
            </a:custGeom>
            <a:solidFill>
              <a:srgbClr val="FF9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6042062" y="1984175"/>
              <a:ext cx="146031" cy="19617"/>
            </a:xfrm>
            <a:custGeom>
              <a:rect b="b" l="l" r="r" t="t"/>
              <a:pathLst>
                <a:path extrusionOk="0" h="601" w="4474">
                  <a:moveTo>
                    <a:pt x="245" y="1"/>
                  </a:moveTo>
                  <a:lnTo>
                    <a:pt x="0" y="371"/>
                  </a:lnTo>
                  <a:lnTo>
                    <a:pt x="245" y="601"/>
                  </a:lnTo>
                  <a:lnTo>
                    <a:pt x="4474" y="601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5868711" y="1933975"/>
              <a:ext cx="181837" cy="290235"/>
            </a:xfrm>
            <a:custGeom>
              <a:rect b="b" l="l" r="r" t="t"/>
              <a:pathLst>
                <a:path extrusionOk="0" h="8892" w="5571">
                  <a:moveTo>
                    <a:pt x="1" y="1"/>
                  </a:moveTo>
                  <a:lnTo>
                    <a:pt x="1" y="601"/>
                  </a:lnTo>
                  <a:lnTo>
                    <a:pt x="1068" y="601"/>
                  </a:lnTo>
                  <a:lnTo>
                    <a:pt x="2332" y="8891"/>
                  </a:lnTo>
                  <a:lnTo>
                    <a:pt x="2925" y="8802"/>
                  </a:lnTo>
                  <a:lnTo>
                    <a:pt x="1909" y="2139"/>
                  </a:lnTo>
                  <a:lnTo>
                    <a:pt x="5571" y="2139"/>
                  </a:lnTo>
                  <a:lnTo>
                    <a:pt x="5571" y="1539"/>
                  </a:lnTo>
                  <a:lnTo>
                    <a:pt x="1820" y="1539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6021238" y="2213634"/>
              <a:ext cx="45043" cy="19519"/>
            </a:xfrm>
            <a:custGeom>
              <a:rect b="b" l="l" r="r" t="t"/>
              <a:pathLst>
                <a:path extrusionOk="0" h="598" w="1380">
                  <a:moveTo>
                    <a:pt x="1" y="1"/>
                  </a:moveTo>
                  <a:lnTo>
                    <a:pt x="1" y="598"/>
                  </a:lnTo>
                  <a:lnTo>
                    <a:pt x="1380" y="598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5950866" y="2188730"/>
              <a:ext cx="75855" cy="69229"/>
            </a:xfrm>
            <a:custGeom>
              <a:rect b="b" l="l" r="r" t="t"/>
              <a:pathLst>
                <a:path extrusionOk="0" h="2121" w="2324">
                  <a:moveTo>
                    <a:pt x="1161" y="0"/>
                  </a:moveTo>
                  <a:cubicBezTo>
                    <a:pt x="890" y="0"/>
                    <a:pt x="619" y="104"/>
                    <a:pt x="411" y="312"/>
                  </a:cubicBezTo>
                  <a:cubicBezTo>
                    <a:pt x="0" y="727"/>
                    <a:pt x="0" y="1394"/>
                    <a:pt x="411" y="1809"/>
                  </a:cubicBezTo>
                  <a:cubicBezTo>
                    <a:pt x="619" y="2017"/>
                    <a:pt x="890" y="2120"/>
                    <a:pt x="1161" y="2120"/>
                  </a:cubicBezTo>
                  <a:cubicBezTo>
                    <a:pt x="1432" y="2120"/>
                    <a:pt x="1703" y="2017"/>
                    <a:pt x="1909" y="1809"/>
                  </a:cubicBezTo>
                  <a:cubicBezTo>
                    <a:pt x="2324" y="1394"/>
                    <a:pt x="2324" y="727"/>
                    <a:pt x="1909" y="312"/>
                  </a:cubicBezTo>
                  <a:cubicBezTo>
                    <a:pt x="1703" y="104"/>
                    <a:pt x="1432" y="0"/>
                    <a:pt x="1161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>
              <a:off x="5944436" y="2179036"/>
              <a:ext cx="88716" cy="88716"/>
            </a:xfrm>
            <a:custGeom>
              <a:rect b="b" l="l" r="r" t="t"/>
              <a:pathLst>
                <a:path extrusionOk="0" h="2718" w="2718">
                  <a:moveTo>
                    <a:pt x="1361" y="598"/>
                  </a:moveTo>
                  <a:cubicBezTo>
                    <a:pt x="1780" y="598"/>
                    <a:pt x="2121" y="939"/>
                    <a:pt x="2121" y="1357"/>
                  </a:cubicBezTo>
                  <a:cubicBezTo>
                    <a:pt x="2121" y="1776"/>
                    <a:pt x="1780" y="2117"/>
                    <a:pt x="1361" y="2117"/>
                  </a:cubicBezTo>
                  <a:cubicBezTo>
                    <a:pt x="942" y="2117"/>
                    <a:pt x="601" y="1776"/>
                    <a:pt x="601" y="1357"/>
                  </a:cubicBezTo>
                  <a:cubicBezTo>
                    <a:pt x="601" y="939"/>
                    <a:pt x="942" y="598"/>
                    <a:pt x="1361" y="598"/>
                  </a:cubicBezTo>
                  <a:close/>
                  <a:moveTo>
                    <a:pt x="1361" y="1"/>
                  </a:moveTo>
                  <a:cubicBezTo>
                    <a:pt x="612" y="1"/>
                    <a:pt x="1" y="609"/>
                    <a:pt x="1" y="1357"/>
                  </a:cubicBezTo>
                  <a:cubicBezTo>
                    <a:pt x="1" y="2106"/>
                    <a:pt x="612" y="2718"/>
                    <a:pt x="1361" y="2718"/>
                  </a:cubicBezTo>
                  <a:cubicBezTo>
                    <a:pt x="2109" y="2718"/>
                    <a:pt x="2717" y="2106"/>
                    <a:pt x="2717" y="1357"/>
                  </a:cubicBezTo>
                  <a:cubicBezTo>
                    <a:pt x="2717" y="609"/>
                    <a:pt x="2109" y="1"/>
                    <a:pt x="1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>
              <a:off x="6060341" y="2188828"/>
              <a:ext cx="75855" cy="69132"/>
            </a:xfrm>
            <a:custGeom>
              <a:rect b="b" l="l" r="r" t="t"/>
              <a:pathLst>
                <a:path extrusionOk="0" h="2118" w="2324">
                  <a:moveTo>
                    <a:pt x="1161" y="0"/>
                  </a:moveTo>
                  <a:cubicBezTo>
                    <a:pt x="890" y="0"/>
                    <a:pt x="619" y="103"/>
                    <a:pt x="411" y="309"/>
                  </a:cubicBezTo>
                  <a:cubicBezTo>
                    <a:pt x="0" y="724"/>
                    <a:pt x="0" y="1395"/>
                    <a:pt x="411" y="1806"/>
                  </a:cubicBezTo>
                  <a:cubicBezTo>
                    <a:pt x="619" y="2014"/>
                    <a:pt x="890" y="2117"/>
                    <a:pt x="1161" y="2117"/>
                  </a:cubicBezTo>
                  <a:cubicBezTo>
                    <a:pt x="1432" y="2117"/>
                    <a:pt x="1703" y="2014"/>
                    <a:pt x="1909" y="1806"/>
                  </a:cubicBezTo>
                  <a:cubicBezTo>
                    <a:pt x="2324" y="1395"/>
                    <a:pt x="2324" y="724"/>
                    <a:pt x="1909" y="309"/>
                  </a:cubicBezTo>
                  <a:cubicBezTo>
                    <a:pt x="1703" y="103"/>
                    <a:pt x="1432" y="0"/>
                    <a:pt x="1161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3"/>
            <p:cNvSpPr/>
            <p:nvPr/>
          </p:nvSpPr>
          <p:spPr>
            <a:xfrm>
              <a:off x="6053911" y="2179036"/>
              <a:ext cx="88716" cy="88716"/>
            </a:xfrm>
            <a:custGeom>
              <a:rect b="b" l="l" r="r" t="t"/>
              <a:pathLst>
                <a:path extrusionOk="0" h="2718" w="2718">
                  <a:moveTo>
                    <a:pt x="1361" y="598"/>
                  </a:moveTo>
                  <a:cubicBezTo>
                    <a:pt x="1780" y="598"/>
                    <a:pt x="2121" y="939"/>
                    <a:pt x="2121" y="1357"/>
                  </a:cubicBezTo>
                  <a:cubicBezTo>
                    <a:pt x="2121" y="1776"/>
                    <a:pt x="1780" y="2117"/>
                    <a:pt x="1361" y="2117"/>
                  </a:cubicBezTo>
                  <a:cubicBezTo>
                    <a:pt x="942" y="2117"/>
                    <a:pt x="601" y="1776"/>
                    <a:pt x="601" y="1357"/>
                  </a:cubicBezTo>
                  <a:cubicBezTo>
                    <a:pt x="601" y="939"/>
                    <a:pt x="942" y="598"/>
                    <a:pt x="1361" y="598"/>
                  </a:cubicBezTo>
                  <a:close/>
                  <a:moveTo>
                    <a:pt x="1361" y="1"/>
                  </a:moveTo>
                  <a:cubicBezTo>
                    <a:pt x="612" y="1"/>
                    <a:pt x="1" y="609"/>
                    <a:pt x="1" y="1357"/>
                  </a:cubicBezTo>
                  <a:cubicBezTo>
                    <a:pt x="1" y="2106"/>
                    <a:pt x="612" y="2718"/>
                    <a:pt x="1361" y="2718"/>
                  </a:cubicBezTo>
                  <a:cubicBezTo>
                    <a:pt x="2109" y="2718"/>
                    <a:pt x="2717" y="2106"/>
                    <a:pt x="2717" y="1357"/>
                  </a:cubicBezTo>
                  <a:cubicBezTo>
                    <a:pt x="2717" y="609"/>
                    <a:pt x="2109" y="1"/>
                    <a:pt x="1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3"/>
            <p:cNvSpPr/>
            <p:nvPr/>
          </p:nvSpPr>
          <p:spPr>
            <a:xfrm>
              <a:off x="6042291" y="2036921"/>
              <a:ext cx="46610" cy="77324"/>
            </a:xfrm>
            <a:custGeom>
              <a:rect b="b" l="l" r="r" t="t"/>
              <a:pathLst>
                <a:path extrusionOk="0" h="2369" w="1428">
                  <a:moveTo>
                    <a:pt x="1005" y="0"/>
                  </a:moveTo>
                  <a:lnTo>
                    <a:pt x="245" y="760"/>
                  </a:lnTo>
                  <a:lnTo>
                    <a:pt x="1" y="1186"/>
                  </a:lnTo>
                  <a:lnTo>
                    <a:pt x="245" y="1609"/>
                  </a:lnTo>
                  <a:lnTo>
                    <a:pt x="1005" y="2369"/>
                  </a:lnTo>
                  <a:lnTo>
                    <a:pt x="1428" y="1946"/>
                  </a:lnTo>
                  <a:lnTo>
                    <a:pt x="668" y="1186"/>
                  </a:lnTo>
                  <a:lnTo>
                    <a:pt x="1428" y="423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>
              <a:off x="6011936" y="2036921"/>
              <a:ext cx="38613" cy="77324"/>
            </a:xfrm>
            <a:custGeom>
              <a:rect b="b" l="l" r="r" t="t"/>
              <a:pathLst>
                <a:path extrusionOk="0" h="2369" w="1183">
                  <a:moveTo>
                    <a:pt x="423" y="0"/>
                  </a:moveTo>
                  <a:lnTo>
                    <a:pt x="1" y="423"/>
                  </a:lnTo>
                  <a:lnTo>
                    <a:pt x="760" y="1186"/>
                  </a:lnTo>
                  <a:lnTo>
                    <a:pt x="1" y="1946"/>
                  </a:lnTo>
                  <a:lnTo>
                    <a:pt x="423" y="2369"/>
                  </a:lnTo>
                  <a:lnTo>
                    <a:pt x="1183" y="1609"/>
                  </a:lnTo>
                  <a:lnTo>
                    <a:pt x="1183" y="760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1" name="Google Shape;2221;p53"/>
          <p:cNvGrpSpPr/>
          <p:nvPr/>
        </p:nvGrpSpPr>
        <p:grpSpPr>
          <a:xfrm>
            <a:off x="4299255" y="2623236"/>
            <a:ext cx="545466" cy="570191"/>
            <a:chOff x="4299255" y="2623236"/>
            <a:chExt cx="545466" cy="570191"/>
          </a:xfrm>
        </p:grpSpPr>
        <p:sp>
          <p:nvSpPr>
            <p:cNvPr id="2222" name="Google Shape;2222;p53"/>
            <p:cNvSpPr/>
            <p:nvPr/>
          </p:nvSpPr>
          <p:spPr>
            <a:xfrm>
              <a:off x="4626634" y="3058602"/>
              <a:ext cx="129647" cy="118097"/>
            </a:xfrm>
            <a:custGeom>
              <a:rect b="b" l="l" r="r" t="t"/>
              <a:pathLst>
                <a:path extrusionOk="0" h="2118" w="2325">
                  <a:moveTo>
                    <a:pt x="1162" y="1"/>
                  </a:moveTo>
                  <a:cubicBezTo>
                    <a:pt x="891" y="1"/>
                    <a:pt x="619" y="103"/>
                    <a:pt x="412" y="309"/>
                  </a:cubicBezTo>
                  <a:cubicBezTo>
                    <a:pt x="0" y="724"/>
                    <a:pt x="0" y="1395"/>
                    <a:pt x="412" y="1806"/>
                  </a:cubicBezTo>
                  <a:cubicBezTo>
                    <a:pt x="619" y="2014"/>
                    <a:pt x="891" y="2118"/>
                    <a:pt x="1162" y="2118"/>
                  </a:cubicBezTo>
                  <a:cubicBezTo>
                    <a:pt x="1433" y="2118"/>
                    <a:pt x="1703" y="2014"/>
                    <a:pt x="1909" y="1806"/>
                  </a:cubicBezTo>
                  <a:cubicBezTo>
                    <a:pt x="2324" y="1395"/>
                    <a:pt x="2324" y="724"/>
                    <a:pt x="1909" y="309"/>
                  </a:cubicBezTo>
                  <a:cubicBezTo>
                    <a:pt x="1703" y="103"/>
                    <a:pt x="1433" y="1"/>
                    <a:pt x="1162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3"/>
            <p:cNvSpPr/>
            <p:nvPr/>
          </p:nvSpPr>
          <p:spPr>
            <a:xfrm>
              <a:off x="4439385" y="3058435"/>
              <a:ext cx="129870" cy="118265"/>
            </a:xfrm>
            <a:custGeom>
              <a:rect b="b" l="l" r="r" t="t"/>
              <a:pathLst>
                <a:path extrusionOk="0" h="2121" w="2329">
                  <a:moveTo>
                    <a:pt x="1164" y="1"/>
                  </a:moveTo>
                  <a:cubicBezTo>
                    <a:pt x="894" y="1"/>
                    <a:pt x="623" y="104"/>
                    <a:pt x="416" y="312"/>
                  </a:cubicBezTo>
                  <a:cubicBezTo>
                    <a:pt x="1" y="727"/>
                    <a:pt x="1" y="1394"/>
                    <a:pt x="416" y="1809"/>
                  </a:cubicBezTo>
                  <a:cubicBezTo>
                    <a:pt x="623" y="2017"/>
                    <a:pt x="894" y="2121"/>
                    <a:pt x="1164" y="2121"/>
                  </a:cubicBezTo>
                  <a:cubicBezTo>
                    <a:pt x="1435" y="2121"/>
                    <a:pt x="1705" y="2017"/>
                    <a:pt x="1913" y="1809"/>
                  </a:cubicBezTo>
                  <a:cubicBezTo>
                    <a:pt x="2328" y="1394"/>
                    <a:pt x="2328" y="727"/>
                    <a:pt x="1913" y="312"/>
                  </a:cubicBezTo>
                  <a:cubicBezTo>
                    <a:pt x="1705" y="104"/>
                    <a:pt x="1435" y="1"/>
                    <a:pt x="1164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3"/>
            <p:cNvSpPr/>
            <p:nvPr/>
          </p:nvSpPr>
          <p:spPr>
            <a:xfrm>
              <a:off x="4667118" y="2736706"/>
              <a:ext cx="145762" cy="251751"/>
            </a:xfrm>
            <a:custGeom>
              <a:rect b="b" l="l" r="r" t="t"/>
              <a:pathLst>
                <a:path extrusionOk="0" h="4515" w="2614">
                  <a:moveTo>
                    <a:pt x="601" y="0"/>
                  </a:moveTo>
                  <a:lnTo>
                    <a:pt x="1" y="2643"/>
                  </a:lnTo>
                  <a:lnTo>
                    <a:pt x="234" y="4514"/>
                  </a:lnTo>
                  <a:lnTo>
                    <a:pt x="1961" y="4514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3"/>
            <p:cNvSpPr/>
            <p:nvPr/>
          </p:nvSpPr>
          <p:spPr>
            <a:xfrm>
              <a:off x="4384236" y="2736706"/>
              <a:ext cx="163941" cy="251751"/>
            </a:xfrm>
            <a:custGeom>
              <a:rect b="b" l="l" r="r" t="t"/>
              <a:pathLst>
                <a:path extrusionOk="0" h="4515" w="2940">
                  <a:moveTo>
                    <a:pt x="0" y="0"/>
                  </a:moveTo>
                  <a:lnTo>
                    <a:pt x="682" y="4514"/>
                  </a:lnTo>
                  <a:lnTo>
                    <a:pt x="2769" y="4514"/>
                  </a:lnTo>
                  <a:lnTo>
                    <a:pt x="2939" y="2643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3"/>
            <p:cNvSpPr/>
            <p:nvPr/>
          </p:nvSpPr>
          <p:spPr>
            <a:xfrm>
              <a:off x="4595854" y="2736706"/>
              <a:ext cx="104610" cy="251751"/>
            </a:xfrm>
            <a:custGeom>
              <a:rect b="b" l="l" r="r" t="t"/>
              <a:pathLst>
                <a:path extrusionOk="0" h="4515" w="1876">
                  <a:moveTo>
                    <a:pt x="245" y="0"/>
                  </a:moveTo>
                  <a:lnTo>
                    <a:pt x="0" y="2432"/>
                  </a:lnTo>
                  <a:lnTo>
                    <a:pt x="245" y="4514"/>
                  </a:lnTo>
                  <a:lnTo>
                    <a:pt x="1509" y="4514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3"/>
            <p:cNvSpPr/>
            <p:nvPr/>
          </p:nvSpPr>
          <p:spPr>
            <a:xfrm>
              <a:off x="4518735" y="2736706"/>
              <a:ext cx="91227" cy="251751"/>
            </a:xfrm>
            <a:custGeom>
              <a:rect b="b" l="l" r="r" t="t"/>
              <a:pathLst>
                <a:path extrusionOk="0" h="4515" w="1636">
                  <a:moveTo>
                    <a:pt x="1" y="0"/>
                  </a:moveTo>
                  <a:lnTo>
                    <a:pt x="368" y="4514"/>
                  </a:lnTo>
                  <a:lnTo>
                    <a:pt x="1635" y="451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2DD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3"/>
            <p:cNvSpPr/>
            <p:nvPr/>
          </p:nvSpPr>
          <p:spPr>
            <a:xfrm>
              <a:off x="4595408" y="2708993"/>
              <a:ext cx="249313" cy="33344"/>
            </a:xfrm>
            <a:custGeom>
              <a:rect b="b" l="l" r="r" t="t"/>
              <a:pathLst>
                <a:path extrusionOk="0" h="598" w="4471">
                  <a:moveTo>
                    <a:pt x="245" y="1"/>
                  </a:moveTo>
                  <a:lnTo>
                    <a:pt x="1" y="371"/>
                  </a:lnTo>
                  <a:lnTo>
                    <a:pt x="245" y="597"/>
                  </a:lnTo>
                  <a:lnTo>
                    <a:pt x="4470" y="597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3"/>
            <p:cNvSpPr/>
            <p:nvPr/>
          </p:nvSpPr>
          <p:spPr>
            <a:xfrm>
              <a:off x="4299255" y="2623236"/>
              <a:ext cx="310707" cy="495808"/>
            </a:xfrm>
            <a:custGeom>
              <a:rect b="b" l="l" r="r" t="t"/>
              <a:pathLst>
                <a:path extrusionOk="0" h="8892" w="5572">
                  <a:moveTo>
                    <a:pt x="1" y="1"/>
                  </a:moveTo>
                  <a:lnTo>
                    <a:pt x="1" y="601"/>
                  </a:lnTo>
                  <a:lnTo>
                    <a:pt x="1068" y="601"/>
                  </a:lnTo>
                  <a:lnTo>
                    <a:pt x="2332" y="8892"/>
                  </a:lnTo>
                  <a:lnTo>
                    <a:pt x="2925" y="8803"/>
                  </a:lnTo>
                  <a:lnTo>
                    <a:pt x="1910" y="2135"/>
                  </a:lnTo>
                  <a:lnTo>
                    <a:pt x="5571" y="2135"/>
                  </a:lnTo>
                  <a:lnTo>
                    <a:pt x="5571" y="1539"/>
                  </a:lnTo>
                  <a:lnTo>
                    <a:pt x="1817" y="1539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3"/>
            <p:cNvSpPr/>
            <p:nvPr/>
          </p:nvSpPr>
          <p:spPr>
            <a:xfrm>
              <a:off x="4559664" y="3100811"/>
              <a:ext cx="76952" cy="33511"/>
            </a:xfrm>
            <a:custGeom>
              <a:rect b="b" l="l" r="r" t="t"/>
              <a:pathLst>
                <a:path extrusionOk="0" h="601" w="1380">
                  <a:moveTo>
                    <a:pt x="1" y="0"/>
                  </a:moveTo>
                  <a:lnTo>
                    <a:pt x="1" y="601"/>
                  </a:lnTo>
                  <a:lnTo>
                    <a:pt x="1379" y="601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3"/>
            <p:cNvSpPr/>
            <p:nvPr/>
          </p:nvSpPr>
          <p:spPr>
            <a:xfrm>
              <a:off x="4428623" y="3041930"/>
              <a:ext cx="151562" cy="151497"/>
            </a:xfrm>
            <a:custGeom>
              <a:rect b="b" l="l" r="r" t="t"/>
              <a:pathLst>
                <a:path extrusionOk="0" h="2717" w="2718">
                  <a:moveTo>
                    <a:pt x="1357" y="597"/>
                  </a:moveTo>
                  <a:cubicBezTo>
                    <a:pt x="1776" y="597"/>
                    <a:pt x="2117" y="938"/>
                    <a:pt x="2117" y="1357"/>
                  </a:cubicBezTo>
                  <a:cubicBezTo>
                    <a:pt x="2117" y="1775"/>
                    <a:pt x="1776" y="2116"/>
                    <a:pt x="1357" y="2116"/>
                  </a:cubicBezTo>
                  <a:cubicBezTo>
                    <a:pt x="939" y="2116"/>
                    <a:pt x="598" y="1775"/>
                    <a:pt x="598" y="1357"/>
                  </a:cubicBezTo>
                  <a:cubicBezTo>
                    <a:pt x="598" y="938"/>
                    <a:pt x="939" y="597"/>
                    <a:pt x="1357" y="597"/>
                  </a:cubicBezTo>
                  <a:close/>
                  <a:moveTo>
                    <a:pt x="1357" y="0"/>
                  </a:moveTo>
                  <a:cubicBezTo>
                    <a:pt x="609" y="0"/>
                    <a:pt x="1" y="608"/>
                    <a:pt x="1" y="1357"/>
                  </a:cubicBezTo>
                  <a:cubicBezTo>
                    <a:pt x="1" y="2105"/>
                    <a:pt x="609" y="2717"/>
                    <a:pt x="1357" y="2717"/>
                  </a:cubicBezTo>
                  <a:cubicBezTo>
                    <a:pt x="2110" y="2717"/>
                    <a:pt x="2717" y="2105"/>
                    <a:pt x="2717" y="1357"/>
                  </a:cubicBezTo>
                  <a:cubicBezTo>
                    <a:pt x="2717" y="608"/>
                    <a:pt x="2110" y="0"/>
                    <a:pt x="1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3"/>
            <p:cNvSpPr/>
            <p:nvPr/>
          </p:nvSpPr>
          <p:spPr>
            <a:xfrm>
              <a:off x="4615649" y="3041930"/>
              <a:ext cx="151562" cy="151497"/>
            </a:xfrm>
            <a:custGeom>
              <a:rect b="b" l="l" r="r" t="t"/>
              <a:pathLst>
                <a:path extrusionOk="0" h="2717" w="2718">
                  <a:moveTo>
                    <a:pt x="1361" y="597"/>
                  </a:moveTo>
                  <a:cubicBezTo>
                    <a:pt x="1780" y="597"/>
                    <a:pt x="2117" y="938"/>
                    <a:pt x="2117" y="1357"/>
                  </a:cubicBezTo>
                  <a:cubicBezTo>
                    <a:pt x="2117" y="1775"/>
                    <a:pt x="1780" y="2116"/>
                    <a:pt x="1361" y="2116"/>
                  </a:cubicBezTo>
                  <a:cubicBezTo>
                    <a:pt x="942" y="2116"/>
                    <a:pt x="601" y="1775"/>
                    <a:pt x="601" y="1357"/>
                  </a:cubicBezTo>
                  <a:cubicBezTo>
                    <a:pt x="601" y="938"/>
                    <a:pt x="942" y="597"/>
                    <a:pt x="1361" y="597"/>
                  </a:cubicBezTo>
                  <a:close/>
                  <a:moveTo>
                    <a:pt x="1361" y="0"/>
                  </a:moveTo>
                  <a:cubicBezTo>
                    <a:pt x="609" y="0"/>
                    <a:pt x="1" y="608"/>
                    <a:pt x="1" y="1357"/>
                  </a:cubicBezTo>
                  <a:cubicBezTo>
                    <a:pt x="1" y="2105"/>
                    <a:pt x="609" y="2717"/>
                    <a:pt x="1361" y="2717"/>
                  </a:cubicBezTo>
                  <a:cubicBezTo>
                    <a:pt x="2110" y="2717"/>
                    <a:pt x="2717" y="2105"/>
                    <a:pt x="2717" y="1357"/>
                  </a:cubicBezTo>
                  <a:cubicBezTo>
                    <a:pt x="2717" y="608"/>
                    <a:pt x="2110" y="0"/>
                    <a:pt x="1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3"/>
            <p:cNvSpPr/>
            <p:nvPr/>
          </p:nvSpPr>
          <p:spPr>
            <a:xfrm>
              <a:off x="4598753" y="2798096"/>
              <a:ext cx="77956" cy="133543"/>
            </a:xfrm>
            <a:custGeom>
              <a:rect b="b" l="l" r="r" t="t"/>
              <a:pathLst>
                <a:path extrusionOk="0" h="2395" w="1398">
                  <a:moveTo>
                    <a:pt x="200" y="0"/>
                  </a:moveTo>
                  <a:lnTo>
                    <a:pt x="0" y="1197"/>
                  </a:lnTo>
                  <a:lnTo>
                    <a:pt x="200" y="2394"/>
                  </a:lnTo>
                  <a:lnTo>
                    <a:pt x="500" y="2394"/>
                  </a:lnTo>
                  <a:lnTo>
                    <a:pt x="500" y="1497"/>
                  </a:lnTo>
                  <a:lnTo>
                    <a:pt x="1397" y="1497"/>
                  </a:lnTo>
                  <a:lnTo>
                    <a:pt x="1397" y="897"/>
                  </a:lnTo>
                  <a:lnTo>
                    <a:pt x="500" y="89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3"/>
            <p:cNvSpPr/>
            <p:nvPr/>
          </p:nvSpPr>
          <p:spPr>
            <a:xfrm>
              <a:off x="4541876" y="2798096"/>
              <a:ext cx="68086" cy="133543"/>
            </a:xfrm>
            <a:custGeom>
              <a:rect b="b" l="l" r="r" t="t"/>
              <a:pathLst>
                <a:path extrusionOk="0" h="2395" w="1221">
                  <a:moveTo>
                    <a:pt x="901" y="0"/>
                  </a:moveTo>
                  <a:lnTo>
                    <a:pt x="901" y="897"/>
                  </a:lnTo>
                  <a:lnTo>
                    <a:pt x="1" y="897"/>
                  </a:lnTo>
                  <a:lnTo>
                    <a:pt x="1" y="1497"/>
                  </a:lnTo>
                  <a:lnTo>
                    <a:pt x="901" y="1497"/>
                  </a:lnTo>
                  <a:lnTo>
                    <a:pt x="901" y="2394"/>
                  </a:lnTo>
                  <a:lnTo>
                    <a:pt x="1220" y="2394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5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2240" name="Google Shape;2240;p54"/>
          <p:cNvGrpSpPr/>
          <p:nvPr/>
        </p:nvGrpSpPr>
        <p:grpSpPr>
          <a:xfrm>
            <a:off x="754438" y="2045475"/>
            <a:ext cx="1980323" cy="830243"/>
            <a:chOff x="-2082450" y="1418025"/>
            <a:chExt cx="1980323" cy="830243"/>
          </a:xfrm>
        </p:grpSpPr>
        <p:sp>
          <p:nvSpPr>
            <p:cNvPr id="2241" name="Google Shape;2241;p54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2" name="Google Shape;2242;p54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3" name="Google Shape;2243;p54"/>
          <p:cNvGrpSpPr/>
          <p:nvPr/>
        </p:nvGrpSpPr>
        <p:grpSpPr>
          <a:xfrm>
            <a:off x="3581838" y="2045475"/>
            <a:ext cx="1980323" cy="830243"/>
            <a:chOff x="-2082450" y="1418025"/>
            <a:chExt cx="1980323" cy="830243"/>
          </a:xfrm>
        </p:grpSpPr>
        <p:sp>
          <p:nvSpPr>
            <p:cNvPr id="2244" name="Google Shape;2244;p54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5" name="Google Shape;2245;p54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6" name="Google Shape;2246;p54"/>
          <p:cNvGrpSpPr/>
          <p:nvPr/>
        </p:nvGrpSpPr>
        <p:grpSpPr>
          <a:xfrm>
            <a:off x="6409237" y="2045475"/>
            <a:ext cx="1980323" cy="830243"/>
            <a:chOff x="-2082450" y="1418025"/>
            <a:chExt cx="1980323" cy="830243"/>
          </a:xfrm>
        </p:grpSpPr>
        <p:sp>
          <p:nvSpPr>
            <p:cNvPr id="2247" name="Google Shape;2247;p54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8" name="Google Shape;2248;p54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9" name="Google Shape;2249;p54"/>
          <p:cNvGrpSpPr/>
          <p:nvPr/>
        </p:nvGrpSpPr>
        <p:grpSpPr>
          <a:xfrm>
            <a:off x="754438" y="3938100"/>
            <a:ext cx="1980323" cy="830243"/>
            <a:chOff x="-2082450" y="1418025"/>
            <a:chExt cx="1980323" cy="830243"/>
          </a:xfrm>
        </p:grpSpPr>
        <p:sp>
          <p:nvSpPr>
            <p:cNvPr id="2250" name="Google Shape;2250;p54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54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2" name="Google Shape;2252;p54"/>
          <p:cNvGrpSpPr/>
          <p:nvPr/>
        </p:nvGrpSpPr>
        <p:grpSpPr>
          <a:xfrm>
            <a:off x="6409237" y="3938100"/>
            <a:ext cx="1980323" cy="830243"/>
            <a:chOff x="-2082450" y="1418025"/>
            <a:chExt cx="1980323" cy="830243"/>
          </a:xfrm>
        </p:grpSpPr>
        <p:sp>
          <p:nvSpPr>
            <p:cNvPr id="2253" name="Google Shape;2253;p54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4" name="Google Shape;2254;p54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5" name="Google Shape;2255;p54"/>
          <p:cNvGrpSpPr/>
          <p:nvPr/>
        </p:nvGrpSpPr>
        <p:grpSpPr>
          <a:xfrm>
            <a:off x="3581838" y="3938100"/>
            <a:ext cx="1980323" cy="830243"/>
            <a:chOff x="-2082450" y="1418025"/>
            <a:chExt cx="1980323" cy="830243"/>
          </a:xfrm>
        </p:grpSpPr>
        <p:sp>
          <p:nvSpPr>
            <p:cNvPr id="2256" name="Google Shape;2256;p54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7" name="Google Shape;2257;p54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8" name="Google Shape;2258;p54"/>
          <p:cNvGrpSpPr/>
          <p:nvPr/>
        </p:nvGrpSpPr>
        <p:grpSpPr>
          <a:xfrm>
            <a:off x="4228335" y="3250638"/>
            <a:ext cx="687341" cy="687609"/>
            <a:chOff x="-1975365" y="3198350"/>
            <a:chExt cx="687341" cy="687609"/>
          </a:xfrm>
        </p:grpSpPr>
        <p:sp>
          <p:nvSpPr>
            <p:cNvPr id="2259" name="Google Shape;2259;p54"/>
            <p:cNvSpPr/>
            <p:nvPr/>
          </p:nvSpPr>
          <p:spPr>
            <a:xfrm>
              <a:off x="-1975365" y="3198350"/>
              <a:ext cx="687341" cy="687609"/>
            </a:xfrm>
            <a:custGeom>
              <a:rect b="b" l="l" r="r" t="t"/>
              <a:pathLst>
                <a:path extrusionOk="0" h="10246" w="10242">
                  <a:moveTo>
                    <a:pt x="5121" y="1"/>
                  </a:moveTo>
                  <a:cubicBezTo>
                    <a:pt x="2294" y="1"/>
                    <a:pt x="1" y="2294"/>
                    <a:pt x="1" y="5121"/>
                  </a:cubicBezTo>
                  <a:cubicBezTo>
                    <a:pt x="1" y="7952"/>
                    <a:pt x="2294" y="10246"/>
                    <a:pt x="5121" y="10246"/>
                  </a:cubicBezTo>
                  <a:cubicBezTo>
                    <a:pt x="7948" y="10246"/>
                    <a:pt x="10242" y="7952"/>
                    <a:pt x="10242" y="5121"/>
                  </a:cubicBezTo>
                  <a:cubicBezTo>
                    <a:pt x="10242" y="2294"/>
                    <a:pt x="7948" y="1"/>
                    <a:pt x="5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4"/>
            <p:cNvSpPr/>
            <p:nvPr/>
          </p:nvSpPr>
          <p:spPr>
            <a:xfrm>
              <a:off x="-1821414" y="3395049"/>
              <a:ext cx="101001" cy="330315"/>
            </a:xfrm>
            <a:custGeom>
              <a:rect b="b" l="l" r="r" t="t"/>
              <a:pathLst>
                <a:path extrusionOk="0" h="4922" w="1505">
                  <a:moveTo>
                    <a:pt x="1505" y="1"/>
                  </a:moveTo>
                  <a:lnTo>
                    <a:pt x="0" y="287"/>
                  </a:lnTo>
                  <a:lnTo>
                    <a:pt x="0" y="4922"/>
                  </a:lnTo>
                  <a:lnTo>
                    <a:pt x="1505" y="4635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4"/>
            <p:cNvSpPr/>
            <p:nvPr/>
          </p:nvSpPr>
          <p:spPr>
            <a:xfrm>
              <a:off x="-1723098" y="3395049"/>
              <a:ext cx="101068" cy="330315"/>
            </a:xfrm>
            <a:custGeom>
              <a:rect b="b" l="l" r="r" t="t"/>
              <a:pathLst>
                <a:path extrusionOk="0" h="4922" w="1506">
                  <a:moveTo>
                    <a:pt x="1" y="1"/>
                  </a:moveTo>
                  <a:lnTo>
                    <a:pt x="1" y="4635"/>
                  </a:lnTo>
                  <a:lnTo>
                    <a:pt x="1505" y="4922"/>
                  </a:lnTo>
                  <a:lnTo>
                    <a:pt x="1505" y="2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4"/>
            <p:cNvSpPr/>
            <p:nvPr/>
          </p:nvSpPr>
          <p:spPr>
            <a:xfrm>
              <a:off x="-1627668" y="3395049"/>
              <a:ext cx="101068" cy="330315"/>
            </a:xfrm>
            <a:custGeom>
              <a:rect b="b" l="l" r="r" t="t"/>
              <a:pathLst>
                <a:path extrusionOk="0" h="4922" w="1506">
                  <a:moveTo>
                    <a:pt x="1505" y="1"/>
                  </a:moveTo>
                  <a:lnTo>
                    <a:pt x="1" y="287"/>
                  </a:lnTo>
                  <a:lnTo>
                    <a:pt x="1" y="4922"/>
                  </a:lnTo>
                  <a:lnTo>
                    <a:pt x="1505" y="4635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4"/>
            <p:cNvSpPr/>
            <p:nvPr/>
          </p:nvSpPr>
          <p:spPr>
            <a:xfrm>
              <a:off x="-1529285" y="3395049"/>
              <a:ext cx="101001" cy="330315"/>
            </a:xfrm>
            <a:custGeom>
              <a:rect b="b" l="l" r="r" t="t"/>
              <a:pathLst>
                <a:path extrusionOk="0" h="4922" w="1505">
                  <a:moveTo>
                    <a:pt x="0" y="1"/>
                  </a:moveTo>
                  <a:lnTo>
                    <a:pt x="0" y="4635"/>
                  </a:lnTo>
                  <a:lnTo>
                    <a:pt x="1505" y="4922"/>
                  </a:lnTo>
                  <a:lnTo>
                    <a:pt x="1505" y="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4"/>
            <p:cNvSpPr/>
            <p:nvPr/>
          </p:nvSpPr>
          <p:spPr>
            <a:xfrm>
              <a:off x="-1719005" y="3304585"/>
              <a:ext cx="68184" cy="122811"/>
            </a:xfrm>
            <a:custGeom>
              <a:rect b="b" l="l" r="r" t="t"/>
              <a:pathLst>
                <a:path extrusionOk="0" h="1830" w="1016">
                  <a:moveTo>
                    <a:pt x="508" y="247"/>
                  </a:moveTo>
                  <a:cubicBezTo>
                    <a:pt x="668" y="247"/>
                    <a:pt x="794" y="373"/>
                    <a:pt x="794" y="533"/>
                  </a:cubicBezTo>
                  <a:cubicBezTo>
                    <a:pt x="794" y="694"/>
                    <a:pt x="668" y="820"/>
                    <a:pt x="508" y="820"/>
                  </a:cubicBezTo>
                  <a:cubicBezTo>
                    <a:pt x="352" y="820"/>
                    <a:pt x="222" y="694"/>
                    <a:pt x="222" y="533"/>
                  </a:cubicBezTo>
                  <a:cubicBezTo>
                    <a:pt x="222" y="373"/>
                    <a:pt x="352" y="247"/>
                    <a:pt x="508" y="247"/>
                  </a:cubicBezTo>
                  <a:close/>
                  <a:moveTo>
                    <a:pt x="508" y="0"/>
                  </a:moveTo>
                  <a:cubicBezTo>
                    <a:pt x="226" y="0"/>
                    <a:pt x="0" y="226"/>
                    <a:pt x="0" y="507"/>
                  </a:cubicBezTo>
                  <a:cubicBezTo>
                    <a:pt x="0" y="789"/>
                    <a:pt x="508" y="1830"/>
                    <a:pt x="508" y="1830"/>
                  </a:cubicBezTo>
                  <a:cubicBezTo>
                    <a:pt x="508" y="1830"/>
                    <a:pt x="1015" y="789"/>
                    <a:pt x="1015" y="507"/>
                  </a:cubicBezTo>
                  <a:cubicBezTo>
                    <a:pt x="1015" y="226"/>
                    <a:pt x="790" y="0"/>
                    <a:pt x="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4"/>
            <p:cNvSpPr/>
            <p:nvPr/>
          </p:nvSpPr>
          <p:spPr>
            <a:xfrm>
              <a:off x="-1693369" y="3438402"/>
              <a:ext cx="215356" cy="102813"/>
            </a:xfrm>
            <a:custGeom>
              <a:rect b="b" l="l" r="r" t="t"/>
              <a:pathLst>
                <a:path extrusionOk="0" h="1532" w="3209">
                  <a:moveTo>
                    <a:pt x="4" y="1"/>
                  </a:moveTo>
                  <a:cubicBezTo>
                    <a:pt x="4" y="1"/>
                    <a:pt x="0" y="48"/>
                    <a:pt x="0" y="126"/>
                  </a:cubicBezTo>
                  <a:lnTo>
                    <a:pt x="78" y="126"/>
                  </a:lnTo>
                  <a:cubicBezTo>
                    <a:pt x="82" y="53"/>
                    <a:pt x="87" y="9"/>
                    <a:pt x="87" y="9"/>
                  </a:cubicBezTo>
                  <a:lnTo>
                    <a:pt x="4" y="1"/>
                  </a:lnTo>
                  <a:close/>
                  <a:moveTo>
                    <a:pt x="82" y="287"/>
                  </a:moveTo>
                  <a:lnTo>
                    <a:pt x="4" y="291"/>
                  </a:lnTo>
                  <a:cubicBezTo>
                    <a:pt x="4" y="330"/>
                    <a:pt x="9" y="373"/>
                    <a:pt x="17" y="417"/>
                  </a:cubicBezTo>
                  <a:lnTo>
                    <a:pt x="95" y="408"/>
                  </a:lnTo>
                  <a:cubicBezTo>
                    <a:pt x="91" y="365"/>
                    <a:pt x="87" y="326"/>
                    <a:pt x="82" y="287"/>
                  </a:cubicBezTo>
                  <a:close/>
                  <a:moveTo>
                    <a:pt x="126" y="564"/>
                  </a:moveTo>
                  <a:lnTo>
                    <a:pt x="43" y="582"/>
                  </a:lnTo>
                  <a:cubicBezTo>
                    <a:pt x="52" y="621"/>
                    <a:pt x="65" y="660"/>
                    <a:pt x="78" y="703"/>
                  </a:cubicBezTo>
                  <a:lnTo>
                    <a:pt x="156" y="677"/>
                  </a:lnTo>
                  <a:cubicBezTo>
                    <a:pt x="143" y="638"/>
                    <a:pt x="134" y="599"/>
                    <a:pt x="126" y="564"/>
                  </a:cubicBezTo>
                  <a:close/>
                  <a:moveTo>
                    <a:pt x="212" y="824"/>
                  </a:moveTo>
                  <a:lnTo>
                    <a:pt x="139" y="859"/>
                  </a:lnTo>
                  <a:cubicBezTo>
                    <a:pt x="156" y="898"/>
                    <a:pt x="173" y="933"/>
                    <a:pt x="199" y="972"/>
                  </a:cubicBezTo>
                  <a:lnTo>
                    <a:pt x="269" y="928"/>
                  </a:lnTo>
                  <a:cubicBezTo>
                    <a:pt x="247" y="894"/>
                    <a:pt x="230" y="859"/>
                    <a:pt x="212" y="824"/>
                  </a:cubicBezTo>
                  <a:close/>
                  <a:moveTo>
                    <a:pt x="2476" y="976"/>
                  </a:moveTo>
                  <a:lnTo>
                    <a:pt x="2476" y="1058"/>
                  </a:lnTo>
                  <a:cubicBezTo>
                    <a:pt x="2515" y="1058"/>
                    <a:pt x="2549" y="1063"/>
                    <a:pt x="2588" y="1067"/>
                  </a:cubicBezTo>
                  <a:lnTo>
                    <a:pt x="2606" y="989"/>
                  </a:lnTo>
                  <a:cubicBezTo>
                    <a:pt x="2562" y="980"/>
                    <a:pt x="2519" y="976"/>
                    <a:pt x="2476" y="976"/>
                  </a:cubicBezTo>
                  <a:close/>
                  <a:moveTo>
                    <a:pt x="2307" y="985"/>
                  </a:moveTo>
                  <a:cubicBezTo>
                    <a:pt x="2268" y="993"/>
                    <a:pt x="2224" y="1002"/>
                    <a:pt x="2185" y="1011"/>
                  </a:cubicBezTo>
                  <a:lnTo>
                    <a:pt x="2203" y="1089"/>
                  </a:lnTo>
                  <a:cubicBezTo>
                    <a:pt x="2242" y="1080"/>
                    <a:pt x="2281" y="1071"/>
                    <a:pt x="2320" y="1067"/>
                  </a:cubicBezTo>
                  <a:lnTo>
                    <a:pt x="2307" y="985"/>
                  </a:lnTo>
                  <a:close/>
                  <a:moveTo>
                    <a:pt x="2025" y="1054"/>
                  </a:moveTo>
                  <a:cubicBezTo>
                    <a:pt x="1986" y="1067"/>
                    <a:pt x="1947" y="1080"/>
                    <a:pt x="1908" y="1093"/>
                  </a:cubicBezTo>
                  <a:lnTo>
                    <a:pt x="1934" y="1171"/>
                  </a:lnTo>
                  <a:cubicBezTo>
                    <a:pt x="1973" y="1158"/>
                    <a:pt x="2012" y="1145"/>
                    <a:pt x="2051" y="1132"/>
                  </a:cubicBezTo>
                  <a:lnTo>
                    <a:pt x="2025" y="1054"/>
                  </a:lnTo>
                  <a:close/>
                  <a:moveTo>
                    <a:pt x="2766" y="1041"/>
                  </a:moveTo>
                  <a:lnTo>
                    <a:pt x="2732" y="1115"/>
                  </a:lnTo>
                  <a:cubicBezTo>
                    <a:pt x="2766" y="1132"/>
                    <a:pt x="2801" y="1150"/>
                    <a:pt x="2831" y="1176"/>
                  </a:cubicBezTo>
                  <a:lnTo>
                    <a:pt x="2879" y="1106"/>
                  </a:lnTo>
                  <a:cubicBezTo>
                    <a:pt x="2844" y="1080"/>
                    <a:pt x="2805" y="1058"/>
                    <a:pt x="2766" y="1041"/>
                  </a:cubicBezTo>
                  <a:close/>
                  <a:moveTo>
                    <a:pt x="360" y="1054"/>
                  </a:moveTo>
                  <a:lnTo>
                    <a:pt x="299" y="1106"/>
                  </a:lnTo>
                  <a:cubicBezTo>
                    <a:pt x="325" y="1137"/>
                    <a:pt x="356" y="1167"/>
                    <a:pt x="390" y="1197"/>
                  </a:cubicBezTo>
                  <a:lnTo>
                    <a:pt x="442" y="1132"/>
                  </a:lnTo>
                  <a:cubicBezTo>
                    <a:pt x="412" y="1111"/>
                    <a:pt x="386" y="1080"/>
                    <a:pt x="360" y="1054"/>
                  </a:cubicBezTo>
                  <a:close/>
                  <a:moveTo>
                    <a:pt x="1756" y="1150"/>
                  </a:moveTo>
                  <a:cubicBezTo>
                    <a:pt x="1717" y="1163"/>
                    <a:pt x="1678" y="1176"/>
                    <a:pt x="1639" y="1189"/>
                  </a:cubicBezTo>
                  <a:lnTo>
                    <a:pt x="1665" y="1267"/>
                  </a:lnTo>
                  <a:cubicBezTo>
                    <a:pt x="1704" y="1254"/>
                    <a:pt x="1743" y="1241"/>
                    <a:pt x="1782" y="1223"/>
                  </a:cubicBezTo>
                  <a:lnTo>
                    <a:pt x="1756" y="1150"/>
                  </a:lnTo>
                  <a:close/>
                  <a:moveTo>
                    <a:pt x="568" y="1219"/>
                  </a:moveTo>
                  <a:lnTo>
                    <a:pt x="529" y="1293"/>
                  </a:lnTo>
                  <a:cubicBezTo>
                    <a:pt x="568" y="1310"/>
                    <a:pt x="607" y="1327"/>
                    <a:pt x="646" y="1345"/>
                  </a:cubicBezTo>
                  <a:lnTo>
                    <a:pt x="676" y="1267"/>
                  </a:lnTo>
                  <a:cubicBezTo>
                    <a:pt x="637" y="1254"/>
                    <a:pt x="603" y="1236"/>
                    <a:pt x="568" y="1219"/>
                  </a:cubicBezTo>
                  <a:close/>
                  <a:moveTo>
                    <a:pt x="1487" y="1241"/>
                  </a:moveTo>
                  <a:cubicBezTo>
                    <a:pt x="1448" y="1254"/>
                    <a:pt x="1409" y="1262"/>
                    <a:pt x="1370" y="1271"/>
                  </a:cubicBezTo>
                  <a:lnTo>
                    <a:pt x="1392" y="1353"/>
                  </a:lnTo>
                  <a:cubicBezTo>
                    <a:pt x="1431" y="1340"/>
                    <a:pt x="1470" y="1332"/>
                    <a:pt x="1509" y="1319"/>
                  </a:cubicBezTo>
                  <a:lnTo>
                    <a:pt x="1487" y="1241"/>
                  </a:lnTo>
                  <a:close/>
                  <a:moveTo>
                    <a:pt x="3009" y="1219"/>
                  </a:moveTo>
                  <a:lnTo>
                    <a:pt x="2948" y="1275"/>
                  </a:lnTo>
                  <a:cubicBezTo>
                    <a:pt x="2974" y="1301"/>
                    <a:pt x="3000" y="1332"/>
                    <a:pt x="3026" y="1362"/>
                  </a:cubicBezTo>
                  <a:lnTo>
                    <a:pt x="3091" y="1314"/>
                  </a:lnTo>
                  <a:cubicBezTo>
                    <a:pt x="3065" y="1280"/>
                    <a:pt x="3035" y="1249"/>
                    <a:pt x="3009" y="1219"/>
                  </a:cubicBezTo>
                  <a:close/>
                  <a:moveTo>
                    <a:pt x="824" y="1306"/>
                  </a:moveTo>
                  <a:lnTo>
                    <a:pt x="811" y="1388"/>
                  </a:lnTo>
                  <a:cubicBezTo>
                    <a:pt x="854" y="1397"/>
                    <a:pt x="893" y="1401"/>
                    <a:pt x="937" y="1401"/>
                  </a:cubicBezTo>
                  <a:lnTo>
                    <a:pt x="941" y="1323"/>
                  </a:lnTo>
                  <a:cubicBezTo>
                    <a:pt x="902" y="1319"/>
                    <a:pt x="863" y="1314"/>
                    <a:pt x="824" y="1306"/>
                  </a:cubicBezTo>
                  <a:close/>
                  <a:moveTo>
                    <a:pt x="1214" y="1306"/>
                  </a:moveTo>
                  <a:cubicBezTo>
                    <a:pt x="1175" y="1310"/>
                    <a:pt x="1136" y="1319"/>
                    <a:pt x="1097" y="1319"/>
                  </a:cubicBezTo>
                  <a:lnTo>
                    <a:pt x="1106" y="1401"/>
                  </a:lnTo>
                  <a:cubicBezTo>
                    <a:pt x="1145" y="1397"/>
                    <a:pt x="1188" y="1392"/>
                    <a:pt x="1227" y="1388"/>
                  </a:cubicBezTo>
                  <a:lnTo>
                    <a:pt x="1214" y="1306"/>
                  </a:lnTo>
                  <a:close/>
                  <a:moveTo>
                    <a:pt x="3187" y="1449"/>
                  </a:moveTo>
                  <a:lnTo>
                    <a:pt x="3117" y="1492"/>
                  </a:lnTo>
                  <a:cubicBezTo>
                    <a:pt x="3126" y="1505"/>
                    <a:pt x="3135" y="1518"/>
                    <a:pt x="3139" y="1531"/>
                  </a:cubicBezTo>
                  <a:lnTo>
                    <a:pt x="3208" y="1488"/>
                  </a:lnTo>
                  <a:cubicBezTo>
                    <a:pt x="3204" y="1475"/>
                    <a:pt x="3195" y="1462"/>
                    <a:pt x="3187" y="1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6" name="Google Shape;2266;p54"/>
          <p:cNvGrpSpPr/>
          <p:nvPr/>
        </p:nvGrpSpPr>
        <p:grpSpPr>
          <a:xfrm>
            <a:off x="7055734" y="3250770"/>
            <a:ext cx="687341" cy="687341"/>
            <a:chOff x="-43604" y="3193720"/>
            <a:chExt cx="687341" cy="687341"/>
          </a:xfrm>
        </p:grpSpPr>
        <p:sp>
          <p:nvSpPr>
            <p:cNvPr id="2267" name="Google Shape;2267;p54"/>
            <p:cNvSpPr/>
            <p:nvPr/>
          </p:nvSpPr>
          <p:spPr>
            <a:xfrm>
              <a:off x="-43604" y="3193720"/>
              <a:ext cx="687341" cy="687341"/>
            </a:xfrm>
            <a:custGeom>
              <a:rect b="b" l="l" r="r" t="t"/>
              <a:pathLst>
                <a:path extrusionOk="0" h="10242" w="10242">
                  <a:moveTo>
                    <a:pt x="5121" y="0"/>
                  </a:moveTo>
                  <a:cubicBezTo>
                    <a:pt x="2294" y="0"/>
                    <a:pt x="1" y="2289"/>
                    <a:pt x="1" y="5121"/>
                  </a:cubicBezTo>
                  <a:cubicBezTo>
                    <a:pt x="1" y="7948"/>
                    <a:pt x="2294" y="10241"/>
                    <a:pt x="5121" y="10241"/>
                  </a:cubicBezTo>
                  <a:cubicBezTo>
                    <a:pt x="7948" y="10241"/>
                    <a:pt x="10242" y="7948"/>
                    <a:pt x="10242" y="5121"/>
                  </a:cubicBezTo>
                  <a:cubicBezTo>
                    <a:pt x="10242" y="2289"/>
                    <a:pt x="7948" y="0"/>
                    <a:pt x="5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4"/>
            <p:cNvSpPr/>
            <p:nvPr/>
          </p:nvSpPr>
          <p:spPr>
            <a:xfrm>
              <a:off x="266310" y="3656376"/>
              <a:ext cx="63755" cy="63754"/>
            </a:xfrm>
            <a:custGeom>
              <a:rect b="b" l="l" r="r" t="t"/>
              <a:pathLst>
                <a:path extrusionOk="0" h="950" w="950">
                  <a:moveTo>
                    <a:pt x="477" y="0"/>
                  </a:moveTo>
                  <a:cubicBezTo>
                    <a:pt x="213" y="0"/>
                    <a:pt x="0" y="212"/>
                    <a:pt x="0" y="477"/>
                  </a:cubicBezTo>
                  <a:cubicBezTo>
                    <a:pt x="0" y="737"/>
                    <a:pt x="213" y="950"/>
                    <a:pt x="477" y="950"/>
                  </a:cubicBezTo>
                  <a:cubicBezTo>
                    <a:pt x="737" y="950"/>
                    <a:pt x="950" y="737"/>
                    <a:pt x="950" y="477"/>
                  </a:cubicBezTo>
                  <a:cubicBezTo>
                    <a:pt x="950" y="212"/>
                    <a:pt x="737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4"/>
            <p:cNvSpPr/>
            <p:nvPr/>
          </p:nvSpPr>
          <p:spPr>
            <a:xfrm>
              <a:off x="73369" y="3356931"/>
              <a:ext cx="447020" cy="300921"/>
            </a:xfrm>
            <a:custGeom>
              <a:rect b="b" l="l" r="r" t="t"/>
              <a:pathLst>
                <a:path extrusionOk="0" h="4484" w="6661">
                  <a:moveTo>
                    <a:pt x="2433" y="1"/>
                  </a:moveTo>
                  <a:cubicBezTo>
                    <a:pt x="2390" y="1"/>
                    <a:pt x="2346" y="5"/>
                    <a:pt x="2307" y="18"/>
                  </a:cubicBezTo>
                  <a:lnTo>
                    <a:pt x="161" y="634"/>
                  </a:lnTo>
                  <a:cubicBezTo>
                    <a:pt x="61" y="664"/>
                    <a:pt x="1" y="768"/>
                    <a:pt x="31" y="872"/>
                  </a:cubicBezTo>
                  <a:cubicBezTo>
                    <a:pt x="56" y="954"/>
                    <a:pt x="131" y="1010"/>
                    <a:pt x="215" y="1010"/>
                  </a:cubicBezTo>
                  <a:cubicBezTo>
                    <a:pt x="233" y="1010"/>
                    <a:pt x="251" y="1007"/>
                    <a:pt x="269" y="1002"/>
                  </a:cubicBezTo>
                  <a:lnTo>
                    <a:pt x="2411" y="386"/>
                  </a:lnTo>
                  <a:cubicBezTo>
                    <a:pt x="2420" y="382"/>
                    <a:pt x="2429" y="382"/>
                    <a:pt x="2433" y="382"/>
                  </a:cubicBezTo>
                  <a:cubicBezTo>
                    <a:pt x="2463" y="382"/>
                    <a:pt x="2494" y="404"/>
                    <a:pt x="2502" y="438"/>
                  </a:cubicBezTo>
                  <a:lnTo>
                    <a:pt x="3426" y="4137"/>
                  </a:lnTo>
                  <a:cubicBezTo>
                    <a:pt x="3478" y="4345"/>
                    <a:pt x="3669" y="4484"/>
                    <a:pt x="3872" y="4484"/>
                  </a:cubicBezTo>
                  <a:cubicBezTo>
                    <a:pt x="3916" y="4484"/>
                    <a:pt x="3955" y="4479"/>
                    <a:pt x="3989" y="4471"/>
                  </a:cubicBezTo>
                  <a:lnTo>
                    <a:pt x="6500" y="3812"/>
                  </a:lnTo>
                  <a:cubicBezTo>
                    <a:pt x="6600" y="3786"/>
                    <a:pt x="6660" y="3677"/>
                    <a:pt x="6634" y="3578"/>
                  </a:cubicBezTo>
                  <a:cubicBezTo>
                    <a:pt x="6612" y="3490"/>
                    <a:pt x="6535" y="3433"/>
                    <a:pt x="6448" y="3433"/>
                  </a:cubicBezTo>
                  <a:cubicBezTo>
                    <a:pt x="6433" y="3433"/>
                    <a:pt x="6416" y="3435"/>
                    <a:pt x="6400" y="3439"/>
                  </a:cubicBezTo>
                  <a:lnTo>
                    <a:pt x="3894" y="4098"/>
                  </a:lnTo>
                  <a:cubicBezTo>
                    <a:pt x="3890" y="4102"/>
                    <a:pt x="3881" y="4102"/>
                    <a:pt x="3872" y="4102"/>
                  </a:cubicBezTo>
                  <a:cubicBezTo>
                    <a:pt x="3838" y="4102"/>
                    <a:pt x="3807" y="4080"/>
                    <a:pt x="3799" y="4041"/>
                  </a:cubicBezTo>
                  <a:lnTo>
                    <a:pt x="2875" y="343"/>
                  </a:lnTo>
                  <a:cubicBezTo>
                    <a:pt x="2823" y="139"/>
                    <a:pt x="2637" y="1"/>
                    <a:pt x="24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4"/>
            <p:cNvSpPr/>
            <p:nvPr/>
          </p:nvSpPr>
          <p:spPr>
            <a:xfrm>
              <a:off x="276444" y="3403774"/>
              <a:ext cx="92880" cy="94625"/>
            </a:xfrm>
            <a:custGeom>
              <a:rect b="b" l="l" r="r" t="t"/>
              <a:pathLst>
                <a:path extrusionOk="0" h="1410" w="1384">
                  <a:moveTo>
                    <a:pt x="1098" y="1"/>
                  </a:moveTo>
                  <a:lnTo>
                    <a:pt x="1" y="278"/>
                  </a:lnTo>
                  <a:lnTo>
                    <a:pt x="291" y="1410"/>
                  </a:lnTo>
                  <a:lnTo>
                    <a:pt x="1384" y="1132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4"/>
            <p:cNvSpPr/>
            <p:nvPr/>
          </p:nvSpPr>
          <p:spPr>
            <a:xfrm>
              <a:off x="302684" y="3409344"/>
              <a:ext cx="33488" cy="34964"/>
            </a:xfrm>
            <a:custGeom>
              <a:rect b="b" l="l" r="r" t="t"/>
              <a:pathLst>
                <a:path extrusionOk="0" h="521" w="499">
                  <a:moveTo>
                    <a:pt x="390" y="0"/>
                  </a:moveTo>
                  <a:lnTo>
                    <a:pt x="0" y="100"/>
                  </a:lnTo>
                  <a:lnTo>
                    <a:pt x="108" y="520"/>
                  </a:lnTo>
                  <a:lnTo>
                    <a:pt x="499" y="42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4"/>
            <p:cNvSpPr/>
            <p:nvPr/>
          </p:nvSpPr>
          <p:spPr>
            <a:xfrm>
              <a:off x="311408" y="3454442"/>
              <a:ext cx="171399" cy="174620"/>
            </a:xfrm>
            <a:custGeom>
              <a:rect b="b" l="l" r="r" t="t"/>
              <a:pathLst>
                <a:path extrusionOk="0" h="2602" w="2554">
                  <a:moveTo>
                    <a:pt x="2047" y="0"/>
                  </a:moveTo>
                  <a:lnTo>
                    <a:pt x="0" y="520"/>
                  </a:lnTo>
                  <a:lnTo>
                    <a:pt x="525" y="2601"/>
                  </a:lnTo>
                  <a:lnTo>
                    <a:pt x="2554" y="2068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46177" y="3635102"/>
              <a:ext cx="103953" cy="103953"/>
            </a:xfrm>
            <a:custGeom>
              <a:rect b="b" l="l" r="r" t="t"/>
              <a:pathLst>
                <a:path extrusionOk="0" h="1549" w="1549">
                  <a:moveTo>
                    <a:pt x="777" y="382"/>
                  </a:moveTo>
                  <a:cubicBezTo>
                    <a:pt x="994" y="382"/>
                    <a:pt x="1167" y="560"/>
                    <a:pt x="1167" y="777"/>
                  </a:cubicBezTo>
                  <a:cubicBezTo>
                    <a:pt x="1167" y="989"/>
                    <a:pt x="994" y="1167"/>
                    <a:pt x="777" y="1167"/>
                  </a:cubicBezTo>
                  <a:cubicBezTo>
                    <a:pt x="560" y="1167"/>
                    <a:pt x="382" y="989"/>
                    <a:pt x="382" y="777"/>
                  </a:cubicBezTo>
                  <a:cubicBezTo>
                    <a:pt x="382" y="560"/>
                    <a:pt x="560" y="382"/>
                    <a:pt x="777" y="382"/>
                  </a:cubicBezTo>
                  <a:close/>
                  <a:moveTo>
                    <a:pt x="777" y="1"/>
                  </a:moveTo>
                  <a:cubicBezTo>
                    <a:pt x="348" y="1"/>
                    <a:pt x="1" y="347"/>
                    <a:pt x="1" y="777"/>
                  </a:cubicBezTo>
                  <a:cubicBezTo>
                    <a:pt x="1" y="1202"/>
                    <a:pt x="348" y="1548"/>
                    <a:pt x="777" y="1548"/>
                  </a:cubicBezTo>
                  <a:cubicBezTo>
                    <a:pt x="1202" y="1548"/>
                    <a:pt x="1549" y="1202"/>
                    <a:pt x="1549" y="777"/>
                  </a:cubicBezTo>
                  <a:cubicBezTo>
                    <a:pt x="1549" y="347"/>
                    <a:pt x="1202" y="1"/>
                    <a:pt x="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4" name="Google Shape;2274;p54"/>
          <p:cNvGrpSpPr/>
          <p:nvPr/>
        </p:nvGrpSpPr>
        <p:grpSpPr>
          <a:xfrm>
            <a:off x="4228326" y="1358126"/>
            <a:ext cx="687341" cy="687341"/>
            <a:chOff x="-1019249" y="2238476"/>
            <a:chExt cx="687341" cy="687341"/>
          </a:xfrm>
        </p:grpSpPr>
        <p:sp>
          <p:nvSpPr>
            <p:cNvPr id="2275" name="Google Shape;2275;p54"/>
            <p:cNvSpPr/>
            <p:nvPr/>
          </p:nvSpPr>
          <p:spPr>
            <a:xfrm>
              <a:off x="-1019249" y="2238476"/>
              <a:ext cx="687341" cy="687341"/>
            </a:xfrm>
            <a:custGeom>
              <a:rect b="b" l="l" r="r" t="t"/>
              <a:pathLst>
                <a:path extrusionOk="0" h="10242" w="10242">
                  <a:moveTo>
                    <a:pt x="5121" y="0"/>
                  </a:moveTo>
                  <a:cubicBezTo>
                    <a:pt x="2295" y="0"/>
                    <a:pt x="1" y="2294"/>
                    <a:pt x="1" y="5121"/>
                  </a:cubicBezTo>
                  <a:cubicBezTo>
                    <a:pt x="1" y="7952"/>
                    <a:pt x="2295" y="10241"/>
                    <a:pt x="5121" y="10241"/>
                  </a:cubicBezTo>
                  <a:cubicBezTo>
                    <a:pt x="7948" y="10241"/>
                    <a:pt x="10242" y="7952"/>
                    <a:pt x="10242" y="5121"/>
                  </a:cubicBezTo>
                  <a:cubicBezTo>
                    <a:pt x="10242" y="2294"/>
                    <a:pt x="7948" y="0"/>
                    <a:pt x="5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-902276" y="2423767"/>
              <a:ext cx="438899" cy="283473"/>
            </a:xfrm>
            <a:custGeom>
              <a:rect b="b" l="l" r="r" t="t"/>
              <a:pathLst>
                <a:path extrusionOk="0" h="4224" w="6540">
                  <a:moveTo>
                    <a:pt x="226" y="1"/>
                  </a:moveTo>
                  <a:cubicBezTo>
                    <a:pt x="105" y="1"/>
                    <a:pt x="1" y="101"/>
                    <a:pt x="1" y="222"/>
                  </a:cubicBezTo>
                  <a:lnTo>
                    <a:pt x="1" y="4003"/>
                  </a:lnTo>
                  <a:cubicBezTo>
                    <a:pt x="1" y="4124"/>
                    <a:pt x="105" y="4224"/>
                    <a:pt x="226" y="4224"/>
                  </a:cubicBezTo>
                  <a:lnTo>
                    <a:pt x="6318" y="4224"/>
                  </a:lnTo>
                  <a:cubicBezTo>
                    <a:pt x="6439" y="4224"/>
                    <a:pt x="6539" y="4124"/>
                    <a:pt x="6539" y="4003"/>
                  </a:cubicBezTo>
                  <a:lnTo>
                    <a:pt x="6539" y="222"/>
                  </a:lnTo>
                  <a:cubicBezTo>
                    <a:pt x="6539" y="101"/>
                    <a:pt x="6439" y="1"/>
                    <a:pt x="6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-884760" y="2440947"/>
              <a:ext cx="404204" cy="249179"/>
            </a:xfrm>
            <a:custGeom>
              <a:rect b="b" l="l" r="r" t="t"/>
              <a:pathLst>
                <a:path extrusionOk="0" h="3713" w="6023">
                  <a:moveTo>
                    <a:pt x="256" y="1"/>
                  </a:moveTo>
                  <a:cubicBezTo>
                    <a:pt x="117" y="1"/>
                    <a:pt x="0" y="118"/>
                    <a:pt x="0" y="257"/>
                  </a:cubicBezTo>
                  <a:lnTo>
                    <a:pt x="0" y="3452"/>
                  </a:lnTo>
                  <a:cubicBezTo>
                    <a:pt x="0" y="3595"/>
                    <a:pt x="117" y="3712"/>
                    <a:pt x="256" y="3712"/>
                  </a:cubicBezTo>
                  <a:lnTo>
                    <a:pt x="5762" y="3712"/>
                  </a:lnTo>
                  <a:cubicBezTo>
                    <a:pt x="5905" y="3712"/>
                    <a:pt x="6022" y="3595"/>
                    <a:pt x="6022" y="3452"/>
                  </a:cubicBezTo>
                  <a:lnTo>
                    <a:pt x="6022" y="257"/>
                  </a:lnTo>
                  <a:cubicBezTo>
                    <a:pt x="6022" y="118"/>
                    <a:pt x="5905" y="1"/>
                    <a:pt x="5762" y="1"/>
                  </a:cubicBezTo>
                  <a:close/>
                </a:path>
              </a:pathLst>
            </a:custGeom>
            <a:solidFill>
              <a:srgbClr val="2C3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-872882" y="2453161"/>
              <a:ext cx="380111" cy="224751"/>
            </a:xfrm>
            <a:custGeom>
              <a:rect b="b" l="l" r="r" t="t"/>
              <a:pathLst>
                <a:path extrusionOk="0" h="3349" w="5664">
                  <a:moveTo>
                    <a:pt x="1" y="1"/>
                  </a:moveTo>
                  <a:lnTo>
                    <a:pt x="1" y="3348"/>
                  </a:lnTo>
                  <a:lnTo>
                    <a:pt x="5663" y="3348"/>
                  </a:lnTo>
                  <a:lnTo>
                    <a:pt x="5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-925832" y="2705427"/>
              <a:ext cx="484266" cy="32951"/>
            </a:xfrm>
            <a:custGeom>
              <a:rect b="b" l="l" r="r" t="t"/>
              <a:pathLst>
                <a:path extrusionOk="0" h="491" w="7216">
                  <a:moveTo>
                    <a:pt x="1" y="1"/>
                  </a:moveTo>
                  <a:lnTo>
                    <a:pt x="1" y="66"/>
                  </a:lnTo>
                  <a:cubicBezTo>
                    <a:pt x="1" y="300"/>
                    <a:pt x="118" y="491"/>
                    <a:pt x="261" y="491"/>
                  </a:cubicBezTo>
                  <a:lnTo>
                    <a:pt x="6960" y="491"/>
                  </a:lnTo>
                  <a:cubicBezTo>
                    <a:pt x="7098" y="491"/>
                    <a:pt x="7215" y="300"/>
                    <a:pt x="7215" y="66"/>
                  </a:cubicBezTo>
                  <a:lnTo>
                    <a:pt x="72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-925832" y="2714219"/>
              <a:ext cx="484266" cy="14563"/>
            </a:xfrm>
            <a:custGeom>
              <a:rect b="b" l="l" r="r" t="t"/>
              <a:pathLst>
                <a:path extrusionOk="0" h="217" w="7216">
                  <a:moveTo>
                    <a:pt x="1" y="0"/>
                  </a:moveTo>
                  <a:lnTo>
                    <a:pt x="1" y="26"/>
                  </a:lnTo>
                  <a:cubicBezTo>
                    <a:pt x="1" y="134"/>
                    <a:pt x="118" y="217"/>
                    <a:pt x="261" y="217"/>
                  </a:cubicBezTo>
                  <a:lnTo>
                    <a:pt x="6960" y="217"/>
                  </a:lnTo>
                  <a:cubicBezTo>
                    <a:pt x="7098" y="217"/>
                    <a:pt x="7215" y="134"/>
                    <a:pt x="7215" y="26"/>
                  </a:cubicBezTo>
                  <a:lnTo>
                    <a:pt x="7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-717455" y="2710662"/>
              <a:ext cx="71875" cy="20737"/>
            </a:xfrm>
            <a:custGeom>
              <a:rect b="b" l="l" r="r" t="t"/>
              <a:pathLst>
                <a:path extrusionOk="0" h="309" w="1071">
                  <a:moveTo>
                    <a:pt x="0" y="1"/>
                  </a:moveTo>
                  <a:lnTo>
                    <a:pt x="0" y="309"/>
                  </a:lnTo>
                  <a:lnTo>
                    <a:pt x="1071" y="309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2C3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4"/>
            <p:cNvSpPr/>
            <p:nvPr/>
          </p:nvSpPr>
          <p:spPr>
            <a:xfrm>
              <a:off x="-831850" y="2475154"/>
              <a:ext cx="71606" cy="71606"/>
            </a:xfrm>
            <a:custGeom>
              <a:rect b="b" l="l" r="r" t="t"/>
              <a:pathLst>
                <a:path extrusionOk="0" h="1067" w="1067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4"/>
            <p:cNvSpPr/>
            <p:nvPr/>
          </p:nvSpPr>
          <p:spPr>
            <a:xfrm>
              <a:off x="-717831" y="2475154"/>
              <a:ext cx="71673" cy="71606"/>
            </a:xfrm>
            <a:custGeom>
              <a:rect b="b" l="l" r="r" t="t"/>
              <a:pathLst>
                <a:path extrusionOk="0" h="1067" w="1068">
                  <a:moveTo>
                    <a:pt x="1" y="0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>
              <a:off x="-606896" y="2475154"/>
              <a:ext cx="71338" cy="71606"/>
            </a:xfrm>
            <a:custGeom>
              <a:rect b="b" l="l" r="r" t="t"/>
              <a:pathLst>
                <a:path extrusionOk="0" h="1067" w="1063">
                  <a:moveTo>
                    <a:pt x="0" y="0"/>
                  </a:moveTo>
                  <a:lnTo>
                    <a:pt x="0" y="1067"/>
                  </a:lnTo>
                  <a:lnTo>
                    <a:pt x="1063" y="1067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>
              <a:off x="-831850" y="2573202"/>
              <a:ext cx="71606" cy="71338"/>
            </a:xfrm>
            <a:custGeom>
              <a:rect b="b" l="l" r="r" t="t"/>
              <a:pathLst>
                <a:path extrusionOk="0" h="1063" w="1067">
                  <a:moveTo>
                    <a:pt x="0" y="0"/>
                  </a:moveTo>
                  <a:lnTo>
                    <a:pt x="0" y="1062"/>
                  </a:lnTo>
                  <a:lnTo>
                    <a:pt x="1067" y="106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>
              <a:off x="-717831" y="2573202"/>
              <a:ext cx="71673" cy="71338"/>
            </a:xfrm>
            <a:custGeom>
              <a:rect b="b" l="l" r="r" t="t"/>
              <a:pathLst>
                <a:path extrusionOk="0" h="1063" w="1068">
                  <a:moveTo>
                    <a:pt x="1" y="0"/>
                  </a:moveTo>
                  <a:lnTo>
                    <a:pt x="1" y="1062"/>
                  </a:lnTo>
                  <a:lnTo>
                    <a:pt x="1067" y="106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>
              <a:off x="-606896" y="2573202"/>
              <a:ext cx="71338" cy="71338"/>
            </a:xfrm>
            <a:custGeom>
              <a:rect b="b" l="l" r="r" t="t"/>
              <a:pathLst>
                <a:path extrusionOk="0" h="1063" w="1063">
                  <a:moveTo>
                    <a:pt x="0" y="0"/>
                  </a:moveTo>
                  <a:lnTo>
                    <a:pt x="0" y="1062"/>
                  </a:lnTo>
                  <a:lnTo>
                    <a:pt x="1063" y="1062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8" name="Google Shape;2288;p54"/>
          <p:cNvGrpSpPr/>
          <p:nvPr/>
        </p:nvGrpSpPr>
        <p:grpSpPr>
          <a:xfrm>
            <a:off x="1400923" y="1375800"/>
            <a:ext cx="687341" cy="687341"/>
            <a:chOff x="-2129877" y="1141250"/>
            <a:chExt cx="687341" cy="687341"/>
          </a:xfrm>
        </p:grpSpPr>
        <p:sp>
          <p:nvSpPr>
            <p:cNvPr id="2289" name="Google Shape;2289;p54"/>
            <p:cNvSpPr/>
            <p:nvPr/>
          </p:nvSpPr>
          <p:spPr>
            <a:xfrm>
              <a:off x="-2129877" y="1141250"/>
              <a:ext cx="687341" cy="687341"/>
            </a:xfrm>
            <a:custGeom>
              <a:rect b="b" l="l" r="r" t="t"/>
              <a:pathLst>
                <a:path extrusionOk="0" h="10242" w="10242">
                  <a:moveTo>
                    <a:pt x="5121" y="1"/>
                  </a:moveTo>
                  <a:cubicBezTo>
                    <a:pt x="2294" y="1"/>
                    <a:pt x="1" y="2294"/>
                    <a:pt x="1" y="5121"/>
                  </a:cubicBezTo>
                  <a:cubicBezTo>
                    <a:pt x="1" y="7948"/>
                    <a:pt x="2294" y="10242"/>
                    <a:pt x="5121" y="10242"/>
                  </a:cubicBezTo>
                  <a:cubicBezTo>
                    <a:pt x="7948" y="10242"/>
                    <a:pt x="10242" y="7948"/>
                    <a:pt x="10242" y="5121"/>
                  </a:cubicBezTo>
                  <a:cubicBezTo>
                    <a:pt x="10242" y="2294"/>
                    <a:pt x="7948" y="1"/>
                    <a:pt x="5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>
              <a:off x="-1791777" y="1426132"/>
              <a:ext cx="152877" cy="321860"/>
            </a:xfrm>
            <a:custGeom>
              <a:rect b="b" l="l" r="r" t="t"/>
              <a:pathLst>
                <a:path extrusionOk="0" h="4796" w="2278">
                  <a:moveTo>
                    <a:pt x="1813" y="1"/>
                  </a:moveTo>
                  <a:cubicBezTo>
                    <a:pt x="1676" y="1"/>
                    <a:pt x="1498" y="127"/>
                    <a:pt x="1445" y="737"/>
                  </a:cubicBezTo>
                  <a:lnTo>
                    <a:pt x="1423" y="1934"/>
                  </a:lnTo>
                  <a:lnTo>
                    <a:pt x="1" y="1934"/>
                  </a:lnTo>
                  <a:lnTo>
                    <a:pt x="612" y="4796"/>
                  </a:lnTo>
                  <a:lnTo>
                    <a:pt x="1310" y="3894"/>
                  </a:lnTo>
                  <a:cubicBezTo>
                    <a:pt x="1310" y="3894"/>
                    <a:pt x="1896" y="2810"/>
                    <a:pt x="2121" y="2450"/>
                  </a:cubicBezTo>
                  <a:cubicBezTo>
                    <a:pt x="2277" y="2203"/>
                    <a:pt x="2151" y="1167"/>
                    <a:pt x="2060" y="542"/>
                  </a:cubicBezTo>
                  <a:cubicBezTo>
                    <a:pt x="2030" y="560"/>
                    <a:pt x="1991" y="568"/>
                    <a:pt x="1930" y="568"/>
                  </a:cubicBezTo>
                  <a:cubicBezTo>
                    <a:pt x="1926" y="568"/>
                    <a:pt x="1923" y="568"/>
                    <a:pt x="1919" y="568"/>
                  </a:cubicBezTo>
                  <a:cubicBezTo>
                    <a:pt x="1714" y="568"/>
                    <a:pt x="1726" y="449"/>
                    <a:pt x="1726" y="308"/>
                  </a:cubicBezTo>
                  <a:cubicBezTo>
                    <a:pt x="1726" y="165"/>
                    <a:pt x="1818" y="48"/>
                    <a:pt x="1930" y="48"/>
                  </a:cubicBezTo>
                  <a:cubicBezTo>
                    <a:pt x="1943" y="48"/>
                    <a:pt x="1961" y="52"/>
                    <a:pt x="1974" y="57"/>
                  </a:cubicBezTo>
                  <a:cubicBezTo>
                    <a:pt x="1952" y="40"/>
                    <a:pt x="1889" y="1"/>
                    <a:pt x="1813" y="1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>
              <a:off x="-1676818" y="1429353"/>
              <a:ext cx="23354" cy="34964"/>
            </a:xfrm>
            <a:custGeom>
              <a:rect b="b" l="l" r="r" t="t"/>
              <a:pathLst>
                <a:path extrusionOk="0" h="521" w="348">
                  <a:moveTo>
                    <a:pt x="217" y="0"/>
                  </a:moveTo>
                  <a:cubicBezTo>
                    <a:pt x="105" y="0"/>
                    <a:pt x="13" y="117"/>
                    <a:pt x="13" y="260"/>
                  </a:cubicBezTo>
                  <a:cubicBezTo>
                    <a:pt x="13" y="401"/>
                    <a:pt x="1" y="520"/>
                    <a:pt x="206" y="520"/>
                  </a:cubicBezTo>
                  <a:cubicBezTo>
                    <a:pt x="210" y="520"/>
                    <a:pt x="213" y="520"/>
                    <a:pt x="217" y="520"/>
                  </a:cubicBezTo>
                  <a:cubicBezTo>
                    <a:pt x="278" y="520"/>
                    <a:pt x="317" y="512"/>
                    <a:pt x="347" y="494"/>
                  </a:cubicBezTo>
                  <a:cubicBezTo>
                    <a:pt x="308" y="213"/>
                    <a:pt x="274" y="13"/>
                    <a:pt x="274" y="13"/>
                  </a:cubicBezTo>
                  <a:cubicBezTo>
                    <a:pt x="274" y="13"/>
                    <a:pt x="269" y="13"/>
                    <a:pt x="261" y="9"/>
                  </a:cubicBezTo>
                  <a:cubicBezTo>
                    <a:pt x="248" y="4"/>
                    <a:pt x="230" y="0"/>
                    <a:pt x="217" y="0"/>
                  </a:cubicBezTo>
                  <a:close/>
                </a:path>
              </a:pathLst>
            </a:custGeom>
            <a:solidFill>
              <a:srgbClr val="FFD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>
              <a:off x="-1853720" y="1679874"/>
              <a:ext cx="149924" cy="89391"/>
            </a:xfrm>
            <a:custGeom>
              <a:rect b="b" l="l" r="r" t="t"/>
              <a:pathLst>
                <a:path extrusionOk="0" h="1332" w="2234">
                  <a:moveTo>
                    <a:pt x="0" y="0"/>
                  </a:moveTo>
                  <a:lnTo>
                    <a:pt x="0" y="1331"/>
                  </a:lnTo>
                  <a:lnTo>
                    <a:pt x="2233" y="1331"/>
                  </a:lnTo>
                  <a:lnTo>
                    <a:pt x="2233" y="0"/>
                  </a:ln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>
              <a:off x="-1876403" y="1341170"/>
              <a:ext cx="181600" cy="346288"/>
            </a:xfrm>
            <a:custGeom>
              <a:rect b="b" l="l" r="r" t="t"/>
              <a:pathLst>
                <a:path extrusionOk="0" h="5160" w="2706">
                  <a:moveTo>
                    <a:pt x="408" y="0"/>
                  </a:moveTo>
                  <a:cubicBezTo>
                    <a:pt x="182" y="0"/>
                    <a:pt x="0" y="200"/>
                    <a:pt x="0" y="451"/>
                  </a:cubicBezTo>
                  <a:lnTo>
                    <a:pt x="0" y="4705"/>
                  </a:lnTo>
                  <a:cubicBezTo>
                    <a:pt x="0" y="4956"/>
                    <a:pt x="182" y="5160"/>
                    <a:pt x="408" y="5160"/>
                  </a:cubicBezTo>
                  <a:lnTo>
                    <a:pt x="2298" y="5160"/>
                  </a:lnTo>
                  <a:cubicBezTo>
                    <a:pt x="2524" y="5160"/>
                    <a:pt x="2706" y="4956"/>
                    <a:pt x="2706" y="4705"/>
                  </a:cubicBezTo>
                  <a:lnTo>
                    <a:pt x="2706" y="451"/>
                  </a:lnTo>
                  <a:cubicBezTo>
                    <a:pt x="2706" y="200"/>
                    <a:pt x="2524" y="0"/>
                    <a:pt x="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>
              <a:off x="-1864189" y="1371437"/>
              <a:ext cx="157172" cy="266024"/>
            </a:xfrm>
            <a:custGeom>
              <a:rect b="b" l="l" r="r" t="t"/>
              <a:pathLst>
                <a:path extrusionOk="0" h="3964" w="2342">
                  <a:moveTo>
                    <a:pt x="0" y="0"/>
                  </a:moveTo>
                  <a:lnTo>
                    <a:pt x="0" y="3963"/>
                  </a:lnTo>
                  <a:lnTo>
                    <a:pt x="2342" y="3963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2C3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>
              <a:off x="-1855196" y="1380430"/>
              <a:ext cx="66707" cy="76573"/>
            </a:xfrm>
            <a:custGeom>
              <a:rect b="b" l="l" r="r" t="t"/>
              <a:pathLst>
                <a:path extrusionOk="0" h="1141" w="994">
                  <a:moveTo>
                    <a:pt x="1" y="1"/>
                  </a:moveTo>
                  <a:lnTo>
                    <a:pt x="1" y="1141"/>
                  </a:lnTo>
                  <a:lnTo>
                    <a:pt x="994" y="1141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>
              <a:off x="-1778691" y="1380430"/>
              <a:ext cx="62681" cy="76573"/>
            </a:xfrm>
            <a:custGeom>
              <a:rect b="b" l="l" r="r" t="t"/>
              <a:pathLst>
                <a:path extrusionOk="0" h="1141" w="934">
                  <a:moveTo>
                    <a:pt x="1" y="1"/>
                  </a:moveTo>
                  <a:lnTo>
                    <a:pt x="1" y="1141"/>
                  </a:lnTo>
                  <a:lnTo>
                    <a:pt x="933" y="1141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>
              <a:off x="-1855196" y="1465995"/>
              <a:ext cx="66707" cy="72814"/>
            </a:xfrm>
            <a:custGeom>
              <a:rect b="b" l="l" r="r" t="t"/>
              <a:pathLst>
                <a:path extrusionOk="0" h="1085" w="994">
                  <a:moveTo>
                    <a:pt x="1" y="0"/>
                  </a:moveTo>
                  <a:lnTo>
                    <a:pt x="1" y="1084"/>
                  </a:lnTo>
                  <a:lnTo>
                    <a:pt x="994" y="1084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>
              <a:off x="-1778691" y="1465995"/>
              <a:ext cx="62681" cy="72814"/>
            </a:xfrm>
            <a:custGeom>
              <a:rect b="b" l="l" r="r" t="t"/>
              <a:pathLst>
                <a:path extrusionOk="0" h="1085" w="934">
                  <a:moveTo>
                    <a:pt x="1" y="0"/>
                  </a:moveTo>
                  <a:lnTo>
                    <a:pt x="1" y="1084"/>
                  </a:lnTo>
                  <a:lnTo>
                    <a:pt x="933" y="1084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>
              <a:off x="-1855196" y="1549815"/>
              <a:ext cx="66707" cy="78586"/>
            </a:xfrm>
            <a:custGeom>
              <a:rect b="b" l="l" r="r" t="t"/>
              <a:pathLst>
                <a:path extrusionOk="0" h="1171" w="994">
                  <a:moveTo>
                    <a:pt x="1" y="0"/>
                  </a:moveTo>
                  <a:lnTo>
                    <a:pt x="1" y="1171"/>
                  </a:lnTo>
                  <a:lnTo>
                    <a:pt x="994" y="1171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>
              <a:off x="-1778691" y="1549815"/>
              <a:ext cx="62681" cy="78586"/>
            </a:xfrm>
            <a:custGeom>
              <a:rect b="b" l="l" r="r" t="t"/>
              <a:pathLst>
                <a:path extrusionOk="0" h="1171" w="934">
                  <a:moveTo>
                    <a:pt x="1" y="0"/>
                  </a:moveTo>
                  <a:lnTo>
                    <a:pt x="1" y="1171"/>
                  </a:lnTo>
                  <a:lnTo>
                    <a:pt x="933" y="1171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>
              <a:off x="-1930561" y="1591088"/>
              <a:ext cx="91739" cy="84559"/>
            </a:xfrm>
            <a:custGeom>
              <a:rect b="b" l="l" r="r" t="t"/>
              <a:pathLst>
                <a:path extrusionOk="0" h="1260" w="1367">
                  <a:moveTo>
                    <a:pt x="332" y="1"/>
                  </a:moveTo>
                  <a:cubicBezTo>
                    <a:pt x="252" y="1"/>
                    <a:pt x="170" y="35"/>
                    <a:pt x="109" y="100"/>
                  </a:cubicBezTo>
                  <a:cubicBezTo>
                    <a:pt x="1" y="222"/>
                    <a:pt x="1" y="400"/>
                    <a:pt x="109" y="499"/>
                  </a:cubicBezTo>
                  <a:lnTo>
                    <a:pt x="864" y="1193"/>
                  </a:lnTo>
                  <a:cubicBezTo>
                    <a:pt x="912" y="1238"/>
                    <a:pt x="973" y="1260"/>
                    <a:pt x="1036" y="1260"/>
                  </a:cubicBezTo>
                  <a:cubicBezTo>
                    <a:pt x="1115" y="1260"/>
                    <a:pt x="1196" y="1226"/>
                    <a:pt x="1258" y="1158"/>
                  </a:cubicBezTo>
                  <a:cubicBezTo>
                    <a:pt x="1366" y="1041"/>
                    <a:pt x="1366" y="864"/>
                    <a:pt x="1258" y="764"/>
                  </a:cubicBezTo>
                  <a:lnTo>
                    <a:pt x="504" y="66"/>
                  </a:lnTo>
                  <a:cubicBezTo>
                    <a:pt x="456" y="22"/>
                    <a:pt x="395" y="1"/>
                    <a:pt x="332" y="1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>
              <a:off x="-1923581" y="1525119"/>
              <a:ext cx="84156" cy="77042"/>
            </a:xfrm>
            <a:custGeom>
              <a:rect b="b" l="l" r="r" t="t"/>
              <a:pathLst>
                <a:path extrusionOk="0" h="1148" w="1254">
                  <a:moveTo>
                    <a:pt x="355" y="0"/>
                  </a:moveTo>
                  <a:cubicBezTo>
                    <a:pt x="276" y="0"/>
                    <a:pt x="190" y="38"/>
                    <a:pt x="122" y="108"/>
                  </a:cubicBezTo>
                  <a:cubicBezTo>
                    <a:pt x="14" y="229"/>
                    <a:pt x="1" y="394"/>
                    <a:pt x="96" y="485"/>
                  </a:cubicBezTo>
                  <a:lnTo>
                    <a:pt x="760" y="1096"/>
                  </a:lnTo>
                  <a:cubicBezTo>
                    <a:pt x="798" y="1131"/>
                    <a:pt x="847" y="1148"/>
                    <a:pt x="899" y="1148"/>
                  </a:cubicBezTo>
                  <a:cubicBezTo>
                    <a:pt x="978" y="1148"/>
                    <a:pt x="1065" y="1110"/>
                    <a:pt x="1132" y="1040"/>
                  </a:cubicBezTo>
                  <a:cubicBezTo>
                    <a:pt x="1241" y="919"/>
                    <a:pt x="1254" y="750"/>
                    <a:pt x="1158" y="663"/>
                  </a:cubicBezTo>
                  <a:lnTo>
                    <a:pt x="495" y="52"/>
                  </a:lnTo>
                  <a:cubicBezTo>
                    <a:pt x="457" y="17"/>
                    <a:pt x="408" y="0"/>
                    <a:pt x="355" y="0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>
              <a:off x="-1915998" y="1458210"/>
              <a:ext cx="79794" cy="73217"/>
            </a:xfrm>
            <a:custGeom>
              <a:rect b="b" l="l" r="r" t="t"/>
              <a:pathLst>
                <a:path extrusionOk="0" h="1091" w="1189">
                  <a:moveTo>
                    <a:pt x="361" y="1"/>
                  </a:moveTo>
                  <a:cubicBezTo>
                    <a:pt x="284" y="1"/>
                    <a:pt x="196" y="40"/>
                    <a:pt x="126" y="112"/>
                  </a:cubicBezTo>
                  <a:cubicBezTo>
                    <a:pt x="18" y="233"/>
                    <a:pt x="0" y="394"/>
                    <a:pt x="87" y="476"/>
                  </a:cubicBezTo>
                  <a:lnTo>
                    <a:pt x="703" y="1044"/>
                  </a:lnTo>
                  <a:cubicBezTo>
                    <a:pt x="737" y="1075"/>
                    <a:pt x="782" y="1091"/>
                    <a:pt x="830" y="1091"/>
                  </a:cubicBezTo>
                  <a:cubicBezTo>
                    <a:pt x="908" y="1091"/>
                    <a:pt x="995" y="1050"/>
                    <a:pt x="1063" y="975"/>
                  </a:cubicBezTo>
                  <a:cubicBezTo>
                    <a:pt x="1171" y="858"/>
                    <a:pt x="1188" y="693"/>
                    <a:pt x="1102" y="615"/>
                  </a:cubicBezTo>
                  <a:lnTo>
                    <a:pt x="486" y="47"/>
                  </a:lnTo>
                  <a:cubicBezTo>
                    <a:pt x="453" y="16"/>
                    <a:pt x="409" y="1"/>
                    <a:pt x="361" y="1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>
              <a:off x="-1943043" y="1382443"/>
              <a:ext cx="66707" cy="73687"/>
            </a:xfrm>
            <a:custGeom>
              <a:rect b="b" l="l" r="r" t="t"/>
              <a:pathLst>
                <a:path extrusionOk="0" h="1098" w="994">
                  <a:moveTo>
                    <a:pt x="408" y="0"/>
                  </a:moveTo>
                  <a:cubicBezTo>
                    <a:pt x="350" y="0"/>
                    <a:pt x="297" y="17"/>
                    <a:pt x="252" y="57"/>
                  </a:cubicBezTo>
                  <a:cubicBezTo>
                    <a:pt x="0" y="283"/>
                    <a:pt x="451" y="825"/>
                    <a:pt x="993" y="1098"/>
                  </a:cubicBezTo>
                  <a:lnTo>
                    <a:pt x="993" y="331"/>
                  </a:lnTo>
                  <a:cubicBezTo>
                    <a:pt x="993" y="331"/>
                    <a:pt x="663" y="0"/>
                    <a:pt x="408" y="0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>
              <a:off x="-1882845" y="1637662"/>
              <a:ext cx="37313" cy="31139"/>
            </a:xfrm>
            <a:custGeom>
              <a:rect b="b" l="l" r="r" t="t"/>
              <a:pathLst>
                <a:path extrusionOk="0" h="464" w="556">
                  <a:moveTo>
                    <a:pt x="236" y="0"/>
                  </a:moveTo>
                  <a:cubicBezTo>
                    <a:pt x="201" y="0"/>
                    <a:pt x="164" y="18"/>
                    <a:pt x="122" y="61"/>
                  </a:cubicBezTo>
                  <a:cubicBezTo>
                    <a:pt x="1" y="187"/>
                    <a:pt x="87" y="261"/>
                    <a:pt x="192" y="360"/>
                  </a:cubicBezTo>
                  <a:cubicBezTo>
                    <a:pt x="256" y="427"/>
                    <a:pt x="335" y="464"/>
                    <a:pt x="400" y="464"/>
                  </a:cubicBezTo>
                  <a:cubicBezTo>
                    <a:pt x="436" y="464"/>
                    <a:pt x="468" y="453"/>
                    <a:pt x="491" y="430"/>
                  </a:cubicBezTo>
                  <a:cubicBezTo>
                    <a:pt x="556" y="365"/>
                    <a:pt x="525" y="230"/>
                    <a:pt x="426" y="131"/>
                  </a:cubicBezTo>
                  <a:cubicBezTo>
                    <a:pt x="358" y="63"/>
                    <a:pt x="301" y="0"/>
                    <a:pt x="236" y="0"/>
                  </a:cubicBezTo>
                  <a:close/>
                </a:path>
              </a:pathLst>
            </a:custGeom>
            <a:solidFill>
              <a:srgbClr val="FFD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>
              <a:off x="-1886872" y="1560419"/>
              <a:ext cx="36978" cy="31139"/>
            </a:xfrm>
            <a:custGeom>
              <a:rect b="b" l="l" r="r" t="t"/>
              <a:pathLst>
                <a:path extrusionOk="0" h="464" w="551">
                  <a:moveTo>
                    <a:pt x="235" y="0"/>
                  </a:moveTo>
                  <a:cubicBezTo>
                    <a:pt x="201" y="0"/>
                    <a:pt x="164" y="18"/>
                    <a:pt x="121" y="63"/>
                  </a:cubicBezTo>
                  <a:cubicBezTo>
                    <a:pt x="0" y="189"/>
                    <a:pt x="87" y="263"/>
                    <a:pt x="186" y="362"/>
                  </a:cubicBezTo>
                  <a:cubicBezTo>
                    <a:pt x="253" y="429"/>
                    <a:pt x="333" y="464"/>
                    <a:pt x="399" y="464"/>
                  </a:cubicBezTo>
                  <a:cubicBezTo>
                    <a:pt x="435" y="464"/>
                    <a:pt x="467" y="453"/>
                    <a:pt x="490" y="432"/>
                  </a:cubicBezTo>
                  <a:cubicBezTo>
                    <a:pt x="551" y="367"/>
                    <a:pt x="525" y="232"/>
                    <a:pt x="421" y="128"/>
                  </a:cubicBezTo>
                  <a:cubicBezTo>
                    <a:pt x="356" y="63"/>
                    <a:pt x="300" y="0"/>
                    <a:pt x="235" y="0"/>
                  </a:cubicBezTo>
                  <a:close/>
                </a:path>
              </a:pathLst>
            </a:custGeom>
            <a:solidFill>
              <a:srgbClr val="FFD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>
              <a:off x="-1880765" y="1490826"/>
              <a:ext cx="36978" cy="31072"/>
            </a:xfrm>
            <a:custGeom>
              <a:rect b="b" l="l" r="r" t="t"/>
              <a:pathLst>
                <a:path extrusionOk="0" h="463" w="551">
                  <a:moveTo>
                    <a:pt x="232" y="1"/>
                  </a:moveTo>
                  <a:cubicBezTo>
                    <a:pt x="198" y="1"/>
                    <a:pt x="162" y="19"/>
                    <a:pt x="122" y="64"/>
                  </a:cubicBezTo>
                  <a:cubicBezTo>
                    <a:pt x="0" y="190"/>
                    <a:pt x="87" y="263"/>
                    <a:pt x="187" y="363"/>
                  </a:cubicBezTo>
                  <a:cubicBezTo>
                    <a:pt x="251" y="427"/>
                    <a:pt x="331" y="463"/>
                    <a:pt x="396" y="463"/>
                  </a:cubicBezTo>
                  <a:cubicBezTo>
                    <a:pt x="432" y="463"/>
                    <a:pt x="464" y="451"/>
                    <a:pt x="486" y="428"/>
                  </a:cubicBezTo>
                  <a:cubicBezTo>
                    <a:pt x="551" y="367"/>
                    <a:pt x="520" y="233"/>
                    <a:pt x="421" y="129"/>
                  </a:cubicBezTo>
                  <a:cubicBezTo>
                    <a:pt x="353" y="64"/>
                    <a:pt x="296" y="1"/>
                    <a:pt x="232" y="1"/>
                  </a:cubicBezTo>
                  <a:close/>
                </a:path>
              </a:pathLst>
            </a:custGeom>
            <a:solidFill>
              <a:srgbClr val="FFD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>
              <a:off x="-1865397" y="1738327"/>
              <a:ext cx="167372" cy="13154"/>
            </a:xfrm>
            <a:custGeom>
              <a:rect b="b" l="l" r="r" t="t"/>
              <a:pathLst>
                <a:path extrusionOk="0" h="196" w="2494">
                  <a:moveTo>
                    <a:pt x="1" y="1"/>
                  </a:moveTo>
                  <a:lnTo>
                    <a:pt x="1" y="196"/>
                  </a:lnTo>
                  <a:lnTo>
                    <a:pt x="2494" y="196"/>
                  </a:lnTo>
                  <a:lnTo>
                    <a:pt x="24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>
              <a:off x="-1876403" y="1749400"/>
              <a:ext cx="198780" cy="49527"/>
            </a:xfrm>
            <a:custGeom>
              <a:rect b="b" l="l" r="r" t="t"/>
              <a:pathLst>
                <a:path extrusionOk="0" h="738" w="2962">
                  <a:moveTo>
                    <a:pt x="0" y="0"/>
                  </a:moveTo>
                  <a:lnTo>
                    <a:pt x="0" y="737"/>
                  </a:lnTo>
                  <a:lnTo>
                    <a:pt x="2961" y="737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rgbClr val="2C3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>
              <a:off x="-1862176" y="1792753"/>
              <a:ext cx="162406" cy="35837"/>
            </a:xfrm>
            <a:custGeom>
              <a:rect b="b" l="l" r="r" t="t"/>
              <a:pathLst>
                <a:path extrusionOk="0" h="534" w="2420">
                  <a:moveTo>
                    <a:pt x="1" y="0"/>
                  </a:moveTo>
                  <a:lnTo>
                    <a:pt x="1" y="408"/>
                  </a:lnTo>
                  <a:cubicBezTo>
                    <a:pt x="365" y="490"/>
                    <a:pt x="742" y="534"/>
                    <a:pt x="1132" y="534"/>
                  </a:cubicBezTo>
                  <a:cubicBezTo>
                    <a:pt x="1579" y="534"/>
                    <a:pt x="2008" y="477"/>
                    <a:pt x="2420" y="373"/>
                  </a:cubicBezTo>
                  <a:lnTo>
                    <a:pt x="2420" y="0"/>
                  </a:lnTo>
                  <a:close/>
                </a:path>
              </a:pathLst>
            </a:custGeom>
            <a:solidFill>
              <a:srgbClr val="2C3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>
              <a:off x="-1712050" y="1759601"/>
              <a:ext cx="26307" cy="26240"/>
            </a:xfrm>
            <a:custGeom>
              <a:rect b="b" l="l" r="r" t="t"/>
              <a:pathLst>
                <a:path extrusionOk="0" h="391" w="392">
                  <a:moveTo>
                    <a:pt x="196" y="0"/>
                  </a:moveTo>
                  <a:cubicBezTo>
                    <a:pt x="88" y="0"/>
                    <a:pt x="1" y="87"/>
                    <a:pt x="1" y="195"/>
                  </a:cubicBezTo>
                  <a:cubicBezTo>
                    <a:pt x="1" y="304"/>
                    <a:pt x="88" y="390"/>
                    <a:pt x="196" y="390"/>
                  </a:cubicBezTo>
                  <a:cubicBezTo>
                    <a:pt x="304" y="390"/>
                    <a:pt x="391" y="304"/>
                    <a:pt x="391" y="195"/>
                  </a:cubicBezTo>
                  <a:cubicBezTo>
                    <a:pt x="391" y="87"/>
                    <a:pt x="304" y="0"/>
                    <a:pt x="196" y="0"/>
                  </a:cubicBezTo>
                  <a:close/>
                </a:path>
              </a:pathLst>
            </a:custGeom>
            <a:solidFill>
              <a:srgbClr val="FBF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2" name="Google Shape;2312;p54"/>
          <p:cNvGrpSpPr/>
          <p:nvPr/>
        </p:nvGrpSpPr>
        <p:grpSpPr>
          <a:xfrm>
            <a:off x="7055714" y="1358129"/>
            <a:ext cx="687341" cy="687341"/>
            <a:chOff x="-1173761" y="1141854"/>
            <a:chExt cx="687341" cy="687341"/>
          </a:xfrm>
        </p:grpSpPr>
        <p:sp>
          <p:nvSpPr>
            <p:cNvPr id="2313" name="Google Shape;2313;p54"/>
            <p:cNvSpPr/>
            <p:nvPr/>
          </p:nvSpPr>
          <p:spPr>
            <a:xfrm>
              <a:off x="-1173761" y="1141854"/>
              <a:ext cx="687341" cy="687341"/>
            </a:xfrm>
            <a:custGeom>
              <a:rect b="b" l="l" r="r" t="t"/>
              <a:pathLst>
                <a:path extrusionOk="0" h="10242" w="10242">
                  <a:moveTo>
                    <a:pt x="5121" y="0"/>
                  </a:moveTo>
                  <a:cubicBezTo>
                    <a:pt x="2295" y="0"/>
                    <a:pt x="1" y="2294"/>
                    <a:pt x="1" y="5121"/>
                  </a:cubicBezTo>
                  <a:cubicBezTo>
                    <a:pt x="1" y="7952"/>
                    <a:pt x="2295" y="10241"/>
                    <a:pt x="5121" y="10241"/>
                  </a:cubicBezTo>
                  <a:cubicBezTo>
                    <a:pt x="7948" y="10241"/>
                    <a:pt x="10242" y="7952"/>
                    <a:pt x="10242" y="5121"/>
                  </a:cubicBezTo>
                  <a:cubicBezTo>
                    <a:pt x="10242" y="2294"/>
                    <a:pt x="7948" y="0"/>
                    <a:pt x="5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4"/>
            <p:cNvSpPr/>
            <p:nvPr/>
          </p:nvSpPr>
          <p:spPr>
            <a:xfrm>
              <a:off x="-716340" y="1297817"/>
              <a:ext cx="101068" cy="103953"/>
            </a:xfrm>
            <a:custGeom>
              <a:rect b="b" l="l" r="r" t="t"/>
              <a:pathLst>
                <a:path extrusionOk="0" h="1549" w="1506">
                  <a:moveTo>
                    <a:pt x="1358" y="0"/>
                  </a:moveTo>
                  <a:cubicBezTo>
                    <a:pt x="1349" y="321"/>
                    <a:pt x="1111" y="807"/>
                    <a:pt x="824" y="1106"/>
                  </a:cubicBezTo>
                  <a:cubicBezTo>
                    <a:pt x="699" y="1240"/>
                    <a:pt x="564" y="1340"/>
                    <a:pt x="443" y="1379"/>
                  </a:cubicBezTo>
                  <a:cubicBezTo>
                    <a:pt x="402" y="1391"/>
                    <a:pt x="364" y="1397"/>
                    <a:pt x="329" y="1397"/>
                  </a:cubicBezTo>
                  <a:cubicBezTo>
                    <a:pt x="260" y="1397"/>
                    <a:pt x="198" y="1373"/>
                    <a:pt x="135" y="1318"/>
                  </a:cubicBezTo>
                  <a:cubicBezTo>
                    <a:pt x="131" y="1310"/>
                    <a:pt x="122" y="1301"/>
                    <a:pt x="113" y="1292"/>
                  </a:cubicBezTo>
                  <a:lnTo>
                    <a:pt x="1" y="1396"/>
                  </a:lnTo>
                  <a:cubicBezTo>
                    <a:pt x="14" y="1405"/>
                    <a:pt x="22" y="1418"/>
                    <a:pt x="35" y="1427"/>
                  </a:cubicBezTo>
                  <a:cubicBezTo>
                    <a:pt x="35" y="1427"/>
                    <a:pt x="35" y="1427"/>
                    <a:pt x="35" y="1431"/>
                  </a:cubicBezTo>
                  <a:cubicBezTo>
                    <a:pt x="122" y="1512"/>
                    <a:pt x="226" y="1549"/>
                    <a:pt x="332" y="1549"/>
                  </a:cubicBezTo>
                  <a:cubicBezTo>
                    <a:pt x="385" y="1549"/>
                    <a:pt x="439" y="1540"/>
                    <a:pt x="491" y="1522"/>
                  </a:cubicBezTo>
                  <a:cubicBezTo>
                    <a:pt x="647" y="1470"/>
                    <a:pt x="798" y="1357"/>
                    <a:pt x="933" y="1210"/>
                  </a:cubicBezTo>
                  <a:cubicBezTo>
                    <a:pt x="1245" y="881"/>
                    <a:pt x="1496" y="391"/>
                    <a:pt x="1505" y="5"/>
                  </a:cubicBezTo>
                  <a:lnTo>
                    <a:pt x="1358" y="0"/>
                  </a:lnTo>
                  <a:close/>
                </a:path>
              </a:pathLst>
            </a:custGeom>
            <a:solidFill>
              <a:srgbClr val="2C3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>
              <a:off x="-1094907" y="1325467"/>
              <a:ext cx="416149" cy="399372"/>
            </a:xfrm>
            <a:custGeom>
              <a:rect b="b" l="l" r="r" t="t"/>
              <a:pathLst>
                <a:path extrusionOk="0" h="5951" w="6201">
                  <a:moveTo>
                    <a:pt x="6201" y="0"/>
                  </a:moveTo>
                  <a:lnTo>
                    <a:pt x="6201" y="0"/>
                  </a:lnTo>
                  <a:cubicBezTo>
                    <a:pt x="6201" y="0"/>
                    <a:pt x="3756" y="31"/>
                    <a:pt x="3617" y="156"/>
                  </a:cubicBezTo>
                  <a:lnTo>
                    <a:pt x="148" y="3356"/>
                  </a:lnTo>
                  <a:cubicBezTo>
                    <a:pt x="10" y="3482"/>
                    <a:pt x="1" y="3699"/>
                    <a:pt x="127" y="3837"/>
                  </a:cubicBezTo>
                  <a:lnTo>
                    <a:pt x="1974" y="5840"/>
                  </a:lnTo>
                  <a:cubicBezTo>
                    <a:pt x="2042" y="5913"/>
                    <a:pt x="2133" y="5950"/>
                    <a:pt x="2224" y="5950"/>
                  </a:cubicBezTo>
                  <a:cubicBezTo>
                    <a:pt x="2306" y="5950"/>
                    <a:pt x="2389" y="5920"/>
                    <a:pt x="2455" y="5858"/>
                  </a:cubicBezTo>
                  <a:lnTo>
                    <a:pt x="5923" y="2662"/>
                  </a:lnTo>
                  <a:cubicBezTo>
                    <a:pt x="6062" y="2532"/>
                    <a:pt x="6201" y="0"/>
                    <a:pt x="6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4"/>
            <p:cNvSpPr/>
            <p:nvPr/>
          </p:nvSpPr>
          <p:spPr>
            <a:xfrm>
              <a:off x="-761169" y="1349022"/>
              <a:ext cx="60332" cy="54292"/>
            </a:xfrm>
            <a:custGeom>
              <a:rect b="b" l="l" r="r" t="t"/>
              <a:pathLst>
                <a:path extrusionOk="0" h="809" w="899">
                  <a:moveTo>
                    <a:pt x="451" y="1"/>
                  </a:moveTo>
                  <a:cubicBezTo>
                    <a:pt x="352" y="1"/>
                    <a:pt x="253" y="37"/>
                    <a:pt x="174" y="109"/>
                  </a:cubicBezTo>
                  <a:cubicBezTo>
                    <a:pt x="10" y="261"/>
                    <a:pt x="1" y="516"/>
                    <a:pt x="153" y="677"/>
                  </a:cubicBezTo>
                  <a:cubicBezTo>
                    <a:pt x="233" y="764"/>
                    <a:pt x="343" y="809"/>
                    <a:pt x="452" y="809"/>
                  </a:cubicBezTo>
                  <a:cubicBezTo>
                    <a:pt x="549" y="809"/>
                    <a:pt x="645" y="774"/>
                    <a:pt x="721" y="703"/>
                  </a:cubicBezTo>
                  <a:cubicBezTo>
                    <a:pt x="885" y="551"/>
                    <a:pt x="898" y="295"/>
                    <a:pt x="747" y="131"/>
                  </a:cubicBezTo>
                  <a:cubicBezTo>
                    <a:pt x="667" y="44"/>
                    <a:pt x="559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4"/>
            <p:cNvSpPr/>
            <p:nvPr/>
          </p:nvSpPr>
          <p:spPr>
            <a:xfrm>
              <a:off x="-1068667" y="1365464"/>
              <a:ext cx="343939" cy="331725"/>
            </a:xfrm>
            <a:custGeom>
              <a:rect b="b" l="l" r="r" t="t"/>
              <a:pathLst>
                <a:path extrusionOk="0" h="4943" w="5125">
                  <a:moveTo>
                    <a:pt x="3292" y="0"/>
                  </a:moveTo>
                  <a:cubicBezTo>
                    <a:pt x="3210" y="0"/>
                    <a:pt x="3127" y="30"/>
                    <a:pt x="3061" y="89"/>
                  </a:cubicBezTo>
                  <a:lnTo>
                    <a:pt x="148" y="2773"/>
                  </a:lnTo>
                  <a:cubicBezTo>
                    <a:pt x="9" y="2903"/>
                    <a:pt x="0" y="3120"/>
                    <a:pt x="130" y="3259"/>
                  </a:cubicBezTo>
                  <a:lnTo>
                    <a:pt x="1583" y="4833"/>
                  </a:lnTo>
                  <a:cubicBezTo>
                    <a:pt x="1649" y="4906"/>
                    <a:pt x="1741" y="4943"/>
                    <a:pt x="1833" y="4943"/>
                  </a:cubicBezTo>
                  <a:cubicBezTo>
                    <a:pt x="1916" y="4943"/>
                    <a:pt x="1999" y="4914"/>
                    <a:pt x="2064" y="4854"/>
                  </a:cubicBezTo>
                  <a:lnTo>
                    <a:pt x="4978" y="2166"/>
                  </a:lnTo>
                  <a:cubicBezTo>
                    <a:pt x="5116" y="2040"/>
                    <a:pt x="5125" y="1824"/>
                    <a:pt x="4995" y="1685"/>
                  </a:cubicBezTo>
                  <a:lnTo>
                    <a:pt x="3542" y="107"/>
                  </a:lnTo>
                  <a:cubicBezTo>
                    <a:pt x="3474" y="36"/>
                    <a:pt x="3383" y="0"/>
                    <a:pt x="3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4"/>
            <p:cNvSpPr/>
            <p:nvPr/>
          </p:nvSpPr>
          <p:spPr>
            <a:xfrm>
              <a:off x="-877202" y="1378416"/>
              <a:ext cx="135361" cy="142609"/>
            </a:xfrm>
            <a:custGeom>
              <a:rect b="b" l="l" r="r" t="t"/>
              <a:pathLst>
                <a:path extrusionOk="0" h="2125" w="2017">
                  <a:moveTo>
                    <a:pt x="390" y="0"/>
                  </a:moveTo>
                  <a:lnTo>
                    <a:pt x="0" y="360"/>
                  </a:lnTo>
                  <a:lnTo>
                    <a:pt x="1626" y="2125"/>
                  </a:lnTo>
                  <a:lnTo>
                    <a:pt x="2016" y="176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4"/>
            <p:cNvSpPr/>
            <p:nvPr/>
          </p:nvSpPr>
          <p:spPr>
            <a:xfrm>
              <a:off x="-1046856" y="1560284"/>
              <a:ext cx="109725" cy="117577"/>
            </a:xfrm>
            <a:custGeom>
              <a:rect b="b" l="l" r="r" t="t"/>
              <a:pathLst>
                <a:path extrusionOk="0" h="1752" w="1635">
                  <a:moveTo>
                    <a:pt x="130" y="0"/>
                  </a:moveTo>
                  <a:lnTo>
                    <a:pt x="0" y="122"/>
                  </a:lnTo>
                  <a:lnTo>
                    <a:pt x="1505" y="1752"/>
                  </a:lnTo>
                  <a:lnTo>
                    <a:pt x="1635" y="163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4"/>
            <p:cNvSpPr/>
            <p:nvPr/>
          </p:nvSpPr>
          <p:spPr>
            <a:xfrm>
              <a:off x="-741909" y="1294730"/>
              <a:ext cx="126637" cy="89860"/>
            </a:xfrm>
            <a:custGeom>
              <a:rect b="b" l="l" r="r" t="t"/>
              <a:pathLst>
                <a:path extrusionOk="0" h="1339" w="1887">
                  <a:moveTo>
                    <a:pt x="1677" y="0"/>
                  </a:moveTo>
                  <a:cubicBezTo>
                    <a:pt x="1644" y="0"/>
                    <a:pt x="1608" y="4"/>
                    <a:pt x="1570" y="12"/>
                  </a:cubicBezTo>
                  <a:cubicBezTo>
                    <a:pt x="1184" y="90"/>
                    <a:pt x="616" y="380"/>
                    <a:pt x="282" y="688"/>
                  </a:cubicBezTo>
                  <a:cubicBezTo>
                    <a:pt x="169" y="788"/>
                    <a:pt x="87" y="892"/>
                    <a:pt x="43" y="1000"/>
                  </a:cubicBezTo>
                  <a:cubicBezTo>
                    <a:pt x="0" y="1104"/>
                    <a:pt x="9" y="1234"/>
                    <a:pt x="91" y="1325"/>
                  </a:cubicBezTo>
                  <a:cubicBezTo>
                    <a:pt x="91" y="1325"/>
                    <a:pt x="91" y="1325"/>
                    <a:pt x="96" y="1330"/>
                  </a:cubicBezTo>
                  <a:cubicBezTo>
                    <a:pt x="100" y="1330"/>
                    <a:pt x="100" y="1334"/>
                    <a:pt x="104" y="1338"/>
                  </a:cubicBezTo>
                  <a:lnTo>
                    <a:pt x="213" y="1234"/>
                  </a:lnTo>
                  <a:cubicBezTo>
                    <a:pt x="208" y="1230"/>
                    <a:pt x="208" y="1226"/>
                    <a:pt x="204" y="1226"/>
                  </a:cubicBezTo>
                  <a:cubicBezTo>
                    <a:pt x="161" y="1174"/>
                    <a:pt x="156" y="1130"/>
                    <a:pt x="182" y="1057"/>
                  </a:cubicBezTo>
                  <a:cubicBezTo>
                    <a:pt x="213" y="983"/>
                    <a:pt x="282" y="887"/>
                    <a:pt x="382" y="796"/>
                  </a:cubicBezTo>
                  <a:cubicBezTo>
                    <a:pt x="585" y="610"/>
                    <a:pt x="906" y="419"/>
                    <a:pt x="1197" y="293"/>
                  </a:cubicBezTo>
                  <a:cubicBezTo>
                    <a:pt x="1344" y="228"/>
                    <a:pt x="1487" y="181"/>
                    <a:pt x="1600" y="159"/>
                  </a:cubicBezTo>
                  <a:cubicBezTo>
                    <a:pt x="1656" y="146"/>
                    <a:pt x="1707" y="141"/>
                    <a:pt x="1748" y="141"/>
                  </a:cubicBezTo>
                  <a:cubicBezTo>
                    <a:pt x="1789" y="141"/>
                    <a:pt x="1819" y="146"/>
                    <a:pt x="1834" y="155"/>
                  </a:cubicBezTo>
                  <a:lnTo>
                    <a:pt x="1886" y="55"/>
                  </a:lnTo>
                  <a:lnTo>
                    <a:pt x="1886" y="51"/>
                  </a:lnTo>
                  <a:cubicBezTo>
                    <a:pt x="1822" y="20"/>
                    <a:pt x="1756" y="0"/>
                    <a:pt x="1677" y="0"/>
                  </a:cubicBezTo>
                  <a:close/>
                </a:path>
              </a:pathLst>
            </a:custGeom>
            <a:solidFill>
              <a:srgbClr val="2C3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1" name="Google Shape;2321;p54"/>
          <p:cNvGrpSpPr/>
          <p:nvPr/>
        </p:nvGrpSpPr>
        <p:grpSpPr>
          <a:xfrm>
            <a:off x="1400930" y="3250779"/>
            <a:ext cx="687341" cy="687341"/>
            <a:chOff x="-291983" y="1611404"/>
            <a:chExt cx="687341" cy="687341"/>
          </a:xfrm>
        </p:grpSpPr>
        <p:sp>
          <p:nvSpPr>
            <p:cNvPr id="2322" name="Google Shape;2322;p54"/>
            <p:cNvSpPr/>
            <p:nvPr/>
          </p:nvSpPr>
          <p:spPr>
            <a:xfrm>
              <a:off x="-291983" y="1611404"/>
              <a:ext cx="687341" cy="687341"/>
            </a:xfrm>
            <a:custGeom>
              <a:rect b="b" l="l" r="r" t="t"/>
              <a:pathLst>
                <a:path extrusionOk="0" h="10242" w="10242">
                  <a:moveTo>
                    <a:pt x="5121" y="0"/>
                  </a:moveTo>
                  <a:cubicBezTo>
                    <a:pt x="2294" y="0"/>
                    <a:pt x="0" y="2294"/>
                    <a:pt x="0" y="5121"/>
                  </a:cubicBezTo>
                  <a:cubicBezTo>
                    <a:pt x="0" y="7952"/>
                    <a:pt x="2294" y="10241"/>
                    <a:pt x="5121" y="10241"/>
                  </a:cubicBezTo>
                  <a:cubicBezTo>
                    <a:pt x="7948" y="10241"/>
                    <a:pt x="10241" y="7952"/>
                    <a:pt x="10241" y="5121"/>
                  </a:cubicBezTo>
                  <a:cubicBezTo>
                    <a:pt x="10241" y="2294"/>
                    <a:pt x="7948" y="0"/>
                    <a:pt x="5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4"/>
            <p:cNvSpPr/>
            <p:nvPr/>
          </p:nvSpPr>
          <p:spPr>
            <a:xfrm>
              <a:off x="-81056" y="1900044"/>
              <a:ext cx="341925" cy="209853"/>
            </a:xfrm>
            <a:custGeom>
              <a:rect b="b" l="l" r="r" t="t"/>
              <a:pathLst>
                <a:path extrusionOk="0" h="3127" w="5095">
                  <a:moveTo>
                    <a:pt x="651" y="0"/>
                  </a:moveTo>
                  <a:cubicBezTo>
                    <a:pt x="291" y="0"/>
                    <a:pt x="1" y="291"/>
                    <a:pt x="1" y="651"/>
                  </a:cubicBezTo>
                  <a:lnTo>
                    <a:pt x="1" y="2476"/>
                  </a:lnTo>
                  <a:cubicBezTo>
                    <a:pt x="1" y="2836"/>
                    <a:pt x="291" y="3126"/>
                    <a:pt x="651" y="3126"/>
                  </a:cubicBezTo>
                  <a:lnTo>
                    <a:pt x="4445" y="3126"/>
                  </a:lnTo>
                  <a:cubicBezTo>
                    <a:pt x="4805" y="3126"/>
                    <a:pt x="5095" y="2836"/>
                    <a:pt x="5095" y="2476"/>
                  </a:cubicBezTo>
                  <a:lnTo>
                    <a:pt x="5095" y="651"/>
                  </a:lnTo>
                  <a:cubicBezTo>
                    <a:pt x="5095" y="291"/>
                    <a:pt x="4805" y="0"/>
                    <a:pt x="4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4"/>
            <p:cNvSpPr/>
            <p:nvPr/>
          </p:nvSpPr>
          <p:spPr>
            <a:xfrm>
              <a:off x="-291983" y="1845349"/>
              <a:ext cx="395211" cy="168446"/>
            </a:xfrm>
            <a:custGeom>
              <a:rect b="b" l="l" r="r" t="t"/>
              <a:pathLst>
                <a:path extrusionOk="0" h="2510" w="5889">
                  <a:moveTo>
                    <a:pt x="3369" y="0"/>
                  </a:moveTo>
                  <a:cubicBezTo>
                    <a:pt x="3369" y="0"/>
                    <a:pt x="2506" y="74"/>
                    <a:pt x="928" y="1024"/>
                  </a:cubicBezTo>
                  <a:lnTo>
                    <a:pt x="39" y="1024"/>
                  </a:lnTo>
                  <a:cubicBezTo>
                    <a:pt x="13" y="1223"/>
                    <a:pt x="0" y="1431"/>
                    <a:pt x="0" y="1635"/>
                  </a:cubicBezTo>
                  <a:cubicBezTo>
                    <a:pt x="0" y="1912"/>
                    <a:pt x="22" y="2181"/>
                    <a:pt x="65" y="2441"/>
                  </a:cubicBezTo>
                  <a:lnTo>
                    <a:pt x="2164" y="2441"/>
                  </a:lnTo>
                  <a:lnTo>
                    <a:pt x="2164" y="2446"/>
                  </a:lnTo>
                  <a:cubicBezTo>
                    <a:pt x="2230" y="2460"/>
                    <a:pt x="2473" y="2509"/>
                    <a:pt x="2741" y="2509"/>
                  </a:cubicBezTo>
                  <a:cubicBezTo>
                    <a:pt x="3033" y="2509"/>
                    <a:pt x="3356" y="2451"/>
                    <a:pt x="3512" y="2225"/>
                  </a:cubicBezTo>
                  <a:cubicBezTo>
                    <a:pt x="3512" y="2225"/>
                    <a:pt x="3546" y="2225"/>
                    <a:pt x="3602" y="2225"/>
                  </a:cubicBezTo>
                  <a:cubicBezTo>
                    <a:pt x="3840" y="2225"/>
                    <a:pt x="4479" y="2211"/>
                    <a:pt x="4696" y="2064"/>
                  </a:cubicBezTo>
                  <a:cubicBezTo>
                    <a:pt x="4965" y="1886"/>
                    <a:pt x="4965" y="1457"/>
                    <a:pt x="4570" y="1435"/>
                  </a:cubicBezTo>
                  <a:cubicBezTo>
                    <a:pt x="4517" y="1433"/>
                    <a:pt x="4459" y="1432"/>
                    <a:pt x="4398" y="1432"/>
                  </a:cubicBezTo>
                  <a:cubicBezTo>
                    <a:pt x="4001" y="1432"/>
                    <a:pt x="3473" y="1474"/>
                    <a:pt x="3473" y="1474"/>
                  </a:cubicBezTo>
                  <a:lnTo>
                    <a:pt x="3473" y="898"/>
                  </a:lnTo>
                  <a:cubicBezTo>
                    <a:pt x="3482" y="898"/>
                    <a:pt x="3555" y="859"/>
                    <a:pt x="3599" y="846"/>
                  </a:cubicBezTo>
                  <a:lnTo>
                    <a:pt x="5259" y="828"/>
                  </a:lnTo>
                  <a:lnTo>
                    <a:pt x="5888" y="815"/>
                  </a:lnTo>
                  <a:cubicBezTo>
                    <a:pt x="5888" y="815"/>
                    <a:pt x="4873" y="91"/>
                    <a:pt x="3369" y="0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4"/>
            <p:cNvSpPr/>
            <p:nvPr/>
          </p:nvSpPr>
          <p:spPr>
            <a:xfrm>
              <a:off x="-288829" y="1912862"/>
              <a:ext cx="42279" cy="98719"/>
            </a:xfrm>
            <a:custGeom>
              <a:rect b="b" l="l" r="r" t="t"/>
              <a:pathLst>
                <a:path extrusionOk="0" h="1471" w="630">
                  <a:moveTo>
                    <a:pt x="1" y="0"/>
                  </a:moveTo>
                  <a:lnTo>
                    <a:pt x="1" y="1470"/>
                  </a:lnTo>
                  <a:lnTo>
                    <a:pt x="630" y="147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4"/>
            <p:cNvSpPr/>
            <p:nvPr/>
          </p:nvSpPr>
          <p:spPr>
            <a:xfrm>
              <a:off x="-291983" y="1908164"/>
              <a:ext cx="36978" cy="103417"/>
            </a:xfrm>
            <a:custGeom>
              <a:rect b="b" l="l" r="r" t="t"/>
              <a:pathLst>
                <a:path extrusionOk="0" h="1541" w="551">
                  <a:moveTo>
                    <a:pt x="48" y="1"/>
                  </a:moveTo>
                  <a:cubicBezTo>
                    <a:pt x="17" y="226"/>
                    <a:pt x="0" y="460"/>
                    <a:pt x="0" y="699"/>
                  </a:cubicBezTo>
                  <a:cubicBezTo>
                    <a:pt x="0" y="985"/>
                    <a:pt x="26" y="1267"/>
                    <a:pt x="70" y="1540"/>
                  </a:cubicBezTo>
                  <a:lnTo>
                    <a:pt x="551" y="1540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2C3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4"/>
            <p:cNvSpPr/>
            <p:nvPr/>
          </p:nvSpPr>
          <p:spPr>
            <a:xfrm>
              <a:off x="-287621" y="1988763"/>
              <a:ext cx="19261" cy="19261"/>
            </a:xfrm>
            <a:custGeom>
              <a:rect b="b" l="l" r="r" t="t"/>
              <a:pathLst>
                <a:path extrusionOk="0" h="287" w="287">
                  <a:moveTo>
                    <a:pt x="143" y="1"/>
                  </a:moveTo>
                  <a:cubicBezTo>
                    <a:pt x="65" y="1"/>
                    <a:pt x="0" y="66"/>
                    <a:pt x="0" y="144"/>
                  </a:cubicBezTo>
                  <a:cubicBezTo>
                    <a:pt x="0" y="222"/>
                    <a:pt x="65" y="287"/>
                    <a:pt x="143" y="287"/>
                  </a:cubicBezTo>
                  <a:cubicBezTo>
                    <a:pt x="226" y="287"/>
                    <a:pt x="286" y="222"/>
                    <a:pt x="286" y="144"/>
                  </a:cubicBezTo>
                  <a:cubicBezTo>
                    <a:pt x="286" y="66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4"/>
            <p:cNvSpPr/>
            <p:nvPr/>
          </p:nvSpPr>
          <p:spPr>
            <a:xfrm>
              <a:off x="147" y="1948766"/>
              <a:ext cx="30334" cy="30468"/>
            </a:xfrm>
            <a:custGeom>
              <a:rect b="b" l="l" r="r" t="t"/>
              <a:pathLst>
                <a:path extrusionOk="0" h="454" w="452">
                  <a:moveTo>
                    <a:pt x="143" y="0"/>
                  </a:moveTo>
                  <a:cubicBezTo>
                    <a:pt x="65" y="0"/>
                    <a:pt x="0" y="20"/>
                    <a:pt x="0" y="20"/>
                  </a:cubicBezTo>
                  <a:lnTo>
                    <a:pt x="39" y="454"/>
                  </a:lnTo>
                  <a:cubicBezTo>
                    <a:pt x="39" y="454"/>
                    <a:pt x="451" y="454"/>
                    <a:pt x="395" y="185"/>
                  </a:cubicBezTo>
                  <a:cubicBezTo>
                    <a:pt x="365" y="33"/>
                    <a:pt x="244" y="0"/>
                    <a:pt x="143" y="0"/>
                  </a:cubicBezTo>
                  <a:close/>
                </a:path>
              </a:pathLst>
            </a:custGeom>
            <a:solidFill>
              <a:srgbClr val="FFE2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4"/>
            <p:cNvSpPr/>
            <p:nvPr/>
          </p:nvSpPr>
          <p:spPr>
            <a:xfrm>
              <a:off x="44372" y="1928297"/>
              <a:ext cx="66707" cy="40199"/>
            </a:xfrm>
            <a:custGeom>
              <a:rect b="b" l="l" r="r" t="t"/>
              <a:pathLst>
                <a:path extrusionOk="0" h="599" w="994">
                  <a:moveTo>
                    <a:pt x="0" y="0"/>
                  </a:moveTo>
                  <a:lnTo>
                    <a:pt x="0" y="598"/>
                  </a:lnTo>
                  <a:lnTo>
                    <a:pt x="993" y="598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4"/>
            <p:cNvSpPr/>
            <p:nvPr/>
          </p:nvSpPr>
          <p:spPr>
            <a:xfrm>
              <a:off x="-4551" y="2074597"/>
              <a:ext cx="32414" cy="8523"/>
            </a:xfrm>
            <a:custGeom>
              <a:rect b="b" l="l" r="r" t="t"/>
              <a:pathLst>
                <a:path extrusionOk="0" h="127" w="483">
                  <a:moveTo>
                    <a:pt x="1" y="1"/>
                  </a:moveTo>
                  <a:lnTo>
                    <a:pt x="1" y="127"/>
                  </a:lnTo>
                  <a:lnTo>
                    <a:pt x="482" y="127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4"/>
            <p:cNvSpPr/>
            <p:nvPr/>
          </p:nvSpPr>
          <p:spPr>
            <a:xfrm>
              <a:off x="45782" y="2074597"/>
              <a:ext cx="32683" cy="8523"/>
            </a:xfrm>
            <a:custGeom>
              <a:rect b="b" l="l" r="r" t="t"/>
              <a:pathLst>
                <a:path extrusionOk="0" h="127" w="487">
                  <a:moveTo>
                    <a:pt x="1" y="1"/>
                  </a:moveTo>
                  <a:lnTo>
                    <a:pt x="1" y="127"/>
                  </a:lnTo>
                  <a:lnTo>
                    <a:pt x="487" y="127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4"/>
            <p:cNvSpPr/>
            <p:nvPr/>
          </p:nvSpPr>
          <p:spPr>
            <a:xfrm>
              <a:off x="100208" y="2074597"/>
              <a:ext cx="32683" cy="8523"/>
            </a:xfrm>
            <a:custGeom>
              <a:rect b="b" l="l" r="r" t="t"/>
              <a:pathLst>
                <a:path extrusionOk="0" h="127" w="487">
                  <a:moveTo>
                    <a:pt x="1" y="1"/>
                  </a:moveTo>
                  <a:lnTo>
                    <a:pt x="1" y="127"/>
                  </a:lnTo>
                  <a:lnTo>
                    <a:pt x="486" y="127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4"/>
            <p:cNvSpPr/>
            <p:nvPr/>
          </p:nvSpPr>
          <p:spPr>
            <a:xfrm>
              <a:off x="150876" y="2074597"/>
              <a:ext cx="32347" cy="8523"/>
            </a:xfrm>
            <a:custGeom>
              <a:rect b="b" l="l" r="r" t="t"/>
              <a:pathLst>
                <a:path extrusionOk="0" h="127" w="482">
                  <a:moveTo>
                    <a:pt x="0" y="1"/>
                  </a:moveTo>
                  <a:lnTo>
                    <a:pt x="0" y="127"/>
                  </a:lnTo>
                  <a:lnTo>
                    <a:pt x="481" y="127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4"/>
            <p:cNvSpPr/>
            <p:nvPr/>
          </p:nvSpPr>
          <p:spPr>
            <a:xfrm>
              <a:off x="167989" y="1915479"/>
              <a:ext cx="78384" cy="30602"/>
            </a:xfrm>
            <a:custGeom>
              <a:rect b="b" l="l" r="r" t="t"/>
              <a:pathLst>
                <a:path extrusionOk="0" h="456" w="1168">
                  <a:moveTo>
                    <a:pt x="582" y="0"/>
                  </a:moveTo>
                  <a:cubicBezTo>
                    <a:pt x="300" y="0"/>
                    <a:pt x="66" y="195"/>
                    <a:pt x="1" y="455"/>
                  </a:cubicBezTo>
                  <a:lnTo>
                    <a:pt x="1167" y="455"/>
                  </a:lnTo>
                  <a:cubicBezTo>
                    <a:pt x="1102" y="195"/>
                    <a:pt x="868" y="0"/>
                    <a:pt x="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4"/>
            <p:cNvSpPr/>
            <p:nvPr/>
          </p:nvSpPr>
          <p:spPr>
            <a:xfrm>
              <a:off x="170942" y="1973663"/>
              <a:ext cx="72479" cy="22482"/>
            </a:xfrm>
            <a:custGeom>
              <a:rect b="b" l="l" r="r" t="t"/>
              <a:pathLst>
                <a:path extrusionOk="0" h="335" w="1080">
                  <a:moveTo>
                    <a:pt x="0" y="0"/>
                  </a:moveTo>
                  <a:cubicBezTo>
                    <a:pt x="96" y="200"/>
                    <a:pt x="304" y="334"/>
                    <a:pt x="538" y="334"/>
                  </a:cubicBezTo>
                  <a:cubicBezTo>
                    <a:pt x="776" y="334"/>
                    <a:pt x="980" y="200"/>
                    <a:pt x="1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5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2341" name="Google Shape;2341;p55"/>
          <p:cNvGrpSpPr/>
          <p:nvPr/>
        </p:nvGrpSpPr>
        <p:grpSpPr>
          <a:xfrm>
            <a:off x="2531877" y="1778238"/>
            <a:ext cx="4080245" cy="2952151"/>
            <a:chOff x="2651177" y="1938063"/>
            <a:chExt cx="4080245" cy="2952151"/>
          </a:xfrm>
        </p:grpSpPr>
        <p:sp>
          <p:nvSpPr>
            <p:cNvPr id="2342" name="Google Shape;2342;p55"/>
            <p:cNvSpPr/>
            <p:nvPr/>
          </p:nvSpPr>
          <p:spPr>
            <a:xfrm>
              <a:off x="2696999" y="1938063"/>
              <a:ext cx="3662237" cy="2847676"/>
            </a:xfrm>
            <a:custGeom>
              <a:rect b="b" l="l" r="r" t="t"/>
              <a:pathLst>
                <a:path extrusionOk="0" h="26412" w="33967">
                  <a:moveTo>
                    <a:pt x="11894" y="0"/>
                  </a:moveTo>
                  <a:cubicBezTo>
                    <a:pt x="9613" y="0"/>
                    <a:pt x="7239" y="1121"/>
                    <a:pt x="5264" y="2719"/>
                  </a:cubicBezTo>
                  <a:cubicBezTo>
                    <a:pt x="2806" y="4705"/>
                    <a:pt x="881" y="7510"/>
                    <a:pt x="556" y="10714"/>
                  </a:cubicBezTo>
                  <a:cubicBezTo>
                    <a:pt x="543" y="10827"/>
                    <a:pt x="534" y="10940"/>
                    <a:pt x="525" y="11048"/>
                  </a:cubicBezTo>
                  <a:cubicBezTo>
                    <a:pt x="1" y="17495"/>
                    <a:pt x="4150" y="23400"/>
                    <a:pt x="10342" y="25278"/>
                  </a:cubicBezTo>
                  <a:cubicBezTo>
                    <a:pt x="12675" y="25985"/>
                    <a:pt x="15505" y="26412"/>
                    <a:pt x="18377" y="26412"/>
                  </a:cubicBezTo>
                  <a:cubicBezTo>
                    <a:pt x="26022" y="26412"/>
                    <a:pt x="33966" y="23389"/>
                    <a:pt x="33642" y="14577"/>
                  </a:cubicBezTo>
                  <a:cubicBezTo>
                    <a:pt x="33495" y="10512"/>
                    <a:pt x="30852" y="7579"/>
                    <a:pt x="26771" y="7579"/>
                  </a:cubicBezTo>
                  <a:cubicBezTo>
                    <a:pt x="26643" y="7579"/>
                    <a:pt x="26514" y="7582"/>
                    <a:pt x="26384" y="7588"/>
                  </a:cubicBezTo>
                  <a:cubicBezTo>
                    <a:pt x="26222" y="7595"/>
                    <a:pt x="26062" y="7599"/>
                    <a:pt x="25904" y="7599"/>
                  </a:cubicBezTo>
                  <a:cubicBezTo>
                    <a:pt x="22041" y="7599"/>
                    <a:pt x="19355" y="5483"/>
                    <a:pt x="17001" y="2559"/>
                  </a:cubicBezTo>
                  <a:cubicBezTo>
                    <a:pt x="15536" y="738"/>
                    <a:pt x="13746" y="0"/>
                    <a:pt x="1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5"/>
            <p:cNvSpPr/>
            <p:nvPr/>
          </p:nvSpPr>
          <p:spPr>
            <a:xfrm>
              <a:off x="2651177" y="4075329"/>
              <a:ext cx="2018667" cy="745666"/>
            </a:xfrm>
            <a:custGeom>
              <a:rect b="b" l="l" r="r" t="t"/>
              <a:pathLst>
                <a:path extrusionOk="0" h="6916" w="18723">
                  <a:moveTo>
                    <a:pt x="18723" y="6916"/>
                  </a:moveTo>
                  <a:lnTo>
                    <a:pt x="1189" y="6916"/>
                  </a:lnTo>
                  <a:lnTo>
                    <a:pt x="790" y="6248"/>
                  </a:lnTo>
                  <a:cubicBezTo>
                    <a:pt x="435" y="5646"/>
                    <a:pt x="196" y="4978"/>
                    <a:pt x="114" y="4284"/>
                  </a:cubicBezTo>
                  <a:cubicBezTo>
                    <a:pt x="1" y="3270"/>
                    <a:pt x="183" y="1986"/>
                    <a:pt x="1553" y="1284"/>
                  </a:cubicBezTo>
                  <a:cubicBezTo>
                    <a:pt x="4046" y="0"/>
                    <a:pt x="4887" y="3231"/>
                    <a:pt x="4887" y="3231"/>
                  </a:cubicBezTo>
                  <a:cubicBezTo>
                    <a:pt x="4887" y="3231"/>
                    <a:pt x="5204" y="2246"/>
                    <a:pt x="6049" y="2598"/>
                  </a:cubicBezTo>
                  <a:cubicBezTo>
                    <a:pt x="6890" y="2949"/>
                    <a:pt x="6435" y="4111"/>
                    <a:pt x="6435" y="4111"/>
                  </a:cubicBezTo>
                  <a:cubicBezTo>
                    <a:pt x="6435" y="4111"/>
                    <a:pt x="7419" y="1470"/>
                    <a:pt x="10294" y="1592"/>
                  </a:cubicBezTo>
                  <a:cubicBezTo>
                    <a:pt x="12965" y="1709"/>
                    <a:pt x="12440" y="5199"/>
                    <a:pt x="12440" y="5199"/>
                  </a:cubicBezTo>
                  <a:cubicBezTo>
                    <a:pt x="12440" y="5199"/>
                    <a:pt x="12579" y="4423"/>
                    <a:pt x="13737" y="4601"/>
                  </a:cubicBezTo>
                  <a:cubicBezTo>
                    <a:pt x="14894" y="4774"/>
                    <a:pt x="14755" y="5936"/>
                    <a:pt x="14755" y="59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5"/>
            <p:cNvSpPr/>
            <p:nvPr/>
          </p:nvSpPr>
          <p:spPr>
            <a:xfrm>
              <a:off x="5146076" y="2144641"/>
              <a:ext cx="1487558" cy="2722176"/>
            </a:xfrm>
            <a:custGeom>
              <a:rect b="b" l="l" r="r" t="t"/>
              <a:pathLst>
                <a:path extrusionOk="0" h="25248" w="13797">
                  <a:moveTo>
                    <a:pt x="13797" y="25248"/>
                  </a:moveTo>
                  <a:lnTo>
                    <a:pt x="1" y="25248"/>
                  </a:lnTo>
                  <a:lnTo>
                    <a:pt x="1" y="1"/>
                  </a:lnTo>
                  <a:lnTo>
                    <a:pt x="13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5"/>
            <p:cNvSpPr/>
            <p:nvPr/>
          </p:nvSpPr>
          <p:spPr>
            <a:xfrm>
              <a:off x="5122249" y="2121353"/>
              <a:ext cx="1535321" cy="2768861"/>
            </a:xfrm>
            <a:custGeom>
              <a:rect b="b" l="l" r="r" t="t"/>
              <a:pathLst>
                <a:path extrusionOk="0" h="25681" w="14240">
                  <a:moveTo>
                    <a:pt x="443" y="25243"/>
                  </a:moveTo>
                  <a:lnTo>
                    <a:pt x="13801" y="25243"/>
                  </a:lnTo>
                  <a:lnTo>
                    <a:pt x="13801" y="438"/>
                  </a:lnTo>
                  <a:lnTo>
                    <a:pt x="443" y="438"/>
                  </a:lnTo>
                  <a:close/>
                  <a:moveTo>
                    <a:pt x="14018" y="25681"/>
                  </a:moveTo>
                  <a:lnTo>
                    <a:pt x="222" y="25681"/>
                  </a:lnTo>
                  <a:cubicBezTo>
                    <a:pt x="100" y="25681"/>
                    <a:pt x="1" y="25585"/>
                    <a:pt x="1" y="25464"/>
                  </a:cubicBezTo>
                  <a:lnTo>
                    <a:pt x="1" y="217"/>
                  </a:lnTo>
                  <a:cubicBezTo>
                    <a:pt x="1" y="96"/>
                    <a:pt x="100" y="0"/>
                    <a:pt x="222" y="0"/>
                  </a:cubicBezTo>
                  <a:lnTo>
                    <a:pt x="14018" y="0"/>
                  </a:lnTo>
                  <a:cubicBezTo>
                    <a:pt x="14139" y="0"/>
                    <a:pt x="14239" y="96"/>
                    <a:pt x="14239" y="217"/>
                  </a:cubicBezTo>
                  <a:lnTo>
                    <a:pt x="14239" y="25464"/>
                  </a:lnTo>
                  <a:cubicBezTo>
                    <a:pt x="14239" y="25585"/>
                    <a:pt x="14139" y="25681"/>
                    <a:pt x="14018" y="256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5"/>
            <p:cNvSpPr/>
            <p:nvPr/>
          </p:nvSpPr>
          <p:spPr>
            <a:xfrm>
              <a:off x="5413464" y="2522865"/>
              <a:ext cx="510085" cy="510085"/>
            </a:xfrm>
            <a:custGeom>
              <a:rect b="b" l="l" r="r" t="t"/>
              <a:pathLst>
                <a:path extrusionOk="0" h="4731" w="4731">
                  <a:moveTo>
                    <a:pt x="4731" y="2368"/>
                  </a:moveTo>
                  <a:cubicBezTo>
                    <a:pt x="4731" y="3673"/>
                    <a:pt x="3673" y="4731"/>
                    <a:pt x="2368" y="4731"/>
                  </a:cubicBezTo>
                  <a:cubicBezTo>
                    <a:pt x="1059" y="4731"/>
                    <a:pt x="1" y="3673"/>
                    <a:pt x="1" y="2368"/>
                  </a:cubicBezTo>
                  <a:cubicBezTo>
                    <a:pt x="1" y="1058"/>
                    <a:pt x="1059" y="1"/>
                    <a:pt x="2368" y="1"/>
                  </a:cubicBezTo>
                  <a:cubicBezTo>
                    <a:pt x="3673" y="1"/>
                    <a:pt x="4731" y="1058"/>
                    <a:pt x="4731" y="23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5"/>
            <p:cNvSpPr/>
            <p:nvPr/>
          </p:nvSpPr>
          <p:spPr>
            <a:xfrm>
              <a:off x="5389636" y="2499037"/>
              <a:ext cx="557848" cy="557740"/>
            </a:xfrm>
            <a:custGeom>
              <a:rect b="b" l="l" r="r" t="t"/>
              <a:pathLst>
                <a:path extrusionOk="0" h="5173" w="5174">
                  <a:moveTo>
                    <a:pt x="2589" y="443"/>
                  </a:moveTo>
                  <a:cubicBezTo>
                    <a:pt x="1405" y="443"/>
                    <a:pt x="443" y="1405"/>
                    <a:pt x="443" y="2589"/>
                  </a:cubicBezTo>
                  <a:cubicBezTo>
                    <a:pt x="443" y="3773"/>
                    <a:pt x="1405" y="4735"/>
                    <a:pt x="2589" y="4735"/>
                  </a:cubicBezTo>
                  <a:cubicBezTo>
                    <a:pt x="3773" y="4735"/>
                    <a:pt x="4735" y="3773"/>
                    <a:pt x="4735" y="2589"/>
                  </a:cubicBezTo>
                  <a:cubicBezTo>
                    <a:pt x="4735" y="1405"/>
                    <a:pt x="3773" y="443"/>
                    <a:pt x="2589" y="443"/>
                  </a:cubicBezTo>
                  <a:close/>
                  <a:moveTo>
                    <a:pt x="2589" y="5173"/>
                  </a:moveTo>
                  <a:cubicBezTo>
                    <a:pt x="1163" y="5173"/>
                    <a:pt x="1" y="4015"/>
                    <a:pt x="1" y="2589"/>
                  </a:cubicBezTo>
                  <a:cubicBezTo>
                    <a:pt x="1" y="1162"/>
                    <a:pt x="1163" y="0"/>
                    <a:pt x="2589" y="0"/>
                  </a:cubicBezTo>
                  <a:cubicBezTo>
                    <a:pt x="4015" y="0"/>
                    <a:pt x="5173" y="1162"/>
                    <a:pt x="5173" y="2589"/>
                  </a:cubicBezTo>
                  <a:cubicBezTo>
                    <a:pt x="5173" y="4015"/>
                    <a:pt x="4015" y="5173"/>
                    <a:pt x="2589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5"/>
            <p:cNvSpPr/>
            <p:nvPr/>
          </p:nvSpPr>
          <p:spPr>
            <a:xfrm>
              <a:off x="5923549" y="3364273"/>
              <a:ext cx="510516" cy="510192"/>
            </a:xfrm>
            <a:custGeom>
              <a:rect b="b" l="l" r="r" t="t"/>
              <a:pathLst>
                <a:path extrusionOk="0" h="4732" w="4735">
                  <a:moveTo>
                    <a:pt x="4735" y="2364"/>
                  </a:moveTo>
                  <a:cubicBezTo>
                    <a:pt x="4735" y="3673"/>
                    <a:pt x="3677" y="4731"/>
                    <a:pt x="2367" y="4731"/>
                  </a:cubicBezTo>
                  <a:cubicBezTo>
                    <a:pt x="1062" y="4731"/>
                    <a:pt x="0" y="3673"/>
                    <a:pt x="0" y="2364"/>
                  </a:cubicBezTo>
                  <a:cubicBezTo>
                    <a:pt x="0" y="1059"/>
                    <a:pt x="1062" y="1"/>
                    <a:pt x="2367" y="1"/>
                  </a:cubicBezTo>
                  <a:cubicBezTo>
                    <a:pt x="3677" y="1"/>
                    <a:pt x="4735" y="1059"/>
                    <a:pt x="4735" y="2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5"/>
            <p:cNvSpPr/>
            <p:nvPr/>
          </p:nvSpPr>
          <p:spPr>
            <a:xfrm>
              <a:off x="5900153" y="3340445"/>
              <a:ext cx="557309" cy="557848"/>
            </a:xfrm>
            <a:custGeom>
              <a:rect b="b" l="l" r="r" t="t"/>
              <a:pathLst>
                <a:path extrusionOk="0" h="5174" w="5169">
                  <a:moveTo>
                    <a:pt x="2584" y="439"/>
                  </a:moveTo>
                  <a:cubicBezTo>
                    <a:pt x="1401" y="439"/>
                    <a:pt x="438" y="1401"/>
                    <a:pt x="438" y="2585"/>
                  </a:cubicBezTo>
                  <a:cubicBezTo>
                    <a:pt x="438" y="3768"/>
                    <a:pt x="1401" y="4735"/>
                    <a:pt x="2584" y="4735"/>
                  </a:cubicBezTo>
                  <a:cubicBezTo>
                    <a:pt x="3768" y="4735"/>
                    <a:pt x="4730" y="3768"/>
                    <a:pt x="4730" y="2585"/>
                  </a:cubicBezTo>
                  <a:cubicBezTo>
                    <a:pt x="4730" y="1401"/>
                    <a:pt x="3768" y="439"/>
                    <a:pt x="2584" y="439"/>
                  </a:cubicBezTo>
                  <a:close/>
                  <a:moveTo>
                    <a:pt x="2584" y="5173"/>
                  </a:moveTo>
                  <a:cubicBezTo>
                    <a:pt x="1158" y="5173"/>
                    <a:pt x="0" y="4011"/>
                    <a:pt x="0" y="2585"/>
                  </a:cubicBezTo>
                  <a:cubicBezTo>
                    <a:pt x="0" y="1163"/>
                    <a:pt x="1158" y="1"/>
                    <a:pt x="2584" y="1"/>
                  </a:cubicBezTo>
                  <a:cubicBezTo>
                    <a:pt x="4011" y="1"/>
                    <a:pt x="5168" y="1163"/>
                    <a:pt x="5168" y="2585"/>
                  </a:cubicBezTo>
                  <a:cubicBezTo>
                    <a:pt x="5168" y="4011"/>
                    <a:pt x="4011" y="5173"/>
                    <a:pt x="2584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5"/>
            <p:cNvSpPr/>
            <p:nvPr/>
          </p:nvSpPr>
          <p:spPr>
            <a:xfrm>
              <a:off x="5644841" y="2121353"/>
              <a:ext cx="47332" cy="425448"/>
            </a:xfrm>
            <a:custGeom>
              <a:rect b="b" l="l" r="r" t="t"/>
              <a:pathLst>
                <a:path extrusionOk="0" h="3946" w="439">
                  <a:moveTo>
                    <a:pt x="222" y="3946"/>
                  </a:moveTo>
                  <a:cubicBezTo>
                    <a:pt x="101" y="3946"/>
                    <a:pt x="1" y="3846"/>
                    <a:pt x="1" y="3725"/>
                  </a:cubicBezTo>
                  <a:lnTo>
                    <a:pt x="1" y="217"/>
                  </a:lnTo>
                  <a:cubicBezTo>
                    <a:pt x="1" y="96"/>
                    <a:pt x="101" y="0"/>
                    <a:pt x="222" y="0"/>
                  </a:cubicBezTo>
                  <a:cubicBezTo>
                    <a:pt x="343" y="0"/>
                    <a:pt x="439" y="96"/>
                    <a:pt x="439" y="217"/>
                  </a:cubicBezTo>
                  <a:lnTo>
                    <a:pt x="439" y="3725"/>
                  </a:lnTo>
                  <a:cubicBezTo>
                    <a:pt x="439" y="3846"/>
                    <a:pt x="343" y="3946"/>
                    <a:pt x="222" y="3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5"/>
            <p:cNvSpPr/>
            <p:nvPr/>
          </p:nvSpPr>
          <p:spPr>
            <a:xfrm>
              <a:off x="5122249" y="2754241"/>
              <a:ext cx="315151" cy="47332"/>
            </a:xfrm>
            <a:custGeom>
              <a:rect b="b" l="l" r="r" t="t"/>
              <a:pathLst>
                <a:path extrusionOk="0" h="439" w="2923">
                  <a:moveTo>
                    <a:pt x="2702" y="439"/>
                  </a:moveTo>
                  <a:lnTo>
                    <a:pt x="222" y="439"/>
                  </a:lnTo>
                  <a:cubicBezTo>
                    <a:pt x="100" y="439"/>
                    <a:pt x="1" y="343"/>
                    <a:pt x="1" y="222"/>
                  </a:cubicBezTo>
                  <a:cubicBezTo>
                    <a:pt x="1" y="100"/>
                    <a:pt x="100" y="1"/>
                    <a:pt x="222" y="1"/>
                  </a:cubicBezTo>
                  <a:lnTo>
                    <a:pt x="2702" y="1"/>
                  </a:lnTo>
                  <a:cubicBezTo>
                    <a:pt x="2823" y="1"/>
                    <a:pt x="2923" y="100"/>
                    <a:pt x="2923" y="222"/>
                  </a:cubicBezTo>
                  <a:cubicBezTo>
                    <a:pt x="2923" y="343"/>
                    <a:pt x="2823" y="439"/>
                    <a:pt x="2702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5"/>
            <p:cNvSpPr/>
            <p:nvPr/>
          </p:nvSpPr>
          <p:spPr>
            <a:xfrm>
              <a:off x="5886137" y="2118010"/>
              <a:ext cx="774237" cy="607336"/>
            </a:xfrm>
            <a:custGeom>
              <a:rect b="b" l="l" r="r" t="t"/>
              <a:pathLst>
                <a:path extrusionOk="0" h="5633" w="7181">
                  <a:moveTo>
                    <a:pt x="247" y="5633"/>
                  </a:moveTo>
                  <a:cubicBezTo>
                    <a:pt x="226" y="5633"/>
                    <a:pt x="204" y="5629"/>
                    <a:pt x="174" y="5620"/>
                  </a:cubicBezTo>
                  <a:cubicBezTo>
                    <a:pt x="104" y="5598"/>
                    <a:pt x="48" y="5542"/>
                    <a:pt x="30" y="5473"/>
                  </a:cubicBezTo>
                  <a:cubicBezTo>
                    <a:pt x="0" y="5364"/>
                    <a:pt x="52" y="5256"/>
                    <a:pt x="148" y="5212"/>
                  </a:cubicBezTo>
                  <a:cubicBezTo>
                    <a:pt x="455" y="5009"/>
                    <a:pt x="4275" y="2043"/>
                    <a:pt x="6799" y="75"/>
                  </a:cubicBezTo>
                  <a:cubicBezTo>
                    <a:pt x="6894" y="1"/>
                    <a:pt x="7033" y="18"/>
                    <a:pt x="7106" y="114"/>
                  </a:cubicBezTo>
                  <a:cubicBezTo>
                    <a:pt x="7180" y="209"/>
                    <a:pt x="7167" y="348"/>
                    <a:pt x="7067" y="421"/>
                  </a:cubicBezTo>
                  <a:cubicBezTo>
                    <a:pt x="7054" y="434"/>
                    <a:pt x="5389" y="1731"/>
                    <a:pt x="3742" y="3010"/>
                  </a:cubicBezTo>
                  <a:cubicBezTo>
                    <a:pt x="2771" y="3760"/>
                    <a:pt x="1999" y="4358"/>
                    <a:pt x="1440" y="4783"/>
                  </a:cubicBezTo>
                  <a:cubicBezTo>
                    <a:pt x="1110" y="5039"/>
                    <a:pt x="850" y="5234"/>
                    <a:pt x="672" y="5368"/>
                  </a:cubicBezTo>
                  <a:cubicBezTo>
                    <a:pt x="395" y="5577"/>
                    <a:pt x="321" y="5633"/>
                    <a:pt x="247" y="56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5"/>
            <p:cNvSpPr/>
            <p:nvPr/>
          </p:nvSpPr>
          <p:spPr>
            <a:xfrm>
              <a:off x="5866514" y="2880927"/>
              <a:ext cx="791057" cy="47763"/>
            </a:xfrm>
            <a:custGeom>
              <a:rect b="b" l="l" r="r" t="t"/>
              <a:pathLst>
                <a:path extrusionOk="0" h="443" w="7337">
                  <a:moveTo>
                    <a:pt x="7115" y="443"/>
                  </a:moveTo>
                  <a:lnTo>
                    <a:pt x="217" y="443"/>
                  </a:lnTo>
                  <a:cubicBezTo>
                    <a:pt x="95" y="443"/>
                    <a:pt x="0" y="343"/>
                    <a:pt x="0" y="222"/>
                  </a:cubicBezTo>
                  <a:cubicBezTo>
                    <a:pt x="0" y="100"/>
                    <a:pt x="95" y="1"/>
                    <a:pt x="217" y="1"/>
                  </a:cubicBezTo>
                  <a:lnTo>
                    <a:pt x="7115" y="1"/>
                  </a:lnTo>
                  <a:cubicBezTo>
                    <a:pt x="7236" y="1"/>
                    <a:pt x="7336" y="100"/>
                    <a:pt x="7336" y="222"/>
                  </a:cubicBezTo>
                  <a:cubicBezTo>
                    <a:pt x="7336" y="343"/>
                    <a:pt x="7236" y="443"/>
                    <a:pt x="7115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5"/>
            <p:cNvSpPr/>
            <p:nvPr/>
          </p:nvSpPr>
          <p:spPr>
            <a:xfrm>
              <a:off x="5677617" y="3003947"/>
              <a:ext cx="352563" cy="453912"/>
            </a:xfrm>
            <a:custGeom>
              <a:rect b="b" l="l" r="r" t="t"/>
              <a:pathLst>
                <a:path extrusionOk="0" h="4210" w="3270">
                  <a:moveTo>
                    <a:pt x="3022" y="4210"/>
                  </a:moveTo>
                  <a:cubicBezTo>
                    <a:pt x="2957" y="4210"/>
                    <a:pt x="2888" y="4180"/>
                    <a:pt x="2845" y="4119"/>
                  </a:cubicBezTo>
                  <a:lnTo>
                    <a:pt x="74" y="377"/>
                  </a:lnTo>
                  <a:cubicBezTo>
                    <a:pt x="0" y="282"/>
                    <a:pt x="22" y="143"/>
                    <a:pt x="122" y="69"/>
                  </a:cubicBezTo>
                  <a:cubicBezTo>
                    <a:pt x="217" y="0"/>
                    <a:pt x="356" y="17"/>
                    <a:pt x="425" y="117"/>
                  </a:cubicBezTo>
                  <a:lnTo>
                    <a:pt x="3200" y="3859"/>
                  </a:lnTo>
                  <a:cubicBezTo>
                    <a:pt x="3270" y="3959"/>
                    <a:pt x="3252" y="4093"/>
                    <a:pt x="3152" y="4167"/>
                  </a:cubicBezTo>
                  <a:cubicBezTo>
                    <a:pt x="3113" y="4197"/>
                    <a:pt x="3070" y="4210"/>
                    <a:pt x="3022" y="4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5"/>
            <p:cNvSpPr/>
            <p:nvPr/>
          </p:nvSpPr>
          <p:spPr>
            <a:xfrm>
              <a:off x="6410130" y="3616242"/>
              <a:ext cx="247441" cy="47332"/>
            </a:xfrm>
            <a:custGeom>
              <a:rect b="b" l="l" r="r" t="t"/>
              <a:pathLst>
                <a:path extrusionOk="0" h="439" w="2295">
                  <a:moveTo>
                    <a:pt x="2073" y="439"/>
                  </a:moveTo>
                  <a:lnTo>
                    <a:pt x="222" y="439"/>
                  </a:lnTo>
                  <a:cubicBezTo>
                    <a:pt x="100" y="439"/>
                    <a:pt x="0" y="343"/>
                    <a:pt x="0" y="222"/>
                  </a:cubicBezTo>
                  <a:cubicBezTo>
                    <a:pt x="0" y="101"/>
                    <a:pt x="100" y="1"/>
                    <a:pt x="222" y="1"/>
                  </a:cubicBezTo>
                  <a:lnTo>
                    <a:pt x="2073" y="1"/>
                  </a:lnTo>
                  <a:cubicBezTo>
                    <a:pt x="2194" y="1"/>
                    <a:pt x="2294" y="101"/>
                    <a:pt x="2294" y="222"/>
                  </a:cubicBezTo>
                  <a:cubicBezTo>
                    <a:pt x="2294" y="343"/>
                    <a:pt x="2194" y="439"/>
                    <a:pt x="2073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5"/>
            <p:cNvSpPr/>
            <p:nvPr/>
          </p:nvSpPr>
          <p:spPr>
            <a:xfrm>
              <a:off x="5120416" y="3595757"/>
              <a:ext cx="827068" cy="1294457"/>
            </a:xfrm>
            <a:custGeom>
              <a:rect b="b" l="l" r="r" t="t"/>
              <a:pathLst>
                <a:path extrusionOk="0" h="12006" w="7671">
                  <a:moveTo>
                    <a:pt x="4848" y="4518"/>
                  </a:moveTo>
                  <a:lnTo>
                    <a:pt x="7232" y="4518"/>
                  </a:lnTo>
                  <a:lnTo>
                    <a:pt x="7232" y="438"/>
                  </a:lnTo>
                  <a:lnTo>
                    <a:pt x="768" y="438"/>
                  </a:lnTo>
                  <a:close/>
                  <a:moveTo>
                    <a:pt x="7449" y="12006"/>
                  </a:moveTo>
                  <a:cubicBezTo>
                    <a:pt x="7332" y="12006"/>
                    <a:pt x="7232" y="11910"/>
                    <a:pt x="7232" y="11789"/>
                  </a:cubicBezTo>
                  <a:lnTo>
                    <a:pt x="7232" y="4956"/>
                  </a:lnTo>
                  <a:lnTo>
                    <a:pt x="4757" y="4956"/>
                  </a:lnTo>
                  <a:cubicBezTo>
                    <a:pt x="4700" y="4956"/>
                    <a:pt x="4644" y="4934"/>
                    <a:pt x="4600" y="4891"/>
                  </a:cubicBezTo>
                  <a:lnTo>
                    <a:pt x="83" y="373"/>
                  </a:lnTo>
                  <a:cubicBezTo>
                    <a:pt x="22" y="312"/>
                    <a:pt x="0" y="217"/>
                    <a:pt x="35" y="134"/>
                  </a:cubicBezTo>
                  <a:cubicBezTo>
                    <a:pt x="70" y="52"/>
                    <a:pt x="152" y="0"/>
                    <a:pt x="239" y="0"/>
                  </a:cubicBezTo>
                  <a:lnTo>
                    <a:pt x="7449" y="0"/>
                  </a:lnTo>
                  <a:cubicBezTo>
                    <a:pt x="7570" y="0"/>
                    <a:pt x="7670" y="100"/>
                    <a:pt x="7670" y="217"/>
                  </a:cubicBezTo>
                  <a:lnTo>
                    <a:pt x="7670" y="11789"/>
                  </a:lnTo>
                  <a:cubicBezTo>
                    <a:pt x="7670" y="11910"/>
                    <a:pt x="7570" y="12006"/>
                    <a:pt x="7449" y="12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>
              <a:off x="5900153" y="4337541"/>
              <a:ext cx="757418" cy="47871"/>
            </a:xfrm>
            <a:custGeom>
              <a:rect b="b" l="l" r="r" t="t"/>
              <a:pathLst>
                <a:path extrusionOk="0" h="444" w="7025">
                  <a:moveTo>
                    <a:pt x="6803" y="443"/>
                  </a:moveTo>
                  <a:lnTo>
                    <a:pt x="217" y="443"/>
                  </a:lnTo>
                  <a:cubicBezTo>
                    <a:pt x="100" y="443"/>
                    <a:pt x="0" y="343"/>
                    <a:pt x="0" y="222"/>
                  </a:cubicBezTo>
                  <a:cubicBezTo>
                    <a:pt x="0" y="101"/>
                    <a:pt x="100" y="1"/>
                    <a:pt x="217" y="1"/>
                  </a:cubicBezTo>
                  <a:lnTo>
                    <a:pt x="6803" y="1"/>
                  </a:lnTo>
                  <a:cubicBezTo>
                    <a:pt x="6924" y="1"/>
                    <a:pt x="7024" y="101"/>
                    <a:pt x="7024" y="222"/>
                  </a:cubicBezTo>
                  <a:cubicBezTo>
                    <a:pt x="7024" y="343"/>
                    <a:pt x="6924" y="443"/>
                    <a:pt x="6803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5"/>
            <p:cNvSpPr/>
            <p:nvPr/>
          </p:nvSpPr>
          <p:spPr>
            <a:xfrm>
              <a:off x="5650016" y="4203416"/>
              <a:ext cx="168411" cy="557309"/>
            </a:xfrm>
            <a:custGeom>
              <a:rect b="b" l="l" r="r" t="t"/>
              <a:pathLst>
                <a:path extrusionOk="0" h="5169" w="1562">
                  <a:moveTo>
                    <a:pt x="1561" y="5169"/>
                  </a:moveTo>
                  <a:lnTo>
                    <a:pt x="1" y="5169"/>
                  </a:lnTo>
                  <a:lnTo>
                    <a:pt x="1" y="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5"/>
            <p:cNvSpPr/>
            <p:nvPr/>
          </p:nvSpPr>
          <p:spPr>
            <a:xfrm>
              <a:off x="5517724" y="2628095"/>
              <a:ext cx="290460" cy="290353"/>
            </a:xfrm>
            <a:custGeom>
              <a:rect b="b" l="l" r="r" t="t"/>
              <a:pathLst>
                <a:path extrusionOk="0" h="2693" w="2694">
                  <a:moveTo>
                    <a:pt x="2693" y="1349"/>
                  </a:moveTo>
                  <a:cubicBezTo>
                    <a:pt x="2693" y="2090"/>
                    <a:pt x="2090" y="2693"/>
                    <a:pt x="1349" y="2693"/>
                  </a:cubicBezTo>
                  <a:cubicBezTo>
                    <a:pt x="603" y="2693"/>
                    <a:pt x="1" y="2090"/>
                    <a:pt x="1" y="1349"/>
                  </a:cubicBezTo>
                  <a:cubicBezTo>
                    <a:pt x="1" y="603"/>
                    <a:pt x="603" y="0"/>
                    <a:pt x="1349" y="0"/>
                  </a:cubicBezTo>
                  <a:cubicBezTo>
                    <a:pt x="2090" y="0"/>
                    <a:pt x="2693" y="603"/>
                    <a:pt x="2693" y="1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>
              <a:off x="5276536" y="3313814"/>
              <a:ext cx="283883" cy="203020"/>
            </a:xfrm>
            <a:custGeom>
              <a:rect b="b" l="l" r="r" t="t"/>
              <a:pathLst>
                <a:path extrusionOk="0" h="1883" w="2633">
                  <a:moveTo>
                    <a:pt x="2632" y="1882"/>
                  </a:moveTo>
                  <a:lnTo>
                    <a:pt x="0" y="1882"/>
                  </a:lnTo>
                  <a:lnTo>
                    <a:pt x="0" y="1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>
              <a:off x="5186292" y="2194237"/>
              <a:ext cx="1407234" cy="2623092"/>
            </a:xfrm>
            <a:custGeom>
              <a:rect b="b" l="l" r="r" t="t"/>
              <a:pathLst>
                <a:path extrusionOk="0" h="24329" w="13052">
                  <a:moveTo>
                    <a:pt x="781" y="248"/>
                  </a:moveTo>
                  <a:cubicBezTo>
                    <a:pt x="486" y="248"/>
                    <a:pt x="248" y="486"/>
                    <a:pt x="248" y="781"/>
                  </a:cubicBezTo>
                  <a:lnTo>
                    <a:pt x="248" y="23548"/>
                  </a:lnTo>
                  <a:cubicBezTo>
                    <a:pt x="248" y="23843"/>
                    <a:pt x="486" y="24081"/>
                    <a:pt x="781" y="24081"/>
                  </a:cubicBezTo>
                  <a:lnTo>
                    <a:pt x="12271" y="24081"/>
                  </a:lnTo>
                  <a:cubicBezTo>
                    <a:pt x="12565" y="24081"/>
                    <a:pt x="12804" y="23843"/>
                    <a:pt x="12804" y="23548"/>
                  </a:cubicBezTo>
                  <a:lnTo>
                    <a:pt x="12804" y="781"/>
                  </a:lnTo>
                  <a:cubicBezTo>
                    <a:pt x="12804" y="486"/>
                    <a:pt x="12565" y="248"/>
                    <a:pt x="12271" y="248"/>
                  </a:cubicBezTo>
                  <a:close/>
                  <a:moveTo>
                    <a:pt x="12271" y="24328"/>
                  </a:moveTo>
                  <a:lnTo>
                    <a:pt x="781" y="24328"/>
                  </a:lnTo>
                  <a:cubicBezTo>
                    <a:pt x="352" y="24328"/>
                    <a:pt x="1" y="23977"/>
                    <a:pt x="1" y="23548"/>
                  </a:cubicBezTo>
                  <a:lnTo>
                    <a:pt x="1" y="781"/>
                  </a:lnTo>
                  <a:cubicBezTo>
                    <a:pt x="1" y="352"/>
                    <a:pt x="352" y="1"/>
                    <a:pt x="781" y="1"/>
                  </a:cubicBezTo>
                  <a:lnTo>
                    <a:pt x="12271" y="1"/>
                  </a:lnTo>
                  <a:cubicBezTo>
                    <a:pt x="12700" y="1"/>
                    <a:pt x="13051" y="352"/>
                    <a:pt x="13051" y="781"/>
                  </a:cubicBezTo>
                  <a:lnTo>
                    <a:pt x="13051" y="23548"/>
                  </a:lnTo>
                  <a:cubicBezTo>
                    <a:pt x="13051" y="23977"/>
                    <a:pt x="12700" y="24328"/>
                    <a:pt x="12271" y="24328"/>
                  </a:cubicBezTo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5"/>
            <p:cNvSpPr/>
            <p:nvPr/>
          </p:nvSpPr>
          <p:spPr>
            <a:xfrm>
              <a:off x="5974008" y="3102492"/>
              <a:ext cx="403022" cy="578872"/>
            </a:xfrm>
            <a:custGeom>
              <a:rect b="b" l="l" r="r" t="t"/>
              <a:pathLst>
                <a:path extrusionOk="0" h="5369" w="3738">
                  <a:moveTo>
                    <a:pt x="3720" y="1844"/>
                  </a:moveTo>
                  <a:cubicBezTo>
                    <a:pt x="3720" y="1852"/>
                    <a:pt x="3720" y="1857"/>
                    <a:pt x="3720" y="1865"/>
                  </a:cubicBezTo>
                  <a:cubicBezTo>
                    <a:pt x="3738" y="3305"/>
                    <a:pt x="2437" y="4787"/>
                    <a:pt x="1960" y="5282"/>
                  </a:cubicBezTo>
                  <a:cubicBezTo>
                    <a:pt x="1930" y="5316"/>
                    <a:pt x="1899" y="5342"/>
                    <a:pt x="1878" y="5368"/>
                  </a:cubicBezTo>
                  <a:cubicBezTo>
                    <a:pt x="1852" y="5342"/>
                    <a:pt x="1821" y="5316"/>
                    <a:pt x="1791" y="5282"/>
                  </a:cubicBezTo>
                  <a:cubicBezTo>
                    <a:pt x="1314" y="4787"/>
                    <a:pt x="0" y="3292"/>
                    <a:pt x="31" y="1844"/>
                  </a:cubicBezTo>
                  <a:cubicBezTo>
                    <a:pt x="31" y="825"/>
                    <a:pt x="854" y="1"/>
                    <a:pt x="1878" y="1"/>
                  </a:cubicBezTo>
                  <a:cubicBezTo>
                    <a:pt x="2897" y="1"/>
                    <a:pt x="3720" y="825"/>
                    <a:pt x="3720" y="18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5"/>
            <p:cNvSpPr/>
            <p:nvPr/>
          </p:nvSpPr>
          <p:spPr>
            <a:xfrm>
              <a:off x="6066084" y="3212897"/>
              <a:ext cx="220271" cy="220271"/>
            </a:xfrm>
            <a:custGeom>
              <a:rect b="b" l="l" r="r" t="t"/>
              <a:pathLst>
                <a:path extrusionOk="0" h="2043" w="2043">
                  <a:moveTo>
                    <a:pt x="2043" y="1023"/>
                  </a:moveTo>
                  <a:cubicBezTo>
                    <a:pt x="2043" y="1587"/>
                    <a:pt x="1583" y="2042"/>
                    <a:pt x="1019" y="2042"/>
                  </a:cubicBezTo>
                  <a:cubicBezTo>
                    <a:pt x="460" y="2042"/>
                    <a:pt x="0" y="1587"/>
                    <a:pt x="0" y="1023"/>
                  </a:cubicBezTo>
                  <a:cubicBezTo>
                    <a:pt x="0" y="460"/>
                    <a:pt x="460" y="0"/>
                    <a:pt x="1019" y="0"/>
                  </a:cubicBezTo>
                  <a:cubicBezTo>
                    <a:pt x="1583" y="0"/>
                    <a:pt x="2043" y="460"/>
                    <a:pt x="2043" y="1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5"/>
            <p:cNvSpPr/>
            <p:nvPr/>
          </p:nvSpPr>
          <p:spPr>
            <a:xfrm>
              <a:off x="6115573" y="3267992"/>
              <a:ext cx="121187" cy="109974"/>
            </a:xfrm>
            <a:custGeom>
              <a:rect b="b" l="l" r="r" t="t"/>
              <a:pathLst>
                <a:path extrusionOk="0" h="1020" w="1124">
                  <a:moveTo>
                    <a:pt x="560" y="1"/>
                  </a:moveTo>
                  <a:lnTo>
                    <a:pt x="1" y="343"/>
                  </a:lnTo>
                  <a:lnTo>
                    <a:pt x="153" y="343"/>
                  </a:lnTo>
                  <a:lnTo>
                    <a:pt x="153" y="1020"/>
                  </a:lnTo>
                  <a:lnTo>
                    <a:pt x="469" y="1020"/>
                  </a:lnTo>
                  <a:lnTo>
                    <a:pt x="469" y="638"/>
                  </a:lnTo>
                  <a:lnTo>
                    <a:pt x="656" y="638"/>
                  </a:lnTo>
                  <a:lnTo>
                    <a:pt x="656" y="1020"/>
                  </a:lnTo>
                  <a:lnTo>
                    <a:pt x="972" y="1020"/>
                  </a:lnTo>
                  <a:lnTo>
                    <a:pt x="972" y="343"/>
                  </a:lnTo>
                  <a:lnTo>
                    <a:pt x="1124" y="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5"/>
            <p:cNvSpPr/>
            <p:nvPr/>
          </p:nvSpPr>
          <p:spPr>
            <a:xfrm>
              <a:off x="6154926" y="3714895"/>
              <a:ext cx="42588" cy="42157"/>
            </a:xfrm>
            <a:custGeom>
              <a:rect b="b" l="l" r="r" t="t"/>
              <a:pathLst>
                <a:path extrusionOk="0" h="391" w="395">
                  <a:moveTo>
                    <a:pt x="395" y="196"/>
                  </a:moveTo>
                  <a:cubicBezTo>
                    <a:pt x="395" y="304"/>
                    <a:pt x="304" y="391"/>
                    <a:pt x="195" y="391"/>
                  </a:cubicBez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1"/>
                    <a:pt x="195" y="1"/>
                  </a:cubicBezTo>
                  <a:cubicBezTo>
                    <a:pt x="304" y="1"/>
                    <a:pt x="395" y="87"/>
                    <a:pt x="395" y="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5"/>
            <p:cNvSpPr/>
            <p:nvPr/>
          </p:nvSpPr>
          <p:spPr>
            <a:xfrm>
              <a:off x="4090542" y="4151987"/>
              <a:ext cx="875262" cy="671811"/>
            </a:xfrm>
            <a:custGeom>
              <a:rect b="b" l="l" r="r" t="t"/>
              <a:pathLst>
                <a:path extrusionOk="0" h="6231" w="8118">
                  <a:moveTo>
                    <a:pt x="8117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5"/>
            <p:cNvSpPr/>
            <p:nvPr/>
          </p:nvSpPr>
          <p:spPr>
            <a:xfrm>
              <a:off x="4090542" y="4151987"/>
              <a:ext cx="329167" cy="671811"/>
            </a:xfrm>
            <a:custGeom>
              <a:rect b="b" l="l" r="r" t="t"/>
              <a:pathLst>
                <a:path extrusionOk="0" h="6231" w="3053">
                  <a:moveTo>
                    <a:pt x="3053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5"/>
            <p:cNvSpPr/>
            <p:nvPr/>
          </p:nvSpPr>
          <p:spPr>
            <a:xfrm>
              <a:off x="4801060" y="4733015"/>
              <a:ext cx="126362" cy="29111"/>
            </a:xfrm>
            <a:custGeom>
              <a:rect b="b" l="l" r="r" t="t"/>
              <a:pathLst>
                <a:path extrusionOk="0" h="270" w="1172">
                  <a:moveTo>
                    <a:pt x="1172" y="270"/>
                  </a:moveTo>
                  <a:lnTo>
                    <a:pt x="1" y="270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5"/>
            <p:cNvSpPr/>
            <p:nvPr/>
          </p:nvSpPr>
          <p:spPr>
            <a:xfrm>
              <a:off x="4473834" y="4733015"/>
              <a:ext cx="126362" cy="55742"/>
            </a:xfrm>
            <a:custGeom>
              <a:rect b="b" l="l" r="r" t="t"/>
              <a:pathLst>
                <a:path extrusionOk="0" h="517" w="1172">
                  <a:moveTo>
                    <a:pt x="1172" y="517"/>
                  </a:moveTo>
                  <a:lnTo>
                    <a:pt x="1" y="517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5"/>
            <p:cNvSpPr/>
            <p:nvPr/>
          </p:nvSpPr>
          <p:spPr>
            <a:xfrm>
              <a:off x="4801060" y="4773770"/>
              <a:ext cx="126362" cy="29542"/>
            </a:xfrm>
            <a:custGeom>
              <a:rect b="b" l="l" r="r" t="t"/>
              <a:pathLst>
                <a:path extrusionOk="0" h="274" w="1172">
                  <a:moveTo>
                    <a:pt x="1172" y="273"/>
                  </a:moveTo>
                  <a:lnTo>
                    <a:pt x="1" y="273"/>
                  </a:lnTo>
                  <a:lnTo>
                    <a:pt x="1" y="0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5"/>
            <p:cNvSpPr/>
            <p:nvPr/>
          </p:nvSpPr>
          <p:spPr>
            <a:xfrm>
              <a:off x="4209788" y="4151987"/>
              <a:ext cx="61348" cy="141780"/>
            </a:xfrm>
            <a:custGeom>
              <a:rect b="b" l="l" r="r" t="t"/>
              <a:pathLst>
                <a:path extrusionOk="0" h="1315" w="569">
                  <a:moveTo>
                    <a:pt x="568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>
              <a:off x="4214424" y="4681586"/>
              <a:ext cx="61348" cy="141780"/>
            </a:xfrm>
            <a:custGeom>
              <a:rect b="b" l="l" r="r" t="t"/>
              <a:pathLst>
                <a:path extrusionOk="0" h="1315" w="569">
                  <a:moveTo>
                    <a:pt x="569" y="1315"/>
                  </a:moveTo>
                  <a:lnTo>
                    <a:pt x="1" y="1315"/>
                  </a:lnTo>
                  <a:lnTo>
                    <a:pt x="1" y="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5"/>
            <p:cNvSpPr/>
            <p:nvPr/>
          </p:nvSpPr>
          <p:spPr>
            <a:xfrm>
              <a:off x="4652487" y="4151987"/>
              <a:ext cx="101564" cy="141780"/>
            </a:xfrm>
            <a:custGeom>
              <a:rect b="b" l="l" r="r" t="t"/>
              <a:pathLst>
                <a:path extrusionOk="0" h="1315" w="942">
                  <a:moveTo>
                    <a:pt x="941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5"/>
            <p:cNvSpPr/>
            <p:nvPr/>
          </p:nvSpPr>
          <p:spPr>
            <a:xfrm>
              <a:off x="4391569" y="3751337"/>
              <a:ext cx="521837" cy="400758"/>
            </a:xfrm>
            <a:custGeom>
              <a:rect b="b" l="l" r="r" t="t"/>
              <a:pathLst>
                <a:path extrusionOk="0" h="3717" w="4840">
                  <a:moveTo>
                    <a:pt x="4840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5"/>
            <p:cNvSpPr/>
            <p:nvPr/>
          </p:nvSpPr>
          <p:spPr>
            <a:xfrm>
              <a:off x="4391569" y="3751337"/>
              <a:ext cx="196443" cy="400758"/>
            </a:xfrm>
            <a:custGeom>
              <a:rect b="b" l="l" r="r" t="t"/>
              <a:pathLst>
                <a:path extrusionOk="0" h="3717" w="1822">
                  <a:moveTo>
                    <a:pt x="1822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>
              <a:off x="4815184" y="4097755"/>
              <a:ext cx="74825" cy="17359"/>
            </a:xfrm>
            <a:custGeom>
              <a:rect b="b" l="l" r="r" t="t"/>
              <a:pathLst>
                <a:path extrusionOk="0" h="161" w="694">
                  <a:moveTo>
                    <a:pt x="694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>
              <a:off x="4620250" y="4097755"/>
              <a:ext cx="74825" cy="33316"/>
            </a:xfrm>
            <a:custGeom>
              <a:rect b="b" l="l" r="r" t="t"/>
              <a:pathLst>
                <a:path extrusionOk="0" h="309" w="694">
                  <a:moveTo>
                    <a:pt x="694" y="308"/>
                  </a:moveTo>
                  <a:lnTo>
                    <a:pt x="0" y="308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>
              <a:off x="4815184" y="4122121"/>
              <a:ext cx="74825" cy="17359"/>
            </a:xfrm>
            <a:custGeom>
              <a:rect b="b" l="l" r="r" t="t"/>
              <a:pathLst>
                <a:path extrusionOk="0" h="161" w="694">
                  <a:moveTo>
                    <a:pt x="694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>
              <a:off x="4462621" y="3751337"/>
              <a:ext cx="36658" cy="84745"/>
            </a:xfrm>
            <a:custGeom>
              <a:rect b="b" l="l" r="r" t="t"/>
              <a:pathLst>
                <a:path extrusionOk="0" h="786" w="340">
                  <a:moveTo>
                    <a:pt x="339" y="786"/>
                  </a:moveTo>
                  <a:lnTo>
                    <a:pt x="1" y="786"/>
                  </a:lnTo>
                  <a:lnTo>
                    <a:pt x="1" y="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>
              <a:off x="4465424" y="4066919"/>
              <a:ext cx="36658" cy="84745"/>
            </a:xfrm>
            <a:custGeom>
              <a:rect b="b" l="l" r="r" t="t"/>
              <a:pathLst>
                <a:path extrusionOk="0" h="786" w="340">
                  <a:moveTo>
                    <a:pt x="339" y="785"/>
                  </a:moveTo>
                  <a:lnTo>
                    <a:pt x="1" y="785"/>
                  </a:lnTo>
                  <a:lnTo>
                    <a:pt x="1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>
              <a:off x="4726343" y="3751337"/>
              <a:ext cx="60809" cy="84745"/>
            </a:xfrm>
            <a:custGeom>
              <a:rect b="b" l="l" r="r" t="t"/>
              <a:pathLst>
                <a:path extrusionOk="0" h="786" w="564">
                  <a:moveTo>
                    <a:pt x="564" y="786"/>
                  </a:moveTo>
                  <a:lnTo>
                    <a:pt x="0" y="786"/>
                  </a:lnTo>
                  <a:lnTo>
                    <a:pt x="0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>
              <a:off x="5113839" y="3481147"/>
              <a:ext cx="517632" cy="1154294"/>
            </a:xfrm>
            <a:custGeom>
              <a:rect b="b" l="l" r="r" t="t"/>
              <a:pathLst>
                <a:path extrusionOk="0" h="10706" w="4801">
                  <a:moveTo>
                    <a:pt x="2212" y="5221"/>
                  </a:moveTo>
                  <a:lnTo>
                    <a:pt x="2836" y="1"/>
                  </a:lnTo>
                  <a:cubicBezTo>
                    <a:pt x="2836" y="1"/>
                    <a:pt x="1" y="3729"/>
                    <a:pt x="529" y="5277"/>
                  </a:cubicBezTo>
                  <a:cubicBezTo>
                    <a:pt x="946" y="6491"/>
                    <a:pt x="3044" y="9474"/>
                    <a:pt x="3933" y="10706"/>
                  </a:cubicBezTo>
                  <a:cubicBezTo>
                    <a:pt x="4232" y="10602"/>
                    <a:pt x="4553" y="10480"/>
                    <a:pt x="4800" y="10276"/>
                  </a:cubicBezTo>
                  <a:cubicBezTo>
                    <a:pt x="4176" y="8382"/>
                    <a:pt x="3352" y="6504"/>
                    <a:pt x="2212" y="522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>
              <a:off x="5537886" y="4589079"/>
              <a:ext cx="116443" cy="104799"/>
            </a:xfrm>
            <a:custGeom>
              <a:rect b="b" l="l" r="r" t="t"/>
              <a:pathLst>
                <a:path extrusionOk="0" h="972" w="1080">
                  <a:moveTo>
                    <a:pt x="0" y="430"/>
                  </a:moveTo>
                  <a:cubicBezTo>
                    <a:pt x="243" y="768"/>
                    <a:pt x="395" y="972"/>
                    <a:pt x="395" y="972"/>
                  </a:cubicBezTo>
                  <a:lnTo>
                    <a:pt x="1080" y="655"/>
                  </a:lnTo>
                  <a:cubicBezTo>
                    <a:pt x="1010" y="438"/>
                    <a:pt x="941" y="217"/>
                    <a:pt x="867" y="0"/>
                  </a:cubicBezTo>
                  <a:cubicBezTo>
                    <a:pt x="620" y="204"/>
                    <a:pt x="299" y="326"/>
                    <a:pt x="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5"/>
            <p:cNvSpPr/>
            <p:nvPr/>
          </p:nvSpPr>
          <p:spPr>
            <a:xfrm>
              <a:off x="5010118" y="2092781"/>
              <a:ext cx="357199" cy="433426"/>
            </a:xfrm>
            <a:custGeom>
              <a:rect b="b" l="l" r="r" t="t"/>
              <a:pathLst>
                <a:path extrusionOk="0" h="4020" w="3313">
                  <a:moveTo>
                    <a:pt x="2458" y="3266"/>
                  </a:moveTo>
                  <a:cubicBezTo>
                    <a:pt x="2463" y="3266"/>
                    <a:pt x="2463" y="3261"/>
                    <a:pt x="2467" y="3257"/>
                  </a:cubicBezTo>
                  <a:cubicBezTo>
                    <a:pt x="2480" y="3213"/>
                    <a:pt x="2463" y="3170"/>
                    <a:pt x="2454" y="3127"/>
                  </a:cubicBezTo>
                  <a:cubicBezTo>
                    <a:pt x="2441" y="3001"/>
                    <a:pt x="2562" y="2906"/>
                    <a:pt x="2662" y="2819"/>
                  </a:cubicBezTo>
                  <a:cubicBezTo>
                    <a:pt x="2905" y="2615"/>
                    <a:pt x="3057" y="2320"/>
                    <a:pt x="3161" y="2021"/>
                  </a:cubicBezTo>
                  <a:cubicBezTo>
                    <a:pt x="3252" y="1752"/>
                    <a:pt x="3312" y="1458"/>
                    <a:pt x="3256" y="1176"/>
                  </a:cubicBezTo>
                  <a:cubicBezTo>
                    <a:pt x="3200" y="881"/>
                    <a:pt x="3022" y="612"/>
                    <a:pt x="2788" y="426"/>
                  </a:cubicBezTo>
                  <a:cubicBezTo>
                    <a:pt x="2554" y="235"/>
                    <a:pt x="2263" y="122"/>
                    <a:pt x="1964" y="74"/>
                  </a:cubicBezTo>
                  <a:cubicBezTo>
                    <a:pt x="1531" y="1"/>
                    <a:pt x="1045" y="79"/>
                    <a:pt x="746" y="400"/>
                  </a:cubicBezTo>
                  <a:cubicBezTo>
                    <a:pt x="520" y="638"/>
                    <a:pt x="434" y="976"/>
                    <a:pt x="408" y="1306"/>
                  </a:cubicBezTo>
                  <a:cubicBezTo>
                    <a:pt x="390" y="1514"/>
                    <a:pt x="390" y="1735"/>
                    <a:pt x="277" y="1908"/>
                  </a:cubicBezTo>
                  <a:cubicBezTo>
                    <a:pt x="212" y="2004"/>
                    <a:pt x="121" y="2078"/>
                    <a:pt x="43" y="2160"/>
                  </a:cubicBezTo>
                  <a:cubicBezTo>
                    <a:pt x="30" y="2173"/>
                    <a:pt x="17" y="2190"/>
                    <a:pt x="9" y="2212"/>
                  </a:cubicBezTo>
                  <a:cubicBezTo>
                    <a:pt x="0" y="2260"/>
                    <a:pt x="48" y="2303"/>
                    <a:pt x="95" y="2325"/>
                  </a:cubicBezTo>
                  <a:cubicBezTo>
                    <a:pt x="139" y="2342"/>
                    <a:pt x="195" y="2359"/>
                    <a:pt x="217" y="2407"/>
                  </a:cubicBezTo>
                  <a:cubicBezTo>
                    <a:pt x="243" y="2455"/>
                    <a:pt x="247" y="2541"/>
                    <a:pt x="247" y="2593"/>
                  </a:cubicBezTo>
                  <a:cubicBezTo>
                    <a:pt x="247" y="2706"/>
                    <a:pt x="264" y="2763"/>
                    <a:pt x="282" y="2888"/>
                  </a:cubicBezTo>
                  <a:cubicBezTo>
                    <a:pt x="304" y="3018"/>
                    <a:pt x="369" y="3109"/>
                    <a:pt x="369" y="3248"/>
                  </a:cubicBezTo>
                  <a:cubicBezTo>
                    <a:pt x="369" y="3404"/>
                    <a:pt x="386" y="3543"/>
                    <a:pt x="529" y="3604"/>
                  </a:cubicBezTo>
                  <a:cubicBezTo>
                    <a:pt x="611" y="3634"/>
                    <a:pt x="824" y="3625"/>
                    <a:pt x="906" y="3604"/>
                  </a:cubicBezTo>
                  <a:cubicBezTo>
                    <a:pt x="1132" y="3534"/>
                    <a:pt x="1205" y="3560"/>
                    <a:pt x="1396" y="3426"/>
                  </a:cubicBezTo>
                  <a:cubicBezTo>
                    <a:pt x="1396" y="3625"/>
                    <a:pt x="1396" y="3820"/>
                    <a:pt x="1396" y="4020"/>
                  </a:cubicBezTo>
                  <a:cubicBezTo>
                    <a:pt x="1734" y="3786"/>
                    <a:pt x="2072" y="3552"/>
                    <a:pt x="2406" y="3313"/>
                  </a:cubicBezTo>
                  <a:cubicBezTo>
                    <a:pt x="2428" y="3300"/>
                    <a:pt x="2445" y="3287"/>
                    <a:pt x="2458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>
              <a:off x="4968501" y="4656357"/>
              <a:ext cx="111807" cy="87117"/>
            </a:xfrm>
            <a:custGeom>
              <a:rect b="b" l="l" r="r" t="t"/>
              <a:pathLst>
                <a:path extrusionOk="0" h="808" w="1037">
                  <a:moveTo>
                    <a:pt x="26" y="807"/>
                  </a:moveTo>
                  <a:lnTo>
                    <a:pt x="889" y="807"/>
                  </a:lnTo>
                  <a:cubicBezTo>
                    <a:pt x="941" y="530"/>
                    <a:pt x="989" y="261"/>
                    <a:pt x="1036" y="1"/>
                  </a:cubicBezTo>
                  <a:lnTo>
                    <a:pt x="0" y="1"/>
                  </a:lnTo>
                  <a:cubicBezTo>
                    <a:pt x="13" y="499"/>
                    <a:pt x="26" y="807"/>
                    <a:pt x="26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>
              <a:off x="4960091" y="3252574"/>
              <a:ext cx="495098" cy="1403892"/>
            </a:xfrm>
            <a:custGeom>
              <a:rect b="b" l="l" r="r" t="t"/>
              <a:pathLst>
                <a:path extrusionOk="0" h="13021" w="4592">
                  <a:moveTo>
                    <a:pt x="3993" y="1"/>
                  </a:moveTo>
                  <a:lnTo>
                    <a:pt x="746" y="478"/>
                  </a:lnTo>
                  <a:cubicBezTo>
                    <a:pt x="746" y="478"/>
                    <a:pt x="590" y="4284"/>
                    <a:pt x="247" y="6773"/>
                  </a:cubicBezTo>
                  <a:cubicBezTo>
                    <a:pt x="0" y="8616"/>
                    <a:pt x="39" y="11594"/>
                    <a:pt x="78" y="13021"/>
                  </a:cubicBezTo>
                  <a:lnTo>
                    <a:pt x="1114" y="13021"/>
                  </a:lnTo>
                  <a:cubicBezTo>
                    <a:pt x="1587" y="10389"/>
                    <a:pt x="1756" y="8772"/>
                    <a:pt x="1682" y="7970"/>
                  </a:cubicBezTo>
                  <a:cubicBezTo>
                    <a:pt x="1682" y="7970"/>
                    <a:pt x="3924" y="3270"/>
                    <a:pt x="4193" y="2390"/>
                  </a:cubicBezTo>
                  <a:cubicBezTo>
                    <a:pt x="4592" y="1093"/>
                    <a:pt x="3993" y="1"/>
                    <a:pt x="3993" y="1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>
              <a:off x="5148017" y="2426153"/>
              <a:ext cx="139839" cy="155688"/>
            </a:xfrm>
            <a:custGeom>
              <a:rect b="b" l="l" r="r" t="t"/>
              <a:pathLst>
                <a:path extrusionOk="0" h="1444" w="1297">
                  <a:moveTo>
                    <a:pt x="1296" y="512"/>
                  </a:moveTo>
                  <a:lnTo>
                    <a:pt x="1296" y="0"/>
                  </a:lnTo>
                  <a:cubicBezTo>
                    <a:pt x="1296" y="0"/>
                    <a:pt x="260" y="551"/>
                    <a:pt x="0" y="989"/>
                  </a:cubicBezTo>
                  <a:lnTo>
                    <a:pt x="26" y="14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5"/>
            <p:cNvSpPr/>
            <p:nvPr/>
          </p:nvSpPr>
          <p:spPr>
            <a:xfrm>
              <a:off x="4984781" y="2481247"/>
              <a:ext cx="472780" cy="840114"/>
            </a:xfrm>
            <a:custGeom>
              <a:rect b="b" l="l" r="r" t="t"/>
              <a:pathLst>
                <a:path extrusionOk="0" h="7792" w="4385">
                  <a:moveTo>
                    <a:pt x="2810" y="1"/>
                  </a:moveTo>
                  <a:cubicBezTo>
                    <a:pt x="2810" y="1"/>
                    <a:pt x="1315" y="655"/>
                    <a:pt x="656" y="2273"/>
                  </a:cubicBezTo>
                  <a:cubicBezTo>
                    <a:pt x="1" y="3885"/>
                    <a:pt x="517" y="7632"/>
                    <a:pt x="517" y="7632"/>
                  </a:cubicBezTo>
                  <a:cubicBezTo>
                    <a:pt x="517" y="7632"/>
                    <a:pt x="3010" y="7792"/>
                    <a:pt x="3764" y="7155"/>
                  </a:cubicBezTo>
                  <a:cubicBezTo>
                    <a:pt x="3764" y="7155"/>
                    <a:pt x="4384" y="417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5"/>
            <p:cNvSpPr/>
            <p:nvPr/>
          </p:nvSpPr>
          <p:spPr>
            <a:xfrm>
              <a:off x="5011520" y="2081137"/>
              <a:ext cx="372186" cy="348790"/>
            </a:xfrm>
            <a:custGeom>
              <a:rect b="b" l="l" r="r" t="t"/>
              <a:pathLst>
                <a:path extrusionOk="0" h="3235" w="3452">
                  <a:moveTo>
                    <a:pt x="317" y="1167"/>
                  </a:moveTo>
                  <a:cubicBezTo>
                    <a:pt x="0" y="768"/>
                    <a:pt x="863" y="0"/>
                    <a:pt x="1665" y="48"/>
                  </a:cubicBezTo>
                  <a:cubicBezTo>
                    <a:pt x="2467" y="96"/>
                    <a:pt x="3451" y="343"/>
                    <a:pt x="3404" y="1505"/>
                  </a:cubicBezTo>
                  <a:cubicBezTo>
                    <a:pt x="3356" y="2667"/>
                    <a:pt x="2441" y="3235"/>
                    <a:pt x="2441" y="3235"/>
                  </a:cubicBezTo>
                  <a:cubicBezTo>
                    <a:pt x="2441" y="3235"/>
                    <a:pt x="2177" y="3009"/>
                    <a:pt x="2255" y="2298"/>
                  </a:cubicBezTo>
                  <a:cubicBezTo>
                    <a:pt x="2333" y="1583"/>
                    <a:pt x="1999" y="1752"/>
                    <a:pt x="1856" y="1925"/>
                  </a:cubicBezTo>
                  <a:cubicBezTo>
                    <a:pt x="1713" y="2094"/>
                    <a:pt x="1435" y="1444"/>
                    <a:pt x="1140" y="1336"/>
                  </a:cubicBezTo>
                  <a:cubicBezTo>
                    <a:pt x="845" y="1227"/>
                    <a:pt x="568" y="1474"/>
                    <a:pt x="317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5"/>
            <p:cNvSpPr/>
            <p:nvPr/>
          </p:nvSpPr>
          <p:spPr>
            <a:xfrm>
              <a:off x="4896479" y="1980112"/>
              <a:ext cx="566150" cy="347927"/>
            </a:xfrm>
            <a:custGeom>
              <a:rect b="b" l="l" r="r" t="t"/>
              <a:pathLst>
                <a:path extrusionOk="0" h="3227" w="5251">
                  <a:moveTo>
                    <a:pt x="4297" y="3227"/>
                  </a:moveTo>
                  <a:cubicBezTo>
                    <a:pt x="4297" y="3227"/>
                    <a:pt x="5251" y="1709"/>
                    <a:pt x="3812" y="855"/>
                  </a:cubicBezTo>
                  <a:cubicBezTo>
                    <a:pt x="2372" y="1"/>
                    <a:pt x="1631" y="1289"/>
                    <a:pt x="1631" y="1289"/>
                  </a:cubicBezTo>
                  <a:cubicBezTo>
                    <a:pt x="1631" y="1289"/>
                    <a:pt x="343" y="981"/>
                    <a:pt x="174" y="1132"/>
                  </a:cubicBezTo>
                  <a:cubicBezTo>
                    <a:pt x="0" y="1289"/>
                    <a:pt x="4297" y="3227"/>
                    <a:pt x="4297" y="32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5"/>
            <p:cNvSpPr/>
            <p:nvPr/>
          </p:nvSpPr>
          <p:spPr>
            <a:xfrm>
              <a:off x="5048825" y="2242863"/>
              <a:ext cx="72130" cy="29973"/>
            </a:xfrm>
            <a:custGeom>
              <a:rect b="b" l="l" r="r" t="t"/>
              <a:pathLst>
                <a:path extrusionOk="0" h="278" w="669">
                  <a:moveTo>
                    <a:pt x="75" y="57"/>
                  </a:moveTo>
                  <a:cubicBezTo>
                    <a:pt x="75" y="57"/>
                    <a:pt x="239" y="0"/>
                    <a:pt x="369" y="31"/>
                  </a:cubicBezTo>
                  <a:cubicBezTo>
                    <a:pt x="504" y="57"/>
                    <a:pt x="669" y="170"/>
                    <a:pt x="656" y="213"/>
                  </a:cubicBezTo>
                  <a:cubicBezTo>
                    <a:pt x="647" y="261"/>
                    <a:pt x="565" y="278"/>
                    <a:pt x="452" y="213"/>
                  </a:cubicBezTo>
                  <a:cubicBezTo>
                    <a:pt x="343" y="152"/>
                    <a:pt x="53" y="252"/>
                    <a:pt x="27" y="191"/>
                  </a:cubicBezTo>
                  <a:cubicBezTo>
                    <a:pt x="1" y="126"/>
                    <a:pt x="1" y="79"/>
                    <a:pt x="75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>
              <a:off x="5058636" y="2270896"/>
              <a:ext cx="39461" cy="15526"/>
            </a:xfrm>
            <a:custGeom>
              <a:rect b="b" l="l" r="r" t="t"/>
              <a:pathLst>
                <a:path extrusionOk="0" h="144" w="366">
                  <a:moveTo>
                    <a:pt x="348" y="144"/>
                  </a:moveTo>
                  <a:cubicBezTo>
                    <a:pt x="343" y="144"/>
                    <a:pt x="339" y="144"/>
                    <a:pt x="339" y="144"/>
                  </a:cubicBezTo>
                  <a:cubicBezTo>
                    <a:pt x="157" y="35"/>
                    <a:pt x="31" y="113"/>
                    <a:pt x="27" y="113"/>
                  </a:cubicBezTo>
                  <a:cubicBezTo>
                    <a:pt x="18" y="122"/>
                    <a:pt x="10" y="118"/>
                    <a:pt x="5" y="109"/>
                  </a:cubicBezTo>
                  <a:cubicBezTo>
                    <a:pt x="1" y="105"/>
                    <a:pt x="1" y="92"/>
                    <a:pt x="10" y="87"/>
                  </a:cubicBezTo>
                  <a:cubicBezTo>
                    <a:pt x="14" y="87"/>
                    <a:pt x="153" y="1"/>
                    <a:pt x="352" y="118"/>
                  </a:cubicBezTo>
                  <a:cubicBezTo>
                    <a:pt x="361" y="122"/>
                    <a:pt x="365" y="131"/>
                    <a:pt x="361" y="135"/>
                  </a:cubicBezTo>
                  <a:cubicBezTo>
                    <a:pt x="356" y="144"/>
                    <a:pt x="352" y="144"/>
                    <a:pt x="34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>
              <a:off x="5067046" y="2278443"/>
              <a:ext cx="18868" cy="18329"/>
            </a:xfrm>
            <a:custGeom>
              <a:rect b="b" l="l" r="r" t="t"/>
              <a:pathLst>
                <a:path extrusionOk="0" h="170" w="175">
                  <a:moveTo>
                    <a:pt x="174" y="87"/>
                  </a:moveTo>
                  <a:cubicBezTo>
                    <a:pt x="174" y="134"/>
                    <a:pt x="135" y="169"/>
                    <a:pt x="88" y="169"/>
                  </a:cubicBezTo>
                  <a:cubicBezTo>
                    <a:pt x="40" y="169"/>
                    <a:pt x="1" y="134"/>
                    <a:pt x="1" y="87"/>
                  </a:cubicBezTo>
                  <a:cubicBezTo>
                    <a:pt x="1" y="39"/>
                    <a:pt x="40" y="0"/>
                    <a:pt x="88" y="0"/>
                  </a:cubicBezTo>
                  <a:cubicBezTo>
                    <a:pt x="135" y="0"/>
                    <a:pt x="174" y="39"/>
                    <a:pt x="174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>
              <a:off x="5067046" y="2283079"/>
              <a:ext cx="8518" cy="4744"/>
            </a:xfrm>
            <a:custGeom>
              <a:rect b="b" l="l" r="r" t="t"/>
              <a:pathLst>
                <a:path extrusionOk="0" h="44" w="79">
                  <a:moveTo>
                    <a:pt x="79" y="22"/>
                  </a:moveTo>
                  <a:cubicBezTo>
                    <a:pt x="79" y="35"/>
                    <a:pt x="62" y="44"/>
                    <a:pt x="40" y="44"/>
                  </a:cubicBezTo>
                  <a:cubicBezTo>
                    <a:pt x="18" y="44"/>
                    <a:pt x="1" y="35"/>
                    <a:pt x="1" y="22"/>
                  </a:cubicBezTo>
                  <a:cubicBezTo>
                    <a:pt x="1" y="13"/>
                    <a:pt x="18" y="0"/>
                    <a:pt x="40" y="0"/>
                  </a:cubicBezTo>
                  <a:cubicBezTo>
                    <a:pt x="62" y="0"/>
                    <a:pt x="79" y="13"/>
                    <a:pt x="7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>
              <a:off x="5037612" y="2378390"/>
              <a:ext cx="28679" cy="21671"/>
            </a:xfrm>
            <a:custGeom>
              <a:rect b="b" l="l" r="r" t="t"/>
              <a:pathLst>
                <a:path extrusionOk="0" h="201" w="266">
                  <a:moveTo>
                    <a:pt x="49" y="174"/>
                  </a:moveTo>
                  <a:cubicBezTo>
                    <a:pt x="22" y="174"/>
                    <a:pt x="5" y="170"/>
                    <a:pt x="5" y="166"/>
                  </a:cubicBezTo>
                  <a:cubicBezTo>
                    <a:pt x="1" y="166"/>
                    <a:pt x="1" y="161"/>
                    <a:pt x="1" y="157"/>
                  </a:cubicBezTo>
                  <a:cubicBezTo>
                    <a:pt x="1" y="153"/>
                    <a:pt x="9" y="153"/>
                    <a:pt x="9" y="153"/>
                  </a:cubicBezTo>
                  <a:cubicBezTo>
                    <a:pt x="18" y="157"/>
                    <a:pt x="131" y="200"/>
                    <a:pt x="248" y="5"/>
                  </a:cubicBezTo>
                  <a:cubicBezTo>
                    <a:pt x="252" y="1"/>
                    <a:pt x="257" y="1"/>
                    <a:pt x="261" y="5"/>
                  </a:cubicBezTo>
                  <a:cubicBezTo>
                    <a:pt x="265" y="5"/>
                    <a:pt x="265" y="10"/>
                    <a:pt x="261" y="14"/>
                  </a:cubicBezTo>
                  <a:cubicBezTo>
                    <a:pt x="179" y="148"/>
                    <a:pt x="96" y="174"/>
                    <a:pt x="49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>
              <a:off x="4335504" y="2730845"/>
              <a:ext cx="684533" cy="525610"/>
            </a:xfrm>
            <a:custGeom>
              <a:rect b="b" l="l" r="r" t="t"/>
              <a:pathLst>
                <a:path extrusionOk="0" h="4875" w="6349">
                  <a:moveTo>
                    <a:pt x="6348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6348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>
              <a:off x="4335504" y="2730845"/>
              <a:ext cx="257253" cy="525610"/>
            </a:xfrm>
            <a:custGeom>
              <a:rect b="b" l="l" r="r" t="t"/>
              <a:pathLst>
                <a:path extrusionOk="0" h="4875" w="2386">
                  <a:moveTo>
                    <a:pt x="2385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>
              <a:off x="4890872" y="3185296"/>
              <a:ext cx="98761" cy="22965"/>
            </a:xfrm>
            <a:custGeom>
              <a:rect b="b" l="l" r="r" t="t"/>
              <a:pathLst>
                <a:path extrusionOk="0" h="213" w="916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>
              <a:off x="4635129" y="3185296"/>
              <a:ext cx="98761" cy="43558"/>
            </a:xfrm>
            <a:custGeom>
              <a:rect b="b" l="l" r="r" t="t"/>
              <a:pathLst>
                <a:path extrusionOk="0" h="404" w="916">
                  <a:moveTo>
                    <a:pt x="916" y="404"/>
                  </a:moveTo>
                  <a:lnTo>
                    <a:pt x="1" y="404"/>
                  </a:lnTo>
                  <a:lnTo>
                    <a:pt x="1" y="0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5"/>
            <p:cNvSpPr/>
            <p:nvPr/>
          </p:nvSpPr>
          <p:spPr>
            <a:xfrm>
              <a:off x="4890872" y="3217533"/>
              <a:ext cx="98761" cy="22965"/>
            </a:xfrm>
            <a:custGeom>
              <a:rect b="b" l="l" r="r" t="t"/>
              <a:pathLst>
                <a:path extrusionOk="0" h="213" w="916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5"/>
            <p:cNvSpPr/>
            <p:nvPr/>
          </p:nvSpPr>
          <p:spPr>
            <a:xfrm>
              <a:off x="4428550" y="2730845"/>
              <a:ext cx="47763" cy="110944"/>
            </a:xfrm>
            <a:custGeom>
              <a:rect b="b" l="l" r="r" t="t"/>
              <a:pathLst>
                <a:path extrusionOk="0" h="1029" w="443">
                  <a:moveTo>
                    <a:pt x="44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5"/>
            <p:cNvSpPr/>
            <p:nvPr/>
          </p:nvSpPr>
          <p:spPr>
            <a:xfrm>
              <a:off x="4432324" y="3145080"/>
              <a:ext cx="47763" cy="110836"/>
            </a:xfrm>
            <a:custGeom>
              <a:rect b="b" l="l" r="r" t="t"/>
              <a:pathLst>
                <a:path extrusionOk="0" h="1028" w="443">
                  <a:moveTo>
                    <a:pt x="442" y="1028"/>
                  </a:moveTo>
                  <a:lnTo>
                    <a:pt x="0" y="1028"/>
                  </a:lnTo>
                  <a:lnTo>
                    <a:pt x="0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5"/>
            <p:cNvSpPr/>
            <p:nvPr/>
          </p:nvSpPr>
          <p:spPr>
            <a:xfrm>
              <a:off x="4774968" y="2730845"/>
              <a:ext cx="79030" cy="110944"/>
            </a:xfrm>
            <a:custGeom>
              <a:rect b="b" l="l" r="r" t="t"/>
              <a:pathLst>
                <a:path extrusionOk="0" h="1029" w="733">
                  <a:moveTo>
                    <a:pt x="73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5"/>
            <p:cNvSpPr/>
            <p:nvPr/>
          </p:nvSpPr>
          <p:spPr>
            <a:xfrm>
              <a:off x="4720197" y="2661195"/>
              <a:ext cx="615746" cy="540058"/>
            </a:xfrm>
            <a:custGeom>
              <a:rect b="b" l="l" r="r" t="t"/>
              <a:pathLst>
                <a:path extrusionOk="0" h="5009" w="5711">
                  <a:moveTo>
                    <a:pt x="3530" y="2949"/>
                  </a:moveTo>
                  <a:cubicBezTo>
                    <a:pt x="3560" y="2286"/>
                    <a:pt x="3634" y="1488"/>
                    <a:pt x="3669" y="1336"/>
                  </a:cubicBezTo>
                  <a:cubicBezTo>
                    <a:pt x="3773" y="872"/>
                    <a:pt x="3994" y="1"/>
                    <a:pt x="4614" y="18"/>
                  </a:cubicBezTo>
                  <a:cubicBezTo>
                    <a:pt x="5711" y="49"/>
                    <a:pt x="4978" y="4801"/>
                    <a:pt x="4380" y="4905"/>
                  </a:cubicBezTo>
                  <a:cubicBezTo>
                    <a:pt x="3786" y="5009"/>
                    <a:pt x="1" y="4905"/>
                    <a:pt x="1" y="4905"/>
                  </a:cubicBezTo>
                  <a:lnTo>
                    <a:pt x="1" y="4441"/>
                  </a:lnTo>
                  <a:cubicBezTo>
                    <a:pt x="1" y="4441"/>
                    <a:pt x="2182" y="3933"/>
                    <a:pt x="3569" y="3873"/>
                  </a:cubicBezTo>
                  <a:cubicBezTo>
                    <a:pt x="3504" y="3877"/>
                    <a:pt x="3504" y="3452"/>
                    <a:pt x="3530" y="2949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5"/>
            <p:cNvSpPr/>
            <p:nvPr/>
          </p:nvSpPr>
          <p:spPr>
            <a:xfrm>
              <a:off x="5076426" y="2630898"/>
              <a:ext cx="262859" cy="346418"/>
            </a:xfrm>
            <a:custGeom>
              <a:rect b="b" l="l" r="r" t="t"/>
              <a:pathLst>
                <a:path extrusionOk="0" h="3213" w="2438">
                  <a:moveTo>
                    <a:pt x="1" y="2931"/>
                  </a:moveTo>
                  <a:cubicBezTo>
                    <a:pt x="1" y="2931"/>
                    <a:pt x="70" y="182"/>
                    <a:pt x="1254" y="91"/>
                  </a:cubicBezTo>
                  <a:cubicBezTo>
                    <a:pt x="2437" y="0"/>
                    <a:pt x="1960" y="3213"/>
                    <a:pt x="1960" y="32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5"/>
            <p:cNvSpPr/>
            <p:nvPr/>
          </p:nvSpPr>
          <p:spPr>
            <a:xfrm>
              <a:off x="4550492" y="3110470"/>
              <a:ext cx="191807" cy="99192"/>
            </a:xfrm>
            <a:custGeom>
              <a:rect b="b" l="l" r="r" t="t"/>
              <a:pathLst>
                <a:path extrusionOk="0" h="920" w="1779">
                  <a:moveTo>
                    <a:pt x="1571" y="265"/>
                  </a:moveTo>
                  <a:cubicBezTo>
                    <a:pt x="1571" y="265"/>
                    <a:pt x="1293" y="1"/>
                    <a:pt x="1176" y="1"/>
                  </a:cubicBezTo>
                  <a:cubicBezTo>
                    <a:pt x="1059" y="5"/>
                    <a:pt x="846" y="40"/>
                    <a:pt x="803" y="44"/>
                  </a:cubicBezTo>
                  <a:cubicBezTo>
                    <a:pt x="760" y="48"/>
                    <a:pt x="599" y="48"/>
                    <a:pt x="599" y="105"/>
                  </a:cubicBezTo>
                  <a:cubicBezTo>
                    <a:pt x="604" y="157"/>
                    <a:pt x="773" y="209"/>
                    <a:pt x="842" y="183"/>
                  </a:cubicBezTo>
                  <a:cubicBezTo>
                    <a:pt x="907" y="161"/>
                    <a:pt x="998" y="178"/>
                    <a:pt x="998" y="178"/>
                  </a:cubicBezTo>
                  <a:cubicBezTo>
                    <a:pt x="998" y="178"/>
                    <a:pt x="751" y="269"/>
                    <a:pt x="591" y="291"/>
                  </a:cubicBezTo>
                  <a:cubicBezTo>
                    <a:pt x="435" y="313"/>
                    <a:pt x="49" y="412"/>
                    <a:pt x="53" y="477"/>
                  </a:cubicBezTo>
                  <a:cubicBezTo>
                    <a:pt x="57" y="543"/>
                    <a:pt x="682" y="477"/>
                    <a:pt x="682" y="477"/>
                  </a:cubicBezTo>
                  <a:cubicBezTo>
                    <a:pt x="682" y="477"/>
                    <a:pt x="1" y="569"/>
                    <a:pt x="14" y="655"/>
                  </a:cubicBezTo>
                  <a:cubicBezTo>
                    <a:pt x="27" y="738"/>
                    <a:pt x="291" y="690"/>
                    <a:pt x="365" y="686"/>
                  </a:cubicBezTo>
                  <a:cubicBezTo>
                    <a:pt x="443" y="681"/>
                    <a:pt x="591" y="664"/>
                    <a:pt x="591" y="664"/>
                  </a:cubicBezTo>
                  <a:cubicBezTo>
                    <a:pt x="591" y="664"/>
                    <a:pt x="131" y="716"/>
                    <a:pt x="131" y="764"/>
                  </a:cubicBezTo>
                  <a:cubicBezTo>
                    <a:pt x="131" y="816"/>
                    <a:pt x="218" y="820"/>
                    <a:pt x="378" y="816"/>
                  </a:cubicBezTo>
                  <a:cubicBezTo>
                    <a:pt x="543" y="807"/>
                    <a:pt x="630" y="807"/>
                    <a:pt x="630" y="807"/>
                  </a:cubicBezTo>
                  <a:cubicBezTo>
                    <a:pt x="630" y="807"/>
                    <a:pt x="383" y="820"/>
                    <a:pt x="391" y="872"/>
                  </a:cubicBezTo>
                  <a:cubicBezTo>
                    <a:pt x="400" y="920"/>
                    <a:pt x="664" y="911"/>
                    <a:pt x="825" y="911"/>
                  </a:cubicBezTo>
                  <a:cubicBezTo>
                    <a:pt x="985" y="911"/>
                    <a:pt x="1063" y="907"/>
                    <a:pt x="1141" y="902"/>
                  </a:cubicBezTo>
                  <a:cubicBezTo>
                    <a:pt x="1224" y="902"/>
                    <a:pt x="1640" y="742"/>
                    <a:pt x="1709" y="742"/>
                  </a:cubicBezTo>
                  <a:cubicBezTo>
                    <a:pt x="1779" y="742"/>
                    <a:pt x="1636" y="295"/>
                    <a:pt x="1571" y="265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>
              <a:off x="4803863" y="4697543"/>
              <a:ext cx="268034" cy="126254"/>
            </a:xfrm>
            <a:custGeom>
              <a:rect b="b" l="l" r="r" t="t"/>
              <a:pathLst>
                <a:path extrusionOk="0" h="1171" w="2486">
                  <a:moveTo>
                    <a:pt x="1332" y="44"/>
                  </a:moveTo>
                  <a:lnTo>
                    <a:pt x="1228" y="391"/>
                  </a:lnTo>
                  <a:cubicBezTo>
                    <a:pt x="1228" y="391"/>
                    <a:pt x="231" y="568"/>
                    <a:pt x="118" y="802"/>
                  </a:cubicBezTo>
                  <a:cubicBezTo>
                    <a:pt x="1" y="1032"/>
                    <a:pt x="27" y="1171"/>
                    <a:pt x="27" y="1171"/>
                  </a:cubicBezTo>
                  <a:lnTo>
                    <a:pt x="2485" y="1171"/>
                  </a:lnTo>
                  <a:lnTo>
                    <a:pt x="2485" y="200"/>
                  </a:lnTo>
                  <a:cubicBezTo>
                    <a:pt x="2485" y="200"/>
                    <a:pt x="2394" y="126"/>
                    <a:pt x="2299" y="269"/>
                  </a:cubicBezTo>
                  <a:cubicBezTo>
                    <a:pt x="2203" y="408"/>
                    <a:pt x="1818" y="473"/>
                    <a:pt x="1774" y="364"/>
                  </a:cubicBezTo>
                  <a:cubicBezTo>
                    <a:pt x="1731" y="256"/>
                    <a:pt x="1792" y="191"/>
                    <a:pt x="1735" y="122"/>
                  </a:cubicBezTo>
                  <a:cubicBezTo>
                    <a:pt x="1679" y="52"/>
                    <a:pt x="1410" y="0"/>
                    <a:pt x="1332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5"/>
            <p:cNvSpPr/>
            <p:nvPr/>
          </p:nvSpPr>
          <p:spPr>
            <a:xfrm>
              <a:off x="5454111" y="4600292"/>
              <a:ext cx="243668" cy="223506"/>
            </a:xfrm>
            <a:custGeom>
              <a:rect b="b" l="l" r="r" t="t"/>
              <a:pathLst>
                <a:path extrusionOk="0" h="2073" w="2260">
                  <a:moveTo>
                    <a:pt x="703" y="451"/>
                  </a:moveTo>
                  <a:lnTo>
                    <a:pt x="781" y="803"/>
                  </a:lnTo>
                  <a:cubicBezTo>
                    <a:pt x="781" y="803"/>
                    <a:pt x="1" y="1449"/>
                    <a:pt x="14" y="1704"/>
                  </a:cubicBezTo>
                  <a:cubicBezTo>
                    <a:pt x="27" y="1965"/>
                    <a:pt x="118" y="2073"/>
                    <a:pt x="118" y="2073"/>
                  </a:cubicBezTo>
                  <a:lnTo>
                    <a:pt x="2260" y="863"/>
                  </a:lnTo>
                  <a:lnTo>
                    <a:pt x="1779" y="18"/>
                  </a:lnTo>
                  <a:cubicBezTo>
                    <a:pt x="1779" y="18"/>
                    <a:pt x="1666" y="0"/>
                    <a:pt x="1653" y="170"/>
                  </a:cubicBezTo>
                  <a:cubicBezTo>
                    <a:pt x="1640" y="339"/>
                    <a:pt x="1336" y="586"/>
                    <a:pt x="1245" y="512"/>
                  </a:cubicBezTo>
                  <a:cubicBezTo>
                    <a:pt x="1150" y="438"/>
                    <a:pt x="1176" y="352"/>
                    <a:pt x="1089" y="317"/>
                  </a:cubicBezTo>
                  <a:cubicBezTo>
                    <a:pt x="1007" y="287"/>
                    <a:pt x="747" y="373"/>
                    <a:pt x="703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5"/>
            <p:cNvSpPr/>
            <p:nvPr/>
          </p:nvSpPr>
          <p:spPr>
            <a:xfrm>
              <a:off x="3085035" y="3481147"/>
              <a:ext cx="518063" cy="1154294"/>
            </a:xfrm>
            <a:custGeom>
              <a:rect b="b" l="l" r="r" t="t"/>
              <a:pathLst>
                <a:path extrusionOk="0" h="10706" w="4805">
                  <a:moveTo>
                    <a:pt x="2593" y="5221"/>
                  </a:moveTo>
                  <a:lnTo>
                    <a:pt x="1969" y="1"/>
                  </a:lnTo>
                  <a:cubicBezTo>
                    <a:pt x="1969" y="1"/>
                    <a:pt x="4804" y="3729"/>
                    <a:pt x="4276" y="5277"/>
                  </a:cubicBezTo>
                  <a:cubicBezTo>
                    <a:pt x="3859" y="6491"/>
                    <a:pt x="1761" y="9474"/>
                    <a:pt x="872" y="10706"/>
                  </a:cubicBezTo>
                  <a:cubicBezTo>
                    <a:pt x="568" y="10602"/>
                    <a:pt x="252" y="10480"/>
                    <a:pt x="1" y="10276"/>
                  </a:cubicBezTo>
                  <a:cubicBezTo>
                    <a:pt x="629" y="8382"/>
                    <a:pt x="1453" y="6504"/>
                    <a:pt x="2593" y="522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5"/>
            <p:cNvSpPr/>
            <p:nvPr/>
          </p:nvSpPr>
          <p:spPr>
            <a:xfrm>
              <a:off x="3062609" y="4589079"/>
              <a:ext cx="116443" cy="104799"/>
            </a:xfrm>
            <a:custGeom>
              <a:rect b="b" l="l" r="r" t="t"/>
              <a:pathLst>
                <a:path extrusionOk="0" h="972" w="1080">
                  <a:moveTo>
                    <a:pt x="1080" y="430"/>
                  </a:moveTo>
                  <a:cubicBezTo>
                    <a:pt x="837" y="768"/>
                    <a:pt x="685" y="972"/>
                    <a:pt x="685" y="972"/>
                  </a:cubicBezTo>
                  <a:lnTo>
                    <a:pt x="0" y="655"/>
                  </a:lnTo>
                  <a:cubicBezTo>
                    <a:pt x="65" y="438"/>
                    <a:pt x="139" y="217"/>
                    <a:pt x="209" y="0"/>
                  </a:cubicBezTo>
                  <a:cubicBezTo>
                    <a:pt x="460" y="204"/>
                    <a:pt x="776" y="326"/>
                    <a:pt x="108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5"/>
            <p:cNvSpPr/>
            <p:nvPr/>
          </p:nvSpPr>
          <p:spPr>
            <a:xfrm>
              <a:off x="3349619" y="2092781"/>
              <a:ext cx="357307" cy="433426"/>
            </a:xfrm>
            <a:custGeom>
              <a:rect b="b" l="l" r="r" t="t"/>
              <a:pathLst>
                <a:path extrusionOk="0" h="4020" w="3314">
                  <a:moveTo>
                    <a:pt x="855" y="3266"/>
                  </a:moveTo>
                  <a:cubicBezTo>
                    <a:pt x="850" y="3266"/>
                    <a:pt x="846" y="3261"/>
                    <a:pt x="846" y="3257"/>
                  </a:cubicBezTo>
                  <a:cubicBezTo>
                    <a:pt x="829" y="3213"/>
                    <a:pt x="850" y="3170"/>
                    <a:pt x="855" y="3127"/>
                  </a:cubicBezTo>
                  <a:cubicBezTo>
                    <a:pt x="872" y="3001"/>
                    <a:pt x="751" y="2906"/>
                    <a:pt x="651" y="2819"/>
                  </a:cubicBezTo>
                  <a:cubicBezTo>
                    <a:pt x="408" y="2615"/>
                    <a:pt x="256" y="2320"/>
                    <a:pt x="152" y="2021"/>
                  </a:cubicBezTo>
                  <a:cubicBezTo>
                    <a:pt x="57" y="1752"/>
                    <a:pt x="1" y="1458"/>
                    <a:pt x="53" y="1176"/>
                  </a:cubicBezTo>
                  <a:cubicBezTo>
                    <a:pt x="109" y="881"/>
                    <a:pt x="287" y="612"/>
                    <a:pt x="525" y="426"/>
                  </a:cubicBezTo>
                  <a:cubicBezTo>
                    <a:pt x="759" y="235"/>
                    <a:pt x="1050" y="122"/>
                    <a:pt x="1349" y="74"/>
                  </a:cubicBezTo>
                  <a:cubicBezTo>
                    <a:pt x="1783" y="1"/>
                    <a:pt x="2268" y="79"/>
                    <a:pt x="2567" y="400"/>
                  </a:cubicBezTo>
                  <a:cubicBezTo>
                    <a:pt x="2793" y="638"/>
                    <a:pt x="2879" y="976"/>
                    <a:pt x="2905" y="1306"/>
                  </a:cubicBezTo>
                  <a:cubicBezTo>
                    <a:pt x="2923" y="1514"/>
                    <a:pt x="2918" y="1735"/>
                    <a:pt x="3036" y="1908"/>
                  </a:cubicBezTo>
                  <a:cubicBezTo>
                    <a:pt x="3096" y="2004"/>
                    <a:pt x="3192" y="2078"/>
                    <a:pt x="3270" y="2160"/>
                  </a:cubicBezTo>
                  <a:cubicBezTo>
                    <a:pt x="3283" y="2173"/>
                    <a:pt x="3296" y="2190"/>
                    <a:pt x="3300" y="2212"/>
                  </a:cubicBezTo>
                  <a:cubicBezTo>
                    <a:pt x="3313" y="2260"/>
                    <a:pt x="3265" y="2303"/>
                    <a:pt x="3218" y="2325"/>
                  </a:cubicBezTo>
                  <a:cubicBezTo>
                    <a:pt x="3174" y="2342"/>
                    <a:pt x="3118" y="2359"/>
                    <a:pt x="3096" y="2407"/>
                  </a:cubicBezTo>
                  <a:cubicBezTo>
                    <a:pt x="3070" y="2455"/>
                    <a:pt x="3066" y="2541"/>
                    <a:pt x="3066" y="2593"/>
                  </a:cubicBezTo>
                  <a:cubicBezTo>
                    <a:pt x="3066" y="2706"/>
                    <a:pt x="3049" y="2763"/>
                    <a:pt x="3027" y="2888"/>
                  </a:cubicBezTo>
                  <a:cubicBezTo>
                    <a:pt x="3010" y="3018"/>
                    <a:pt x="2944" y="3109"/>
                    <a:pt x="2944" y="3248"/>
                  </a:cubicBezTo>
                  <a:cubicBezTo>
                    <a:pt x="2940" y="3404"/>
                    <a:pt x="2927" y="3543"/>
                    <a:pt x="2784" y="3604"/>
                  </a:cubicBezTo>
                  <a:cubicBezTo>
                    <a:pt x="2702" y="3634"/>
                    <a:pt x="2489" y="3625"/>
                    <a:pt x="2407" y="3604"/>
                  </a:cubicBezTo>
                  <a:cubicBezTo>
                    <a:pt x="2181" y="3534"/>
                    <a:pt x="2108" y="3560"/>
                    <a:pt x="1917" y="3426"/>
                  </a:cubicBezTo>
                  <a:cubicBezTo>
                    <a:pt x="1917" y="3625"/>
                    <a:pt x="1917" y="3820"/>
                    <a:pt x="1917" y="4020"/>
                  </a:cubicBezTo>
                  <a:cubicBezTo>
                    <a:pt x="1579" y="3786"/>
                    <a:pt x="1241" y="3552"/>
                    <a:pt x="902" y="3313"/>
                  </a:cubicBezTo>
                  <a:cubicBezTo>
                    <a:pt x="885" y="3300"/>
                    <a:pt x="863" y="3287"/>
                    <a:pt x="855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5"/>
            <p:cNvSpPr/>
            <p:nvPr/>
          </p:nvSpPr>
          <p:spPr>
            <a:xfrm>
              <a:off x="3636630" y="4656357"/>
              <a:ext cx="111807" cy="87117"/>
            </a:xfrm>
            <a:custGeom>
              <a:rect b="b" l="l" r="r" t="t"/>
              <a:pathLst>
                <a:path extrusionOk="0" h="808" w="1037">
                  <a:moveTo>
                    <a:pt x="1011" y="807"/>
                  </a:moveTo>
                  <a:lnTo>
                    <a:pt x="148" y="807"/>
                  </a:lnTo>
                  <a:cubicBezTo>
                    <a:pt x="96" y="530"/>
                    <a:pt x="48" y="261"/>
                    <a:pt x="1" y="1"/>
                  </a:cubicBezTo>
                  <a:lnTo>
                    <a:pt x="1037" y="1"/>
                  </a:lnTo>
                  <a:cubicBezTo>
                    <a:pt x="1024" y="499"/>
                    <a:pt x="1011" y="807"/>
                    <a:pt x="1011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5"/>
            <p:cNvSpPr/>
            <p:nvPr/>
          </p:nvSpPr>
          <p:spPr>
            <a:xfrm>
              <a:off x="3261748" y="3252574"/>
              <a:ext cx="495098" cy="1403892"/>
            </a:xfrm>
            <a:custGeom>
              <a:rect b="b" l="l" r="r" t="t"/>
              <a:pathLst>
                <a:path extrusionOk="0" h="13021" w="4592">
                  <a:moveTo>
                    <a:pt x="594" y="1"/>
                  </a:moveTo>
                  <a:lnTo>
                    <a:pt x="3846" y="478"/>
                  </a:lnTo>
                  <a:cubicBezTo>
                    <a:pt x="3846" y="478"/>
                    <a:pt x="4002" y="4284"/>
                    <a:pt x="4340" y="6773"/>
                  </a:cubicBezTo>
                  <a:cubicBezTo>
                    <a:pt x="4592" y="8616"/>
                    <a:pt x="4553" y="11594"/>
                    <a:pt x="4514" y="13021"/>
                  </a:cubicBezTo>
                  <a:lnTo>
                    <a:pt x="3478" y="13021"/>
                  </a:lnTo>
                  <a:cubicBezTo>
                    <a:pt x="3005" y="10389"/>
                    <a:pt x="2836" y="8772"/>
                    <a:pt x="2910" y="7970"/>
                  </a:cubicBezTo>
                  <a:cubicBezTo>
                    <a:pt x="2910" y="7970"/>
                    <a:pt x="668" y="3270"/>
                    <a:pt x="395" y="2390"/>
                  </a:cubicBezTo>
                  <a:cubicBezTo>
                    <a:pt x="0" y="1093"/>
                    <a:pt x="594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5"/>
            <p:cNvSpPr/>
            <p:nvPr/>
          </p:nvSpPr>
          <p:spPr>
            <a:xfrm>
              <a:off x="3429081" y="2426153"/>
              <a:ext cx="139839" cy="155688"/>
            </a:xfrm>
            <a:custGeom>
              <a:rect b="b" l="l" r="r" t="t"/>
              <a:pathLst>
                <a:path extrusionOk="0" h="1444" w="1297">
                  <a:moveTo>
                    <a:pt x="1" y="512"/>
                  </a:moveTo>
                  <a:lnTo>
                    <a:pt x="1" y="0"/>
                  </a:lnTo>
                  <a:cubicBezTo>
                    <a:pt x="1" y="0"/>
                    <a:pt x="1037" y="551"/>
                    <a:pt x="1297" y="989"/>
                  </a:cubicBezTo>
                  <a:lnTo>
                    <a:pt x="1271" y="1444"/>
                  </a:ln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5"/>
            <p:cNvSpPr/>
            <p:nvPr/>
          </p:nvSpPr>
          <p:spPr>
            <a:xfrm>
              <a:off x="3259376" y="2481247"/>
              <a:ext cx="472780" cy="840114"/>
            </a:xfrm>
            <a:custGeom>
              <a:rect b="b" l="l" r="r" t="t"/>
              <a:pathLst>
                <a:path extrusionOk="0" h="7792" w="4385">
                  <a:moveTo>
                    <a:pt x="1575" y="1"/>
                  </a:moveTo>
                  <a:cubicBezTo>
                    <a:pt x="1575" y="1"/>
                    <a:pt x="3070" y="655"/>
                    <a:pt x="3725" y="2273"/>
                  </a:cubicBezTo>
                  <a:cubicBezTo>
                    <a:pt x="4384" y="3885"/>
                    <a:pt x="3868" y="7632"/>
                    <a:pt x="3868" y="7632"/>
                  </a:cubicBezTo>
                  <a:cubicBezTo>
                    <a:pt x="3868" y="7632"/>
                    <a:pt x="1375" y="7792"/>
                    <a:pt x="616" y="7155"/>
                  </a:cubicBezTo>
                  <a:cubicBezTo>
                    <a:pt x="616" y="7155"/>
                    <a:pt x="1" y="417"/>
                    <a:pt x="1575" y="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5"/>
            <p:cNvSpPr/>
            <p:nvPr/>
          </p:nvSpPr>
          <p:spPr>
            <a:xfrm>
              <a:off x="3595983" y="2242863"/>
              <a:ext cx="72130" cy="29973"/>
            </a:xfrm>
            <a:custGeom>
              <a:rect b="b" l="l" r="r" t="t"/>
              <a:pathLst>
                <a:path extrusionOk="0" h="278" w="669">
                  <a:moveTo>
                    <a:pt x="594" y="57"/>
                  </a:moveTo>
                  <a:cubicBezTo>
                    <a:pt x="594" y="57"/>
                    <a:pt x="430" y="0"/>
                    <a:pt x="295" y="31"/>
                  </a:cubicBezTo>
                  <a:cubicBezTo>
                    <a:pt x="165" y="57"/>
                    <a:pt x="0" y="170"/>
                    <a:pt x="13" y="213"/>
                  </a:cubicBezTo>
                  <a:cubicBezTo>
                    <a:pt x="22" y="261"/>
                    <a:pt x="105" y="278"/>
                    <a:pt x="217" y="213"/>
                  </a:cubicBezTo>
                  <a:cubicBezTo>
                    <a:pt x="326" y="152"/>
                    <a:pt x="616" y="252"/>
                    <a:pt x="642" y="191"/>
                  </a:cubicBezTo>
                  <a:cubicBezTo>
                    <a:pt x="668" y="126"/>
                    <a:pt x="664" y="79"/>
                    <a:pt x="594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5"/>
            <p:cNvSpPr/>
            <p:nvPr/>
          </p:nvSpPr>
          <p:spPr>
            <a:xfrm>
              <a:off x="3618840" y="2270896"/>
              <a:ext cx="39461" cy="15526"/>
            </a:xfrm>
            <a:custGeom>
              <a:rect b="b" l="l" r="r" t="t"/>
              <a:pathLst>
                <a:path extrusionOk="0" h="144" w="366">
                  <a:moveTo>
                    <a:pt x="18" y="144"/>
                  </a:moveTo>
                  <a:cubicBezTo>
                    <a:pt x="14" y="144"/>
                    <a:pt x="10" y="144"/>
                    <a:pt x="5" y="135"/>
                  </a:cubicBezTo>
                  <a:cubicBezTo>
                    <a:pt x="1" y="131"/>
                    <a:pt x="5" y="122"/>
                    <a:pt x="10" y="118"/>
                  </a:cubicBezTo>
                  <a:cubicBezTo>
                    <a:pt x="209" y="1"/>
                    <a:pt x="352" y="87"/>
                    <a:pt x="356" y="87"/>
                  </a:cubicBezTo>
                  <a:cubicBezTo>
                    <a:pt x="365" y="92"/>
                    <a:pt x="365" y="105"/>
                    <a:pt x="361" y="109"/>
                  </a:cubicBezTo>
                  <a:cubicBezTo>
                    <a:pt x="356" y="118"/>
                    <a:pt x="348" y="122"/>
                    <a:pt x="339" y="113"/>
                  </a:cubicBezTo>
                  <a:cubicBezTo>
                    <a:pt x="335" y="113"/>
                    <a:pt x="209" y="35"/>
                    <a:pt x="27" y="144"/>
                  </a:cubicBezTo>
                  <a:cubicBezTo>
                    <a:pt x="23" y="144"/>
                    <a:pt x="23" y="144"/>
                    <a:pt x="1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5"/>
            <p:cNvSpPr/>
            <p:nvPr/>
          </p:nvSpPr>
          <p:spPr>
            <a:xfrm>
              <a:off x="3631023" y="2278443"/>
              <a:ext cx="18868" cy="18329"/>
            </a:xfrm>
            <a:custGeom>
              <a:rect b="b" l="l" r="r" t="t"/>
              <a:pathLst>
                <a:path extrusionOk="0" h="170" w="175">
                  <a:moveTo>
                    <a:pt x="1" y="87"/>
                  </a:moveTo>
                  <a:cubicBezTo>
                    <a:pt x="1" y="134"/>
                    <a:pt x="40" y="169"/>
                    <a:pt x="87" y="169"/>
                  </a:cubicBezTo>
                  <a:cubicBezTo>
                    <a:pt x="135" y="169"/>
                    <a:pt x="174" y="134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40" y="0"/>
                    <a:pt x="1" y="39"/>
                    <a:pt x="1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5"/>
            <p:cNvSpPr/>
            <p:nvPr/>
          </p:nvSpPr>
          <p:spPr>
            <a:xfrm>
              <a:off x="3641374" y="2283079"/>
              <a:ext cx="8518" cy="4744"/>
            </a:xfrm>
            <a:custGeom>
              <a:rect b="b" l="l" r="r" t="t"/>
              <a:pathLst>
                <a:path extrusionOk="0" h="44" w="79">
                  <a:moveTo>
                    <a:pt x="0" y="22"/>
                  </a:moveTo>
                  <a:cubicBezTo>
                    <a:pt x="0" y="35"/>
                    <a:pt x="17" y="44"/>
                    <a:pt x="39" y="44"/>
                  </a:cubicBezTo>
                  <a:cubicBezTo>
                    <a:pt x="61" y="44"/>
                    <a:pt x="78" y="35"/>
                    <a:pt x="78" y="22"/>
                  </a:cubicBezTo>
                  <a:cubicBezTo>
                    <a:pt x="78" y="13"/>
                    <a:pt x="61" y="0"/>
                    <a:pt x="39" y="0"/>
                  </a:cubicBezTo>
                  <a:cubicBezTo>
                    <a:pt x="17" y="0"/>
                    <a:pt x="0" y="13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5"/>
            <p:cNvSpPr/>
            <p:nvPr/>
          </p:nvSpPr>
          <p:spPr>
            <a:xfrm>
              <a:off x="3650646" y="2378390"/>
              <a:ext cx="28679" cy="21671"/>
            </a:xfrm>
            <a:custGeom>
              <a:rect b="b" l="l" r="r" t="t"/>
              <a:pathLst>
                <a:path extrusionOk="0" h="201" w="266">
                  <a:moveTo>
                    <a:pt x="218" y="174"/>
                  </a:moveTo>
                  <a:cubicBezTo>
                    <a:pt x="170" y="174"/>
                    <a:pt x="87" y="148"/>
                    <a:pt x="5" y="14"/>
                  </a:cubicBezTo>
                  <a:cubicBezTo>
                    <a:pt x="1" y="10"/>
                    <a:pt x="1" y="5"/>
                    <a:pt x="5" y="5"/>
                  </a:cubicBezTo>
                  <a:cubicBezTo>
                    <a:pt x="9" y="1"/>
                    <a:pt x="14" y="1"/>
                    <a:pt x="18" y="5"/>
                  </a:cubicBezTo>
                  <a:cubicBezTo>
                    <a:pt x="135" y="200"/>
                    <a:pt x="248" y="157"/>
                    <a:pt x="252" y="153"/>
                  </a:cubicBezTo>
                  <a:cubicBezTo>
                    <a:pt x="257" y="153"/>
                    <a:pt x="261" y="153"/>
                    <a:pt x="265" y="157"/>
                  </a:cubicBezTo>
                  <a:cubicBezTo>
                    <a:pt x="265" y="161"/>
                    <a:pt x="265" y="166"/>
                    <a:pt x="261" y="166"/>
                  </a:cubicBezTo>
                  <a:cubicBezTo>
                    <a:pt x="257" y="170"/>
                    <a:pt x="244" y="174"/>
                    <a:pt x="218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5"/>
            <p:cNvSpPr/>
            <p:nvPr/>
          </p:nvSpPr>
          <p:spPr>
            <a:xfrm>
              <a:off x="3645040" y="4697543"/>
              <a:ext cx="268034" cy="126254"/>
            </a:xfrm>
            <a:custGeom>
              <a:rect b="b" l="l" r="r" t="t"/>
              <a:pathLst>
                <a:path extrusionOk="0" h="1171" w="2486">
                  <a:moveTo>
                    <a:pt x="1154" y="44"/>
                  </a:moveTo>
                  <a:lnTo>
                    <a:pt x="1254" y="391"/>
                  </a:lnTo>
                  <a:cubicBezTo>
                    <a:pt x="1254" y="391"/>
                    <a:pt x="2255" y="568"/>
                    <a:pt x="2368" y="802"/>
                  </a:cubicBezTo>
                  <a:cubicBezTo>
                    <a:pt x="2485" y="1032"/>
                    <a:pt x="2459" y="1171"/>
                    <a:pt x="2459" y="1171"/>
                  </a:cubicBezTo>
                  <a:lnTo>
                    <a:pt x="1" y="1171"/>
                  </a:lnTo>
                  <a:lnTo>
                    <a:pt x="1" y="200"/>
                  </a:lnTo>
                  <a:cubicBezTo>
                    <a:pt x="1" y="200"/>
                    <a:pt x="92" y="126"/>
                    <a:pt x="187" y="269"/>
                  </a:cubicBezTo>
                  <a:cubicBezTo>
                    <a:pt x="283" y="408"/>
                    <a:pt x="668" y="473"/>
                    <a:pt x="712" y="364"/>
                  </a:cubicBezTo>
                  <a:cubicBezTo>
                    <a:pt x="755" y="256"/>
                    <a:pt x="690" y="191"/>
                    <a:pt x="751" y="122"/>
                  </a:cubicBezTo>
                  <a:cubicBezTo>
                    <a:pt x="807" y="52"/>
                    <a:pt x="1076" y="0"/>
                    <a:pt x="1154" y="44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5"/>
            <p:cNvSpPr/>
            <p:nvPr/>
          </p:nvSpPr>
          <p:spPr>
            <a:xfrm>
              <a:off x="3022824" y="4605898"/>
              <a:ext cx="243668" cy="223506"/>
            </a:xfrm>
            <a:custGeom>
              <a:rect b="b" l="l" r="r" t="t"/>
              <a:pathLst>
                <a:path extrusionOk="0" h="2073" w="2260">
                  <a:moveTo>
                    <a:pt x="1557" y="451"/>
                  </a:moveTo>
                  <a:lnTo>
                    <a:pt x="1479" y="803"/>
                  </a:lnTo>
                  <a:cubicBezTo>
                    <a:pt x="1479" y="803"/>
                    <a:pt x="2260" y="1449"/>
                    <a:pt x="2247" y="1709"/>
                  </a:cubicBezTo>
                  <a:cubicBezTo>
                    <a:pt x="2234" y="1965"/>
                    <a:pt x="2143" y="2073"/>
                    <a:pt x="2143" y="2073"/>
                  </a:cubicBezTo>
                  <a:lnTo>
                    <a:pt x="1" y="863"/>
                  </a:lnTo>
                  <a:lnTo>
                    <a:pt x="478" y="18"/>
                  </a:lnTo>
                  <a:cubicBezTo>
                    <a:pt x="478" y="18"/>
                    <a:pt x="591" y="0"/>
                    <a:pt x="608" y="170"/>
                  </a:cubicBezTo>
                  <a:cubicBezTo>
                    <a:pt x="621" y="339"/>
                    <a:pt x="924" y="586"/>
                    <a:pt x="1015" y="512"/>
                  </a:cubicBezTo>
                  <a:cubicBezTo>
                    <a:pt x="1111" y="438"/>
                    <a:pt x="1085" y="352"/>
                    <a:pt x="1172" y="321"/>
                  </a:cubicBezTo>
                  <a:cubicBezTo>
                    <a:pt x="1254" y="287"/>
                    <a:pt x="1514" y="373"/>
                    <a:pt x="1557" y="45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5"/>
            <p:cNvSpPr/>
            <p:nvPr/>
          </p:nvSpPr>
          <p:spPr>
            <a:xfrm>
              <a:off x="3292584" y="2057740"/>
              <a:ext cx="374558" cy="372186"/>
            </a:xfrm>
            <a:custGeom>
              <a:rect b="b" l="l" r="r" t="t"/>
              <a:pathLst>
                <a:path extrusionOk="0" h="3452" w="3474">
                  <a:moveTo>
                    <a:pt x="2420" y="161"/>
                  </a:moveTo>
                  <a:cubicBezTo>
                    <a:pt x="2541" y="174"/>
                    <a:pt x="3473" y="469"/>
                    <a:pt x="3456" y="1050"/>
                  </a:cubicBezTo>
                  <a:cubicBezTo>
                    <a:pt x="3434" y="1631"/>
                    <a:pt x="2563" y="1540"/>
                    <a:pt x="2563" y="1540"/>
                  </a:cubicBezTo>
                  <a:cubicBezTo>
                    <a:pt x="2563" y="1540"/>
                    <a:pt x="2624" y="2086"/>
                    <a:pt x="2316" y="2134"/>
                  </a:cubicBezTo>
                  <a:cubicBezTo>
                    <a:pt x="2012" y="2181"/>
                    <a:pt x="1908" y="1778"/>
                    <a:pt x="1726" y="1973"/>
                  </a:cubicBezTo>
                  <a:cubicBezTo>
                    <a:pt x="1544" y="2173"/>
                    <a:pt x="1939" y="2251"/>
                    <a:pt x="1861" y="2702"/>
                  </a:cubicBezTo>
                  <a:cubicBezTo>
                    <a:pt x="1778" y="3148"/>
                    <a:pt x="1384" y="3452"/>
                    <a:pt x="1384" y="3452"/>
                  </a:cubicBezTo>
                  <a:cubicBezTo>
                    <a:pt x="1384" y="3452"/>
                    <a:pt x="1024" y="3109"/>
                    <a:pt x="512" y="2359"/>
                  </a:cubicBezTo>
                  <a:cubicBezTo>
                    <a:pt x="1" y="1609"/>
                    <a:pt x="829" y="1"/>
                    <a:pt x="2420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5"/>
            <p:cNvSpPr/>
            <p:nvPr/>
          </p:nvSpPr>
          <p:spPr>
            <a:xfrm rot="2309903">
              <a:off x="3189175" y="2725241"/>
              <a:ext cx="805497" cy="482587"/>
            </a:xfrm>
            <a:custGeom>
              <a:rect b="b" l="l" r="r" t="t"/>
              <a:pathLst>
                <a:path extrusionOk="0" h="4476" w="7471">
                  <a:moveTo>
                    <a:pt x="3464" y="2121"/>
                  </a:moveTo>
                  <a:cubicBezTo>
                    <a:pt x="3052" y="1605"/>
                    <a:pt x="2528" y="998"/>
                    <a:pt x="2411" y="894"/>
                  </a:cubicBezTo>
                  <a:cubicBezTo>
                    <a:pt x="2055" y="577"/>
                    <a:pt x="1366" y="1"/>
                    <a:pt x="872" y="378"/>
                  </a:cubicBezTo>
                  <a:cubicBezTo>
                    <a:pt x="0" y="1041"/>
                    <a:pt x="3369" y="4475"/>
                    <a:pt x="3915" y="4211"/>
                  </a:cubicBezTo>
                  <a:cubicBezTo>
                    <a:pt x="4462" y="3946"/>
                    <a:pt x="7471" y="1657"/>
                    <a:pt x="7471" y="1657"/>
                  </a:cubicBezTo>
                  <a:lnTo>
                    <a:pt x="7202" y="1280"/>
                  </a:lnTo>
                  <a:cubicBezTo>
                    <a:pt x="7202" y="1280"/>
                    <a:pt x="5134" y="2138"/>
                    <a:pt x="3972" y="2901"/>
                  </a:cubicBezTo>
                  <a:cubicBezTo>
                    <a:pt x="4024" y="2867"/>
                    <a:pt x="3781" y="2520"/>
                    <a:pt x="3464" y="2121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5"/>
            <p:cNvSpPr/>
            <p:nvPr/>
          </p:nvSpPr>
          <p:spPr>
            <a:xfrm rot="2309903">
              <a:off x="3275407" y="2557175"/>
              <a:ext cx="397843" cy="384366"/>
            </a:xfrm>
            <a:custGeom>
              <a:rect b="b" l="l" r="r" t="t"/>
              <a:pathLst>
                <a:path extrusionOk="0" h="3565" w="3690">
                  <a:moveTo>
                    <a:pt x="3690" y="2194"/>
                  </a:moveTo>
                  <a:cubicBezTo>
                    <a:pt x="3690" y="2194"/>
                    <a:pt x="2025" y="1"/>
                    <a:pt x="1015" y="616"/>
                  </a:cubicBezTo>
                  <a:cubicBezTo>
                    <a:pt x="0" y="1236"/>
                    <a:pt x="2264" y="3564"/>
                    <a:pt x="2264" y="3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5"/>
            <p:cNvSpPr/>
            <p:nvPr/>
          </p:nvSpPr>
          <p:spPr>
            <a:xfrm rot="2309903">
              <a:off x="3936463" y="3087327"/>
              <a:ext cx="168841" cy="138005"/>
            </a:xfrm>
            <a:custGeom>
              <a:rect b="b" l="l" r="r" t="t"/>
              <a:pathLst>
                <a:path extrusionOk="0" h="1280" w="1566">
                  <a:moveTo>
                    <a:pt x="35" y="768"/>
                  </a:moveTo>
                  <a:cubicBezTo>
                    <a:pt x="35" y="768"/>
                    <a:pt x="105" y="391"/>
                    <a:pt x="204" y="326"/>
                  </a:cubicBezTo>
                  <a:cubicBezTo>
                    <a:pt x="300" y="256"/>
                    <a:pt x="495" y="161"/>
                    <a:pt x="534" y="139"/>
                  </a:cubicBezTo>
                  <a:cubicBezTo>
                    <a:pt x="569" y="117"/>
                    <a:pt x="699" y="26"/>
                    <a:pt x="729" y="70"/>
                  </a:cubicBezTo>
                  <a:cubicBezTo>
                    <a:pt x="759" y="117"/>
                    <a:pt x="651" y="260"/>
                    <a:pt x="582" y="278"/>
                  </a:cubicBezTo>
                  <a:cubicBezTo>
                    <a:pt x="512" y="295"/>
                    <a:pt x="452" y="365"/>
                    <a:pt x="452" y="365"/>
                  </a:cubicBezTo>
                  <a:cubicBezTo>
                    <a:pt x="452" y="365"/>
                    <a:pt x="707" y="291"/>
                    <a:pt x="846" y="217"/>
                  </a:cubicBezTo>
                  <a:cubicBezTo>
                    <a:pt x="989" y="143"/>
                    <a:pt x="1358" y="0"/>
                    <a:pt x="1392" y="52"/>
                  </a:cubicBezTo>
                  <a:cubicBezTo>
                    <a:pt x="1427" y="109"/>
                    <a:pt x="885" y="421"/>
                    <a:pt x="885" y="421"/>
                  </a:cubicBezTo>
                  <a:cubicBezTo>
                    <a:pt x="885" y="421"/>
                    <a:pt x="1488" y="100"/>
                    <a:pt x="1527" y="178"/>
                  </a:cubicBezTo>
                  <a:cubicBezTo>
                    <a:pt x="1566" y="252"/>
                    <a:pt x="1327" y="369"/>
                    <a:pt x="1262" y="408"/>
                  </a:cubicBezTo>
                  <a:cubicBezTo>
                    <a:pt x="1197" y="451"/>
                    <a:pt x="1067" y="521"/>
                    <a:pt x="1067" y="521"/>
                  </a:cubicBezTo>
                  <a:cubicBezTo>
                    <a:pt x="1067" y="521"/>
                    <a:pt x="1466" y="295"/>
                    <a:pt x="1497" y="334"/>
                  </a:cubicBezTo>
                  <a:cubicBezTo>
                    <a:pt x="1527" y="373"/>
                    <a:pt x="1458" y="430"/>
                    <a:pt x="1323" y="521"/>
                  </a:cubicBezTo>
                  <a:cubicBezTo>
                    <a:pt x="1189" y="607"/>
                    <a:pt x="1115" y="659"/>
                    <a:pt x="1115" y="659"/>
                  </a:cubicBezTo>
                  <a:cubicBezTo>
                    <a:pt x="1115" y="659"/>
                    <a:pt x="1327" y="529"/>
                    <a:pt x="1349" y="573"/>
                  </a:cubicBezTo>
                  <a:cubicBezTo>
                    <a:pt x="1371" y="620"/>
                    <a:pt x="1150" y="763"/>
                    <a:pt x="1020" y="859"/>
                  </a:cubicBezTo>
                  <a:cubicBezTo>
                    <a:pt x="890" y="950"/>
                    <a:pt x="820" y="993"/>
                    <a:pt x="755" y="1037"/>
                  </a:cubicBezTo>
                  <a:cubicBezTo>
                    <a:pt x="690" y="1080"/>
                    <a:pt x="257" y="1197"/>
                    <a:pt x="200" y="1236"/>
                  </a:cubicBezTo>
                  <a:cubicBezTo>
                    <a:pt x="148" y="1279"/>
                    <a:pt x="1" y="828"/>
                    <a:pt x="35" y="768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5"/>
            <p:cNvSpPr/>
            <p:nvPr/>
          </p:nvSpPr>
          <p:spPr>
            <a:xfrm>
              <a:off x="2655921" y="4819485"/>
              <a:ext cx="4075502" cy="9057"/>
            </a:xfrm>
            <a:custGeom>
              <a:rect b="b" l="l" r="r" t="t"/>
              <a:pathLst>
                <a:path extrusionOk="0" h="84" w="37800">
                  <a:moveTo>
                    <a:pt x="37760" y="83"/>
                  </a:moveTo>
                  <a:lnTo>
                    <a:pt x="44" y="83"/>
                  </a:lnTo>
                  <a:cubicBezTo>
                    <a:pt x="22" y="83"/>
                    <a:pt x="0" y="62"/>
                    <a:pt x="0" y="40"/>
                  </a:cubicBezTo>
                  <a:cubicBezTo>
                    <a:pt x="0" y="18"/>
                    <a:pt x="22" y="1"/>
                    <a:pt x="44" y="1"/>
                  </a:cubicBezTo>
                  <a:lnTo>
                    <a:pt x="37760" y="1"/>
                  </a:lnTo>
                  <a:cubicBezTo>
                    <a:pt x="37782" y="1"/>
                    <a:pt x="37799" y="18"/>
                    <a:pt x="37799" y="40"/>
                  </a:cubicBezTo>
                  <a:cubicBezTo>
                    <a:pt x="37799" y="62"/>
                    <a:pt x="37782" y="83"/>
                    <a:pt x="37760" y="83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8" name="Google Shape;2428;p55"/>
          <p:cNvGrpSpPr/>
          <p:nvPr/>
        </p:nvGrpSpPr>
        <p:grpSpPr>
          <a:xfrm>
            <a:off x="444094" y="1364775"/>
            <a:ext cx="1884600" cy="1232400"/>
            <a:chOff x="634638" y="1212375"/>
            <a:chExt cx="1884600" cy="1232400"/>
          </a:xfrm>
        </p:grpSpPr>
        <p:sp>
          <p:nvSpPr>
            <p:cNvPr id="2429" name="Google Shape;2429;p55"/>
            <p:cNvSpPr/>
            <p:nvPr/>
          </p:nvSpPr>
          <p:spPr>
            <a:xfrm>
              <a:off x="634638" y="1212375"/>
              <a:ext cx="1884600" cy="12324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0" name="Google Shape;2430;p55"/>
            <p:cNvGrpSpPr/>
            <p:nvPr/>
          </p:nvGrpSpPr>
          <p:grpSpPr>
            <a:xfrm>
              <a:off x="660288" y="1336063"/>
              <a:ext cx="1833300" cy="985025"/>
              <a:chOff x="685975" y="1351575"/>
              <a:chExt cx="1833300" cy="985025"/>
            </a:xfrm>
          </p:grpSpPr>
          <p:sp>
            <p:nvSpPr>
              <p:cNvPr id="2431" name="Google Shape;2431;p55"/>
              <p:cNvSpPr txBox="1"/>
              <p:nvPr/>
            </p:nvSpPr>
            <p:spPr>
              <a:xfrm>
                <a:off x="685975" y="1351575"/>
                <a:ext cx="1833000" cy="3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32" name="Google Shape;2432;p55"/>
              <p:cNvSpPr txBox="1"/>
              <p:nvPr/>
            </p:nvSpPr>
            <p:spPr>
              <a:xfrm>
                <a:off x="685975" y="1594100"/>
                <a:ext cx="1833300" cy="7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35718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object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33" name="Google Shape;2433;p55"/>
          <p:cNvGrpSpPr/>
          <p:nvPr/>
        </p:nvGrpSpPr>
        <p:grpSpPr>
          <a:xfrm>
            <a:off x="444056" y="3309125"/>
            <a:ext cx="1884600" cy="1232400"/>
            <a:chOff x="634600" y="3156725"/>
            <a:chExt cx="1884600" cy="1232400"/>
          </a:xfrm>
        </p:grpSpPr>
        <p:sp>
          <p:nvSpPr>
            <p:cNvPr id="2434" name="Google Shape;2434;p55"/>
            <p:cNvSpPr/>
            <p:nvPr/>
          </p:nvSpPr>
          <p:spPr>
            <a:xfrm>
              <a:off x="634600" y="3156725"/>
              <a:ext cx="1884600" cy="12324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5" name="Google Shape;2435;p55"/>
            <p:cNvGrpSpPr/>
            <p:nvPr/>
          </p:nvGrpSpPr>
          <p:grpSpPr>
            <a:xfrm>
              <a:off x="660288" y="3280413"/>
              <a:ext cx="1833300" cy="985025"/>
              <a:chOff x="685975" y="1351575"/>
              <a:chExt cx="1833300" cy="985025"/>
            </a:xfrm>
          </p:grpSpPr>
          <p:sp>
            <p:nvSpPr>
              <p:cNvPr id="2436" name="Google Shape;2436;p55"/>
              <p:cNvSpPr txBox="1"/>
              <p:nvPr/>
            </p:nvSpPr>
            <p:spPr>
              <a:xfrm>
                <a:off x="685975" y="1351575"/>
                <a:ext cx="1833000" cy="3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37" name="Google Shape;2437;p55"/>
              <p:cNvSpPr txBox="1"/>
              <p:nvPr/>
            </p:nvSpPr>
            <p:spPr>
              <a:xfrm>
                <a:off x="685975" y="1594100"/>
                <a:ext cx="1833300" cy="7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mostly of hydrogen and also of helium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38" name="Google Shape;2438;p55"/>
          <p:cNvGrpSpPr/>
          <p:nvPr/>
        </p:nvGrpSpPr>
        <p:grpSpPr>
          <a:xfrm>
            <a:off x="6815344" y="1364775"/>
            <a:ext cx="1884600" cy="1232400"/>
            <a:chOff x="6701088" y="1212375"/>
            <a:chExt cx="1884600" cy="1232400"/>
          </a:xfrm>
        </p:grpSpPr>
        <p:sp>
          <p:nvSpPr>
            <p:cNvPr id="2439" name="Google Shape;2439;p55"/>
            <p:cNvSpPr/>
            <p:nvPr/>
          </p:nvSpPr>
          <p:spPr>
            <a:xfrm>
              <a:off x="6701088" y="1212375"/>
              <a:ext cx="1884600" cy="12324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0" name="Google Shape;2440;p55"/>
            <p:cNvGrpSpPr/>
            <p:nvPr/>
          </p:nvGrpSpPr>
          <p:grpSpPr>
            <a:xfrm>
              <a:off x="6726738" y="1336063"/>
              <a:ext cx="1833300" cy="985025"/>
              <a:chOff x="685975" y="1351575"/>
              <a:chExt cx="1833300" cy="985025"/>
            </a:xfrm>
          </p:grpSpPr>
          <p:sp>
            <p:nvSpPr>
              <p:cNvPr id="2441" name="Google Shape;2441;p55"/>
              <p:cNvSpPr txBox="1"/>
              <p:nvPr/>
            </p:nvSpPr>
            <p:spPr>
              <a:xfrm>
                <a:off x="685975" y="1351575"/>
                <a:ext cx="1833000" cy="3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42" name="Google Shape;2442;p55"/>
              <p:cNvSpPr txBox="1"/>
              <p:nvPr/>
            </p:nvSpPr>
            <p:spPr>
              <a:xfrm>
                <a:off x="685975" y="1594100"/>
                <a:ext cx="1833300" cy="7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11430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43" name="Google Shape;2443;p55"/>
          <p:cNvGrpSpPr/>
          <p:nvPr/>
        </p:nvGrpSpPr>
        <p:grpSpPr>
          <a:xfrm>
            <a:off x="6815306" y="3309125"/>
            <a:ext cx="1884600" cy="1232400"/>
            <a:chOff x="6701050" y="3156725"/>
            <a:chExt cx="1884600" cy="1232400"/>
          </a:xfrm>
        </p:grpSpPr>
        <p:sp>
          <p:nvSpPr>
            <p:cNvPr id="2444" name="Google Shape;2444;p55"/>
            <p:cNvSpPr/>
            <p:nvPr/>
          </p:nvSpPr>
          <p:spPr>
            <a:xfrm>
              <a:off x="6701050" y="3156725"/>
              <a:ext cx="1884600" cy="12324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5" name="Google Shape;2445;p55"/>
            <p:cNvGrpSpPr/>
            <p:nvPr/>
          </p:nvGrpSpPr>
          <p:grpSpPr>
            <a:xfrm>
              <a:off x="6726738" y="3280413"/>
              <a:ext cx="1833300" cy="985025"/>
              <a:chOff x="685975" y="1351575"/>
              <a:chExt cx="1833300" cy="985025"/>
            </a:xfrm>
          </p:grpSpPr>
          <p:sp>
            <p:nvSpPr>
              <p:cNvPr id="2446" name="Google Shape;2446;p55"/>
              <p:cNvSpPr txBox="1"/>
              <p:nvPr/>
            </p:nvSpPr>
            <p:spPr>
              <a:xfrm>
                <a:off x="685975" y="1351575"/>
                <a:ext cx="1833000" cy="3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47" name="Google Shape;2447;p55"/>
              <p:cNvSpPr txBox="1"/>
              <p:nvPr/>
            </p:nvSpPr>
            <p:spPr>
              <a:xfrm>
                <a:off x="685975" y="1594100"/>
                <a:ext cx="1833300" cy="7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11430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2448" name="Google Shape;2448;p55"/>
          <p:cNvCxnSpPr>
            <a:stCxn id="2429" idx="3"/>
            <a:endCxn id="2449" idx="2"/>
          </p:cNvCxnSpPr>
          <p:nvPr/>
        </p:nvCxnSpPr>
        <p:spPr>
          <a:xfrm>
            <a:off x="2328694" y="1980975"/>
            <a:ext cx="835200" cy="8010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450" name="Google Shape;2450;p55"/>
          <p:cNvCxnSpPr>
            <a:stCxn id="2439" idx="1"/>
            <a:endCxn id="2451" idx="6"/>
          </p:cNvCxnSpPr>
          <p:nvPr/>
        </p:nvCxnSpPr>
        <p:spPr>
          <a:xfrm flipH="1">
            <a:off x="5293444" y="1980975"/>
            <a:ext cx="1521900" cy="590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452" name="Google Shape;2452;p55"/>
          <p:cNvCxnSpPr>
            <a:stCxn id="2434" idx="3"/>
            <a:endCxn id="2453" idx="4"/>
          </p:cNvCxnSpPr>
          <p:nvPr/>
        </p:nvCxnSpPr>
        <p:spPr>
          <a:xfrm flipH="1" rot="10800000">
            <a:off x="2328656" y="3116825"/>
            <a:ext cx="2160000" cy="808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454" name="Google Shape;2454;p55"/>
          <p:cNvCxnSpPr>
            <a:stCxn id="2444" idx="1"/>
            <a:endCxn id="2455" idx="6"/>
          </p:cNvCxnSpPr>
          <p:nvPr/>
        </p:nvCxnSpPr>
        <p:spPr>
          <a:xfrm rot="10800000">
            <a:off x="6280106" y="3195125"/>
            <a:ext cx="535200" cy="730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2449" name="Google Shape;2449;p55"/>
          <p:cNvSpPr/>
          <p:nvPr/>
        </p:nvSpPr>
        <p:spPr>
          <a:xfrm>
            <a:off x="3164025" y="24470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55"/>
          <p:cNvSpPr/>
          <p:nvPr/>
        </p:nvSpPr>
        <p:spPr>
          <a:xfrm>
            <a:off x="4153725" y="24470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55"/>
          <p:cNvSpPr/>
          <p:nvPr/>
        </p:nvSpPr>
        <p:spPr>
          <a:xfrm>
            <a:off x="4623500" y="223680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55"/>
          <p:cNvSpPr/>
          <p:nvPr/>
        </p:nvSpPr>
        <p:spPr>
          <a:xfrm>
            <a:off x="5610188" y="28602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0"/>
          <p:cNvGrpSpPr/>
          <p:nvPr/>
        </p:nvGrpSpPr>
        <p:grpSpPr>
          <a:xfrm>
            <a:off x="174771" y="2657233"/>
            <a:ext cx="3682530" cy="2298161"/>
            <a:chOff x="2221092" y="1923909"/>
            <a:chExt cx="4715752" cy="2942964"/>
          </a:xfrm>
        </p:grpSpPr>
        <p:sp>
          <p:nvSpPr>
            <p:cNvPr id="393" name="Google Shape;393;p20"/>
            <p:cNvSpPr/>
            <p:nvPr/>
          </p:nvSpPr>
          <p:spPr>
            <a:xfrm>
              <a:off x="2694400" y="264558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5812250" y="2607125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6268338" y="3844325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2225713" y="389453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2996088" y="4714463"/>
              <a:ext cx="3151841" cy="152410"/>
            </a:xfrm>
            <a:custGeom>
              <a:rect b="b" l="l" r="r" t="t"/>
              <a:pathLst>
                <a:path extrusionOk="0" h="1050" w="21714">
                  <a:moveTo>
                    <a:pt x="1" y="0"/>
                  </a:moveTo>
                  <a:lnTo>
                    <a:pt x="1" y="481"/>
                  </a:lnTo>
                  <a:cubicBezTo>
                    <a:pt x="1" y="794"/>
                    <a:pt x="256" y="1049"/>
                    <a:pt x="569" y="1049"/>
                  </a:cubicBezTo>
                  <a:lnTo>
                    <a:pt x="21146" y="1049"/>
                  </a:lnTo>
                  <a:cubicBezTo>
                    <a:pt x="21462" y="1049"/>
                    <a:pt x="21714" y="794"/>
                    <a:pt x="21714" y="481"/>
                  </a:cubicBezTo>
                  <a:lnTo>
                    <a:pt x="2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3517189" y="3389077"/>
              <a:ext cx="2109646" cy="1325533"/>
            </a:xfrm>
            <a:custGeom>
              <a:rect b="b" l="l" r="r" t="t"/>
              <a:pathLst>
                <a:path extrusionOk="0" h="9132" w="14534">
                  <a:moveTo>
                    <a:pt x="872" y="0"/>
                  </a:moveTo>
                  <a:cubicBezTo>
                    <a:pt x="391" y="0"/>
                    <a:pt x="1" y="390"/>
                    <a:pt x="1" y="872"/>
                  </a:cubicBezTo>
                  <a:lnTo>
                    <a:pt x="1" y="9131"/>
                  </a:lnTo>
                  <a:lnTo>
                    <a:pt x="14534" y="9131"/>
                  </a:lnTo>
                  <a:lnTo>
                    <a:pt x="14534" y="872"/>
                  </a:lnTo>
                  <a:cubicBezTo>
                    <a:pt x="14534" y="390"/>
                    <a:pt x="14144" y="0"/>
                    <a:pt x="13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614733" y="3494748"/>
              <a:ext cx="1915287" cy="1219862"/>
            </a:xfrm>
            <a:custGeom>
              <a:rect b="b" l="l" r="r" t="t"/>
              <a:pathLst>
                <a:path extrusionOk="0" h="8404" w="13195">
                  <a:moveTo>
                    <a:pt x="1" y="1"/>
                  </a:moveTo>
                  <a:lnTo>
                    <a:pt x="1" y="8403"/>
                  </a:lnTo>
                  <a:lnTo>
                    <a:pt x="13194" y="8403"/>
                  </a:lnTo>
                  <a:lnTo>
                    <a:pt x="13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4381870" y="4714463"/>
              <a:ext cx="380300" cy="59948"/>
            </a:xfrm>
            <a:custGeom>
              <a:rect b="b" l="l" r="r" t="t"/>
              <a:pathLst>
                <a:path extrusionOk="0" h="413" w="2620">
                  <a:moveTo>
                    <a:pt x="1" y="0"/>
                  </a:moveTo>
                  <a:cubicBezTo>
                    <a:pt x="1" y="230"/>
                    <a:pt x="187" y="412"/>
                    <a:pt x="413" y="412"/>
                  </a:cubicBezTo>
                  <a:lnTo>
                    <a:pt x="2208" y="412"/>
                  </a:lnTo>
                  <a:cubicBezTo>
                    <a:pt x="2438" y="412"/>
                    <a:pt x="2620" y="230"/>
                    <a:pt x="262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3614733" y="3603612"/>
              <a:ext cx="1915287" cy="633881"/>
            </a:xfrm>
            <a:custGeom>
              <a:rect b="b" l="l" r="r" t="t"/>
              <a:pathLst>
                <a:path extrusionOk="0" h="4367" w="13195">
                  <a:moveTo>
                    <a:pt x="1" y="1"/>
                  </a:moveTo>
                  <a:lnTo>
                    <a:pt x="1" y="4297"/>
                  </a:lnTo>
                  <a:cubicBezTo>
                    <a:pt x="308" y="4163"/>
                    <a:pt x="525" y="3859"/>
                    <a:pt x="525" y="3500"/>
                  </a:cubicBezTo>
                  <a:cubicBezTo>
                    <a:pt x="525" y="3981"/>
                    <a:pt x="915" y="4367"/>
                    <a:pt x="1392" y="4367"/>
                  </a:cubicBezTo>
                  <a:cubicBezTo>
                    <a:pt x="1874" y="4367"/>
                    <a:pt x="2259" y="3981"/>
                    <a:pt x="2259" y="3500"/>
                  </a:cubicBezTo>
                  <a:cubicBezTo>
                    <a:pt x="2259" y="3981"/>
                    <a:pt x="2650" y="4367"/>
                    <a:pt x="3127" y="4367"/>
                  </a:cubicBezTo>
                  <a:cubicBezTo>
                    <a:pt x="3608" y="4367"/>
                    <a:pt x="3994" y="3981"/>
                    <a:pt x="3994" y="3500"/>
                  </a:cubicBezTo>
                  <a:cubicBezTo>
                    <a:pt x="3994" y="3981"/>
                    <a:pt x="4384" y="4367"/>
                    <a:pt x="4861" y="4367"/>
                  </a:cubicBezTo>
                  <a:cubicBezTo>
                    <a:pt x="5342" y="4367"/>
                    <a:pt x="5728" y="3981"/>
                    <a:pt x="5728" y="3500"/>
                  </a:cubicBezTo>
                  <a:cubicBezTo>
                    <a:pt x="5728" y="3981"/>
                    <a:pt x="6118" y="4367"/>
                    <a:pt x="6595" y="4367"/>
                  </a:cubicBezTo>
                  <a:cubicBezTo>
                    <a:pt x="7076" y="4367"/>
                    <a:pt x="7462" y="3981"/>
                    <a:pt x="7462" y="3500"/>
                  </a:cubicBezTo>
                  <a:cubicBezTo>
                    <a:pt x="7462" y="3981"/>
                    <a:pt x="7853" y="4367"/>
                    <a:pt x="8330" y="4367"/>
                  </a:cubicBezTo>
                  <a:cubicBezTo>
                    <a:pt x="8811" y="4367"/>
                    <a:pt x="9197" y="3981"/>
                    <a:pt x="9197" y="3500"/>
                  </a:cubicBezTo>
                  <a:cubicBezTo>
                    <a:pt x="9197" y="3981"/>
                    <a:pt x="9587" y="4367"/>
                    <a:pt x="10064" y="4367"/>
                  </a:cubicBezTo>
                  <a:cubicBezTo>
                    <a:pt x="10545" y="4367"/>
                    <a:pt x="10931" y="3981"/>
                    <a:pt x="10931" y="3500"/>
                  </a:cubicBezTo>
                  <a:cubicBezTo>
                    <a:pt x="10931" y="3981"/>
                    <a:pt x="11321" y="4367"/>
                    <a:pt x="11798" y="4367"/>
                  </a:cubicBezTo>
                  <a:cubicBezTo>
                    <a:pt x="12279" y="4367"/>
                    <a:pt x="12665" y="3981"/>
                    <a:pt x="12665" y="3500"/>
                  </a:cubicBezTo>
                  <a:cubicBezTo>
                    <a:pt x="12665" y="3859"/>
                    <a:pt x="12882" y="4163"/>
                    <a:pt x="13194" y="4297"/>
                  </a:cubicBezTo>
                  <a:lnTo>
                    <a:pt x="13194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3187400" y="3494748"/>
              <a:ext cx="601222" cy="367091"/>
            </a:xfrm>
            <a:custGeom>
              <a:rect b="b" l="l" r="r" t="t"/>
              <a:pathLst>
                <a:path extrusionOk="0" h="2529" w="4142">
                  <a:moveTo>
                    <a:pt x="2940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3439097" y="3494748"/>
              <a:ext cx="523130" cy="367091"/>
            </a:xfrm>
            <a:custGeom>
              <a:rect b="b" l="l" r="r" t="t"/>
              <a:pathLst>
                <a:path extrusionOk="0" h="2529" w="3604">
                  <a:moveTo>
                    <a:pt x="2407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690938" y="3494748"/>
              <a:ext cx="445618" cy="367091"/>
            </a:xfrm>
            <a:custGeom>
              <a:rect b="b" l="l" r="r" t="t"/>
              <a:pathLst>
                <a:path extrusionOk="0" h="2529" w="3070">
                  <a:moveTo>
                    <a:pt x="18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942635" y="3494748"/>
              <a:ext cx="368252" cy="367091"/>
            </a:xfrm>
            <a:custGeom>
              <a:rect b="b" l="l" r="r" t="t"/>
              <a:pathLst>
                <a:path extrusionOk="0" h="2529" w="2537">
                  <a:moveTo>
                    <a:pt x="1336" y="1"/>
                  </a:moveTo>
                  <a:lnTo>
                    <a:pt x="0" y="2528"/>
                  </a:lnTo>
                  <a:lnTo>
                    <a:pt x="1735" y="2528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4194331" y="3494748"/>
              <a:ext cx="290886" cy="367091"/>
            </a:xfrm>
            <a:custGeom>
              <a:rect b="b" l="l" r="r" t="t"/>
              <a:pathLst>
                <a:path extrusionOk="0" h="2529" w="2004">
                  <a:moveTo>
                    <a:pt x="803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4446173" y="3494748"/>
              <a:ext cx="251840" cy="367091"/>
            </a:xfrm>
            <a:custGeom>
              <a:rect b="b" l="l" r="r" t="t"/>
              <a:pathLst>
                <a:path extrusionOk="0" h="2529" w="1735">
                  <a:moveTo>
                    <a:pt x="2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659404" y="3494748"/>
              <a:ext cx="290305" cy="367091"/>
            </a:xfrm>
            <a:custGeom>
              <a:rect b="b" l="l" r="r" t="t"/>
              <a:pathLst>
                <a:path extrusionOk="0" h="2529" w="2000">
                  <a:moveTo>
                    <a:pt x="1" y="1"/>
                  </a:moveTo>
                  <a:lnTo>
                    <a:pt x="265" y="2528"/>
                  </a:lnTo>
                  <a:lnTo>
                    <a:pt x="2000" y="2528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833153" y="3494748"/>
              <a:ext cx="368252" cy="367091"/>
            </a:xfrm>
            <a:custGeom>
              <a:rect b="b" l="l" r="r" t="t"/>
              <a:pathLst>
                <a:path extrusionOk="0" h="2529" w="2537">
                  <a:moveTo>
                    <a:pt x="1" y="1"/>
                  </a:moveTo>
                  <a:lnTo>
                    <a:pt x="803" y="2528"/>
                  </a:lnTo>
                  <a:lnTo>
                    <a:pt x="2537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5007482" y="3494748"/>
              <a:ext cx="445763" cy="367091"/>
            </a:xfrm>
            <a:custGeom>
              <a:rect b="b" l="l" r="r" t="t"/>
              <a:pathLst>
                <a:path extrusionOk="0" h="2529" w="3071">
                  <a:moveTo>
                    <a:pt x="1" y="1"/>
                  </a:moveTo>
                  <a:lnTo>
                    <a:pt x="1336" y="2528"/>
                  </a:lnTo>
                  <a:lnTo>
                    <a:pt x="3070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5181812" y="3494748"/>
              <a:ext cx="523130" cy="367091"/>
            </a:xfrm>
            <a:custGeom>
              <a:rect b="b" l="l" r="r" t="t"/>
              <a:pathLst>
                <a:path extrusionOk="0" h="2529" w="3604">
                  <a:moveTo>
                    <a:pt x="1" y="1"/>
                  </a:moveTo>
                  <a:lnTo>
                    <a:pt x="1869" y="2528"/>
                  </a:lnTo>
                  <a:lnTo>
                    <a:pt x="3604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5356141" y="3494748"/>
              <a:ext cx="600496" cy="367091"/>
            </a:xfrm>
            <a:custGeom>
              <a:rect b="b" l="l" r="r" t="t"/>
              <a:pathLst>
                <a:path extrusionOk="0" h="2529" w="4137">
                  <a:moveTo>
                    <a:pt x="1" y="1"/>
                  </a:moveTo>
                  <a:lnTo>
                    <a:pt x="2403" y="2528"/>
                  </a:lnTo>
                  <a:lnTo>
                    <a:pt x="4137" y="2528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3187400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87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439097" y="3861693"/>
              <a:ext cx="251985" cy="267516"/>
            </a:xfrm>
            <a:custGeom>
              <a:rect b="b" l="l" r="r" t="t"/>
              <a:pathLst>
                <a:path extrusionOk="0" h="1843" w="1736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3690938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4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3942635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4194331" y="3861693"/>
              <a:ext cx="251985" cy="267516"/>
            </a:xfrm>
            <a:custGeom>
              <a:rect b="b" l="l" r="r" t="t"/>
              <a:pathLst>
                <a:path extrusionOk="0" h="1843" w="1736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4446173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8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4697869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4949566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5201262" y="3861693"/>
              <a:ext cx="251985" cy="267516"/>
            </a:xfrm>
            <a:custGeom>
              <a:rect b="b" l="l" r="r" t="t"/>
              <a:pathLst>
                <a:path extrusionOk="0" h="1843" w="1736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5453104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5704800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4152237" y="4366387"/>
              <a:ext cx="839707" cy="241243"/>
            </a:xfrm>
            <a:custGeom>
              <a:rect b="b" l="l" r="r" t="t"/>
              <a:pathLst>
                <a:path extrusionOk="0" h="1662" w="5785">
                  <a:moveTo>
                    <a:pt x="386" y="1"/>
                  </a:moveTo>
                  <a:cubicBezTo>
                    <a:pt x="174" y="1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1"/>
                    <a:pt x="5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4152237" y="4347518"/>
              <a:ext cx="839707" cy="241243"/>
            </a:xfrm>
            <a:custGeom>
              <a:rect b="b" l="l" r="r" t="t"/>
              <a:pathLst>
                <a:path extrusionOk="0" h="1662" w="5785">
                  <a:moveTo>
                    <a:pt x="386" y="0"/>
                  </a:moveTo>
                  <a:cubicBezTo>
                    <a:pt x="174" y="0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0"/>
                    <a:pt x="5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4271767" y="4435045"/>
              <a:ext cx="54868" cy="88253"/>
            </a:xfrm>
            <a:custGeom>
              <a:rect b="b" l="l" r="r" t="t"/>
              <a:pathLst>
                <a:path extrusionOk="0" h="608" w="378">
                  <a:moveTo>
                    <a:pt x="148" y="56"/>
                  </a:moveTo>
                  <a:cubicBezTo>
                    <a:pt x="226" y="56"/>
                    <a:pt x="278" y="87"/>
                    <a:pt x="278" y="156"/>
                  </a:cubicBezTo>
                  <a:cubicBezTo>
                    <a:pt x="278" y="213"/>
                    <a:pt x="230" y="256"/>
                    <a:pt x="148" y="256"/>
                  </a:cubicBezTo>
                  <a:lnTo>
                    <a:pt x="79" y="256"/>
                  </a:lnTo>
                  <a:lnTo>
                    <a:pt x="79" y="65"/>
                  </a:lnTo>
                  <a:cubicBezTo>
                    <a:pt x="92" y="61"/>
                    <a:pt x="109" y="56"/>
                    <a:pt x="148" y="56"/>
                  </a:cubicBezTo>
                  <a:close/>
                  <a:moveTo>
                    <a:pt x="144" y="317"/>
                  </a:moveTo>
                  <a:cubicBezTo>
                    <a:pt x="226" y="317"/>
                    <a:pt x="295" y="351"/>
                    <a:pt x="295" y="429"/>
                  </a:cubicBezTo>
                  <a:cubicBezTo>
                    <a:pt x="295" y="520"/>
                    <a:pt x="222" y="546"/>
                    <a:pt x="144" y="546"/>
                  </a:cubicBezTo>
                  <a:lnTo>
                    <a:pt x="79" y="546"/>
                  </a:lnTo>
                  <a:lnTo>
                    <a:pt x="79" y="317"/>
                  </a:lnTo>
                  <a:close/>
                  <a:moveTo>
                    <a:pt x="144" y="0"/>
                  </a:moveTo>
                  <a:cubicBezTo>
                    <a:pt x="87" y="0"/>
                    <a:pt x="35" y="4"/>
                    <a:pt x="1" y="13"/>
                  </a:cubicBezTo>
                  <a:lnTo>
                    <a:pt x="1" y="603"/>
                  </a:lnTo>
                  <a:cubicBezTo>
                    <a:pt x="27" y="607"/>
                    <a:pt x="66" y="607"/>
                    <a:pt x="122" y="607"/>
                  </a:cubicBezTo>
                  <a:cubicBezTo>
                    <a:pt x="217" y="607"/>
                    <a:pt x="287" y="590"/>
                    <a:pt x="326" y="551"/>
                  </a:cubicBezTo>
                  <a:cubicBezTo>
                    <a:pt x="356" y="525"/>
                    <a:pt x="378" y="486"/>
                    <a:pt x="378" y="434"/>
                  </a:cubicBezTo>
                  <a:cubicBezTo>
                    <a:pt x="378" y="343"/>
                    <a:pt x="313" y="295"/>
                    <a:pt x="256" y="282"/>
                  </a:cubicBezTo>
                  <a:cubicBezTo>
                    <a:pt x="317" y="256"/>
                    <a:pt x="356" y="208"/>
                    <a:pt x="356" y="148"/>
                  </a:cubicBezTo>
                  <a:cubicBezTo>
                    <a:pt x="356" y="100"/>
                    <a:pt x="339" y="65"/>
                    <a:pt x="304" y="43"/>
                  </a:cubicBezTo>
                  <a:cubicBezTo>
                    <a:pt x="269" y="13"/>
                    <a:pt x="217" y="0"/>
                    <a:pt x="144" y="0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4354214" y="4435625"/>
              <a:ext cx="64303" cy="88253"/>
            </a:xfrm>
            <a:custGeom>
              <a:rect b="b" l="l" r="r" t="t"/>
              <a:pathLst>
                <a:path extrusionOk="0" h="608" w="443">
                  <a:moveTo>
                    <a:pt x="1" y="0"/>
                  </a:moveTo>
                  <a:lnTo>
                    <a:pt x="1" y="352"/>
                  </a:lnTo>
                  <a:cubicBezTo>
                    <a:pt x="1" y="538"/>
                    <a:pt x="96" y="607"/>
                    <a:pt x="217" y="607"/>
                  </a:cubicBezTo>
                  <a:cubicBezTo>
                    <a:pt x="347" y="607"/>
                    <a:pt x="443" y="534"/>
                    <a:pt x="443" y="347"/>
                  </a:cubicBezTo>
                  <a:lnTo>
                    <a:pt x="443" y="0"/>
                  </a:lnTo>
                  <a:lnTo>
                    <a:pt x="365" y="0"/>
                  </a:lnTo>
                  <a:lnTo>
                    <a:pt x="365" y="356"/>
                  </a:lnTo>
                  <a:cubicBezTo>
                    <a:pt x="365" y="486"/>
                    <a:pt x="308" y="547"/>
                    <a:pt x="222" y="547"/>
                  </a:cubicBezTo>
                  <a:cubicBezTo>
                    <a:pt x="139" y="547"/>
                    <a:pt x="79" y="490"/>
                    <a:pt x="79" y="356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4442903" y="4435625"/>
              <a:ext cx="68222" cy="86946"/>
            </a:xfrm>
            <a:custGeom>
              <a:rect b="b" l="l" r="r" t="t"/>
              <a:pathLst>
                <a:path extrusionOk="0" h="599" w="470">
                  <a:moveTo>
                    <a:pt x="1" y="0"/>
                  </a:moveTo>
                  <a:lnTo>
                    <a:pt x="192" y="343"/>
                  </a:lnTo>
                  <a:lnTo>
                    <a:pt x="192" y="599"/>
                  </a:lnTo>
                  <a:lnTo>
                    <a:pt x="270" y="599"/>
                  </a:lnTo>
                  <a:lnTo>
                    <a:pt x="270" y="343"/>
                  </a:lnTo>
                  <a:lnTo>
                    <a:pt x="469" y="0"/>
                  </a:lnTo>
                  <a:lnTo>
                    <a:pt x="382" y="0"/>
                  </a:lnTo>
                  <a:lnTo>
                    <a:pt x="296" y="165"/>
                  </a:lnTo>
                  <a:cubicBezTo>
                    <a:pt x="274" y="209"/>
                    <a:pt x="252" y="248"/>
                    <a:pt x="235" y="287"/>
                  </a:cubicBezTo>
                  <a:cubicBezTo>
                    <a:pt x="213" y="248"/>
                    <a:pt x="196" y="209"/>
                    <a:pt x="174" y="165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4573832" y="4435625"/>
              <a:ext cx="65609" cy="86946"/>
            </a:xfrm>
            <a:custGeom>
              <a:rect b="b" l="l" r="r" t="t"/>
              <a:pathLst>
                <a:path extrusionOk="0" h="599" w="452">
                  <a:moveTo>
                    <a:pt x="1" y="0"/>
                  </a:moveTo>
                  <a:lnTo>
                    <a:pt x="1" y="599"/>
                  </a:lnTo>
                  <a:lnTo>
                    <a:pt x="74" y="599"/>
                  </a:lnTo>
                  <a:lnTo>
                    <a:pt x="74" y="343"/>
                  </a:lnTo>
                  <a:cubicBezTo>
                    <a:pt x="74" y="243"/>
                    <a:pt x="74" y="170"/>
                    <a:pt x="70" y="96"/>
                  </a:cubicBezTo>
                  <a:lnTo>
                    <a:pt x="70" y="96"/>
                  </a:lnTo>
                  <a:cubicBezTo>
                    <a:pt x="100" y="161"/>
                    <a:pt x="144" y="230"/>
                    <a:pt x="183" y="295"/>
                  </a:cubicBezTo>
                  <a:lnTo>
                    <a:pt x="374" y="599"/>
                  </a:lnTo>
                  <a:lnTo>
                    <a:pt x="452" y="599"/>
                  </a:lnTo>
                  <a:lnTo>
                    <a:pt x="452" y="0"/>
                  </a:lnTo>
                  <a:lnTo>
                    <a:pt x="378" y="0"/>
                  </a:lnTo>
                  <a:lnTo>
                    <a:pt x="378" y="252"/>
                  </a:lnTo>
                  <a:cubicBezTo>
                    <a:pt x="378" y="343"/>
                    <a:pt x="382" y="417"/>
                    <a:pt x="387" y="499"/>
                  </a:cubicBezTo>
                  <a:cubicBezTo>
                    <a:pt x="356" y="438"/>
                    <a:pt x="322" y="373"/>
                    <a:pt x="278" y="30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4667021" y="4434319"/>
              <a:ext cx="79398" cy="89559"/>
            </a:xfrm>
            <a:custGeom>
              <a:rect b="b" l="l" r="r" t="t"/>
              <a:pathLst>
                <a:path extrusionOk="0" h="617" w="547">
                  <a:moveTo>
                    <a:pt x="274" y="61"/>
                  </a:moveTo>
                  <a:cubicBezTo>
                    <a:pt x="404" y="61"/>
                    <a:pt x="464" y="187"/>
                    <a:pt x="464" y="304"/>
                  </a:cubicBezTo>
                  <a:cubicBezTo>
                    <a:pt x="464" y="443"/>
                    <a:pt x="395" y="556"/>
                    <a:pt x="274" y="556"/>
                  </a:cubicBezTo>
                  <a:cubicBezTo>
                    <a:pt x="152" y="556"/>
                    <a:pt x="83" y="439"/>
                    <a:pt x="83" y="313"/>
                  </a:cubicBezTo>
                  <a:cubicBezTo>
                    <a:pt x="83" y="179"/>
                    <a:pt x="148" y="61"/>
                    <a:pt x="274" y="61"/>
                  </a:cubicBezTo>
                  <a:close/>
                  <a:moveTo>
                    <a:pt x="278" y="1"/>
                  </a:moveTo>
                  <a:cubicBezTo>
                    <a:pt x="117" y="1"/>
                    <a:pt x="0" y="122"/>
                    <a:pt x="0" y="313"/>
                  </a:cubicBezTo>
                  <a:cubicBezTo>
                    <a:pt x="0" y="495"/>
                    <a:pt x="109" y="616"/>
                    <a:pt x="269" y="616"/>
                  </a:cubicBezTo>
                  <a:cubicBezTo>
                    <a:pt x="421" y="616"/>
                    <a:pt x="547" y="508"/>
                    <a:pt x="547" y="300"/>
                  </a:cubicBezTo>
                  <a:cubicBezTo>
                    <a:pt x="547" y="122"/>
                    <a:pt x="443" y="1"/>
                    <a:pt x="278" y="1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4765870" y="4435625"/>
              <a:ext cx="106397" cy="86946"/>
            </a:xfrm>
            <a:custGeom>
              <a:rect b="b" l="l" r="r" t="t"/>
              <a:pathLst>
                <a:path extrusionOk="0" h="599" w="733">
                  <a:moveTo>
                    <a:pt x="0" y="0"/>
                  </a:moveTo>
                  <a:lnTo>
                    <a:pt x="152" y="599"/>
                  </a:lnTo>
                  <a:lnTo>
                    <a:pt x="234" y="599"/>
                  </a:lnTo>
                  <a:lnTo>
                    <a:pt x="321" y="287"/>
                  </a:lnTo>
                  <a:cubicBezTo>
                    <a:pt x="343" y="209"/>
                    <a:pt x="356" y="152"/>
                    <a:pt x="364" y="92"/>
                  </a:cubicBezTo>
                  <a:lnTo>
                    <a:pt x="369" y="92"/>
                  </a:lnTo>
                  <a:cubicBezTo>
                    <a:pt x="377" y="152"/>
                    <a:pt x="390" y="209"/>
                    <a:pt x="408" y="287"/>
                  </a:cubicBezTo>
                  <a:lnTo>
                    <a:pt x="481" y="599"/>
                  </a:lnTo>
                  <a:lnTo>
                    <a:pt x="564" y="599"/>
                  </a:lnTo>
                  <a:lnTo>
                    <a:pt x="733" y="0"/>
                  </a:lnTo>
                  <a:lnTo>
                    <a:pt x="655" y="0"/>
                  </a:lnTo>
                  <a:lnTo>
                    <a:pt x="577" y="304"/>
                  </a:lnTo>
                  <a:cubicBezTo>
                    <a:pt x="555" y="378"/>
                    <a:pt x="538" y="443"/>
                    <a:pt x="529" y="508"/>
                  </a:cubicBezTo>
                  <a:lnTo>
                    <a:pt x="525" y="508"/>
                  </a:lnTo>
                  <a:cubicBezTo>
                    <a:pt x="516" y="447"/>
                    <a:pt x="499" y="373"/>
                    <a:pt x="486" y="304"/>
                  </a:cubicBezTo>
                  <a:lnTo>
                    <a:pt x="412" y="0"/>
                  </a:lnTo>
                  <a:lnTo>
                    <a:pt x="330" y="0"/>
                  </a:lnTo>
                  <a:lnTo>
                    <a:pt x="252" y="304"/>
                  </a:lnTo>
                  <a:cubicBezTo>
                    <a:pt x="230" y="378"/>
                    <a:pt x="213" y="451"/>
                    <a:pt x="200" y="512"/>
                  </a:cubicBezTo>
                  <a:cubicBezTo>
                    <a:pt x="187" y="451"/>
                    <a:pt x="174" y="378"/>
                    <a:pt x="156" y="304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4253710" y="221243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6030505" y="2439925"/>
              <a:ext cx="67496" cy="68222"/>
            </a:xfrm>
            <a:custGeom>
              <a:rect b="b" l="l" r="r" t="t"/>
              <a:pathLst>
                <a:path extrusionOk="0" h="470" w="465">
                  <a:moveTo>
                    <a:pt x="230" y="1"/>
                  </a:moveTo>
                  <a:cubicBezTo>
                    <a:pt x="104" y="1"/>
                    <a:pt x="0" y="105"/>
                    <a:pt x="0" y="235"/>
                  </a:cubicBezTo>
                  <a:cubicBezTo>
                    <a:pt x="0" y="365"/>
                    <a:pt x="104" y="469"/>
                    <a:pt x="230" y="469"/>
                  </a:cubicBezTo>
                  <a:cubicBezTo>
                    <a:pt x="360" y="469"/>
                    <a:pt x="464" y="365"/>
                    <a:pt x="464" y="235"/>
                  </a:cubicBezTo>
                  <a:cubicBezTo>
                    <a:pt x="464" y="105"/>
                    <a:pt x="360" y="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6247510" y="2357479"/>
              <a:ext cx="44852" cy="44852"/>
            </a:xfrm>
            <a:custGeom>
              <a:rect b="b" l="l" r="r" t="t"/>
              <a:pathLst>
                <a:path extrusionOk="0" h="309" w="309">
                  <a:moveTo>
                    <a:pt x="157" y="1"/>
                  </a:moveTo>
                  <a:cubicBezTo>
                    <a:pt x="70" y="1"/>
                    <a:pt x="1" y="70"/>
                    <a:pt x="1" y="153"/>
                  </a:cubicBezTo>
                  <a:cubicBezTo>
                    <a:pt x="1" y="239"/>
                    <a:pt x="70" y="309"/>
                    <a:pt x="157" y="309"/>
                  </a:cubicBezTo>
                  <a:cubicBezTo>
                    <a:pt x="239" y="309"/>
                    <a:pt x="309" y="239"/>
                    <a:pt x="309" y="153"/>
                  </a:cubicBezTo>
                  <a:cubicBezTo>
                    <a:pt x="309" y="70"/>
                    <a:pt x="239" y="1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6731597" y="3270052"/>
              <a:ext cx="119606" cy="119170"/>
            </a:xfrm>
            <a:custGeom>
              <a:rect b="b" l="l" r="r" t="t"/>
              <a:pathLst>
                <a:path extrusionOk="0" h="821" w="824">
                  <a:moveTo>
                    <a:pt x="412" y="1"/>
                  </a:moveTo>
                  <a:cubicBezTo>
                    <a:pt x="187" y="1"/>
                    <a:pt x="0" y="183"/>
                    <a:pt x="0" y="408"/>
                  </a:cubicBezTo>
                  <a:cubicBezTo>
                    <a:pt x="0" y="638"/>
                    <a:pt x="187" y="820"/>
                    <a:pt x="412" y="820"/>
                  </a:cubicBezTo>
                  <a:cubicBezTo>
                    <a:pt x="637" y="820"/>
                    <a:pt x="824" y="638"/>
                    <a:pt x="824" y="408"/>
                  </a:cubicBezTo>
                  <a:cubicBezTo>
                    <a:pt x="824" y="183"/>
                    <a:pt x="63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6851059" y="3655867"/>
              <a:ext cx="37304" cy="37885"/>
            </a:xfrm>
            <a:custGeom>
              <a:rect b="b" l="l" r="r" t="t"/>
              <a:pathLst>
                <a:path extrusionOk="0" h="261" w="257">
                  <a:moveTo>
                    <a:pt x="127" y="1"/>
                  </a:moveTo>
                  <a:cubicBezTo>
                    <a:pt x="57" y="1"/>
                    <a:pt x="1" y="61"/>
                    <a:pt x="1" y="131"/>
                  </a:cubicBezTo>
                  <a:cubicBezTo>
                    <a:pt x="1" y="200"/>
                    <a:pt x="57" y="261"/>
                    <a:pt x="127" y="261"/>
                  </a:cubicBezTo>
                  <a:cubicBezTo>
                    <a:pt x="200" y="261"/>
                    <a:pt x="257" y="200"/>
                    <a:pt x="257" y="131"/>
                  </a:cubicBezTo>
                  <a:cubicBezTo>
                    <a:pt x="257" y="61"/>
                    <a:pt x="200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6063745" y="3710009"/>
              <a:ext cx="60674" cy="60529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96" y="0"/>
                    <a:pt x="1" y="96"/>
                    <a:pt x="1" y="209"/>
                  </a:cubicBezTo>
                  <a:cubicBezTo>
                    <a:pt x="1" y="326"/>
                    <a:pt x="96" y="417"/>
                    <a:pt x="209" y="417"/>
                  </a:cubicBezTo>
                  <a:cubicBezTo>
                    <a:pt x="326" y="417"/>
                    <a:pt x="417" y="326"/>
                    <a:pt x="417" y="209"/>
                  </a:cubicBezTo>
                  <a:cubicBezTo>
                    <a:pt x="417" y="96"/>
                    <a:pt x="326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5029407" y="2972110"/>
              <a:ext cx="98268" cy="98268"/>
            </a:xfrm>
            <a:custGeom>
              <a:rect b="b" l="l" r="r" t="t"/>
              <a:pathLst>
                <a:path extrusionOk="0" h="677" w="677">
                  <a:moveTo>
                    <a:pt x="339" y="0"/>
                  </a:moveTo>
                  <a:cubicBezTo>
                    <a:pt x="152" y="0"/>
                    <a:pt x="1" y="152"/>
                    <a:pt x="1" y="338"/>
                  </a:cubicBezTo>
                  <a:cubicBezTo>
                    <a:pt x="1" y="529"/>
                    <a:pt x="152" y="677"/>
                    <a:pt x="339" y="677"/>
                  </a:cubicBezTo>
                  <a:cubicBezTo>
                    <a:pt x="525" y="677"/>
                    <a:pt x="677" y="529"/>
                    <a:pt x="677" y="338"/>
                  </a:cubicBezTo>
                  <a:cubicBezTo>
                    <a:pt x="677" y="152"/>
                    <a:pt x="525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3629272" y="1975721"/>
              <a:ext cx="41659" cy="42385"/>
            </a:xfrm>
            <a:custGeom>
              <a:rect b="b" l="l" r="r" t="t"/>
              <a:pathLst>
                <a:path extrusionOk="0" h="292" w="287">
                  <a:moveTo>
                    <a:pt x="144" y="1"/>
                  </a:moveTo>
                  <a:cubicBezTo>
                    <a:pt x="66" y="1"/>
                    <a:pt x="1" y="66"/>
                    <a:pt x="1" y="148"/>
                  </a:cubicBezTo>
                  <a:cubicBezTo>
                    <a:pt x="1" y="226"/>
                    <a:pt x="66" y="291"/>
                    <a:pt x="144" y="291"/>
                  </a:cubicBezTo>
                  <a:cubicBezTo>
                    <a:pt x="222" y="291"/>
                    <a:pt x="287" y="226"/>
                    <a:pt x="287" y="148"/>
                  </a:cubicBezTo>
                  <a:cubicBezTo>
                    <a:pt x="287" y="66"/>
                    <a:pt x="222" y="1"/>
                    <a:pt x="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2885025" y="2489711"/>
              <a:ext cx="43546" cy="43546"/>
            </a:xfrm>
            <a:custGeom>
              <a:rect b="b" l="l" r="r" t="t"/>
              <a:pathLst>
                <a:path extrusionOk="0" h="300" w="300">
                  <a:moveTo>
                    <a:pt x="148" y="0"/>
                  </a:moveTo>
                  <a:cubicBezTo>
                    <a:pt x="65" y="0"/>
                    <a:pt x="0" y="65"/>
                    <a:pt x="0" y="147"/>
                  </a:cubicBezTo>
                  <a:cubicBezTo>
                    <a:pt x="0" y="230"/>
                    <a:pt x="65" y="299"/>
                    <a:pt x="148" y="299"/>
                  </a:cubicBezTo>
                  <a:cubicBezTo>
                    <a:pt x="230" y="299"/>
                    <a:pt x="299" y="230"/>
                    <a:pt x="299" y="147"/>
                  </a:cubicBezTo>
                  <a:cubicBezTo>
                    <a:pt x="299" y="65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4780558" y="1923909"/>
              <a:ext cx="42820" cy="43546"/>
            </a:xfrm>
            <a:custGeom>
              <a:rect b="b" l="l" r="r" t="t"/>
              <a:pathLst>
                <a:path extrusionOk="0" h="300" w="295">
                  <a:moveTo>
                    <a:pt x="147" y="1"/>
                  </a:moveTo>
                  <a:cubicBezTo>
                    <a:pt x="65" y="1"/>
                    <a:pt x="0" y="70"/>
                    <a:pt x="0" y="152"/>
                  </a:cubicBezTo>
                  <a:cubicBezTo>
                    <a:pt x="0" y="235"/>
                    <a:pt x="65" y="300"/>
                    <a:pt x="147" y="300"/>
                  </a:cubicBezTo>
                  <a:cubicBezTo>
                    <a:pt x="230" y="300"/>
                    <a:pt x="295" y="235"/>
                    <a:pt x="295" y="152"/>
                  </a:cubicBezTo>
                  <a:cubicBezTo>
                    <a:pt x="295" y="70"/>
                    <a:pt x="230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2227333" y="3775472"/>
              <a:ext cx="43546" cy="43546"/>
            </a:xfrm>
            <a:custGeom>
              <a:rect b="b" l="l" r="r" t="t"/>
              <a:pathLst>
                <a:path extrusionOk="0" h="300" w="300">
                  <a:moveTo>
                    <a:pt x="148" y="0"/>
                  </a:moveTo>
                  <a:cubicBezTo>
                    <a:pt x="65" y="0"/>
                    <a:pt x="0" y="70"/>
                    <a:pt x="0" y="152"/>
                  </a:cubicBezTo>
                  <a:cubicBezTo>
                    <a:pt x="0" y="234"/>
                    <a:pt x="65" y="299"/>
                    <a:pt x="148" y="299"/>
                  </a:cubicBezTo>
                  <a:cubicBezTo>
                    <a:pt x="230" y="299"/>
                    <a:pt x="300" y="234"/>
                    <a:pt x="300" y="152"/>
                  </a:cubicBezTo>
                  <a:cubicBezTo>
                    <a:pt x="300" y="70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3008405" y="2198972"/>
              <a:ext cx="74318" cy="74318"/>
            </a:xfrm>
            <a:custGeom>
              <a:rect b="b" l="l" r="r" t="t"/>
              <a:pathLst>
                <a:path extrusionOk="0" h="512" w="512">
                  <a:moveTo>
                    <a:pt x="256" y="0"/>
                  </a:moveTo>
                  <a:cubicBezTo>
                    <a:pt x="117" y="0"/>
                    <a:pt x="0" y="113"/>
                    <a:pt x="0" y="256"/>
                  </a:cubicBezTo>
                  <a:cubicBezTo>
                    <a:pt x="0" y="395"/>
                    <a:pt x="117" y="512"/>
                    <a:pt x="256" y="512"/>
                  </a:cubicBezTo>
                  <a:cubicBezTo>
                    <a:pt x="399" y="512"/>
                    <a:pt x="512" y="395"/>
                    <a:pt x="512" y="256"/>
                  </a:cubicBezTo>
                  <a:cubicBezTo>
                    <a:pt x="512" y="113"/>
                    <a:pt x="399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719915" y="2985720"/>
              <a:ext cx="92027" cy="92752"/>
            </a:xfrm>
            <a:custGeom>
              <a:rect b="b" l="l" r="r" t="t"/>
              <a:pathLst>
                <a:path extrusionOk="0" h="639" w="634">
                  <a:moveTo>
                    <a:pt x="317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5"/>
                    <a:pt x="144" y="638"/>
                    <a:pt x="317" y="638"/>
                  </a:cubicBezTo>
                  <a:cubicBezTo>
                    <a:pt x="491" y="638"/>
                    <a:pt x="634" y="495"/>
                    <a:pt x="634" y="322"/>
                  </a:cubicBezTo>
                  <a:cubicBezTo>
                    <a:pt x="634" y="144"/>
                    <a:pt x="491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401795" y="3591614"/>
              <a:ext cx="83172" cy="83172"/>
            </a:xfrm>
            <a:custGeom>
              <a:rect b="b" l="l" r="r" t="t"/>
              <a:pathLst>
                <a:path extrusionOk="0" h="573" w="573">
                  <a:moveTo>
                    <a:pt x="287" y="0"/>
                  </a:moveTo>
                  <a:cubicBezTo>
                    <a:pt x="131" y="0"/>
                    <a:pt x="1" y="130"/>
                    <a:pt x="1" y="286"/>
                  </a:cubicBezTo>
                  <a:cubicBezTo>
                    <a:pt x="1" y="447"/>
                    <a:pt x="131" y="573"/>
                    <a:pt x="287" y="573"/>
                  </a:cubicBezTo>
                  <a:cubicBezTo>
                    <a:pt x="447" y="573"/>
                    <a:pt x="573" y="447"/>
                    <a:pt x="573" y="286"/>
                  </a:cubicBezTo>
                  <a:cubicBezTo>
                    <a:pt x="573" y="130"/>
                    <a:pt x="447" y="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2859187" y="3827001"/>
              <a:ext cx="78237" cy="78237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0" y="122"/>
                    <a:pt x="0" y="270"/>
                  </a:cubicBezTo>
                  <a:cubicBezTo>
                    <a:pt x="0" y="417"/>
                    <a:pt x="122" y="538"/>
                    <a:pt x="269" y="538"/>
                  </a:cubicBezTo>
                  <a:cubicBezTo>
                    <a:pt x="417" y="538"/>
                    <a:pt x="538" y="417"/>
                    <a:pt x="538" y="270"/>
                  </a:cubicBezTo>
                  <a:cubicBezTo>
                    <a:pt x="538" y="122"/>
                    <a:pt x="41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2221092" y="4678610"/>
              <a:ext cx="96962" cy="96962"/>
            </a:xfrm>
            <a:custGeom>
              <a:rect b="b" l="l" r="r" t="t"/>
              <a:pathLst>
                <a:path extrusionOk="0" h="668" w="668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20"/>
                    <a:pt x="152" y="668"/>
                    <a:pt x="334" y="668"/>
                  </a:cubicBezTo>
                  <a:cubicBezTo>
                    <a:pt x="520" y="668"/>
                    <a:pt x="668" y="520"/>
                    <a:pt x="668" y="334"/>
                  </a:cubicBezTo>
                  <a:cubicBezTo>
                    <a:pt x="668" y="152"/>
                    <a:pt x="52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6369729" y="4616195"/>
              <a:ext cx="86946" cy="86366"/>
            </a:xfrm>
            <a:custGeom>
              <a:rect b="b" l="l" r="r" t="t"/>
              <a:pathLst>
                <a:path extrusionOk="0" h="595" w="599">
                  <a:moveTo>
                    <a:pt x="299" y="1"/>
                  </a:moveTo>
                  <a:cubicBezTo>
                    <a:pt x="135" y="1"/>
                    <a:pt x="0" y="135"/>
                    <a:pt x="0" y="300"/>
                  </a:cubicBezTo>
                  <a:cubicBezTo>
                    <a:pt x="0" y="465"/>
                    <a:pt x="135" y="595"/>
                    <a:pt x="299" y="595"/>
                  </a:cubicBezTo>
                  <a:cubicBezTo>
                    <a:pt x="464" y="595"/>
                    <a:pt x="598" y="465"/>
                    <a:pt x="598" y="300"/>
                  </a:cubicBezTo>
                  <a:cubicBezTo>
                    <a:pt x="598" y="135"/>
                    <a:pt x="464" y="1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479715" y="2312771"/>
              <a:ext cx="133540" cy="134266"/>
            </a:xfrm>
            <a:custGeom>
              <a:rect b="b" l="l" r="r" t="t"/>
              <a:pathLst>
                <a:path extrusionOk="0" h="925" w="920">
                  <a:moveTo>
                    <a:pt x="460" y="1"/>
                  </a:moveTo>
                  <a:lnTo>
                    <a:pt x="429" y="131"/>
                  </a:lnTo>
                  <a:cubicBezTo>
                    <a:pt x="395" y="283"/>
                    <a:pt x="278" y="400"/>
                    <a:pt x="130" y="430"/>
                  </a:cubicBezTo>
                  <a:lnTo>
                    <a:pt x="0" y="461"/>
                  </a:lnTo>
                  <a:lnTo>
                    <a:pt x="130" y="491"/>
                  </a:lnTo>
                  <a:cubicBezTo>
                    <a:pt x="278" y="526"/>
                    <a:pt x="395" y="643"/>
                    <a:pt x="429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3"/>
                    <a:pt x="642" y="526"/>
                    <a:pt x="789" y="491"/>
                  </a:cubicBezTo>
                  <a:lnTo>
                    <a:pt x="919" y="461"/>
                  </a:lnTo>
                  <a:lnTo>
                    <a:pt x="789" y="430"/>
                  </a:lnTo>
                  <a:cubicBezTo>
                    <a:pt x="642" y="400"/>
                    <a:pt x="525" y="283"/>
                    <a:pt x="490" y="131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4940401" y="2305369"/>
              <a:ext cx="134266" cy="133540"/>
            </a:xfrm>
            <a:custGeom>
              <a:rect b="b" l="l" r="r" t="t"/>
              <a:pathLst>
                <a:path extrusionOk="0" h="920" w="925">
                  <a:moveTo>
                    <a:pt x="460" y="0"/>
                  </a:moveTo>
                  <a:lnTo>
                    <a:pt x="430" y="130"/>
                  </a:lnTo>
                  <a:cubicBezTo>
                    <a:pt x="400" y="278"/>
                    <a:pt x="283" y="395"/>
                    <a:pt x="131" y="429"/>
                  </a:cubicBezTo>
                  <a:lnTo>
                    <a:pt x="1" y="460"/>
                  </a:lnTo>
                  <a:lnTo>
                    <a:pt x="131" y="490"/>
                  </a:lnTo>
                  <a:cubicBezTo>
                    <a:pt x="283" y="525"/>
                    <a:pt x="400" y="642"/>
                    <a:pt x="430" y="789"/>
                  </a:cubicBezTo>
                  <a:lnTo>
                    <a:pt x="460" y="919"/>
                  </a:lnTo>
                  <a:lnTo>
                    <a:pt x="491" y="789"/>
                  </a:lnTo>
                  <a:cubicBezTo>
                    <a:pt x="525" y="642"/>
                    <a:pt x="642" y="525"/>
                    <a:pt x="790" y="490"/>
                  </a:cubicBezTo>
                  <a:lnTo>
                    <a:pt x="924" y="460"/>
                  </a:lnTo>
                  <a:lnTo>
                    <a:pt x="790" y="429"/>
                  </a:lnTo>
                  <a:cubicBezTo>
                    <a:pt x="642" y="395"/>
                    <a:pt x="525" y="278"/>
                    <a:pt x="491" y="130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6302958" y="3649625"/>
              <a:ext cx="133540" cy="134121"/>
            </a:xfrm>
            <a:custGeom>
              <a:rect b="b" l="l" r="r" t="t"/>
              <a:pathLst>
                <a:path extrusionOk="0" h="924" w="920">
                  <a:moveTo>
                    <a:pt x="460" y="0"/>
                  </a:moveTo>
                  <a:lnTo>
                    <a:pt x="430" y="130"/>
                  </a:lnTo>
                  <a:cubicBezTo>
                    <a:pt x="395" y="282"/>
                    <a:pt x="278" y="399"/>
                    <a:pt x="131" y="429"/>
                  </a:cubicBezTo>
                  <a:lnTo>
                    <a:pt x="1" y="460"/>
                  </a:lnTo>
                  <a:lnTo>
                    <a:pt x="131" y="490"/>
                  </a:lnTo>
                  <a:cubicBezTo>
                    <a:pt x="278" y="525"/>
                    <a:pt x="395" y="642"/>
                    <a:pt x="430" y="789"/>
                  </a:cubicBezTo>
                  <a:lnTo>
                    <a:pt x="460" y="924"/>
                  </a:lnTo>
                  <a:lnTo>
                    <a:pt x="490" y="789"/>
                  </a:lnTo>
                  <a:cubicBezTo>
                    <a:pt x="525" y="642"/>
                    <a:pt x="642" y="525"/>
                    <a:pt x="790" y="490"/>
                  </a:cubicBezTo>
                  <a:lnTo>
                    <a:pt x="920" y="460"/>
                  </a:lnTo>
                  <a:lnTo>
                    <a:pt x="790" y="429"/>
                  </a:lnTo>
                  <a:cubicBezTo>
                    <a:pt x="642" y="399"/>
                    <a:pt x="525" y="282"/>
                    <a:pt x="490" y="130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6009748" y="2131622"/>
              <a:ext cx="134121" cy="134121"/>
            </a:xfrm>
            <a:custGeom>
              <a:rect b="b" l="l" r="r" t="t"/>
              <a:pathLst>
                <a:path extrusionOk="0" h="924" w="924">
                  <a:moveTo>
                    <a:pt x="460" y="0"/>
                  </a:moveTo>
                  <a:lnTo>
                    <a:pt x="429" y="131"/>
                  </a:lnTo>
                  <a:cubicBezTo>
                    <a:pt x="399" y="282"/>
                    <a:pt x="282" y="395"/>
                    <a:pt x="130" y="430"/>
                  </a:cubicBezTo>
                  <a:lnTo>
                    <a:pt x="0" y="460"/>
                  </a:lnTo>
                  <a:lnTo>
                    <a:pt x="130" y="490"/>
                  </a:lnTo>
                  <a:cubicBezTo>
                    <a:pt x="282" y="525"/>
                    <a:pt x="399" y="642"/>
                    <a:pt x="429" y="790"/>
                  </a:cubicBezTo>
                  <a:lnTo>
                    <a:pt x="460" y="924"/>
                  </a:lnTo>
                  <a:lnTo>
                    <a:pt x="490" y="790"/>
                  </a:lnTo>
                  <a:cubicBezTo>
                    <a:pt x="525" y="642"/>
                    <a:pt x="642" y="525"/>
                    <a:pt x="794" y="490"/>
                  </a:cubicBezTo>
                  <a:lnTo>
                    <a:pt x="924" y="460"/>
                  </a:lnTo>
                  <a:lnTo>
                    <a:pt x="794" y="430"/>
                  </a:lnTo>
                  <a:cubicBezTo>
                    <a:pt x="642" y="395"/>
                    <a:pt x="525" y="282"/>
                    <a:pt x="490" y="131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02722" y="4592390"/>
              <a:ext cx="134121" cy="134121"/>
            </a:xfrm>
            <a:custGeom>
              <a:rect b="b" l="l" r="r" t="t"/>
              <a:pathLst>
                <a:path extrusionOk="0" h="924" w="924">
                  <a:moveTo>
                    <a:pt x="460" y="0"/>
                  </a:moveTo>
                  <a:lnTo>
                    <a:pt x="429" y="134"/>
                  </a:lnTo>
                  <a:cubicBezTo>
                    <a:pt x="395" y="282"/>
                    <a:pt x="282" y="399"/>
                    <a:pt x="130" y="434"/>
                  </a:cubicBezTo>
                  <a:lnTo>
                    <a:pt x="0" y="464"/>
                  </a:lnTo>
                  <a:lnTo>
                    <a:pt x="130" y="494"/>
                  </a:lnTo>
                  <a:cubicBezTo>
                    <a:pt x="282" y="529"/>
                    <a:pt x="395" y="642"/>
                    <a:pt x="429" y="793"/>
                  </a:cubicBezTo>
                  <a:lnTo>
                    <a:pt x="460" y="924"/>
                  </a:lnTo>
                  <a:lnTo>
                    <a:pt x="490" y="793"/>
                  </a:lnTo>
                  <a:cubicBezTo>
                    <a:pt x="525" y="642"/>
                    <a:pt x="642" y="529"/>
                    <a:pt x="789" y="494"/>
                  </a:cubicBezTo>
                  <a:lnTo>
                    <a:pt x="924" y="464"/>
                  </a:lnTo>
                  <a:lnTo>
                    <a:pt x="789" y="434"/>
                  </a:lnTo>
                  <a:cubicBezTo>
                    <a:pt x="642" y="399"/>
                    <a:pt x="525" y="282"/>
                    <a:pt x="490" y="134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572230" y="2668986"/>
              <a:ext cx="133540" cy="134121"/>
            </a:xfrm>
            <a:custGeom>
              <a:rect b="b" l="l" r="r" t="t"/>
              <a:pathLst>
                <a:path extrusionOk="0" h="924" w="920">
                  <a:moveTo>
                    <a:pt x="460" y="0"/>
                  </a:moveTo>
                  <a:lnTo>
                    <a:pt x="430" y="135"/>
                  </a:lnTo>
                  <a:cubicBezTo>
                    <a:pt x="395" y="282"/>
                    <a:pt x="278" y="399"/>
                    <a:pt x="131" y="434"/>
                  </a:cubicBezTo>
                  <a:lnTo>
                    <a:pt x="0" y="464"/>
                  </a:lnTo>
                  <a:lnTo>
                    <a:pt x="131" y="495"/>
                  </a:lnTo>
                  <a:cubicBezTo>
                    <a:pt x="278" y="529"/>
                    <a:pt x="395" y="642"/>
                    <a:pt x="430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2"/>
                    <a:pt x="642" y="529"/>
                    <a:pt x="790" y="495"/>
                  </a:cubicBezTo>
                  <a:lnTo>
                    <a:pt x="920" y="464"/>
                  </a:lnTo>
                  <a:lnTo>
                    <a:pt x="790" y="434"/>
                  </a:lnTo>
                  <a:cubicBezTo>
                    <a:pt x="642" y="399"/>
                    <a:pt x="525" y="282"/>
                    <a:pt x="490" y="135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2299759" y="2973651"/>
              <a:ext cx="134121" cy="134266"/>
            </a:xfrm>
            <a:custGeom>
              <a:rect b="b" l="l" r="r" t="t"/>
              <a:pathLst>
                <a:path extrusionOk="0" h="925" w="924">
                  <a:moveTo>
                    <a:pt x="460" y="1"/>
                  </a:moveTo>
                  <a:lnTo>
                    <a:pt x="430" y="135"/>
                  </a:lnTo>
                  <a:cubicBezTo>
                    <a:pt x="395" y="282"/>
                    <a:pt x="282" y="400"/>
                    <a:pt x="130" y="434"/>
                  </a:cubicBezTo>
                  <a:lnTo>
                    <a:pt x="0" y="465"/>
                  </a:lnTo>
                  <a:lnTo>
                    <a:pt x="130" y="495"/>
                  </a:lnTo>
                  <a:cubicBezTo>
                    <a:pt x="282" y="530"/>
                    <a:pt x="395" y="642"/>
                    <a:pt x="430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2"/>
                    <a:pt x="642" y="530"/>
                    <a:pt x="789" y="495"/>
                  </a:cubicBezTo>
                  <a:lnTo>
                    <a:pt x="924" y="465"/>
                  </a:lnTo>
                  <a:lnTo>
                    <a:pt x="789" y="434"/>
                  </a:lnTo>
                  <a:cubicBezTo>
                    <a:pt x="642" y="400"/>
                    <a:pt x="525" y="282"/>
                    <a:pt x="490" y="135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724485" y="4627517"/>
              <a:ext cx="99575" cy="98994"/>
            </a:xfrm>
            <a:custGeom>
              <a:rect b="b" l="l" r="r" t="t"/>
              <a:pathLst>
                <a:path extrusionOk="0" h="682" w="686">
                  <a:moveTo>
                    <a:pt x="343" y="1"/>
                  </a:moveTo>
                  <a:lnTo>
                    <a:pt x="321" y="96"/>
                  </a:lnTo>
                  <a:cubicBezTo>
                    <a:pt x="295" y="205"/>
                    <a:pt x="209" y="291"/>
                    <a:pt x="100" y="317"/>
                  </a:cubicBezTo>
                  <a:lnTo>
                    <a:pt x="1" y="339"/>
                  </a:lnTo>
                  <a:lnTo>
                    <a:pt x="100" y="361"/>
                  </a:lnTo>
                  <a:cubicBezTo>
                    <a:pt x="209" y="387"/>
                    <a:pt x="295" y="473"/>
                    <a:pt x="321" y="586"/>
                  </a:cubicBezTo>
                  <a:lnTo>
                    <a:pt x="343" y="682"/>
                  </a:lnTo>
                  <a:lnTo>
                    <a:pt x="365" y="586"/>
                  </a:lnTo>
                  <a:cubicBezTo>
                    <a:pt x="391" y="473"/>
                    <a:pt x="478" y="387"/>
                    <a:pt x="590" y="361"/>
                  </a:cubicBezTo>
                  <a:lnTo>
                    <a:pt x="686" y="339"/>
                  </a:lnTo>
                  <a:lnTo>
                    <a:pt x="590" y="317"/>
                  </a:lnTo>
                  <a:cubicBezTo>
                    <a:pt x="478" y="291"/>
                    <a:pt x="391" y="205"/>
                    <a:pt x="365" y="96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0"/>
          <p:cNvSpPr txBox="1"/>
          <p:nvPr>
            <p:ph type="title"/>
          </p:nvPr>
        </p:nvSpPr>
        <p:spPr>
          <a:xfrm>
            <a:off x="457200" y="153225"/>
            <a:ext cx="8229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Business Value</a:t>
            </a:r>
            <a:endParaRPr sz="2400"/>
          </a:p>
        </p:txBody>
      </p:sp>
      <p:grpSp>
        <p:nvGrpSpPr>
          <p:cNvPr id="458" name="Google Shape;458;p20"/>
          <p:cNvGrpSpPr/>
          <p:nvPr/>
        </p:nvGrpSpPr>
        <p:grpSpPr>
          <a:xfrm>
            <a:off x="608324" y="3149520"/>
            <a:ext cx="381421" cy="521068"/>
            <a:chOff x="2776288" y="2554319"/>
            <a:chExt cx="488438" cy="667265"/>
          </a:xfrm>
        </p:grpSpPr>
        <p:sp>
          <p:nvSpPr>
            <p:cNvPr id="459" name="Google Shape;459;p20"/>
            <p:cNvSpPr/>
            <p:nvPr/>
          </p:nvSpPr>
          <p:spPr>
            <a:xfrm>
              <a:off x="2803286" y="2697875"/>
              <a:ext cx="433861" cy="433135"/>
            </a:xfrm>
            <a:custGeom>
              <a:rect b="b" l="l" r="r" t="t"/>
              <a:pathLst>
                <a:path extrusionOk="0" h="2984" w="2989">
                  <a:moveTo>
                    <a:pt x="1" y="0"/>
                  </a:moveTo>
                  <a:lnTo>
                    <a:pt x="1" y="2983"/>
                  </a:lnTo>
                  <a:lnTo>
                    <a:pt x="2988" y="2983"/>
                  </a:lnTo>
                  <a:lnTo>
                    <a:pt x="29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27247" y="2554319"/>
              <a:ext cx="186521" cy="178828"/>
            </a:xfrm>
            <a:custGeom>
              <a:rect b="b" l="l" r="r" t="t"/>
              <a:pathLst>
                <a:path extrusionOk="0" h="1232" w="1285">
                  <a:moveTo>
                    <a:pt x="643" y="1"/>
                  </a:moveTo>
                  <a:cubicBezTo>
                    <a:pt x="287" y="1"/>
                    <a:pt x="1" y="291"/>
                    <a:pt x="1" y="642"/>
                  </a:cubicBezTo>
                  <a:lnTo>
                    <a:pt x="1" y="1175"/>
                  </a:lnTo>
                  <a:cubicBezTo>
                    <a:pt x="1" y="1206"/>
                    <a:pt x="27" y="1232"/>
                    <a:pt x="57" y="1232"/>
                  </a:cubicBezTo>
                  <a:cubicBezTo>
                    <a:pt x="88" y="1232"/>
                    <a:pt x="114" y="1206"/>
                    <a:pt x="114" y="1175"/>
                  </a:cubicBezTo>
                  <a:lnTo>
                    <a:pt x="114" y="642"/>
                  </a:lnTo>
                  <a:cubicBezTo>
                    <a:pt x="114" y="352"/>
                    <a:pt x="352" y="118"/>
                    <a:pt x="643" y="118"/>
                  </a:cubicBezTo>
                  <a:cubicBezTo>
                    <a:pt x="933" y="118"/>
                    <a:pt x="1167" y="352"/>
                    <a:pt x="1167" y="642"/>
                  </a:cubicBezTo>
                  <a:lnTo>
                    <a:pt x="1167" y="1175"/>
                  </a:lnTo>
                  <a:cubicBezTo>
                    <a:pt x="1167" y="1206"/>
                    <a:pt x="1193" y="1232"/>
                    <a:pt x="1228" y="1232"/>
                  </a:cubicBezTo>
                  <a:cubicBezTo>
                    <a:pt x="1258" y="1232"/>
                    <a:pt x="1284" y="1206"/>
                    <a:pt x="1284" y="1175"/>
                  </a:cubicBezTo>
                  <a:lnTo>
                    <a:pt x="1284" y="642"/>
                  </a:lnTo>
                  <a:cubicBezTo>
                    <a:pt x="1284" y="291"/>
                    <a:pt x="998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776288" y="3130864"/>
              <a:ext cx="488438" cy="90720"/>
            </a:xfrm>
            <a:custGeom>
              <a:rect b="b" l="l" r="r" t="t"/>
              <a:pathLst>
                <a:path extrusionOk="0" h="625" w="3365">
                  <a:moveTo>
                    <a:pt x="187" y="0"/>
                  </a:moveTo>
                  <a:lnTo>
                    <a:pt x="0" y="624"/>
                  </a:lnTo>
                  <a:lnTo>
                    <a:pt x="3365" y="624"/>
                  </a:lnTo>
                  <a:lnTo>
                    <a:pt x="3174" y="0"/>
                  </a:lnTo>
                  <a:close/>
                </a:path>
              </a:pathLst>
            </a:custGeom>
            <a:solidFill>
              <a:srgbClr val="00B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1792667" y="2932653"/>
            <a:ext cx="459066" cy="434582"/>
            <a:chOff x="4292927" y="2276604"/>
            <a:chExt cx="587868" cy="556515"/>
          </a:xfrm>
        </p:grpSpPr>
        <p:sp>
          <p:nvSpPr>
            <p:cNvPr id="463" name="Google Shape;463;p20"/>
            <p:cNvSpPr/>
            <p:nvPr/>
          </p:nvSpPr>
          <p:spPr>
            <a:xfrm>
              <a:off x="4292927" y="2326972"/>
              <a:ext cx="525017" cy="506147"/>
            </a:xfrm>
            <a:custGeom>
              <a:rect b="b" l="l" r="r" t="t"/>
              <a:pathLst>
                <a:path extrusionOk="0" h="3487" w="3617">
                  <a:moveTo>
                    <a:pt x="1808" y="0"/>
                  </a:moveTo>
                  <a:cubicBezTo>
                    <a:pt x="811" y="0"/>
                    <a:pt x="0" y="655"/>
                    <a:pt x="0" y="1462"/>
                  </a:cubicBezTo>
                  <a:cubicBezTo>
                    <a:pt x="0" y="1977"/>
                    <a:pt x="330" y="2433"/>
                    <a:pt x="828" y="2693"/>
                  </a:cubicBezTo>
                  <a:lnTo>
                    <a:pt x="1214" y="3486"/>
                  </a:lnTo>
                  <a:lnTo>
                    <a:pt x="1501" y="2905"/>
                  </a:lnTo>
                  <a:cubicBezTo>
                    <a:pt x="1600" y="2918"/>
                    <a:pt x="1704" y="2927"/>
                    <a:pt x="1808" y="2927"/>
                  </a:cubicBezTo>
                  <a:cubicBezTo>
                    <a:pt x="2810" y="2927"/>
                    <a:pt x="3616" y="2272"/>
                    <a:pt x="3616" y="1462"/>
                  </a:cubicBezTo>
                  <a:cubicBezTo>
                    <a:pt x="3616" y="655"/>
                    <a:pt x="2810" y="0"/>
                    <a:pt x="1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4343876" y="2326972"/>
              <a:ext cx="474068" cy="407879"/>
            </a:xfrm>
            <a:custGeom>
              <a:rect b="b" l="l" r="r" t="t"/>
              <a:pathLst>
                <a:path extrusionOk="0" h="2810" w="3266">
                  <a:moveTo>
                    <a:pt x="1457" y="0"/>
                  </a:moveTo>
                  <a:cubicBezTo>
                    <a:pt x="1184" y="0"/>
                    <a:pt x="924" y="48"/>
                    <a:pt x="690" y="139"/>
                  </a:cubicBezTo>
                  <a:cubicBezTo>
                    <a:pt x="269" y="404"/>
                    <a:pt x="1" y="820"/>
                    <a:pt x="1" y="1284"/>
                  </a:cubicBezTo>
                  <a:cubicBezTo>
                    <a:pt x="1" y="2095"/>
                    <a:pt x="811" y="2749"/>
                    <a:pt x="1809" y="2749"/>
                  </a:cubicBezTo>
                  <a:cubicBezTo>
                    <a:pt x="1917" y="2749"/>
                    <a:pt x="2021" y="2741"/>
                    <a:pt x="2121" y="2728"/>
                  </a:cubicBezTo>
                  <a:lnTo>
                    <a:pt x="2160" y="2810"/>
                  </a:lnTo>
                  <a:cubicBezTo>
                    <a:pt x="2810" y="2589"/>
                    <a:pt x="3265" y="2069"/>
                    <a:pt x="3265" y="1462"/>
                  </a:cubicBezTo>
                  <a:cubicBezTo>
                    <a:pt x="3265" y="655"/>
                    <a:pt x="2459" y="0"/>
                    <a:pt x="1457" y="0"/>
                  </a:cubicBezTo>
                  <a:close/>
                </a:path>
              </a:pathLst>
            </a:custGeom>
            <a:solidFill>
              <a:srgbClr val="0083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4355778" y="2276604"/>
              <a:ext cx="525017" cy="506727"/>
            </a:xfrm>
            <a:custGeom>
              <a:rect b="b" l="l" r="r" t="t"/>
              <a:pathLst>
                <a:path extrusionOk="0" h="3491" w="3617">
                  <a:moveTo>
                    <a:pt x="1809" y="1"/>
                  </a:moveTo>
                  <a:cubicBezTo>
                    <a:pt x="812" y="1"/>
                    <a:pt x="1" y="660"/>
                    <a:pt x="1" y="1466"/>
                  </a:cubicBezTo>
                  <a:cubicBezTo>
                    <a:pt x="1" y="2272"/>
                    <a:pt x="812" y="2927"/>
                    <a:pt x="1809" y="2927"/>
                  </a:cubicBezTo>
                  <a:cubicBezTo>
                    <a:pt x="1917" y="2927"/>
                    <a:pt x="2017" y="2923"/>
                    <a:pt x="2121" y="2905"/>
                  </a:cubicBezTo>
                  <a:lnTo>
                    <a:pt x="2403" y="3491"/>
                  </a:lnTo>
                  <a:lnTo>
                    <a:pt x="2789" y="2697"/>
                  </a:lnTo>
                  <a:cubicBezTo>
                    <a:pt x="3287" y="2433"/>
                    <a:pt x="3617" y="1982"/>
                    <a:pt x="3617" y="1466"/>
                  </a:cubicBezTo>
                  <a:cubicBezTo>
                    <a:pt x="3617" y="660"/>
                    <a:pt x="2810" y="1"/>
                    <a:pt x="1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0"/>
          <p:cNvGrpSpPr/>
          <p:nvPr/>
        </p:nvGrpSpPr>
        <p:grpSpPr>
          <a:xfrm>
            <a:off x="3030533" y="3326912"/>
            <a:ext cx="406472" cy="237014"/>
            <a:chOff x="5878105" y="2781482"/>
            <a:chExt cx="520517" cy="303514"/>
          </a:xfrm>
        </p:grpSpPr>
        <p:sp>
          <p:nvSpPr>
            <p:cNvPr id="467" name="Google Shape;467;p20"/>
            <p:cNvSpPr/>
            <p:nvPr/>
          </p:nvSpPr>
          <p:spPr>
            <a:xfrm>
              <a:off x="5878105" y="2781482"/>
              <a:ext cx="520517" cy="303514"/>
            </a:xfrm>
            <a:custGeom>
              <a:rect b="b" l="l" r="r" t="t"/>
              <a:pathLst>
                <a:path extrusionOk="0" h="2091" w="3586">
                  <a:moveTo>
                    <a:pt x="195" y="1"/>
                  </a:moveTo>
                  <a:cubicBezTo>
                    <a:pt x="87" y="1"/>
                    <a:pt x="0" y="92"/>
                    <a:pt x="0" y="200"/>
                  </a:cubicBezTo>
                  <a:lnTo>
                    <a:pt x="0" y="1895"/>
                  </a:lnTo>
                  <a:cubicBezTo>
                    <a:pt x="0" y="2004"/>
                    <a:pt x="87" y="2091"/>
                    <a:pt x="195" y="2091"/>
                  </a:cubicBezTo>
                  <a:lnTo>
                    <a:pt x="3391" y="2091"/>
                  </a:lnTo>
                  <a:cubicBezTo>
                    <a:pt x="3499" y="2091"/>
                    <a:pt x="3586" y="2004"/>
                    <a:pt x="3586" y="1895"/>
                  </a:cubicBezTo>
                  <a:lnTo>
                    <a:pt x="3586" y="200"/>
                  </a:lnTo>
                  <a:cubicBezTo>
                    <a:pt x="3586" y="92"/>
                    <a:pt x="3499" y="1"/>
                    <a:pt x="3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5878105" y="2843172"/>
              <a:ext cx="520517" cy="61835"/>
            </a:xfrm>
            <a:custGeom>
              <a:rect b="b" l="l" r="r" t="t"/>
              <a:pathLst>
                <a:path extrusionOk="0" h="426" w="3586">
                  <a:moveTo>
                    <a:pt x="0" y="1"/>
                  </a:moveTo>
                  <a:lnTo>
                    <a:pt x="0" y="425"/>
                  </a:lnTo>
                  <a:lnTo>
                    <a:pt x="3586" y="425"/>
                  </a:lnTo>
                  <a:lnTo>
                    <a:pt x="3586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5923973" y="2924312"/>
              <a:ext cx="217293" cy="18434"/>
            </a:xfrm>
            <a:custGeom>
              <a:rect b="b" l="l" r="r" t="t"/>
              <a:pathLst>
                <a:path extrusionOk="0" h="127" w="1497">
                  <a:moveTo>
                    <a:pt x="66" y="1"/>
                  </a:moveTo>
                  <a:cubicBezTo>
                    <a:pt x="31" y="1"/>
                    <a:pt x="1" y="27"/>
                    <a:pt x="1" y="66"/>
                  </a:cubicBezTo>
                  <a:cubicBezTo>
                    <a:pt x="1" y="101"/>
                    <a:pt x="31" y="127"/>
                    <a:pt x="66" y="127"/>
                  </a:cubicBezTo>
                  <a:lnTo>
                    <a:pt x="1431" y="127"/>
                  </a:lnTo>
                  <a:cubicBezTo>
                    <a:pt x="1466" y="127"/>
                    <a:pt x="1496" y="101"/>
                    <a:pt x="1496" y="66"/>
                  </a:cubicBezTo>
                  <a:cubicBezTo>
                    <a:pt x="1496" y="27"/>
                    <a:pt x="1466" y="1"/>
                    <a:pt x="1431" y="1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5923973" y="2962197"/>
              <a:ext cx="428780" cy="19015"/>
            </a:xfrm>
            <a:custGeom>
              <a:rect b="b" l="l" r="r" t="t"/>
              <a:pathLst>
                <a:path extrusionOk="0" h="131" w="2954">
                  <a:moveTo>
                    <a:pt x="66" y="0"/>
                  </a:moveTo>
                  <a:cubicBezTo>
                    <a:pt x="31" y="0"/>
                    <a:pt x="1" y="30"/>
                    <a:pt x="1" y="65"/>
                  </a:cubicBezTo>
                  <a:cubicBezTo>
                    <a:pt x="1" y="100"/>
                    <a:pt x="31" y="130"/>
                    <a:pt x="66" y="130"/>
                  </a:cubicBezTo>
                  <a:lnTo>
                    <a:pt x="2888" y="130"/>
                  </a:lnTo>
                  <a:cubicBezTo>
                    <a:pt x="2923" y="130"/>
                    <a:pt x="2953" y="100"/>
                    <a:pt x="2953" y="65"/>
                  </a:cubicBezTo>
                  <a:cubicBezTo>
                    <a:pt x="2953" y="30"/>
                    <a:pt x="2923" y="0"/>
                    <a:pt x="2888" y="0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5923973" y="3000517"/>
              <a:ext cx="428780" cy="18434"/>
            </a:xfrm>
            <a:custGeom>
              <a:rect b="b" l="l" r="r" t="t"/>
              <a:pathLst>
                <a:path extrusionOk="0" h="127" w="2954">
                  <a:moveTo>
                    <a:pt x="66" y="1"/>
                  </a:moveTo>
                  <a:cubicBezTo>
                    <a:pt x="31" y="1"/>
                    <a:pt x="1" y="27"/>
                    <a:pt x="1" y="66"/>
                  </a:cubicBezTo>
                  <a:cubicBezTo>
                    <a:pt x="1" y="100"/>
                    <a:pt x="31" y="126"/>
                    <a:pt x="66" y="126"/>
                  </a:cubicBezTo>
                  <a:lnTo>
                    <a:pt x="2888" y="126"/>
                  </a:lnTo>
                  <a:cubicBezTo>
                    <a:pt x="2923" y="126"/>
                    <a:pt x="2953" y="100"/>
                    <a:pt x="2953" y="66"/>
                  </a:cubicBezTo>
                  <a:cubicBezTo>
                    <a:pt x="2953" y="27"/>
                    <a:pt x="2923" y="1"/>
                    <a:pt x="2888" y="1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5923973" y="3038257"/>
              <a:ext cx="428780" cy="19015"/>
            </a:xfrm>
            <a:custGeom>
              <a:rect b="b" l="l" r="r" t="t"/>
              <a:pathLst>
                <a:path extrusionOk="0" h="131" w="2954">
                  <a:moveTo>
                    <a:pt x="66" y="1"/>
                  </a:moveTo>
                  <a:cubicBezTo>
                    <a:pt x="31" y="1"/>
                    <a:pt x="1" y="31"/>
                    <a:pt x="1" y="66"/>
                  </a:cubicBezTo>
                  <a:cubicBezTo>
                    <a:pt x="1" y="100"/>
                    <a:pt x="31" y="131"/>
                    <a:pt x="66" y="131"/>
                  </a:cubicBezTo>
                  <a:lnTo>
                    <a:pt x="2888" y="131"/>
                  </a:lnTo>
                  <a:cubicBezTo>
                    <a:pt x="2923" y="131"/>
                    <a:pt x="2953" y="100"/>
                    <a:pt x="2953" y="66"/>
                  </a:cubicBezTo>
                  <a:cubicBezTo>
                    <a:pt x="2953" y="31"/>
                    <a:pt x="2923" y="1"/>
                    <a:pt x="2888" y="1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0"/>
          <p:cNvGrpSpPr/>
          <p:nvPr/>
        </p:nvGrpSpPr>
        <p:grpSpPr>
          <a:xfrm>
            <a:off x="189286" y="4217889"/>
            <a:ext cx="454194" cy="503385"/>
            <a:chOff x="2239679" y="3922443"/>
            <a:chExt cx="581629" cy="644622"/>
          </a:xfrm>
        </p:grpSpPr>
        <p:sp>
          <p:nvSpPr>
            <p:cNvPr id="474" name="Google Shape;474;p20"/>
            <p:cNvSpPr/>
            <p:nvPr/>
          </p:nvSpPr>
          <p:spPr>
            <a:xfrm>
              <a:off x="2239679" y="4176750"/>
              <a:ext cx="193924" cy="390315"/>
            </a:xfrm>
            <a:custGeom>
              <a:rect b="b" l="l" r="r" t="t"/>
              <a:pathLst>
                <a:path extrusionOk="0" h="2689" w="1336">
                  <a:moveTo>
                    <a:pt x="1335" y="0"/>
                  </a:moveTo>
                  <a:lnTo>
                    <a:pt x="0" y="637"/>
                  </a:lnTo>
                  <a:lnTo>
                    <a:pt x="0" y="2688"/>
                  </a:lnTo>
                  <a:lnTo>
                    <a:pt x="1335" y="205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2433459" y="4176750"/>
              <a:ext cx="193924" cy="390315"/>
            </a:xfrm>
            <a:custGeom>
              <a:rect b="b" l="l" r="r" t="t"/>
              <a:pathLst>
                <a:path extrusionOk="0" h="2689" w="1336">
                  <a:moveTo>
                    <a:pt x="0" y="0"/>
                  </a:moveTo>
                  <a:lnTo>
                    <a:pt x="0" y="2055"/>
                  </a:lnTo>
                  <a:lnTo>
                    <a:pt x="1336" y="2688"/>
                  </a:lnTo>
                  <a:lnTo>
                    <a:pt x="133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2627240" y="4176750"/>
              <a:ext cx="194069" cy="390315"/>
            </a:xfrm>
            <a:custGeom>
              <a:rect b="b" l="l" r="r" t="t"/>
              <a:pathLst>
                <a:path extrusionOk="0" h="2689" w="1337">
                  <a:moveTo>
                    <a:pt x="1336" y="0"/>
                  </a:moveTo>
                  <a:lnTo>
                    <a:pt x="1" y="637"/>
                  </a:lnTo>
                  <a:lnTo>
                    <a:pt x="1" y="2688"/>
                  </a:lnTo>
                  <a:lnTo>
                    <a:pt x="1336" y="2055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2334029" y="3922443"/>
              <a:ext cx="429361" cy="491196"/>
            </a:xfrm>
            <a:custGeom>
              <a:rect b="b" l="l" r="r" t="t"/>
              <a:pathLst>
                <a:path extrusionOk="0" h="3384" w="2958">
                  <a:moveTo>
                    <a:pt x="1479" y="347"/>
                  </a:moveTo>
                  <a:cubicBezTo>
                    <a:pt x="2121" y="347"/>
                    <a:pt x="2519" y="1041"/>
                    <a:pt x="2199" y="1596"/>
                  </a:cubicBezTo>
                  <a:cubicBezTo>
                    <a:pt x="2038" y="1873"/>
                    <a:pt x="1759" y="2012"/>
                    <a:pt x="1479" y="2012"/>
                  </a:cubicBezTo>
                  <a:cubicBezTo>
                    <a:pt x="1199" y="2012"/>
                    <a:pt x="920" y="1873"/>
                    <a:pt x="759" y="1596"/>
                  </a:cubicBezTo>
                  <a:cubicBezTo>
                    <a:pt x="438" y="1041"/>
                    <a:pt x="837" y="347"/>
                    <a:pt x="1479" y="347"/>
                  </a:cubicBezTo>
                  <a:close/>
                  <a:moveTo>
                    <a:pt x="1479" y="0"/>
                  </a:moveTo>
                  <a:cubicBezTo>
                    <a:pt x="568" y="0"/>
                    <a:pt x="0" y="980"/>
                    <a:pt x="456" y="1769"/>
                  </a:cubicBezTo>
                  <a:lnTo>
                    <a:pt x="1344" y="3309"/>
                  </a:lnTo>
                  <a:cubicBezTo>
                    <a:pt x="1375" y="3358"/>
                    <a:pt x="1427" y="3383"/>
                    <a:pt x="1479" y="3383"/>
                  </a:cubicBezTo>
                  <a:cubicBezTo>
                    <a:pt x="1531" y="3383"/>
                    <a:pt x="1583" y="3358"/>
                    <a:pt x="1613" y="3309"/>
                  </a:cubicBezTo>
                  <a:lnTo>
                    <a:pt x="2502" y="1769"/>
                  </a:lnTo>
                  <a:cubicBezTo>
                    <a:pt x="2957" y="980"/>
                    <a:pt x="2389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0"/>
          <p:cNvGrpSpPr/>
          <p:nvPr/>
        </p:nvGrpSpPr>
        <p:grpSpPr>
          <a:xfrm>
            <a:off x="3410254" y="4195332"/>
            <a:ext cx="355918" cy="392756"/>
            <a:chOff x="6364366" y="3893558"/>
            <a:chExt cx="455779" cy="502953"/>
          </a:xfrm>
        </p:grpSpPr>
        <p:sp>
          <p:nvSpPr>
            <p:cNvPr id="479" name="Google Shape;479;p20"/>
            <p:cNvSpPr/>
            <p:nvPr/>
          </p:nvSpPr>
          <p:spPr>
            <a:xfrm>
              <a:off x="6364366" y="3893558"/>
              <a:ext cx="455779" cy="502953"/>
            </a:xfrm>
            <a:custGeom>
              <a:rect b="b" l="l" r="r" t="t"/>
              <a:pathLst>
                <a:path extrusionOk="0" h="3465" w="3140">
                  <a:moveTo>
                    <a:pt x="1041" y="0"/>
                  </a:moveTo>
                  <a:lnTo>
                    <a:pt x="1171" y="377"/>
                  </a:lnTo>
                  <a:cubicBezTo>
                    <a:pt x="499" y="555"/>
                    <a:pt x="0" y="1166"/>
                    <a:pt x="0" y="1895"/>
                  </a:cubicBezTo>
                  <a:cubicBezTo>
                    <a:pt x="0" y="2758"/>
                    <a:pt x="707" y="3464"/>
                    <a:pt x="1570" y="3464"/>
                  </a:cubicBezTo>
                  <a:cubicBezTo>
                    <a:pt x="2433" y="3464"/>
                    <a:pt x="3139" y="2758"/>
                    <a:pt x="3139" y="1895"/>
                  </a:cubicBezTo>
                  <a:cubicBezTo>
                    <a:pt x="3139" y="1509"/>
                    <a:pt x="2996" y="1136"/>
                    <a:pt x="2741" y="850"/>
                  </a:cubicBezTo>
                  <a:cubicBezTo>
                    <a:pt x="2687" y="791"/>
                    <a:pt x="2612" y="760"/>
                    <a:pt x="2537" y="760"/>
                  </a:cubicBezTo>
                  <a:cubicBezTo>
                    <a:pt x="2474" y="760"/>
                    <a:pt x="2411" y="782"/>
                    <a:pt x="2359" y="828"/>
                  </a:cubicBezTo>
                  <a:cubicBezTo>
                    <a:pt x="2251" y="928"/>
                    <a:pt x="2242" y="1097"/>
                    <a:pt x="2337" y="1210"/>
                  </a:cubicBezTo>
                  <a:cubicBezTo>
                    <a:pt x="2506" y="1396"/>
                    <a:pt x="2602" y="1639"/>
                    <a:pt x="2602" y="1895"/>
                  </a:cubicBezTo>
                  <a:cubicBezTo>
                    <a:pt x="2602" y="2463"/>
                    <a:pt x="2138" y="2927"/>
                    <a:pt x="1570" y="2927"/>
                  </a:cubicBezTo>
                  <a:cubicBezTo>
                    <a:pt x="1002" y="2927"/>
                    <a:pt x="538" y="2463"/>
                    <a:pt x="538" y="1895"/>
                  </a:cubicBezTo>
                  <a:cubicBezTo>
                    <a:pt x="538" y="1405"/>
                    <a:pt x="885" y="993"/>
                    <a:pt x="1349" y="889"/>
                  </a:cubicBezTo>
                  <a:lnTo>
                    <a:pt x="1509" y="1357"/>
                  </a:lnTo>
                  <a:lnTo>
                    <a:pt x="2147" y="38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6481360" y="4135817"/>
              <a:ext cx="54868" cy="84479"/>
            </a:xfrm>
            <a:custGeom>
              <a:rect b="b" l="l" r="r" t="t"/>
              <a:pathLst>
                <a:path extrusionOk="0" h="582" w="378">
                  <a:moveTo>
                    <a:pt x="187" y="0"/>
                  </a:moveTo>
                  <a:cubicBezTo>
                    <a:pt x="127" y="0"/>
                    <a:pt x="83" y="18"/>
                    <a:pt x="48" y="52"/>
                  </a:cubicBezTo>
                  <a:cubicBezTo>
                    <a:pt x="14" y="87"/>
                    <a:pt x="1" y="130"/>
                    <a:pt x="1" y="178"/>
                  </a:cubicBezTo>
                  <a:lnTo>
                    <a:pt x="96" y="178"/>
                  </a:lnTo>
                  <a:cubicBezTo>
                    <a:pt x="96" y="152"/>
                    <a:pt x="101" y="126"/>
                    <a:pt x="118" y="109"/>
                  </a:cubicBezTo>
                  <a:cubicBezTo>
                    <a:pt x="135" y="87"/>
                    <a:pt x="157" y="78"/>
                    <a:pt x="187" y="78"/>
                  </a:cubicBezTo>
                  <a:cubicBezTo>
                    <a:pt x="209" y="78"/>
                    <a:pt x="231" y="87"/>
                    <a:pt x="244" y="100"/>
                  </a:cubicBezTo>
                  <a:cubicBezTo>
                    <a:pt x="257" y="117"/>
                    <a:pt x="265" y="139"/>
                    <a:pt x="265" y="161"/>
                  </a:cubicBezTo>
                  <a:cubicBezTo>
                    <a:pt x="265" y="182"/>
                    <a:pt x="257" y="204"/>
                    <a:pt x="248" y="226"/>
                  </a:cubicBezTo>
                  <a:cubicBezTo>
                    <a:pt x="235" y="247"/>
                    <a:pt x="218" y="273"/>
                    <a:pt x="187" y="308"/>
                  </a:cubicBezTo>
                  <a:lnTo>
                    <a:pt x="9" y="516"/>
                  </a:lnTo>
                  <a:lnTo>
                    <a:pt x="9" y="581"/>
                  </a:lnTo>
                  <a:lnTo>
                    <a:pt x="378" y="581"/>
                  </a:lnTo>
                  <a:lnTo>
                    <a:pt x="378" y="508"/>
                  </a:lnTo>
                  <a:lnTo>
                    <a:pt x="131" y="508"/>
                  </a:lnTo>
                  <a:lnTo>
                    <a:pt x="131" y="503"/>
                  </a:lnTo>
                  <a:lnTo>
                    <a:pt x="248" y="364"/>
                  </a:lnTo>
                  <a:cubicBezTo>
                    <a:pt x="287" y="317"/>
                    <a:pt x="317" y="282"/>
                    <a:pt x="335" y="252"/>
                  </a:cubicBezTo>
                  <a:cubicBezTo>
                    <a:pt x="352" y="226"/>
                    <a:pt x="361" y="195"/>
                    <a:pt x="361" y="161"/>
                  </a:cubicBezTo>
                  <a:cubicBezTo>
                    <a:pt x="361" y="113"/>
                    <a:pt x="343" y="74"/>
                    <a:pt x="313" y="48"/>
                  </a:cubicBezTo>
                  <a:cubicBezTo>
                    <a:pt x="283" y="18"/>
                    <a:pt x="239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6544937" y="4136978"/>
              <a:ext cx="59367" cy="83318"/>
            </a:xfrm>
            <a:custGeom>
              <a:rect b="b" l="l" r="r" t="t"/>
              <a:pathLst>
                <a:path extrusionOk="0" h="574" w="409">
                  <a:moveTo>
                    <a:pt x="239" y="135"/>
                  </a:moveTo>
                  <a:lnTo>
                    <a:pt x="239" y="369"/>
                  </a:lnTo>
                  <a:lnTo>
                    <a:pt x="92" y="369"/>
                  </a:lnTo>
                  <a:lnTo>
                    <a:pt x="230" y="157"/>
                  </a:lnTo>
                  <a:lnTo>
                    <a:pt x="239" y="135"/>
                  </a:lnTo>
                  <a:close/>
                  <a:moveTo>
                    <a:pt x="239" y="1"/>
                  </a:moveTo>
                  <a:lnTo>
                    <a:pt x="1" y="387"/>
                  </a:lnTo>
                  <a:lnTo>
                    <a:pt x="1" y="448"/>
                  </a:lnTo>
                  <a:lnTo>
                    <a:pt x="239" y="448"/>
                  </a:lnTo>
                  <a:lnTo>
                    <a:pt x="239" y="573"/>
                  </a:lnTo>
                  <a:lnTo>
                    <a:pt x="335" y="573"/>
                  </a:lnTo>
                  <a:lnTo>
                    <a:pt x="335" y="448"/>
                  </a:lnTo>
                  <a:lnTo>
                    <a:pt x="408" y="448"/>
                  </a:lnTo>
                  <a:lnTo>
                    <a:pt x="408" y="369"/>
                  </a:lnTo>
                  <a:lnTo>
                    <a:pt x="335" y="369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6607208" y="4136978"/>
              <a:ext cx="45578" cy="90140"/>
            </a:xfrm>
            <a:custGeom>
              <a:rect b="b" l="l" r="r" t="t"/>
              <a:pathLst>
                <a:path extrusionOk="0" h="621" w="314">
                  <a:moveTo>
                    <a:pt x="226" y="1"/>
                  </a:moveTo>
                  <a:lnTo>
                    <a:pt x="1" y="621"/>
                  </a:lnTo>
                  <a:lnTo>
                    <a:pt x="92" y="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660189" y="4136978"/>
              <a:ext cx="56755" cy="83318"/>
            </a:xfrm>
            <a:custGeom>
              <a:rect b="b" l="l" r="r" t="t"/>
              <a:pathLst>
                <a:path extrusionOk="0" h="574" w="391">
                  <a:moveTo>
                    <a:pt x="0" y="1"/>
                  </a:moveTo>
                  <a:lnTo>
                    <a:pt x="0" y="79"/>
                  </a:lnTo>
                  <a:lnTo>
                    <a:pt x="295" y="79"/>
                  </a:lnTo>
                  <a:cubicBezTo>
                    <a:pt x="239" y="148"/>
                    <a:pt x="195" y="218"/>
                    <a:pt x="165" y="283"/>
                  </a:cubicBezTo>
                  <a:cubicBezTo>
                    <a:pt x="135" y="348"/>
                    <a:pt x="117" y="426"/>
                    <a:pt x="117" y="508"/>
                  </a:cubicBezTo>
                  <a:lnTo>
                    <a:pt x="117" y="573"/>
                  </a:lnTo>
                  <a:lnTo>
                    <a:pt x="213" y="573"/>
                  </a:lnTo>
                  <a:lnTo>
                    <a:pt x="213" y="508"/>
                  </a:lnTo>
                  <a:cubicBezTo>
                    <a:pt x="213" y="426"/>
                    <a:pt x="226" y="356"/>
                    <a:pt x="247" y="296"/>
                  </a:cubicBezTo>
                  <a:cubicBezTo>
                    <a:pt x="273" y="231"/>
                    <a:pt x="321" y="161"/>
                    <a:pt x="390" y="79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20"/>
          <p:cNvSpPr txBox="1"/>
          <p:nvPr/>
        </p:nvSpPr>
        <p:spPr>
          <a:xfrm>
            <a:off x="189275" y="725925"/>
            <a:ext cx="3839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GMV is a crucial metric for operational decisions, but difficult to forecast accurately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20"/>
          <p:cNvSpPr txBox="1"/>
          <p:nvPr/>
        </p:nvSpPr>
        <p:spPr>
          <a:xfrm>
            <a:off x="189263" y="1739200"/>
            <a:ext cx="357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GMV with sufficient accuracy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20"/>
          <p:cNvSpPr txBox="1"/>
          <p:nvPr/>
        </p:nvSpPr>
        <p:spPr>
          <a:xfrm>
            <a:off x="4657725" y="725925"/>
            <a:ext cx="177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Creation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20"/>
          <p:cNvSpPr/>
          <p:nvPr/>
        </p:nvSpPr>
        <p:spPr>
          <a:xfrm>
            <a:off x="4657725" y="1316625"/>
            <a:ext cx="4076700" cy="69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to improve logistics and manpower management, reduce buffer stock requirements</a:t>
            </a: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4657725" y="2490938"/>
            <a:ext cx="4076700" cy="87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purchase patterns and trends for item types to adapt to changes in consumer preferences</a:t>
            </a: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4657725" y="3845575"/>
            <a:ext cx="4076700" cy="87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insight on when and how additional marketing strategies can be used to boost GMV as required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5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2461" name="Google Shape;2461;p56"/>
          <p:cNvGrpSpPr/>
          <p:nvPr/>
        </p:nvGrpSpPr>
        <p:grpSpPr>
          <a:xfrm>
            <a:off x="457200" y="3835313"/>
            <a:ext cx="1980324" cy="829023"/>
            <a:chOff x="-2082450" y="3633626"/>
            <a:chExt cx="1980324" cy="829023"/>
          </a:xfrm>
        </p:grpSpPr>
        <p:sp>
          <p:nvSpPr>
            <p:cNvPr id="2462" name="Google Shape;2462;p56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3" name="Google Shape;2463;p56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4" name="Google Shape;2464;p56"/>
          <p:cNvGrpSpPr/>
          <p:nvPr/>
        </p:nvGrpSpPr>
        <p:grpSpPr>
          <a:xfrm>
            <a:off x="6714825" y="3835313"/>
            <a:ext cx="1980324" cy="829023"/>
            <a:chOff x="9246125" y="3633626"/>
            <a:chExt cx="1980324" cy="829023"/>
          </a:xfrm>
        </p:grpSpPr>
        <p:sp>
          <p:nvSpPr>
            <p:cNvPr id="2465" name="Google Shape;2465;p56"/>
            <p:cNvSpPr txBox="1"/>
            <p:nvPr/>
          </p:nvSpPr>
          <p:spPr>
            <a:xfrm>
              <a:off x="9246149" y="3633626"/>
              <a:ext cx="19803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6" name="Google Shape;2466;p56"/>
            <p:cNvSpPr txBox="1"/>
            <p:nvPr/>
          </p:nvSpPr>
          <p:spPr>
            <a:xfrm>
              <a:off x="9246125" y="3911248"/>
              <a:ext cx="1980300" cy="55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67" name="Google Shape;2467;p56"/>
          <p:cNvSpPr/>
          <p:nvPr/>
        </p:nvSpPr>
        <p:spPr>
          <a:xfrm>
            <a:off x="2571646" y="3844297"/>
            <a:ext cx="811507" cy="811055"/>
          </a:xfrm>
          <a:custGeom>
            <a:rect b="b" l="l" r="r" t="t"/>
            <a:pathLst>
              <a:path extrusionOk="0" h="7177" w="7181">
                <a:moveTo>
                  <a:pt x="7180" y="3586"/>
                </a:moveTo>
                <a:cubicBezTo>
                  <a:pt x="7180" y="5572"/>
                  <a:pt x="5572" y="7176"/>
                  <a:pt x="3590" y="7176"/>
                </a:cubicBezTo>
                <a:cubicBezTo>
                  <a:pt x="1609" y="7176"/>
                  <a:pt x="0" y="5572"/>
                  <a:pt x="0" y="3586"/>
                </a:cubicBezTo>
                <a:cubicBezTo>
                  <a:pt x="0" y="1605"/>
                  <a:pt x="1609" y="1"/>
                  <a:pt x="3590" y="1"/>
                </a:cubicBezTo>
                <a:cubicBezTo>
                  <a:pt x="5572" y="1"/>
                  <a:pt x="7180" y="1605"/>
                  <a:pt x="7180" y="358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56"/>
          <p:cNvSpPr/>
          <p:nvPr/>
        </p:nvSpPr>
        <p:spPr>
          <a:xfrm>
            <a:off x="5771611" y="3844071"/>
            <a:ext cx="811055" cy="811507"/>
          </a:xfrm>
          <a:custGeom>
            <a:rect b="b" l="l" r="r" t="t"/>
            <a:pathLst>
              <a:path extrusionOk="0" h="7181" w="7177">
                <a:moveTo>
                  <a:pt x="7176" y="3590"/>
                </a:moveTo>
                <a:cubicBezTo>
                  <a:pt x="7176" y="5572"/>
                  <a:pt x="5572" y="7180"/>
                  <a:pt x="3590" y="7180"/>
                </a:cubicBezTo>
                <a:cubicBezTo>
                  <a:pt x="1605" y="7180"/>
                  <a:pt x="1" y="5572"/>
                  <a:pt x="1" y="3590"/>
                </a:cubicBezTo>
                <a:cubicBezTo>
                  <a:pt x="1" y="1609"/>
                  <a:pt x="1605" y="0"/>
                  <a:pt x="3590" y="0"/>
                </a:cubicBezTo>
                <a:cubicBezTo>
                  <a:pt x="5572" y="0"/>
                  <a:pt x="7176" y="1609"/>
                  <a:pt x="7176" y="359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9" name="Google Shape;2469;p56"/>
          <p:cNvGrpSpPr/>
          <p:nvPr/>
        </p:nvGrpSpPr>
        <p:grpSpPr>
          <a:xfrm>
            <a:off x="2744093" y="4103256"/>
            <a:ext cx="490560" cy="293139"/>
            <a:chOff x="2972693" y="3920120"/>
            <a:chExt cx="490560" cy="293139"/>
          </a:xfrm>
        </p:grpSpPr>
        <p:sp>
          <p:nvSpPr>
            <p:cNvPr id="2470" name="Google Shape;2470;p56"/>
            <p:cNvSpPr/>
            <p:nvPr/>
          </p:nvSpPr>
          <p:spPr>
            <a:xfrm>
              <a:off x="2972693" y="3920120"/>
              <a:ext cx="373942" cy="252911"/>
            </a:xfrm>
            <a:custGeom>
              <a:rect b="b" l="l" r="r" t="t"/>
              <a:pathLst>
                <a:path extrusionOk="0" h="2238" w="3309">
                  <a:moveTo>
                    <a:pt x="3308" y="2238"/>
                  </a:moveTo>
                  <a:lnTo>
                    <a:pt x="0" y="2238"/>
                  </a:lnTo>
                  <a:lnTo>
                    <a:pt x="0" y="0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6"/>
            <p:cNvSpPr/>
            <p:nvPr/>
          </p:nvSpPr>
          <p:spPr>
            <a:xfrm>
              <a:off x="3346516" y="4010299"/>
              <a:ext cx="116737" cy="162731"/>
            </a:xfrm>
            <a:custGeom>
              <a:rect b="b" l="l" r="r" t="t"/>
              <a:pathLst>
                <a:path extrusionOk="0" h="1440" w="1033">
                  <a:moveTo>
                    <a:pt x="486" y="0"/>
                  </a:moveTo>
                  <a:lnTo>
                    <a:pt x="0" y="0"/>
                  </a:lnTo>
                  <a:lnTo>
                    <a:pt x="0" y="1440"/>
                  </a:lnTo>
                  <a:lnTo>
                    <a:pt x="1032" y="1440"/>
                  </a:lnTo>
                  <a:lnTo>
                    <a:pt x="1032" y="66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6"/>
            <p:cNvSpPr/>
            <p:nvPr/>
          </p:nvSpPr>
          <p:spPr>
            <a:xfrm>
              <a:off x="3030439" y="4020017"/>
              <a:ext cx="44299" cy="55035"/>
            </a:xfrm>
            <a:custGeom>
              <a:rect b="b" l="l" r="r" t="t"/>
              <a:pathLst>
                <a:path extrusionOk="0" h="487" w="392">
                  <a:moveTo>
                    <a:pt x="62" y="434"/>
                  </a:moveTo>
                  <a:cubicBezTo>
                    <a:pt x="79" y="434"/>
                    <a:pt x="101" y="439"/>
                    <a:pt x="122" y="439"/>
                  </a:cubicBezTo>
                  <a:cubicBezTo>
                    <a:pt x="257" y="439"/>
                    <a:pt x="326" y="365"/>
                    <a:pt x="326" y="235"/>
                  </a:cubicBezTo>
                  <a:cubicBezTo>
                    <a:pt x="330" y="122"/>
                    <a:pt x="265" y="49"/>
                    <a:pt x="135" y="49"/>
                  </a:cubicBezTo>
                  <a:cubicBezTo>
                    <a:pt x="101" y="49"/>
                    <a:pt x="79" y="53"/>
                    <a:pt x="62" y="57"/>
                  </a:cubicBezTo>
                  <a:close/>
                  <a:moveTo>
                    <a:pt x="1" y="10"/>
                  </a:moveTo>
                  <a:cubicBezTo>
                    <a:pt x="40" y="5"/>
                    <a:pt x="83" y="1"/>
                    <a:pt x="131" y="1"/>
                  </a:cubicBezTo>
                  <a:cubicBezTo>
                    <a:pt x="222" y="1"/>
                    <a:pt x="283" y="23"/>
                    <a:pt x="326" y="62"/>
                  </a:cubicBezTo>
                  <a:cubicBezTo>
                    <a:pt x="365" y="101"/>
                    <a:pt x="391" y="157"/>
                    <a:pt x="391" y="231"/>
                  </a:cubicBezTo>
                  <a:cubicBezTo>
                    <a:pt x="391" y="309"/>
                    <a:pt x="369" y="374"/>
                    <a:pt x="322" y="417"/>
                  </a:cubicBezTo>
                  <a:cubicBezTo>
                    <a:pt x="278" y="460"/>
                    <a:pt x="205" y="486"/>
                    <a:pt x="114" y="486"/>
                  </a:cubicBezTo>
                  <a:cubicBezTo>
                    <a:pt x="70" y="486"/>
                    <a:pt x="31" y="486"/>
                    <a:pt x="1" y="4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6"/>
            <p:cNvSpPr/>
            <p:nvPr/>
          </p:nvSpPr>
          <p:spPr>
            <a:xfrm>
              <a:off x="3083890" y="4020582"/>
              <a:ext cx="30512" cy="54018"/>
            </a:xfrm>
            <a:custGeom>
              <a:rect b="b" l="l" r="r" t="t"/>
              <a:pathLst>
                <a:path extrusionOk="0" h="478" w="270">
                  <a:moveTo>
                    <a:pt x="248" y="252"/>
                  </a:moveTo>
                  <a:lnTo>
                    <a:pt x="61" y="252"/>
                  </a:lnTo>
                  <a:lnTo>
                    <a:pt x="61" y="425"/>
                  </a:lnTo>
                  <a:lnTo>
                    <a:pt x="269" y="425"/>
                  </a:lnTo>
                  <a:lnTo>
                    <a:pt x="269" y="477"/>
                  </a:lnTo>
                  <a:lnTo>
                    <a:pt x="1" y="477"/>
                  </a:lnTo>
                  <a:lnTo>
                    <a:pt x="1" y="0"/>
                  </a:lnTo>
                  <a:lnTo>
                    <a:pt x="256" y="0"/>
                  </a:lnTo>
                  <a:lnTo>
                    <a:pt x="256" y="52"/>
                  </a:lnTo>
                  <a:lnTo>
                    <a:pt x="61" y="52"/>
                  </a:lnTo>
                  <a:lnTo>
                    <a:pt x="61" y="204"/>
                  </a:lnTo>
                  <a:lnTo>
                    <a:pt x="248" y="2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6"/>
            <p:cNvSpPr/>
            <p:nvPr/>
          </p:nvSpPr>
          <p:spPr>
            <a:xfrm>
              <a:off x="3123103" y="4020582"/>
              <a:ext cx="29947" cy="54018"/>
            </a:xfrm>
            <a:custGeom>
              <a:rect b="b" l="l" r="r" t="t"/>
              <a:pathLst>
                <a:path extrusionOk="0" h="478" w="265">
                  <a:moveTo>
                    <a:pt x="0" y="0"/>
                  </a:moveTo>
                  <a:lnTo>
                    <a:pt x="61" y="0"/>
                  </a:lnTo>
                  <a:lnTo>
                    <a:pt x="61" y="425"/>
                  </a:lnTo>
                  <a:lnTo>
                    <a:pt x="265" y="425"/>
                  </a:lnTo>
                  <a:lnTo>
                    <a:pt x="265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6"/>
            <p:cNvSpPr/>
            <p:nvPr/>
          </p:nvSpPr>
          <p:spPr>
            <a:xfrm>
              <a:off x="3160847" y="4020582"/>
              <a:ext cx="6893" cy="54018"/>
            </a:xfrm>
            <a:custGeom>
              <a:rect b="b" l="l" r="r" t="t"/>
              <a:pathLst>
                <a:path extrusionOk="0" h="478" w="61">
                  <a:moveTo>
                    <a:pt x="61" y="477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6"/>
            <p:cNvSpPr/>
            <p:nvPr/>
          </p:nvSpPr>
          <p:spPr>
            <a:xfrm>
              <a:off x="3174521" y="4020582"/>
              <a:ext cx="44186" cy="54018"/>
            </a:xfrm>
            <a:custGeom>
              <a:rect b="b" l="l" r="r" t="t"/>
              <a:pathLst>
                <a:path extrusionOk="0" h="478" w="391">
                  <a:moveTo>
                    <a:pt x="152" y="477"/>
                  </a:moveTo>
                  <a:lnTo>
                    <a:pt x="1" y="0"/>
                  </a:lnTo>
                  <a:lnTo>
                    <a:pt x="66" y="0"/>
                  </a:lnTo>
                  <a:lnTo>
                    <a:pt x="139" y="234"/>
                  </a:lnTo>
                  <a:cubicBezTo>
                    <a:pt x="161" y="299"/>
                    <a:pt x="178" y="356"/>
                    <a:pt x="191" y="412"/>
                  </a:cubicBezTo>
                  <a:lnTo>
                    <a:pt x="191" y="412"/>
                  </a:lnTo>
                  <a:cubicBezTo>
                    <a:pt x="204" y="360"/>
                    <a:pt x="226" y="299"/>
                    <a:pt x="248" y="234"/>
                  </a:cubicBezTo>
                  <a:lnTo>
                    <a:pt x="326" y="0"/>
                  </a:lnTo>
                  <a:lnTo>
                    <a:pt x="391" y="0"/>
                  </a:lnTo>
                  <a:lnTo>
                    <a:pt x="222" y="4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6"/>
            <p:cNvSpPr/>
            <p:nvPr/>
          </p:nvSpPr>
          <p:spPr>
            <a:xfrm>
              <a:off x="3224470" y="4020582"/>
              <a:ext cx="30512" cy="54018"/>
            </a:xfrm>
            <a:custGeom>
              <a:rect b="b" l="l" r="r" t="t"/>
              <a:pathLst>
                <a:path extrusionOk="0" h="478" w="270">
                  <a:moveTo>
                    <a:pt x="248" y="252"/>
                  </a:moveTo>
                  <a:lnTo>
                    <a:pt x="66" y="252"/>
                  </a:lnTo>
                  <a:lnTo>
                    <a:pt x="66" y="425"/>
                  </a:lnTo>
                  <a:lnTo>
                    <a:pt x="270" y="425"/>
                  </a:lnTo>
                  <a:lnTo>
                    <a:pt x="270" y="477"/>
                  </a:lnTo>
                  <a:lnTo>
                    <a:pt x="1" y="477"/>
                  </a:lnTo>
                  <a:lnTo>
                    <a:pt x="1" y="0"/>
                  </a:lnTo>
                  <a:lnTo>
                    <a:pt x="261" y="0"/>
                  </a:lnTo>
                  <a:lnTo>
                    <a:pt x="261" y="52"/>
                  </a:lnTo>
                  <a:lnTo>
                    <a:pt x="66" y="52"/>
                  </a:lnTo>
                  <a:lnTo>
                    <a:pt x="66" y="204"/>
                  </a:lnTo>
                  <a:lnTo>
                    <a:pt x="248" y="2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6"/>
            <p:cNvSpPr/>
            <p:nvPr/>
          </p:nvSpPr>
          <p:spPr>
            <a:xfrm>
              <a:off x="3264248" y="4020017"/>
              <a:ext cx="35371" cy="54583"/>
            </a:xfrm>
            <a:custGeom>
              <a:rect b="b" l="l" r="r" t="t"/>
              <a:pathLst>
                <a:path extrusionOk="0" h="483" w="313">
                  <a:moveTo>
                    <a:pt x="61" y="231"/>
                  </a:moveTo>
                  <a:lnTo>
                    <a:pt x="126" y="231"/>
                  </a:lnTo>
                  <a:cubicBezTo>
                    <a:pt x="191" y="231"/>
                    <a:pt x="230" y="192"/>
                    <a:pt x="230" y="140"/>
                  </a:cubicBezTo>
                  <a:cubicBezTo>
                    <a:pt x="230" y="79"/>
                    <a:pt x="187" y="49"/>
                    <a:pt x="121" y="49"/>
                  </a:cubicBezTo>
                  <a:cubicBezTo>
                    <a:pt x="91" y="49"/>
                    <a:pt x="69" y="53"/>
                    <a:pt x="61" y="53"/>
                  </a:cubicBezTo>
                  <a:close/>
                  <a:moveTo>
                    <a:pt x="0" y="10"/>
                  </a:moveTo>
                  <a:cubicBezTo>
                    <a:pt x="30" y="5"/>
                    <a:pt x="74" y="1"/>
                    <a:pt x="117" y="1"/>
                  </a:cubicBezTo>
                  <a:cubicBezTo>
                    <a:pt x="182" y="1"/>
                    <a:pt x="226" y="14"/>
                    <a:pt x="256" y="40"/>
                  </a:cubicBezTo>
                  <a:cubicBezTo>
                    <a:pt x="278" y="62"/>
                    <a:pt x="295" y="96"/>
                    <a:pt x="295" y="131"/>
                  </a:cubicBezTo>
                  <a:cubicBezTo>
                    <a:pt x="295" y="196"/>
                    <a:pt x="252" y="235"/>
                    <a:pt x="204" y="252"/>
                  </a:cubicBezTo>
                  <a:lnTo>
                    <a:pt x="204" y="257"/>
                  </a:lnTo>
                  <a:cubicBezTo>
                    <a:pt x="239" y="270"/>
                    <a:pt x="260" y="300"/>
                    <a:pt x="273" y="352"/>
                  </a:cubicBezTo>
                  <a:cubicBezTo>
                    <a:pt x="291" y="417"/>
                    <a:pt x="299" y="465"/>
                    <a:pt x="312" y="482"/>
                  </a:cubicBezTo>
                  <a:lnTo>
                    <a:pt x="247" y="482"/>
                  </a:lnTo>
                  <a:cubicBezTo>
                    <a:pt x="239" y="469"/>
                    <a:pt x="230" y="426"/>
                    <a:pt x="213" y="369"/>
                  </a:cubicBezTo>
                  <a:cubicBezTo>
                    <a:pt x="200" y="304"/>
                    <a:pt x="174" y="278"/>
                    <a:pt x="117" y="274"/>
                  </a:cubicBezTo>
                  <a:lnTo>
                    <a:pt x="61" y="274"/>
                  </a:lnTo>
                  <a:lnTo>
                    <a:pt x="61" y="482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6"/>
            <p:cNvSpPr/>
            <p:nvPr/>
          </p:nvSpPr>
          <p:spPr>
            <a:xfrm>
              <a:off x="3301427" y="4020582"/>
              <a:ext cx="42265" cy="54018"/>
            </a:xfrm>
            <a:custGeom>
              <a:rect b="b" l="l" r="r" t="t"/>
              <a:pathLst>
                <a:path extrusionOk="0" h="478" w="374">
                  <a:moveTo>
                    <a:pt x="148" y="477"/>
                  </a:moveTo>
                  <a:lnTo>
                    <a:pt x="148" y="273"/>
                  </a:lnTo>
                  <a:lnTo>
                    <a:pt x="1" y="0"/>
                  </a:lnTo>
                  <a:lnTo>
                    <a:pt x="70" y="0"/>
                  </a:lnTo>
                  <a:lnTo>
                    <a:pt x="135" y="130"/>
                  </a:lnTo>
                  <a:cubicBezTo>
                    <a:pt x="157" y="169"/>
                    <a:pt x="170" y="195"/>
                    <a:pt x="183" y="230"/>
                  </a:cubicBezTo>
                  <a:lnTo>
                    <a:pt x="187" y="230"/>
                  </a:lnTo>
                  <a:cubicBezTo>
                    <a:pt x="200" y="200"/>
                    <a:pt x="213" y="169"/>
                    <a:pt x="235" y="130"/>
                  </a:cubicBezTo>
                  <a:lnTo>
                    <a:pt x="304" y="0"/>
                  </a:lnTo>
                  <a:lnTo>
                    <a:pt x="373" y="0"/>
                  </a:lnTo>
                  <a:lnTo>
                    <a:pt x="213" y="273"/>
                  </a:lnTo>
                  <a:lnTo>
                    <a:pt x="213" y="4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6"/>
            <p:cNvSpPr/>
            <p:nvPr/>
          </p:nvSpPr>
          <p:spPr>
            <a:xfrm>
              <a:off x="3356800" y="4019113"/>
              <a:ext cx="94135" cy="66222"/>
            </a:xfrm>
            <a:custGeom>
              <a:rect b="b" l="l" r="r" t="t"/>
              <a:pathLst>
                <a:path extrusionOk="0" h="586" w="833">
                  <a:moveTo>
                    <a:pt x="833" y="586"/>
                  </a:moveTo>
                  <a:lnTo>
                    <a:pt x="1" y="586"/>
                  </a:lnTo>
                  <a:lnTo>
                    <a:pt x="1" y="0"/>
                  </a:lnTo>
                  <a:lnTo>
                    <a:pt x="352" y="0"/>
                  </a:lnTo>
                  <a:lnTo>
                    <a:pt x="482" y="156"/>
                  </a:lnTo>
                  <a:close/>
                </a:path>
              </a:pathLst>
            </a:custGeom>
            <a:solidFill>
              <a:srgbClr val="00B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6"/>
            <p:cNvSpPr/>
            <p:nvPr/>
          </p:nvSpPr>
          <p:spPr>
            <a:xfrm>
              <a:off x="3358721" y="4132797"/>
              <a:ext cx="80461" cy="80461"/>
            </a:xfrm>
            <a:custGeom>
              <a:rect b="b" l="l" r="r" t="t"/>
              <a:pathLst>
                <a:path extrusionOk="0" h="712" w="712">
                  <a:moveTo>
                    <a:pt x="712" y="356"/>
                  </a:moveTo>
                  <a:cubicBezTo>
                    <a:pt x="712" y="551"/>
                    <a:pt x="552" y="711"/>
                    <a:pt x="356" y="711"/>
                  </a:cubicBezTo>
                  <a:cubicBezTo>
                    <a:pt x="161" y="711"/>
                    <a:pt x="1" y="551"/>
                    <a:pt x="1" y="356"/>
                  </a:cubicBezTo>
                  <a:cubicBezTo>
                    <a:pt x="1" y="161"/>
                    <a:pt x="161" y="0"/>
                    <a:pt x="356" y="0"/>
                  </a:cubicBezTo>
                  <a:cubicBezTo>
                    <a:pt x="552" y="0"/>
                    <a:pt x="712" y="161"/>
                    <a:pt x="712" y="356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6"/>
            <p:cNvSpPr/>
            <p:nvPr/>
          </p:nvSpPr>
          <p:spPr>
            <a:xfrm>
              <a:off x="3383695" y="4157772"/>
              <a:ext cx="30512" cy="30512"/>
            </a:xfrm>
            <a:custGeom>
              <a:rect b="b" l="l" r="r" t="t"/>
              <a:pathLst>
                <a:path extrusionOk="0" h="270" w="270">
                  <a:moveTo>
                    <a:pt x="135" y="269"/>
                  </a:moveTo>
                  <a:cubicBezTo>
                    <a:pt x="62" y="269"/>
                    <a:pt x="1" y="208"/>
                    <a:pt x="1" y="135"/>
                  </a:cubicBezTo>
                  <a:cubicBezTo>
                    <a:pt x="1" y="61"/>
                    <a:pt x="62" y="0"/>
                    <a:pt x="135" y="0"/>
                  </a:cubicBezTo>
                  <a:cubicBezTo>
                    <a:pt x="209" y="0"/>
                    <a:pt x="270" y="61"/>
                    <a:pt x="270" y="135"/>
                  </a:cubicBezTo>
                  <a:cubicBezTo>
                    <a:pt x="270" y="208"/>
                    <a:pt x="209" y="269"/>
                    <a:pt x="135" y="269"/>
                  </a:cubicBezTo>
                  <a:close/>
                </a:path>
              </a:pathLst>
            </a:custGeom>
            <a:solidFill>
              <a:srgbClr val="002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6"/>
            <p:cNvSpPr/>
            <p:nvPr/>
          </p:nvSpPr>
          <p:spPr>
            <a:xfrm>
              <a:off x="3012810" y="4132797"/>
              <a:ext cx="80461" cy="80461"/>
            </a:xfrm>
            <a:custGeom>
              <a:rect b="b" l="l" r="r" t="t"/>
              <a:pathLst>
                <a:path extrusionOk="0" h="712" w="712">
                  <a:moveTo>
                    <a:pt x="712" y="356"/>
                  </a:moveTo>
                  <a:cubicBezTo>
                    <a:pt x="712" y="551"/>
                    <a:pt x="551" y="711"/>
                    <a:pt x="356" y="711"/>
                  </a:cubicBezTo>
                  <a:cubicBezTo>
                    <a:pt x="161" y="711"/>
                    <a:pt x="1" y="551"/>
                    <a:pt x="1" y="356"/>
                  </a:cubicBezTo>
                  <a:cubicBezTo>
                    <a:pt x="1" y="161"/>
                    <a:pt x="161" y="0"/>
                    <a:pt x="356" y="0"/>
                  </a:cubicBezTo>
                  <a:cubicBezTo>
                    <a:pt x="551" y="0"/>
                    <a:pt x="712" y="161"/>
                    <a:pt x="712" y="356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6"/>
            <p:cNvSpPr/>
            <p:nvPr/>
          </p:nvSpPr>
          <p:spPr>
            <a:xfrm>
              <a:off x="3037784" y="4157772"/>
              <a:ext cx="30512" cy="30512"/>
            </a:xfrm>
            <a:custGeom>
              <a:rect b="b" l="l" r="r" t="t"/>
              <a:pathLst>
                <a:path extrusionOk="0" h="270" w="270">
                  <a:moveTo>
                    <a:pt x="135" y="269"/>
                  </a:moveTo>
                  <a:cubicBezTo>
                    <a:pt x="62" y="269"/>
                    <a:pt x="1" y="208"/>
                    <a:pt x="1" y="135"/>
                  </a:cubicBezTo>
                  <a:cubicBezTo>
                    <a:pt x="1" y="61"/>
                    <a:pt x="62" y="0"/>
                    <a:pt x="135" y="0"/>
                  </a:cubicBezTo>
                  <a:cubicBezTo>
                    <a:pt x="209" y="0"/>
                    <a:pt x="270" y="61"/>
                    <a:pt x="270" y="135"/>
                  </a:cubicBezTo>
                  <a:cubicBezTo>
                    <a:pt x="270" y="208"/>
                    <a:pt x="209" y="269"/>
                    <a:pt x="135" y="269"/>
                  </a:cubicBezTo>
                  <a:close/>
                </a:path>
              </a:pathLst>
            </a:custGeom>
            <a:solidFill>
              <a:srgbClr val="002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5" name="Google Shape;2485;p56"/>
          <p:cNvGrpSpPr/>
          <p:nvPr/>
        </p:nvGrpSpPr>
        <p:grpSpPr>
          <a:xfrm>
            <a:off x="5964625" y="3965104"/>
            <a:ext cx="437223" cy="569442"/>
            <a:chOff x="5736025" y="3877517"/>
            <a:chExt cx="437223" cy="569442"/>
          </a:xfrm>
        </p:grpSpPr>
        <p:sp>
          <p:nvSpPr>
            <p:cNvPr id="2486" name="Google Shape;2486;p56"/>
            <p:cNvSpPr/>
            <p:nvPr/>
          </p:nvSpPr>
          <p:spPr>
            <a:xfrm>
              <a:off x="5915366" y="4075390"/>
              <a:ext cx="257883" cy="371569"/>
            </a:xfrm>
            <a:custGeom>
              <a:rect b="b" l="l" r="r" t="t"/>
              <a:pathLst>
                <a:path extrusionOk="0" h="3288" w="2282">
                  <a:moveTo>
                    <a:pt x="634" y="378"/>
                  </a:moveTo>
                  <a:cubicBezTo>
                    <a:pt x="577" y="400"/>
                    <a:pt x="517" y="369"/>
                    <a:pt x="495" y="313"/>
                  </a:cubicBezTo>
                  <a:cubicBezTo>
                    <a:pt x="473" y="261"/>
                    <a:pt x="504" y="196"/>
                    <a:pt x="560" y="179"/>
                  </a:cubicBezTo>
                  <a:cubicBezTo>
                    <a:pt x="616" y="157"/>
                    <a:pt x="677" y="187"/>
                    <a:pt x="699" y="239"/>
                  </a:cubicBezTo>
                  <a:cubicBezTo>
                    <a:pt x="720" y="296"/>
                    <a:pt x="690" y="361"/>
                    <a:pt x="634" y="378"/>
                  </a:cubicBezTo>
                  <a:close/>
                  <a:moveTo>
                    <a:pt x="811" y="1"/>
                  </a:moveTo>
                  <a:lnTo>
                    <a:pt x="252" y="205"/>
                  </a:lnTo>
                  <a:lnTo>
                    <a:pt x="1" y="764"/>
                  </a:lnTo>
                  <a:lnTo>
                    <a:pt x="911" y="3287"/>
                  </a:lnTo>
                  <a:lnTo>
                    <a:pt x="2281" y="2793"/>
                  </a:lnTo>
                  <a:lnTo>
                    <a:pt x="1366" y="2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6"/>
            <p:cNvSpPr/>
            <p:nvPr/>
          </p:nvSpPr>
          <p:spPr>
            <a:xfrm>
              <a:off x="5925649" y="3955830"/>
              <a:ext cx="82948" cy="151091"/>
            </a:xfrm>
            <a:custGeom>
              <a:rect b="b" l="l" r="r" t="t"/>
              <a:pathLst>
                <a:path extrusionOk="0" h="1337" w="734">
                  <a:moveTo>
                    <a:pt x="465" y="1336"/>
                  </a:moveTo>
                  <a:cubicBezTo>
                    <a:pt x="426" y="1336"/>
                    <a:pt x="400" y="1328"/>
                    <a:pt x="395" y="1328"/>
                  </a:cubicBezTo>
                  <a:lnTo>
                    <a:pt x="417" y="1258"/>
                  </a:lnTo>
                  <a:cubicBezTo>
                    <a:pt x="421" y="1258"/>
                    <a:pt x="504" y="1280"/>
                    <a:pt x="564" y="1228"/>
                  </a:cubicBezTo>
                  <a:cubicBezTo>
                    <a:pt x="616" y="1185"/>
                    <a:pt x="664" y="1076"/>
                    <a:pt x="621" y="807"/>
                  </a:cubicBezTo>
                  <a:cubicBezTo>
                    <a:pt x="556" y="382"/>
                    <a:pt x="339" y="75"/>
                    <a:pt x="226" y="75"/>
                  </a:cubicBezTo>
                  <a:lnTo>
                    <a:pt x="226" y="75"/>
                  </a:lnTo>
                  <a:cubicBezTo>
                    <a:pt x="170" y="75"/>
                    <a:pt x="148" y="170"/>
                    <a:pt x="139" y="231"/>
                  </a:cubicBezTo>
                  <a:cubicBezTo>
                    <a:pt x="74" y="660"/>
                    <a:pt x="317" y="1198"/>
                    <a:pt x="317" y="1202"/>
                  </a:cubicBezTo>
                  <a:lnTo>
                    <a:pt x="252" y="1232"/>
                  </a:lnTo>
                  <a:cubicBezTo>
                    <a:pt x="244" y="1211"/>
                    <a:pt x="1" y="669"/>
                    <a:pt x="66" y="218"/>
                  </a:cubicBezTo>
                  <a:cubicBezTo>
                    <a:pt x="96" y="40"/>
                    <a:pt x="170" y="5"/>
                    <a:pt x="226" y="1"/>
                  </a:cubicBezTo>
                  <a:lnTo>
                    <a:pt x="226" y="1"/>
                  </a:lnTo>
                  <a:cubicBezTo>
                    <a:pt x="404" y="1"/>
                    <a:pt x="629" y="378"/>
                    <a:pt x="694" y="794"/>
                  </a:cubicBezTo>
                  <a:cubicBezTo>
                    <a:pt x="733" y="1037"/>
                    <a:pt x="703" y="1202"/>
                    <a:pt x="612" y="1284"/>
                  </a:cubicBezTo>
                  <a:cubicBezTo>
                    <a:pt x="564" y="1323"/>
                    <a:pt x="508" y="1336"/>
                    <a:pt x="465" y="1336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6"/>
            <p:cNvSpPr/>
            <p:nvPr/>
          </p:nvSpPr>
          <p:spPr>
            <a:xfrm>
              <a:off x="5736025" y="3995043"/>
              <a:ext cx="236751" cy="371004"/>
            </a:xfrm>
            <a:custGeom>
              <a:rect b="b" l="l" r="r" t="t"/>
              <a:pathLst>
                <a:path extrusionOk="0" h="3283" w="2095">
                  <a:moveTo>
                    <a:pt x="1427" y="361"/>
                  </a:moveTo>
                  <a:cubicBezTo>
                    <a:pt x="1371" y="348"/>
                    <a:pt x="1336" y="287"/>
                    <a:pt x="1354" y="231"/>
                  </a:cubicBezTo>
                  <a:cubicBezTo>
                    <a:pt x="1367" y="174"/>
                    <a:pt x="1427" y="140"/>
                    <a:pt x="1484" y="153"/>
                  </a:cubicBezTo>
                  <a:cubicBezTo>
                    <a:pt x="1540" y="170"/>
                    <a:pt x="1575" y="226"/>
                    <a:pt x="1562" y="287"/>
                  </a:cubicBezTo>
                  <a:cubicBezTo>
                    <a:pt x="1544" y="343"/>
                    <a:pt x="1488" y="378"/>
                    <a:pt x="1427" y="361"/>
                  </a:cubicBezTo>
                  <a:close/>
                  <a:moveTo>
                    <a:pt x="1791" y="153"/>
                  </a:moveTo>
                  <a:lnTo>
                    <a:pt x="1219" y="1"/>
                  </a:lnTo>
                  <a:lnTo>
                    <a:pt x="690" y="317"/>
                  </a:lnTo>
                  <a:lnTo>
                    <a:pt x="1" y="2910"/>
                  </a:lnTo>
                  <a:lnTo>
                    <a:pt x="1410" y="3283"/>
                  </a:lnTo>
                  <a:lnTo>
                    <a:pt x="2095" y="6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6"/>
            <p:cNvSpPr/>
            <p:nvPr/>
          </p:nvSpPr>
          <p:spPr>
            <a:xfrm>
              <a:off x="5884063" y="3877517"/>
              <a:ext cx="93118" cy="148492"/>
            </a:xfrm>
            <a:custGeom>
              <a:rect b="b" l="l" r="r" t="t"/>
              <a:pathLst>
                <a:path extrusionOk="0" h="1314" w="824">
                  <a:moveTo>
                    <a:pt x="239" y="1314"/>
                  </a:moveTo>
                  <a:cubicBezTo>
                    <a:pt x="135" y="1314"/>
                    <a:pt x="65" y="1232"/>
                    <a:pt x="61" y="1227"/>
                  </a:cubicBezTo>
                  <a:lnTo>
                    <a:pt x="117" y="1184"/>
                  </a:lnTo>
                  <a:cubicBezTo>
                    <a:pt x="122" y="1188"/>
                    <a:pt x="178" y="1253"/>
                    <a:pt x="256" y="1245"/>
                  </a:cubicBezTo>
                  <a:cubicBezTo>
                    <a:pt x="321" y="1236"/>
                    <a:pt x="425" y="1175"/>
                    <a:pt x="542" y="928"/>
                  </a:cubicBezTo>
                  <a:cubicBezTo>
                    <a:pt x="729" y="542"/>
                    <a:pt x="729" y="165"/>
                    <a:pt x="638" y="104"/>
                  </a:cubicBezTo>
                  <a:cubicBezTo>
                    <a:pt x="590" y="70"/>
                    <a:pt x="516" y="139"/>
                    <a:pt x="477" y="178"/>
                  </a:cubicBezTo>
                  <a:cubicBezTo>
                    <a:pt x="178" y="494"/>
                    <a:pt x="70" y="1075"/>
                    <a:pt x="70" y="1080"/>
                  </a:cubicBezTo>
                  <a:lnTo>
                    <a:pt x="0" y="1067"/>
                  </a:lnTo>
                  <a:cubicBezTo>
                    <a:pt x="5" y="1041"/>
                    <a:pt x="109" y="460"/>
                    <a:pt x="425" y="130"/>
                  </a:cubicBezTo>
                  <a:cubicBezTo>
                    <a:pt x="546" y="0"/>
                    <a:pt x="629" y="9"/>
                    <a:pt x="677" y="44"/>
                  </a:cubicBezTo>
                  <a:cubicBezTo>
                    <a:pt x="824" y="143"/>
                    <a:pt x="789" y="581"/>
                    <a:pt x="607" y="958"/>
                  </a:cubicBezTo>
                  <a:cubicBezTo>
                    <a:pt x="503" y="1180"/>
                    <a:pt x="386" y="1301"/>
                    <a:pt x="265" y="1314"/>
                  </a:cubicBezTo>
                  <a:cubicBezTo>
                    <a:pt x="256" y="1314"/>
                    <a:pt x="247" y="1314"/>
                    <a:pt x="239" y="1314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0" name="Google Shape;2490;p56"/>
          <p:cNvGrpSpPr/>
          <p:nvPr/>
        </p:nvGrpSpPr>
        <p:grpSpPr>
          <a:xfrm>
            <a:off x="457200" y="1538452"/>
            <a:ext cx="1980323" cy="830243"/>
            <a:chOff x="-2082450" y="1418025"/>
            <a:chExt cx="1980323" cy="830243"/>
          </a:xfrm>
        </p:grpSpPr>
        <p:sp>
          <p:nvSpPr>
            <p:cNvPr id="2491" name="Google Shape;2491;p56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2" name="Google Shape;2492;p56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3" name="Google Shape;2493;p56"/>
          <p:cNvGrpSpPr/>
          <p:nvPr/>
        </p:nvGrpSpPr>
        <p:grpSpPr>
          <a:xfrm>
            <a:off x="6714825" y="1538452"/>
            <a:ext cx="1980323" cy="830243"/>
            <a:chOff x="9246125" y="1418025"/>
            <a:chExt cx="1980323" cy="830243"/>
          </a:xfrm>
        </p:grpSpPr>
        <p:sp>
          <p:nvSpPr>
            <p:cNvPr id="2494" name="Google Shape;2494;p56"/>
            <p:cNvSpPr txBox="1"/>
            <p:nvPr/>
          </p:nvSpPr>
          <p:spPr>
            <a:xfrm>
              <a:off x="9246148" y="1418025"/>
              <a:ext cx="19803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5" name="Google Shape;2495;p56"/>
            <p:cNvSpPr txBox="1"/>
            <p:nvPr/>
          </p:nvSpPr>
          <p:spPr>
            <a:xfrm>
              <a:off x="9246125" y="1696868"/>
              <a:ext cx="1980300" cy="55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6" name="Google Shape;2496;p56"/>
          <p:cNvSpPr/>
          <p:nvPr/>
        </p:nvSpPr>
        <p:spPr>
          <a:xfrm>
            <a:off x="5767986" y="1548046"/>
            <a:ext cx="811507" cy="811055"/>
          </a:xfrm>
          <a:custGeom>
            <a:rect b="b" l="l" r="r" t="t"/>
            <a:pathLst>
              <a:path extrusionOk="0" h="7177" w="7181">
                <a:moveTo>
                  <a:pt x="7181" y="3591"/>
                </a:moveTo>
                <a:cubicBezTo>
                  <a:pt x="7181" y="5572"/>
                  <a:pt x="5572" y="7176"/>
                  <a:pt x="3591" y="7176"/>
                </a:cubicBezTo>
                <a:cubicBezTo>
                  <a:pt x="1609" y="7176"/>
                  <a:pt x="1" y="5572"/>
                  <a:pt x="1" y="3591"/>
                </a:cubicBezTo>
                <a:cubicBezTo>
                  <a:pt x="1" y="1605"/>
                  <a:pt x="1609" y="1"/>
                  <a:pt x="3591" y="1"/>
                </a:cubicBezTo>
                <a:cubicBezTo>
                  <a:pt x="5572" y="1"/>
                  <a:pt x="7181" y="1605"/>
                  <a:pt x="7181" y="35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56"/>
          <p:cNvSpPr/>
          <p:nvPr/>
        </p:nvSpPr>
        <p:spPr>
          <a:xfrm>
            <a:off x="2607244" y="1548046"/>
            <a:ext cx="811507" cy="811055"/>
          </a:xfrm>
          <a:custGeom>
            <a:rect b="b" l="l" r="r" t="t"/>
            <a:pathLst>
              <a:path extrusionOk="0" h="7177" w="7181">
                <a:moveTo>
                  <a:pt x="7181" y="3586"/>
                </a:moveTo>
                <a:cubicBezTo>
                  <a:pt x="7181" y="5572"/>
                  <a:pt x="5576" y="7176"/>
                  <a:pt x="3591" y="7176"/>
                </a:cubicBezTo>
                <a:cubicBezTo>
                  <a:pt x="1609" y="7176"/>
                  <a:pt x="1" y="5572"/>
                  <a:pt x="1" y="3586"/>
                </a:cubicBezTo>
                <a:cubicBezTo>
                  <a:pt x="1" y="1605"/>
                  <a:pt x="1609" y="0"/>
                  <a:pt x="3591" y="0"/>
                </a:cubicBezTo>
                <a:cubicBezTo>
                  <a:pt x="5576" y="0"/>
                  <a:pt x="7181" y="1605"/>
                  <a:pt x="7181" y="358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8" name="Google Shape;2498;p56"/>
          <p:cNvGrpSpPr/>
          <p:nvPr/>
        </p:nvGrpSpPr>
        <p:grpSpPr>
          <a:xfrm>
            <a:off x="2814045" y="1844239"/>
            <a:ext cx="374959" cy="218670"/>
            <a:chOff x="3791420" y="1631976"/>
            <a:chExt cx="374959" cy="218670"/>
          </a:xfrm>
        </p:grpSpPr>
        <p:sp>
          <p:nvSpPr>
            <p:cNvPr id="2499" name="Google Shape;2499;p56"/>
            <p:cNvSpPr/>
            <p:nvPr/>
          </p:nvSpPr>
          <p:spPr>
            <a:xfrm>
              <a:off x="3791420" y="1631976"/>
              <a:ext cx="374959" cy="218670"/>
            </a:xfrm>
            <a:custGeom>
              <a:rect b="b" l="l" r="r" t="t"/>
              <a:pathLst>
                <a:path extrusionOk="0" h="1935" w="3318">
                  <a:moveTo>
                    <a:pt x="3317" y="178"/>
                  </a:moveTo>
                  <a:lnTo>
                    <a:pt x="3317" y="1757"/>
                  </a:lnTo>
                  <a:cubicBezTo>
                    <a:pt x="3317" y="1856"/>
                    <a:pt x="3235" y="1934"/>
                    <a:pt x="3139" y="1934"/>
                  </a:cubicBezTo>
                  <a:lnTo>
                    <a:pt x="178" y="1934"/>
                  </a:lnTo>
                  <a:cubicBezTo>
                    <a:pt x="165" y="1934"/>
                    <a:pt x="156" y="1934"/>
                    <a:pt x="148" y="1934"/>
                  </a:cubicBezTo>
                  <a:cubicBezTo>
                    <a:pt x="65" y="1917"/>
                    <a:pt x="0" y="1848"/>
                    <a:pt x="0" y="1757"/>
                  </a:cubicBezTo>
                  <a:lnTo>
                    <a:pt x="0" y="178"/>
                  </a:lnTo>
                  <a:cubicBezTo>
                    <a:pt x="0" y="83"/>
                    <a:pt x="78" y="1"/>
                    <a:pt x="178" y="1"/>
                  </a:cubicBezTo>
                  <a:lnTo>
                    <a:pt x="3139" y="1"/>
                  </a:lnTo>
                  <a:cubicBezTo>
                    <a:pt x="3235" y="1"/>
                    <a:pt x="3317" y="83"/>
                    <a:pt x="3317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6"/>
            <p:cNvSpPr/>
            <p:nvPr/>
          </p:nvSpPr>
          <p:spPr>
            <a:xfrm>
              <a:off x="3791420" y="1675596"/>
              <a:ext cx="374959" cy="43734"/>
            </a:xfrm>
            <a:custGeom>
              <a:rect b="b" l="l" r="r" t="t"/>
              <a:pathLst>
                <a:path extrusionOk="0" h="387" w="3318">
                  <a:moveTo>
                    <a:pt x="3317" y="386"/>
                  </a:moveTo>
                  <a:lnTo>
                    <a:pt x="0" y="386"/>
                  </a:lnTo>
                  <a:lnTo>
                    <a:pt x="0" y="1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6"/>
            <p:cNvSpPr/>
            <p:nvPr/>
          </p:nvSpPr>
          <p:spPr>
            <a:xfrm>
              <a:off x="4050091" y="1769617"/>
              <a:ext cx="45203" cy="44751"/>
            </a:xfrm>
            <a:custGeom>
              <a:rect b="b" l="l" r="r" t="t"/>
              <a:pathLst>
                <a:path extrusionOk="0" h="396" w="400">
                  <a:moveTo>
                    <a:pt x="399" y="200"/>
                  </a:moveTo>
                  <a:cubicBezTo>
                    <a:pt x="399" y="309"/>
                    <a:pt x="308" y="396"/>
                    <a:pt x="200" y="396"/>
                  </a:cubicBezTo>
                  <a:cubicBezTo>
                    <a:pt x="92" y="396"/>
                    <a:pt x="1" y="309"/>
                    <a:pt x="1" y="200"/>
                  </a:cubicBezTo>
                  <a:cubicBezTo>
                    <a:pt x="1" y="88"/>
                    <a:pt x="92" y="1"/>
                    <a:pt x="200" y="1"/>
                  </a:cubicBezTo>
                  <a:cubicBezTo>
                    <a:pt x="308" y="1"/>
                    <a:pt x="399" y="88"/>
                    <a:pt x="399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6"/>
            <p:cNvSpPr/>
            <p:nvPr/>
          </p:nvSpPr>
          <p:spPr>
            <a:xfrm>
              <a:off x="4078003" y="1769617"/>
              <a:ext cx="45203" cy="44751"/>
            </a:xfrm>
            <a:custGeom>
              <a:rect b="b" l="l" r="r" t="t"/>
              <a:pathLst>
                <a:path extrusionOk="0" h="396" w="400">
                  <a:moveTo>
                    <a:pt x="400" y="200"/>
                  </a:moveTo>
                  <a:cubicBezTo>
                    <a:pt x="400" y="309"/>
                    <a:pt x="309" y="396"/>
                    <a:pt x="200" y="396"/>
                  </a:cubicBezTo>
                  <a:cubicBezTo>
                    <a:pt x="92" y="396"/>
                    <a:pt x="1" y="309"/>
                    <a:pt x="1" y="200"/>
                  </a:cubicBezTo>
                  <a:cubicBezTo>
                    <a:pt x="1" y="88"/>
                    <a:pt x="92" y="1"/>
                    <a:pt x="200" y="1"/>
                  </a:cubicBezTo>
                  <a:cubicBezTo>
                    <a:pt x="309" y="1"/>
                    <a:pt x="400" y="88"/>
                    <a:pt x="400" y="200"/>
                  </a:cubicBezTo>
                  <a:close/>
                </a:path>
              </a:pathLst>
            </a:custGeom>
            <a:solidFill>
              <a:srgbClr val="002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6"/>
            <p:cNvSpPr/>
            <p:nvPr/>
          </p:nvSpPr>
          <p:spPr>
            <a:xfrm>
              <a:off x="3808597" y="1756960"/>
              <a:ext cx="181829" cy="12770"/>
            </a:xfrm>
            <a:custGeom>
              <a:rect b="b" l="l" r="r" t="t"/>
              <a:pathLst>
                <a:path extrusionOk="0" h="113" w="1609">
                  <a:moveTo>
                    <a:pt x="1609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6"/>
            <p:cNvSpPr/>
            <p:nvPr/>
          </p:nvSpPr>
          <p:spPr>
            <a:xfrm>
              <a:off x="3808597" y="1779449"/>
              <a:ext cx="181829" cy="12883"/>
            </a:xfrm>
            <a:custGeom>
              <a:rect b="b" l="l" r="r" t="t"/>
              <a:pathLst>
                <a:path extrusionOk="0" h="114" w="1609">
                  <a:moveTo>
                    <a:pt x="1609" y="113"/>
                  </a:moveTo>
                  <a:lnTo>
                    <a:pt x="0" y="113"/>
                  </a:lnTo>
                  <a:lnTo>
                    <a:pt x="0" y="1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5" name="Google Shape;2505;p56"/>
          <p:cNvGrpSpPr/>
          <p:nvPr/>
        </p:nvGrpSpPr>
        <p:grpSpPr>
          <a:xfrm>
            <a:off x="5935574" y="1761180"/>
            <a:ext cx="486158" cy="384787"/>
            <a:chOff x="5127037" y="1614347"/>
            <a:chExt cx="486158" cy="384787"/>
          </a:xfrm>
        </p:grpSpPr>
        <p:sp>
          <p:nvSpPr>
            <p:cNvPr id="2506" name="Google Shape;2506;p56"/>
            <p:cNvSpPr/>
            <p:nvPr/>
          </p:nvSpPr>
          <p:spPr>
            <a:xfrm>
              <a:off x="5127037" y="1614347"/>
              <a:ext cx="486158" cy="307832"/>
            </a:xfrm>
            <a:custGeom>
              <a:rect b="b" l="l" r="r" t="t"/>
              <a:pathLst>
                <a:path extrusionOk="0" h="2724" w="4302">
                  <a:moveTo>
                    <a:pt x="4302" y="2723"/>
                  </a:moveTo>
                  <a:lnTo>
                    <a:pt x="0" y="2723"/>
                  </a:lnTo>
                  <a:lnTo>
                    <a:pt x="0" y="1"/>
                  </a:lnTo>
                  <a:lnTo>
                    <a:pt x="4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6"/>
            <p:cNvSpPr/>
            <p:nvPr/>
          </p:nvSpPr>
          <p:spPr>
            <a:xfrm>
              <a:off x="5127037" y="1658984"/>
              <a:ext cx="486158" cy="36840"/>
            </a:xfrm>
            <a:custGeom>
              <a:rect b="b" l="l" r="r" t="t"/>
              <a:pathLst>
                <a:path extrusionOk="0" h="326" w="4302">
                  <a:moveTo>
                    <a:pt x="4302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4302" y="0"/>
                  </a:lnTo>
                  <a:close/>
                </a:path>
              </a:pathLst>
            </a:custGeom>
            <a:solidFill>
              <a:srgbClr val="FFA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6"/>
            <p:cNvSpPr/>
            <p:nvPr/>
          </p:nvSpPr>
          <p:spPr>
            <a:xfrm>
              <a:off x="5243207" y="1667234"/>
              <a:ext cx="227371" cy="227936"/>
            </a:xfrm>
            <a:custGeom>
              <a:rect b="b" l="l" r="r" t="t"/>
              <a:pathLst>
                <a:path extrusionOk="0" h="2017" w="2012">
                  <a:moveTo>
                    <a:pt x="494" y="1523"/>
                  </a:moveTo>
                  <a:cubicBezTo>
                    <a:pt x="494" y="1518"/>
                    <a:pt x="490" y="1514"/>
                    <a:pt x="490" y="1514"/>
                  </a:cubicBezTo>
                  <a:cubicBezTo>
                    <a:pt x="447" y="1471"/>
                    <a:pt x="408" y="1423"/>
                    <a:pt x="382" y="1371"/>
                  </a:cubicBezTo>
                  <a:cubicBezTo>
                    <a:pt x="369" y="1354"/>
                    <a:pt x="360" y="1336"/>
                    <a:pt x="356" y="1319"/>
                  </a:cubicBezTo>
                  <a:cubicBezTo>
                    <a:pt x="330" y="1271"/>
                    <a:pt x="312" y="1223"/>
                    <a:pt x="304" y="1171"/>
                  </a:cubicBezTo>
                  <a:cubicBezTo>
                    <a:pt x="299" y="1163"/>
                    <a:pt x="299" y="1154"/>
                    <a:pt x="295" y="1145"/>
                  </a:cubicBezTo>
                  <a:cubicBezTo>
                    <a:pt x="295" y="1137"/>
                    <a:pt x="295" y="1128"/>
                    <a:pt x="295" y="1124"/>
                  </a:cubicBezTo>
                  <a:cubicBezTo>
                    <a:pt x="291" y="1115"/>
                    <a:pt x="291" y="1106"/>
                    <a:pt x="291" y="1102"/>
                  </a:cubicBezTo>
                  <a:cubicBezTo>
                    <a:pt x="286" y="1089"/>
                    <a:pt x="286" y="1072"/>
                    <a:pt x="286" y="1059"/>
                  </a:cubicBezTo>
                  <a:cubicBezTo>
                    <a:pt x="286" y="1050"/>
                    <a:pt x="286" y="1046"/>
                    <a:pt x="286" y="1041"/>
                  </a:cubicBezTo>
                  <a:cubicBezTo>
                    <a:pt x="278" y="846"/>
                    <a:pt x="347" y="647"/>
                    <a:pt x="494" y="499"/>
                  </a:cubicBezTo>
                  <a:cubicBezTo>
                    <a:pt x="642" y="352"/>
                    <a:pt x="841" y="278"/>
                    <a:pt x="1036" y="287"/>
                  </a:cubicBezTo>
                  <a:cubicBezTo>
                    <a:pt x="1041" y="287"/>
                    <a:pt x="1049" y="287"/>
                    <a:pt x="1054" y="287"/>
                  </a:cubicBezTo>
                  <a:cubicBezTo>
                    <a:pt x="1067" y="291"/>
                    <a:pt x="1084" y="291"/>
                    <a:pt x="1097" y="291"/>
                  </a:cubicBezTo>
                  <a:cubicBezTo>
                    <a:pt x="1106" y="296"/>
                    <a:pt x="1110" y="296"/>
                    <a:pt x="1119" y="296"/>
                  </a:cubicBezTo>
                  <a:cubicBezTo>
                    <a:pt x="1127" y="296"/>
                    <a:pt x="1136" y="300"/>
                    <a:pt x="1140" y="300"/>
                  </a:cubicBezTo>
                  <a:cubicBezTo>
                    <a:pt x="1153" y="300"/>
                    <a:pt x="1162" y="304"/>
                    <a:pt x="1171" y="304"/>
                  </a:cubicBezTo>
                  <a:cubicBezTo>
                    <a:pt x="1275" y="330"/>
                    <a:pt x="1374" y="378"/>
                    <a:pt x="1461" y="447"/>
                  </a:cubicBezTo>
                  <a:cubicBezTo>
                    <a:pt x="1466" y="452"/>
                    <a:pt x="1474" y="460"/>
                    <a:pt x="1483" y="469"/>
                  </a:cubicBezTo>
                  <a:cubicBezTo>
                    <a:pt x="1492" y="473"/>
                    <a:pt x="1500" y="482"/>
                    <a:pt x="1509" y="491"/>
                  </a:cubicBezTo>
                  <a:cubicBezTo>
                    <a:pt x="1513" y="495"/>
                    <a:pt x="1513" y="495"/>
                    <a:pt x="1518" y="499"/>
                  </a:cubicBezTo>
                  <a:cubicBezTo>
                    <a:pt x="1799" y="781"/>
                    <a:pt x="1799" y="1241"/>
                    <a:pt x="1518" y="1523"/>
                  </a:cubicBezTo>
                  <a:cubicBezTo>
                    <a:pt x="1236" y="1804"/>
                    <a:pt x="776" y="1804"/>
                    <a:pt x="494" y="1523"/>
                  </a:cubicBezTo>
                  <a:close/>
                  <a:moveTo>
                    <a:pt x="1656" y="361"/>
                  </a:moveTo>
                  <a:cubicBezTo>
                    <a:pt x="1296" y="1"/>
                    <a:pt x="715" y="1"/>
                    <a:pt x="356" y="361"/>
                  </a:cubicBezTo>
                  <a:cubicBezTo>
                    <a:pt x="0" y="721"/>
                    <a:pt x="0" y="1302"/>
                    <a:pt x="356" y="1657"/>
                  </a:cubicBezTo>
                  <a:cubicBezTo>
                    <a:pt x="685" y="1987"/>
                    <a:pt x="1205" y="2017"/>
                    <a:pt x="1565" y="1739"/>
                  </a:cubicBezTo>
                  <a:cubicBezTo>
                    <a:pt x="1596" y="1713"/>
                    <a:pt x="1626" y="1687"/>
                    <a:pt x="1656" y="1657"/>
                  </a:cubicBezTo>
                  <a:cubicBezTo>
                    <a:pt x="1687" y="1631"/>
                    <a:pt x="1713" y="1601"/>
                    <a:pt x="1734" y="1566"/>
                  </a:cubicBezTo>
                  <a:cubicBezTo>
                    <a:pt x="2012" y="1206"/>
                    <a:pt x="1986" y="690"/>
                    <a:pt x="1656" y="3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6"/>
            <p:cNvSpPr/>
            <p:nvPr/>
          </p:nvSpPr>
          <p:spPr>
            <a:xfrm>
              <a:off x="5414637" y="1839229"/>
              <a:ext cx="37405" cy="36840"/>
            </a:xfrm>
            <a:custGeom>
              <a:rect b="b" l="l" r="r" t="t"/>
              <a:pathLst>
                <a:path extrusionOk="0" h="326" w="331">
                  <a:moveTo>
                    <a:pt x="330" y="152"/>
                  </a:moveTo>
                  <a:lnTo>
                    <a:pt x="157" y="326"/>
                  </a:lnTo>
                  <a:lnTo>
                    <a:pt x="1" y="17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6"/>
            <p:cNvSpPr/>
            <p:nvPr/>
          </p:nvSpPr>
          <p:spPr>
            <a:xfrm>
              <a:off x="5431248" y="1855954"/>
              <a:ext cx="146119" cy="143181"/>
            </a:xfrm>
            <a:custGeom>
              <a:rect b="b" l="l" r="r" t="t"/>
              <a:pathLst>
                <a:path extrusionOk="0" h="1267" w="1293">
                  <a:moveTo>
                    <a:pt x="1215" y="1210"/>
                  </a:moveTo>
                  <a:cubicBezTo>
                    <a:pt x="1176" y="1249"/>
                    <a:pt x="1124" y="1266"/>
                    <a:pt x="1076" y="1266"/>
                  </a:cubicBezTo>
                  <a:cubicBezTo>
                    <a:pt x="1024" y="1266"/>
                    <a:pt x="972" y="1249"/>
                    <a:pt x="933" y="1210"/>
                  </a:cubicBezTo>
                  <a:lnTo>
                    <a:pt x="742" y="1019"/>
                  </a:lnTo>
                  <a:lnTo>
                    <a:pt x="244" y="520"/>
                  </a:lnTo>
                  <a:lnTo>
                    <a:pt x="66" y="343"/>
                  </a:lnTo>
                  <a:cubicBezTo>
                    <a:pt x="23" y="299"/>
                    <a:pt x="1" y="239"/>
                    <a:pt x="10" y="178"/>
                  </a:cubicBezTo>
                  <a:cubicBezTo>
                    <a:pt x="14" y="134"/>
                    <a:pt x="31" y="91"/>
                    <a:pt x="66" y="61"/>
                  </a:cubicBezTo>
                  <a:cubicBezTo>
                    <a:pt x="96" y="26"/>
                    <a:pt x="135" y="9"/>
                    <a:pt x="179" y="4"/>
                  </a:cubicBezTo>
                  <a:cubicBezTo>
                    <a:pt x="187" y="0"/>
                    <a:pt x="196" y="0"/>
                    <a:pt x="209" y="0"/>
                  </a:cubicBezTo>
                  <a:cubicBezTo>
                    <a:pt x="257" y="0"/>
                    <a:pt x="309" y="22"/>
                    <a:pt x="348" y="61"/>
                  </a:cubicBezTo>
                  <a:lnTo>
                    <a:pt x="526" y="239"/>
                  </a:lnTo>
                  <a:lnTo>
                    <a:pt x="1215" y="928"/>
                  </a:lnTo>
                  <a:cubicBezTo>
                    <a:pt x="1293" y="1006"/>
                    <a:pt x="1293" y="1132"/>
                    <a:pt x="1215" y="1210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6"/>
            <p:cNvSpPr/>
            <p:nvPr/>
          </p:nvSpPr>
          <p:spPr>
            <a:xfrm>
              <a:off x="5458709" y="1882849"/>
              <a:ext cx="88372" cy="88259"/>
            </a:xfrm>
            <a:custGeom>
              <a:rect b="b" l="l" r="r" t="t"/>
              <a:pathLst>
                <a:path extrusionOk="0" h="781" w="782">
                  <a:moveTo>
                    <a:pt x="781" y="495"/>
                  </a:moveTo>
                  <a:lnTo>
                    <a:pt x="499" y="781"/>
                  </a:lnTo>
                  <a:lnTo>
                    <a:pt x="1" y="282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2" name="Google Shape;2512;p56"/>
          <p:cNvGrpSpPr/>
          <p:nvPr/>
        </p:nvGrpSpPr>
        <p:grpSpPr>
          <a:xfrm>
            <a:off x="457200" y="2686883"/>
            <a:ext cx="1980323" cy="830243"/>
            <a:chOff x="-2082450" y="2525828"/>
            <a:chExt cx="1980323" cy="830243"/>
          </a:xfrm>
        </p:grpSpPr>
        <p:sp>
          <p:nvSpPr>
            <p:cNvPr id="2513" name="Google Shape;2513;p56"/>
            <p:cNvSpPr txBox="1"/>
            <p:nvPr/>
          </p:nvSpPr>
          <p:spPr>
            <a:xfrm>
              <a:off x="-2082427" y="2525828"/>
              <a:ext cx="19803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4" name="Google Shape;2514;p56"/>
            <p:cNvSpPr txBox="1"/>
            <p:nvPr/>
          </p:nvSpPr>
          <p:spPr>
            <a:xfrm>
              <a:off x="-2082450" y="2804671"/>
              <a:ext cx="1980300" cy="55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5" name="Google Shape;2515;p56"/>
          <p:cNvGrpSpPr/>
          <p:nvPr/>
        </p:nvGrpSpPr>
        <p:grpSpPr>
          <a:xfrm>
            <a:off x="6714825" y="2686883"/>
            <a:ext cx="1980323" cy="830243"/>
            <a:chOff x="9246125" y="2525828"/>
            <a:chExt cx="1980323" cy="830243"/>
          </a:xfrm>
        </p:grpSpPr>
        <p:sp>
          <p:nvSpPr>
            <p:cNvPr id="2516" name="Google Shape;2516;p56"/>
            <p:cNvSpPr txBox="1"/>
            <p:nvPr/>
          </p:nvSpPr>
          <p:spPr>
            <a:xfrm>
              <a:off x="9246148" y="2525828"/>
              <a:ext cx="19803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7" name="Google Shape;2517;p56"/>
            <p:cNvSpPr txBox="1"/>
            <p:nvPr/>
          </p:nvSpPr>
          <p:spPr>
            <a:xfrm>
              <a:off x="9246125" y="2804671"/>
              <a:ext cx="1980300" cy="55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18" name="Google Shape;2518;p56"/>
          <p:cNvSpPr/>
          <p:nvPr/>
        </p:nvSpPr>
        <p:spPr>
          <a:xfrm>
            <a:off x="5767834" y="2696251"/>
            <a:ext cx="810942" cy="811507"/>
          </a:xfrm>
          <a:custGeom>
            <a:rect b="b" l="l" r="r" t="t"/>
            <a:pathLst>
              <a:path extrusionOk="0" h="7181" w="7176">
                <a:moveTo>
                  <a:pt x="7176" y="3590"/>
                </a:moveTo>
                <a:cubicBezTo>
                  <a:pt x="7176" y="5572"/>
                  <a:pt x="5572" y="7180"/>
                  <a:pt x="3586" y="7180"/>
                </a:cubicBezTo>
                <a:cubicBezTo>
                  <a:pt x="1605" y="7180"/>
                  <a:pt x="0" y="5572"/>
                  <a:pt x="0" y="3590"/>
                </a:cubicBezTo>
                <a:cubicBezTo>
                  <a:pt x="0" y="1609"/>
                  <a:pt x="1605" y="0"/>
                  <a:pt x="3586" y="0"/>
                </a:cubicBezTo>
                <a:cubicBezTo>
                  <a:pt x="5572" y="0"/>
                  <a:pt x="7176" y="1609"/>
                  <a:pt x="7176" y="359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56"/>
          <p:cNvSpPr/>
          <p:nvPr/>
        </p:nvSpPr>
        <p:spPr>
          <a:xfrm>
            <a:off x="2594312" y="2696251"/>
            <a:ext cx="810942" cy="811507"/>
          </a:xfrm>
          <a:custGeom>
            <a:rect b="b" l="l" r="r" t="t"/>
            <a:pathLst>
              <a:path extrusionOk="0" h="7181" w="7176">
                <a:moveTo>
                  <a:pt x="7176" y="3591"/>
                </a:moveTo>
                <a:cubicBezTo>
                  <a:pt x="7176" y="5572"/>
                  <a:pt x="5571" y="7180"/>
                  <a:pt x="3586" y="7180"/>
                </a:cubicBezTo>
                <a:cubicBezTo>
                  <a:pt x="1604" y="7180"/>
                  <a:pt x="0" y="5572"/>
                  <a:pt x="0" y="3591"/>
                </a:cubicBezTo>
                <a:cubicBezTo>
                  <a:pt x="0" y="1609"/>
                  <a:pt x="1604" y="1"/>
                  <a:pt x="3586" y="1"/>
                </a:cubicBezTo>
                <a:cubicBezTo>
                  <a:pt x="5571" y="1"/>
                  <a:pt x="7176" y="1609"/>
                  <a:pt x="7176" y="35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0" name="Google Shape;2520;p56"/>
          <p:cNvGrpSpPr/>
          <p:nvPr/>
        </p:nvGrpSpPr>
        <p:grpSpPr>
          <a:xfrm>
            <a:off x="6045151" y="2926788"/>
            <a:ext cx="342634" cy="350432"/>
            <a:chOff x="5783601" y="2630496"/>
            <a:chExt cx="342634" cy="350432"/>
          </a:xfrm>
        </p:grpSpPr>
        <p:sp>
          <p:nvSpPr>
            <p:cNvPr id="2521" name="Google Shape;2521;p56"/>
            <p:cNvSpPr/>
            <p:nvPr/>
          </p:nvSpPr>
          <p:spPr>
            <a:xfrm>
              <a:off x="5857055" y="2642814"/>
              <a:ext cx="91762" cy="238220"/>
            </a:xfrm>
            <a:custGeom>
              <a:rect b="b" l="l" r="r" t="t"/>
              <a:pathLst>
                <a:path extrusionOk="0" h="2108" w="812">
                  <a:moveTo>
                    <a:pt x="811" y="0"/>
                  </a:moveTo>
                  <a:lnTo>
                    <a:pt x="1" y="0"/>
                  </a:lnTo>
                  <a:lnTo>
                    <a:pt x="1" y="2107"/>
                  </a:lnTo>
                  <a:lnTo>
                    <a:pt x="811" y="21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6"/>
            <p:cNvSpPr/>
            <p:nvPr/>
          </p:nvSpPr>
          <p:spPr>
            <a:xfrm>
              <a:off x="5971755" y="2698639"/>
              <a:ext cx="45655" cy="182394"/>
            </a:xfrm>
            <a:custGeom>
              <a:rect b="b" l="l" r="r" t="t"/>
              <a:pathLst>
                <a:path extrusionOk="0" h="1614" w="404">
                  <a:moveTo>
                    <a:pt x="403" y="0"/>
                  </a:moveTo>
                  <a:lnTo>
                    <a:pt x="0" y="0"/>
                  </a:lnTo>
                  <a:lnTo>
                    <a:pt x="0" y="1613"/>
                  </a:lnTo>
                  <a:lnTo>
                    <a:pt x="403" y="16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6"/>
            <p:cNvSpPr/>
            <p:nvPr/>
          </p:nvSpPr>
          <p:spPr>
            <a:xfrm>
              <a:off x="5801230" y="2919113"/>
              <a:ext cx="62380" cy="61815"/>
            </a:xfrm>
            <a:custGeom>
              <a:rect b="b" l="l" r="r" t="t"/>
              <a:pathLst>
                <a:path extrusionOk="0" h="547" w="552">
                  <a:moveTo>
                    <a:pt x="551" y="274"/>
                  </a:moveTo>
                  <a:cubicBezTo>
                    <a:pt x="551" y="425"/>
                    <a:pt x="425" y="547"/>
                    <a:pt x="274" y="547"/>
                  </a:cubicBezTo>
                  <a:cubicBezTo>
                    <a:pt x="122" y="547"/>
                    <a:pt x="0" y="425"/>
                    <a:pt x="0" y="274"/>
                  </a:cubicBezTo>
                  <a:cubicBezTo>
                    <a:pt x="0" y="122"/>
                    <a:pt x="122" y="1"/>
                    <a:pt x="274" y="1"/>
                  </a:cubicBezTo>
                  <a:cubicBezTo>
                    <a:pt x="425" y="1"/>
                    <a:pt x="551" y="122"/>
                    <a:pt x="551" y="274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6"/>
            <p:cNvSpPr/>
            <p:nvPr/>
          </p:nvSpPr>
          <p:spPr>
            <a:xfrm>
              <a:off x="5985994" y="2919113"/>
              <a:ext cx="62267" cy="61815"/>
            </a:xfrm>
            <a:custGeom>
              <a:rect b="b" l="l" r="r" t="t"/>
              <a:pathLst>
                <a:path extrusionOk="0" h="547" w="551">
                  <a:moveTo>
                    <a:pt x="551" y="274"/>
                  </a:moveTo>
                  <a:cubicBezTo>
                    <a:pt x="551" y="425"/>
                    <a:pt x="429" y="547"/>
                    <a:pt x="277" y="547"/>
                  </a:cubicBezTo>
                  <a:cubicBezTo>
                    <a:pt x="126" y="547"/>
                    <a:pt x="0" y="425"/>
                    <a:pt x="0" y="274"/>
                  </a:cubicBezTo>
                  <a:cubicBezTo>
                    <a:pt x="0" y="122"/>
                    <a:pt x="126" y="1"/>
                    <a:pt x="277" y="1"/>
                  </a:cubicBezTo>
                  <a:cubicBezTo>
                    <a:pt x="429" y="1"/>
                    <a:pt x="551" y="122"/>
                    <a:pt x="551" y="274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6"/>
            <p:cNvSpPr/>
            <p:nvPr/>
          </p:nvSpPr>
          <p:spPr>
            <a:xfrm>
              <a:off x="5791398" y="2880917"/>
              <a:ext cx="263194" cy="9380"/>
            </a:xfrm>
            <a:custGeom>
              <a:rect b="b" l="l" r="r" t="t"/>
              <a:pathLst>
                <a:path extrusionOk="0" h="83" w="2329">
                  <a:moveTo>
                    <a:pt x="2329" y="39"/>
                  </a:moveTo>
                  <a:cubicBezTo>
                    <a:pt x="2329" y="61"/>
                    <a:pt x="2307" y="83"/>
                    <a:pt x="2286" y="83"/>
                  </a:cubicBezTo>
                  <a:lnTo>
                    <a:pt x="40" y="83"/>
                  </a:lnTo>
                  <a:cubicBezTo>
                    <a:pt x="18" y="83"/>
                    <a:pt x="1" y="61"/>
                    <a:pt x="1" y="39"/>
                  </a:cubicBezTo>
                  <a:cubicBezTo>
                    <a:pt x="1" y="18"/>
                    <a:pt x="18" y="0"/>
                    <a:pt x="40" y="0"/>
                  </a:cubicBezTo>
                  <a:lnTo>
                    <a:pt x="2286" y="0"/>
                  </a:lnTo>
                  <a:cubicBezTo>
                    <a:pt x="2307" y="0"/>
                    <a:pt x="2329" y="18"/>
                    <a:pt x="2329" y="39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6"/>
            <p:cNvSpPr/>
            <p:nvPr/>
          </p:nvSpPr>
          <p:spPr>
            <a:xfrm>
              <a:off x="5783601" y="2754012"/>
              <a:ext cx="277433" cy="136287"/>
            </a:xfrm>
            <a:custGeom>
              <a:rect b="b" l="l" r="r" t="t"/>
              <a:pathLst>
                <a:path extrusionOk="0" h="1206" w="2455">
                  <a:moveTo>
                    <a:pt x="204" y="1123"/>
                  </a:moveTo>
                  <a:lnTo>
                    <a:pt x="2251" y="1123"/>
                  </a:lnTo>
                  <a:lnTo>
                    <a:pt x="2363" y="83"/>
                  </a:lnTo>
                  <a:lnTo>
                    <a:pt x="91" y="83"/>
                  </a:lnTo>
                  <a:close/>
                  <a:moveTo>
                    <a:pt x="2324" y="1206"/>
                  </a:moveTo>
                  <a:lnTo>
                    <a:pt x="130" y="1206"/>
                  </a:lnTo>
                  <a:lnTo>
                    <a:pt x="0" y="0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6"/>
            <p:cNvSpPr/>
            <p:nvPr/>
          </p:nvSpPr>
          <p:spPr>
            <a:xfrm>
              <a:off x="5816372" y="2754012"/>
              <a:ext cx="211324" cy="136287"/>
            </a:xfrm>
            <a:custGeom>
              <a:rect b="b" l="l" r="r" t="t"/>
              <a:pathLst>
                <a:path extrusionOk="0" h="1206" w="1870">
                  <a:moveTo>
                    <a:pt x="174" y="1123"/>
                  </a:moveTo>
                  <a:lnTo>
                    <a:pt x="1696" y="1123"/>
                  </a:lnTo>
                  <a:lnTo>
                    <a:pt x="1783" y="83"/>
                  </a:lnTo>
                  <a:lnTo>
                    <a:pt x="92" y="83"/>
                  </a:lnTo>
                  <a:close/>
                  <a:moveTo>
                    <a:pt x="1774" y="1206"/>
                  </a:moveTo>
                  <a:lnTo>
                    <a:pt x="101" y="1206"/>
                  </a:lnTo>
                  <a:lnTo>
                    <a:pt x="1" y="0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6"/>
            <p:cNvSpPr/>
            <p:nvPr/>
          </p:nvSpPr>
          <p:spPr>
            <a:xfrm>
              <a:off x="5857055" y="2754012"/>
              <a:ext cx="130411" cy="136287"/>
            </a:xfrm>
            <a:custGeom>
              <a:rect b="b" l="l" r="r" t="t"/>
              <a:pathLst>
                <a:path extrusionOk="0" h="1206" w="1154">
                  <a:moveTo>
                    <a:pt x="135" y="1123"/>
                  </a:moveTo>
                  <a:lnTo>
                    <a:pt x="1015" y="1123"/>
                  </a:lnTo>
                  <a:lnTo>
                    <a:pt x="1067" y="83"/>
                  </a:lnTo>
                  <a:lnTo>
                    <a:pt x="87" y="83"/>
                  </a:lnTo>
                  <a:close/>
                  <a:moveTo>
                    <a:pt x="1098" y="1206"/>
                  </a:moveTo>
                  <a:lnTo>
                    <a:pt x="57" y="1206"/>
                  </a:lnTo>
                  <a:lnTo>
                    <a:pt x="1" y="0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6"/>
            <p:cNvSpPr/>
            <p:nvPr/>
          </p:nvSpPr>
          <p:spPr>
            <a:xfrm>
              <a:off x="5895816" y="2754012"/>
              <a:ext cx="53001" cy="136287"/>
            </a:xfrm>
            <a:custGeom>
              <a:rect b="b" l="l" r="r" t="t"/>
              <a:pathLst>
                <a:path extrusionOk="0" h="1206" w="469">
                  <a:moveTo>
                    <a:pt x="104" y="1123"/>
                  </a:moveTo>
                  <a:lnTo>
                    <a:pt x="364" y="1123"/>
                  </a:lnTo>
                  <a:lnTo>
                    <a:pt x="382" y="83"/>
                  </a:lnTo>
                  <a:lnTo>
                    <a:pt x="87" y="83"/>
                  </a:lnTo>
                  <a:close/>
                  <a:moveTo>
                    <a:pt x="447" y="1206"/>
                  </a:moveTo>
                  <a:lnTo>
                    <a:pt x="22" y="1206"/>
                  </a:lnTo>
                  <a:lnTo>
                    <a:pt x="0" y="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6"/>
            <p:cNvSpPr/>
            <p:nvPr/>
          </p:nvSpPr>
          <p:spPr>
            <a:xfrm>
              <a:off x="5798291" y="2840687"/>
              <a:ext cx="248051" cy="5085"/>
            </a:xfrm>
            <a:custGeom>
              <a:rect b="b" l="l" r="r" t="t"/>
              <a:pathLst>
                <a:path extrusionOk="0" h="45" w="2195">
                  <a:moveTo>
                    <a:pt x="2194" y="44"/>
                  </a:moveTo>
                  <a:lnTo>
                    <a:pt x="0" y="44"/>
                  </a:lnTo>
                  <a:lnTo>
                    <a:pt x="0" y="1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6"/>
            <p:cNvSpPr/>
            <p:nvPr/>
          </p:nvSpPr>
          <p:spPr>
            <a:xfrm>
              <a:off x="5792867" y="2793225"/>
              <a:ext cx="259352" cy="9380"/>
            </a:xfrm>
            <a:custGeom>
              <a:rect b="b" l="l" r="r" t="t"/>
              <a:pathLst>
                <a:path extrusionOk="0" h="83" w="2295">
                  <a:moveTo>
                    <a:pt x="2294" y="83"/>
                  </a:moveTo>
                  <a:lnTo>
                    <a:pt x="1" y="83"/>
                  </a:lnTo>
                  <a:lnTo>
                    <a:pt x="1" y="0"/>
                  </a:lnTo>
                  <a:lnTo>
                    <a:pt x="229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6"/>
            <p:cNvSpPr/>
            <p:nvPr/>
          </p:nvSpPr>
          <p:spPr>
            <a:xfrm>
              <a:off x="6051086" y="2637842"/>
              <a:ext cx="61815" cy="121144"/>
            </a:xfrm>
            <a:custGeom>
              <a:rect b="b" l="l" r="r" t="t"/>
              <a:pathLst>
                <a:path extrusionOk="0" h="1072" w="547">
                  <a:moveTo>
                    <a:pt x="83" y="1072"/>
                  </a:moveTo>
                  <a:lnTo>
                    <a:pt x="1" y="1063"/>
                  </a:lnTo>
                  <a:lnTo>
                    <a:pt x="131" y="1"/>
                  </a:lnTo>
                  <a:lnTo>
                    <a:pt x="547" y="1"/>
                  </a:lnTo>
                  <a:lnTo>
                    <a:pt x="547" y="83"/>
                  </a:lnTo>
                  <a:lnTo>
                    <a:pt x="204" y="83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6"/>
            <p:cNvSpPr/>
            <p:nvPr/>
          </p:nvSpPr>
          <p:spPr>
            <a:xfrm>
              <a:off x="5827673" y="2897077"/>
              <a:ext cx="194147" cy="55939"/>
            </a:xfrm>
            <a:custGeom>
              <a:rect b="b" l="l" r="r" t="t"/>
              <a:pathLst>
                <a:path extrusionOk="0" h="495" w="1718">
                  <a:moveTo>
                    <a:pt x="1718" y="495"/>
                  </a:moveTo>
                  <a:lnTo>
                    <a:pt x="1635" y="495"/>
                  </a:lnTo>
                  <a:lnTo>
                    <a:pt x="1635" y="87"/>
                  </a:lnTo>
                  <a:lnTo>
                    <a:pt x="83" y="87"/>
                  </a:lnTo>
                  <a:lnTo>
                    <a:pt x="83" y="369"/>
                  </a:lnTo>
                  <a:lnTo>
                    <a:pt x="1" y="369"/>
                  </a:lnTo>
                  <a:lnTo>
                    <a:pt x="1" y="0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6"/>
            <p:cNvSpPr/>
            <p:nvPr/>
          </p:nvSpPr>
          <p:spPr>
            <a:xfrm>
              <a:off x="6102051" y="2630496"/>
              <a:ext cx="24184" cy="24184"/>
            </a:xfrm>
            <a:custGeom>
              <a:rect b="b" l="l" r="r" t="t"/>
              <a:pathLst>
                <a:path extrusionOk="0" h="214" w="214">
                  <a:moveTo>
                    <a:pt x="213" y="109"/>
                  </a:moveTo>
                  <a:cubicBezTo>
                    <a:pt x="213" y="166"/>
                    <a:pt x="165" y="213"/>
                    <a:pt x="105" y="213"/>
                  </a:cubicBezTo>
                  <a:cubicBezTo>
                    <a:pt x="48" y="213"/>
                    <a:pt x="1" y="166"/>
                    <a:pt x="1" y="109"/>
                  </a:cubicBezTo>
                  <a:cubicBezTo>
                    <a:pt x="1" y="49"/>
                    <a:pt x="48" y="1"/>
                    <a:pt x="105" y="1"/>
                  </a:cubicBezTo>
                  <a:cubicBezTo>
                    <a:pt x="165" y="1"/>
                    <a:pt x="213" y="49"/>
                    <a:pt x="213" y="109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5" name="Google Shape;2535;p56"/>
          <p:cNvGrpSpPr/>
          <p:nvPr/>
        </p:nvGrpSpPr>
        <p:grpSpPr>
          <a:xfrm>
            <a:off x="2792750" y="2904468"/>
            <a:ext cx="440502" cy="395073"/>
            <a:chOff x="2988400" y="2484493"/>
            <a:chExt cx="440502" cy="395073"/>
          </a:xfrm>
        </p:grpSpPr>
        <p:sp>
          <p:nvSpPr>
            <p:cNvPr id="2536" name="Google Shape;2536;p56"/>
            <p:cNvSpPr/>
            <p:nvPr/>
          </p:nvSpPr>
          <p:spPr>
            <a:xfrm>
              <a:off x="3080952" y="2484493"/>
              <a:ext cx="129959" cy="166234"/>
            </a:xfrm>
            <a:custGeom>
              <a:rect b="b" l="l" r="r" t="t"/>
              <a:pathLst>
                <a:path extrusionOk="0" h="1471" w="1150">
                  <a:moveTo>
                    <a:pt x="577" y="148"/>
                  </a:moveTo>
                  <a:cubicBezTo>
                    <a:pt x="339" y="148"/>
                    <a:pt x="148" y="339"/>
                    <a:pt x="148" y="577"/>
                  </a:cubicBezTo>
                  <a:lnTo>
                    <a:pt x="148" y="898"/>
                  </a:lnTo>
                  <a:cubicBezTo>
                    <a:pt x="148" y="1132"/>
                    <a:pt x="339" y="1328"/>
                    <a:pt x="577" y="1328"/>
                  </a:cubicBezTo>
                  <a:cubicBezTo>
                    <a:pt x="816" y="1328"/>
                    <a:pt x="1006" y="1132"/>
                    <a:pt x="1006" y="898"/>
                  </a:cubicBezTo>
                  <a:lnTo>
                    <a:pt x="1006" y="577"/>
                  </a:lnTo>
                  <a:cubicBezTo>
                    <a:pt x="1006" y="339"/>
                    <a:pt x="816" y="148"/>
                    <a:pt x="577" y="148"/>
                  </a:cubicBezTo>
                  <a:close/>
                  <a:moveTo>
                    <a:pt x="577" y="1471"/>
                  </a:moveTo>
                  <a:cubicBezTo>
                    <a:pt x="261" y="1471"/>
                    <a:pt x="1" y="1215"/>
                    <a:pt x="1" y="898"/>
                  </a:cubicBezTo>
                  <a:lnTo>
                    <a:pt x="1" y="577"/>
                  </a:lnTo>
                  <a:cubicBezTo>
                    <a:pt x="1" y="261"/>
                    <a:pt x="261" y="1"/>
                    <a:pt x="577" y="1"/>
                  </a:cubicBezTo>
                  <a:cubicBezTo>
                    <a:pt x="894" y="1"/>
                    <a:pt x="1149" y="261"/>
                    <a:pt x="1149" y="577"/>
                  </a:cubicBezTo>
                  <a:lnTo>
                    <a:pt x="1149" y="898"/>
                  </a:lnTo>
                  <a:cubicBezTo>
                    <a:pt x="1149" y="1215"/>
                    <a:pt x="894" y="1471"/>
                    <a:pt x="577" y="1471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6"/>
            <p:cNvSpPr/>
            <p:nvPr/>
          </p:nvSpPr>
          <p:spPr>
            <a:xfrm>
              <a:off x="2988400" y="2567778"/>
              <a:ext cx="315065" cy="311788"/>
            </a:xfrm>
            <a:custGeom>
              <a:rect b="b" l="l" r="r" t="t"/>
              <a:pathLst>
                <a:path extrusionOk="0" h="2759" w="2788">
                  <a:moveTo>
                    <a:pt x="2255" y="1"/>
                  </a:moveTo>
                  <a:lnTo>
                    <a:pt x="1431" y="1"/>
                  </a:lnTo>
                  <a:lnTo>
                    <a:pt x="1361" y="1"/>
                  </a:lnTo>
                  <a:lnTo>
                    <a:pt x="538" y="1"/>
                  </a:lnTo>
                  <a:lnTo>
                    <a:pt x="0" y="2758"/>
                  </a:lnTo>
                  <a:lnTo>
                    <a:pt x="1361" y="2758"/>
                  </a:lnTo>
                  <a:lnTo>
                    <a:pt x="1431" y="2758"/>
                  </a:lnTo>
                  <a:lnTo>
                    <a:pt x="2788" y="27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6"/>
            <p:cNvSpPr/>
            <p:nvPr/>
          </p:nvSpPr>
          <p:spPr>
            <a:xfrm>
              <a:off x="3081969" y="2580548"/>
              <a:ext cx="14804" cy="15256"/>
            </a:xfrm>
            <a:custGeom>
              <a:rect b="b" l="l" r="r" t="t"/>
              <a:pathLst>
                <a:path extrusionOk="0" h="135" w="131">
                  <a:moveTo>
                    <a:pt x="130" y="66"/>
                  </a:moveTo>
                  <a:cubicBezTo>
                    <a:pt x="130" y="105"/>
                    <a:pt x="100" y="135"/>
                    <a:pt x="65" y="135"/>
                  </a:cubicBezTo>
                  <a:cubicBezTo>
                    <a:pt x="26" y="135"/>
                    <a:pt x="0" y="105"/>
                    <a:pt x="0" y="66"/>
                  </a:cubicBezTo>
                  <a:cubicBezTo>
                    <a:pt x="0" y="31"/>
                    <a:pt x="26" y="1"/>
                    <a:pt x="65" y="1"/>
                  </a:cubicBezTo>
                  <a:cubicBezTo>
                    <a:pt x="100" y="1"/>
                    <a:pt x="130" y="31"/>
                    <a:pt x="130" y="66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6"/>
            <p:cNvSpPr/>
            <p:nvPr/>
          </p:nvSpPr>
          <p:spPr>
            <a:xfrm>
              <a:off x="3195088" y="2580548"/>
              <a:ext cx="15369" cy="15256"/>
            </a:xfrm>
            <a:custGeom>
              <a:rect b="b" l="l" r="r" t="t"/>
              <a:pathLst>
                <a:path extrusionOk="0" h="135" w="136">
                  <a:moveTo>
                    <a:pt x="135" y="66"/>
                  </a:moveTo>
                  <a:cubicBezTo>
                    <a:pt x="135" y="105"/>
                    <a:pt x="105" y="135"/>
                    <a:pt x="70" y="135"/>
                  </a:cubicBezTo>
                  <a:cubicBezTo>
                    <a:pt x="31" y="135"/>
                    <a:pt x="1" y="105"/>
                    <a:pt x="1" y="66"/>
                  </a:cubicBezTo>
                  <a:cubicBezTo>
                    <a:pt x="1" y="31"/>
                    <a:pt x="31" y="1"/>
                    <a:pt x="70" y="1"/>
                  </a:cubicBezTo>
                  <a:cubicBezTo>
                    <a:pt x="105" y="1"/>
                    <a:pt x="135" y="31"/>
                    <a:pt x="135" y="66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6"/>
            <p:cNvSpPr/>
            <p:nvPr/>
          </p:nvSpPr>
          <p:spPr>
            <a:xfrm>
              <a:off x="3130901" y="2783393"/>
              <a:ext cx="270653" cy="96169"/>
            </a:xfrm>
            <a:custGeom>
              <a:rect b="b" l="l" r="r" t="t"/>
              <a:pathLst>
                <a:path extrusionOk="0" h="851" w="2395">
                  <a:moveTo>
                    <a:pt x="2394" y="1"/>
                  </a:moveTo>
                  <a:lnTo>
                    <a:pt x="1" y="1"/>
                  </a:lnTo>
                  <a:lnTo>
                    <a:pt x="1" y="850"/>
                  </a:lnTo>
                  <a:lnTo>
                    <a:pt x="2394" y="8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6"/>
            <p:cNvSpPr/>
            <p:nvPr/>
          </p:nvSpPr>
          <p:spPr>
            <a:xfrm>
              <a:off x="3104005" y="2742711"/>
              <a:ext cx="324897" cy="40796"/>
            </a:xfrm>
            <a:custGeom>
              <a:rect b="b" l="l" r="r" t="t"/>
              <a:pathLst>
                <a:path extrusionOk="0" h="361" w="2875">
                  <a:moveTo>
                    <a:pt x="2875" y="1"/>
                  </a:moveTo>
                  <a:lnTo>
                    <a:pt x="0" y="1"/>
                  </a:lnTo>
                  <a:lnTo>
                    <a:pt x="0" y="361"/>
                  </a:lnTo>
                  <a:lnTo>
                    <a:pt x="2875" y="36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6"/>
            <p:cNvSpPr/>
            <p:nvPr/>
          </p:nvSpPr>
          <p:spPr>
            <a:xfrm>
              <a:off x="3261310" y="2742711"/>
              <a:ext cx="15708" cy="136852"/>
            </a:xfrm>
            <a:custGeom>
              <a:rect b="b" l="l" r="r" t="t"/>
              <a:pathLst>
                <a:path extrusionOk="0" h="1211" w="139">
                  <a:moveTo>
                    <a:pt x="139" y="1"/>
                  </a:moveTo>
                  <a:lnTo>
                    <a:pt x="0" y="1"/>
                  </a:lnTo>
                  <a:lnTo>
                    <a:pt x="0" y="1210"/>
                  </a:lnTo>
                  <a:lnTo>
                    <a:pt x="139" y="12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6"/>
            <p:cNvSpPr/>
            <p:nvPr/>
          </p:nvSpPr>
          <p:spPr>
            <a:xfrm>
              <a:off x="3229442" y="2701125"/>
              <a:ext cx="39779" cy="41700"/>
            </a:xfrm>
            <a:custGeom>
              <a:rect b="b" l="l" r="r" t="t"/>
              <a:pathLst>
                <a:path extrusionOk="0" h="369" w="352">
                  <a:moveTo>
                    <a:pt x="330" y="330"/>
                  </a:moveTo>
                  <a:cubicBezTo>
                    <a:pt x="330" y="330"/>
                    <a:pt x="169" y="0"/>
                    <a:pt x="83" y="18"/>
                  </a:cubicBezTo>
                  <a:cubicBezTo>
                    <a:pt x="0" y="31"/>
                    <a:pt x="35" y="369"/>
                    <a:pt x="35" y="369"/>
                  </a:cubicBezTo>
                  <a:lnTo>
                    <a:pt x="351" y="3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6"/>
            <p:cNvSpPr/>
            <p:nvPr/>
          </p:nvSpPr>
          <p:spPr>
            <a:xfrm>
              <a:off x="3269107" y="2701125"/>
              <a:ext cx="40231" cy="41700"/>
            </a:xfrm>
            <a:custGeom>
              <a:rect b="b" l="l" r="r" t="t"/>
              <a:pathLst>
                <a:path extrusionOk="0" h="369" w="356">
                  <a:moveTo>
                    <a:pt x="26" y="330"/>
                  </a:moveTo>
                  <a:cubicBezTo>
                    <a:pt x="26" y="330"/>
                    <a:pt x="187" y="0"/>
                    <a:pt x="269" y="18"/>
                  </a:cubicBezTo>
                  <a:cubicBezTo>
                    <a:pt x="356" y="31"/>
                    <a:pt x="317" y="369"/>
                    <a:pt x="317" y="369"/>
                  </a:cubicBezTo>
                  <a:lnTo>
                    <a:pt x="0" y="3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5" name="Google Shape;2545;p56"/>
          <p:cNvGrpSpPr/>
          <p:nvPr/>
        </p:nvGrpSpPr>
        <p:grpSpPr>
          <a:xfrm>
            <a:off x="3658979" y="1548747"/>
            <a:ext cx="1833011" cy="3145562"/>
            <a:chOff x="3943186" y="2527319"/>
            <a:chExt cx="1283801" cy="2203083"/>
          </a:xfrm>
        </p:grpSpPr>
        <p:sp>
          <p:nvSpPr>
            <p:cNvPr id="2546" name="Google Shape;2546;p56"/>
            <p:cNvSpPr/>
            <p:nvPr/>
          </p:nvSpPr>
          <p:spPr>
            <a:xfrm>
              <a:off x="3945400" y="3319611"/>
              <a:ext cx="1281587" cy="808602"/>
            </a:xfrm>
            <a:custGeom>
              <a:rect b="b" l="l" r="r" t="t"/>
              <a:pathLst>
                <a:path extrusionOk="0" h="8035" w="12735">
                  <a:moveTo>
                    <a:pt x="12712" y="413"/>
                  </a:moveTo>
                  <a:lnTo>
                    <a:pt x="12734" y="7580"/>
                  </a:lnTo>
                  <a:cubicBezTo>
                    <a:pt x="12734" y="7809"/>
                    <a:pt x="12552" y="7996"/>
                    <a:pt x="12322" y="7996"/>
                  </a:cubicBezTo>
                  <a:lnTo>
                    <a:pt x="438" y="8035"/>
                  </a:lnTo>
                  <a:cubicBezTo>
                    <a:pt x="212" y="8035"/>
                    <a:pt x="26" y="7848"/>
                    <a:pt x="26" y="7623"/>
                  </a:cubicBezTo>
                  <a:lnTo>
                    <a:pt x="4" y="452"/>
                  </a:lnTo>
                  <a:cubicBezTo>
                    <a:pt x="0" y="226"/>
                    <a:pt x="186" y="40"/>
                    <a:pt x="412" y="40"/>
                  </a:cubicBezTo>
                  <a:lnTo>
                    <a:pt x="12296" y="1"/>
                  </a:lnTo>
                  <a:cubicBezTo>
                    <a:pt x="12526" y="1"/>
                    <a:pt x="12712" y="187"/>
                    <a:pt x="12712" y="4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6"/>
            <p:cNvSpPr/>
            <p:nvPr/>
          </p:nvSpPr>
          <p:spPr>
            <a:xfrm>
              <a:off x="4013429" y="3392067"/>
              <a:ext cx="66822" cy="65513"/>
            </a:xfrm>
            <a:custGeom>
              <a:rect b="b" l="l" r="r" t="t"/>
              <a:pathLst>
                <a:path extrusionOk="0" h="651" w="664">
                  <a:moveTo>
                    <a:pt x="664" y="651"/>
                  </a:moveTo>
                  <a:lnTo>
                    <a:pt x="5" y="651"/>
                  </a:lnTo>
                  <a:lnTo>
                    <a:pt x="0" y="1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6"/>
            <p:cNvSpPr/>
            <p:nvPr/>
          </p:nvSpPr>
          <p:spPr>
            <a:xfrm>
              <a:off x="4112452" y="3391665"/>
              <a:ext cx="66822" cy="65513"/>
            </a:xfrm>
            <a:custGeom>
              <a:rect b="b" l="l" r="r" t="t"/>
              <a:pathLst>
                <a:path extrusionOk="0" h="651" w="664">
                  <a:moveTo>
                    <a:pt x="664" y="651"/>
                  </a:moveTo>
                  <a:lnTo>
                    <a:pt x="1" y="651"/>
                  </a:lnTo>
                  <a:lnTo>
                    <a:pt x="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6"/>
            <p:cNvSpPr/>
            <p:nvPr/>
          </p:nvSpPr>
          <p:spPr>
            <a:xfrm>
              <a:off x="4211476" y="3391162"/>
              <a:ext cx="66419" cy="66017"/>
            </a:xfrm>
            <a:custGeom>
              <a:rect b="b" l="l" r="r" t="t"/>
              <a:pathLst>
                <a:path extrusionOk="0" h="656" w="660">
                  <a:moveTo>
                    <a:pt x="660" y="651"/>
                  </a:moveTo>
                  <a:lnTo>
                    <a:pt x="1" y="656"/>
                  </a:lnTo>
                  <a:lnTo>
                    <a:pt x="1" y="5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6"/>
            <p:cNvSpPr/>
            <p:nvPr/>
          </p:nvSpPr>
          <p:spPr>
            <a:xfrm>
              <a:off x="4310098" y="3390759"/>
              <a:ext cx="66922" cy="66017"/>
            </a:xfrm>
            <a:custGeom>
              <a:rect b="b" l="l" r="r" t="t"/>
              <a:pathLst>
                <a:path extrusionOk="0" h="656" w="665">
                  <a:moveTo>
                    <a:pt x="664" y="651"/>
                  </a:moveTo>
                  <a:lnTo>
                    <a:pt x="5" y="655"/>
                  </a:lnTo>
                  <a:lnTo>
                    <a:pt x="1" y="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6"/>
            <p:cNvSpPr/>
            <p:nvPr/>
          </p:nvSpPr>
          <p:spPr>
            <a:xfrm>
              <a:off x="4409122" y="3390759"/>
              <a:ext cx="66922" cy="65513"/>
            </a:xfrm>
            <a:custGeom>
              <a:rect b="b" l="l" r="r" t="t"/>
              <a:pathLst>
                <a:path extrusionOk="0" h="651" w="665">
                  <a:moveTo>
                    <a:pt x="664" y="651"/>
                  </a:moveTo>
                  <a:lnTo>
                    <a:pt x="1" y="651"/>
                  </a:lnTo>
                  <a:lnTo>
                    <a:pt x="1" y="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6"/>
            <p:cNvSpPr/>
            <p:nvPr/>
          </p:nvSpPr>
          <p:spPr>
            <a:xfrm>
              <a:off x="4507743" y="3390357"/>
              <a:ext cx="66922" cy="65513"/>
            </a:xfrm>
            <a:custGeom>
              <a:rect b="b" l="l" r="r" t="t"/>
              <a:pathLst>
                <a:path extrusionOk="0" h="651" w="665">
                  <a:moveTo>
                    <a:pt x="664" y="651"/>
                  </a:moveTo>
                  <a:lnTo>
                    <a:pt x="5" y="651"/>
                  </a:lnTo>
                  <a:lnTo>
                    <a:pt x="1" y="0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6"/>
            <p:cNvSpPr/>
            <p:nvPr/>
          </p:nvSpPr>
          <p:spPr>
            <a:xfrm>
              <a:off x="4602440" y="3390357"/>
              <a:ext cx="66822" cy="65513"/>
            </a:xfrm>
            <a:custGeom>
              <a:rect b="b" l="l" r="r" t="t"/>
              <a:pathLst>
                <a:path extrusionOk="0" h="651" w="664">
                  <a:moveTo>
                    <a:pt x="664" y="651"/>
                  </a:moveTo>
                  <a:lnTo>
                    <a:pt x="1" y="651"/>
                  </a:lnTo>
                  <a:lnTo>
                    <a:pt x="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6"/>
            <p:cNvSpPr/>
            <p:nvPr/>
          </p:nvSpPr>
          <p:spPr>
            <a:xfrm>
              <a:off x="4705388" y="3389451"/>
              <a:ext cx="66922" cy="66017"/>
            </a:xfrm>
            <a:custGeom>
              <a:rect b="b" l="l" r="r" t="t"/>
              <a:pathLst>
                <a:path extrusionOk="0" h="656" w="665">
                  <a:moveTo>
                    <a:pt x="664" y="651"/>
                  </a:moveTo>
                  <a:lnTo>
                    <a:pt x="5" y="655"/>
                  </a:lnTo>
                  <a:lnTo>
                    <a:pt x="1" y="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6"/>
            <p:cNvSpPr/>
            <p:nvPr/>
          </p:nvSpPr>
          <p:spPr>
            <a:xfrm>
              <a:off x="4804513" y="3389451"/>
              <a:ext cx="66822" cy="65513"/>
            </a:xfrm>
            <a:custGeom>
              <a:rect b="b" l="l" r="r" t="t"/>
              <a:pathLst>
                <a:path extrusionOk="0" h="651" w="664">
                  <a:moveTo>
                    <a:pt x="663" y="651"/>
                  </a:moveTo>
                  <a:lnTo>
                    <a:pt x="4" y="651"/>
                  </a:lnTo>
                  <a:lnTo>
                    <a:pt x="0" y="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6"/>
            <p:cNvSpPr/>
            <p:nvPr/>
          </p:nvSpPr>
          <p:spPr>
            <a:xfrm>
              <a:off x="4903537" y="3389048"/>
              <a:ext cx="66822" cy="65513"/>
            </a:xfrm>
            <a:custGeom>
              <a:rect b="b" l="l" r="r" t="t"/>
              <a:pathLst>
                <a:path extrusionOk="0" h="651" w="664">
                  <a:moveTo>
                    <a:pt x="664" y="651"/>
                  </a:moveTo>
                  <a:lnTo>
                    <a:pt x="0" y="651"/>
                  </a:lnTo>
                  <a:lnTo>
                    <a:pt x="0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6"/>
            <p:cNvSpPr/>
            <p:nvPr/>
          </p:nvSpPr>
          <p:spPr>
            <a:xfrm>
              <a:off x="5002158" y="3388545"/>
              <a:ext cx="66822" cy="66017"/>
            </a:xfrm>
            <a:custGeom>
              <a:rect b="b" l="l" r="r" t="t"/>
              <a:pathLst>
                <a:path extrusionOk="0" h="656" w="664">
                  <a:moveTo>
                    <a:pt x="663" y="651"/>
                  </a:moveTo>
                  <a:lnTo>
                    <a:pt x="4" y="656"/>
                  </a:lnTo>
                  <a:lnTo>
                    <a:pt x="0" y="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6"/>
            <p:cNvSpPr/>
            <p:nvPr/>
          </p:nvSpPr>
          <p:spPr>
            <a:xfrm>
              <a:off x="5101182" y="3388143"/>
              <a:ext cx="66822" cy="66017"/>
            </a:xfrm>
            <a:custGeom>
              <a:rect b="b" l="l" r="r" t="t"/>
              <a:pathLst>
                <a:path extrusionOk="0" h="656" w="664">
                  <a:moveTo>
                    <a:pt x="664" y="651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6"/>
            <p:cNvSpPr/>
            <p:nvPr/>
          </p:nvSpPr>
          <p:spPr>
            <a:xfrm>
              <a:off x="4013831" y="3495922"/>
              <a:ext cx="156286" cy="66017"/>
            </a:xfrm>
            <a:custGeom>
              <a:rect b="b" l="l" r="r" t="t"/>
              <a:pathLst>
                <a:path extrusionOk="0" h="656" w="1553">
                  <a:moveTo>
                    <a:pt x="1553" y="651"/>
                  </a:moveTo>
                  <a:lnTo>
                    <a:pt x="5" y="655"/>
                  </a:lnTo>
                  <a:lnTo>
                    <a:pt x="1" y="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6"/>
            <p:cNvSpPr/>
            <p:nvPr/>
          </p:nvSpPr>
          <p:spPr>
            <a:xfrm>
              <a:off x="4107219" y="3495922"/>
              <a:ext cx="62897" cy="65513"/>
            </a:xfrm>
            <a:custGeom>
              <a:rect b="b" l="l" r="r" t="t"/>
              <a:pathLst>
                <a:path extrusionOk="0" h="651" w="625">
                  <a:moveTo>
                    <a:pt x="625" y="651"/>
                  </a:moveTo>
                  <a:lnTo>
                    <a:pt x="1" y="651"/>
                  </a:lnTo>
                  <a:lnTo>
                    <a:pt x="1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6"/>
            <p:cNvSpPr/>
            <p:nvPr/>
          </p:nvSpPr>
          <p:spPr>
            <a:xfrm>
              <a:off x="4200205" y="3495519"/>
              <a:ext cx="62897" cy="65513"/>
            </a:xfrm>
            <a:custGeom>
              <a:rect b="b" l="l" r="r" t="t"/>
              <a:pathLst>
                <a:path extrusionOk="0" h="651" w="625">
                  <a:moveTo>
                    <a:pt x="624" y="650"/>
                  </a:moveTo>
                  <a:lnTo>
                    <a:pt x="4" y="650"/>
                  </a:lnTo>
                  <a:lnTo>
                    <a:pt x="0" y="0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6"/>
            <p:cNvSpPr/>
            <p:nvPr/>
          </p:nvSpPr>
          <p:spPr>
            <a:xfrm>
              <a:off x="4293493" y="3495016"/>
              <a:ext cx="62998" cy="66017"/>
            </a:xfrm>
            <a:custGeom>
              <a:rect b="b" l="l" r="r" t="t"/>
              <a:pathLst>
                <a:path extrusionOk="0" h="656" w="626">
                  <a:moveTo>
                    <a:pt x="625" y="651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6"/>
            <p:cNvSpPr/>
            <p:nvPr/>
          </p:nvSpPr>
          <p:spPr>
            <a:xfrm>
              <a:off x="4386479" y="3495016"/>
              <a:ext cx="62897" cy="65614"/>
            </a:xfrm>
            <a:custGeom>
              <a:rect b="b" l="l" r="r" t="t"/>
              <a:pathLst>
                <a:path extrusionOk="0" h="652" w="625">
                  <a:moveTo>
                    <a:pt x="625" y="651"/>
                  </a:moveTo>
                  <a:lnTo>
                    <a:pt x="5" y="651"/>
                  </a:lnTo>
                  <a:lnTo>
                    <a:pt x="0" y="1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6"/>
            <p:cNvSpPr/>
            <p:nvPr/>
          </p:nvSpPr>
          <p:spPr>
            <a:xfrm>
              <a:off x="4479867" y="3494613"/>
              <a:ext cx="62897" cy="65513"/>
            </a:xfrm>
            <a:custGeom>
              <a:rect b="b" l="l" r="r" t="t"/>
              <a:pathLst>
                <a:path extrusionOk="0" h="651" w="625">
                  <a:moveTo>
                    <a:pt x="625" y="651"/>
                  </a:moveTo>
                  <a:lnTo>
                    <a:pt x="0" y="651"/>
                  </a:lnTo>
                  <a:lnTo>
                    <a:pt x="0" y="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6"/>
            <p:cNvSpPr/>
            <p:nvPr/>
          </p:nvSpPr>
          <p:spPr>
            <a:xfrm>
              <a:off x="4572753" y="3494211"/>
              <a:ext cx="62998" cy="65916"/>
            </a:xfrm>
            <a:custGeom>
              <a:rect b="b" l="l" r="r" t="t"/>
              <a:pathLst>
                <a:path extrusionOk="0" h="655" w="626">
                  <a:moveTo>
                    <a:pt x="625" y="650"/>
                  </a:moveTo>
                  <a:lnTo>
                    <a:pt x="5" y="655"/>
                  </a:lnTo>
                  <a:lnTo>
                    <a:pt x="1" y="4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6"/>
            <p:cNvSpPr/>
            <p:nvPr/>
          </p:nvSpPr>
          <p:spPr>
            <a:xfrm>
              <a:off x="4666141" y="3493708"/>
              <a:ext cx="62897" cy="66017"/>
            </a:xfrm>
            <a:custGeom>
              <a:rect b="b" l="l" r="r" t="t"/>
              <a:pathLst>
                <a:path extrusionOk="0" h="656" w="625">
                  <a:moveTo>
                    <a:pt x="625" y="655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6"/>
            <p:cNvSpPr/>
            <p:nvPr/>
          </p:nvSpPr>
          <p:spPr>
            <a:xfrm>
              <a:off x="4759127" y="3493708"/>
              <a:ext cx="63299" cy="65614"/>
            </a:xfrm>
            <a:custGeom>
              <a:rect b="b" l="l" r="r" t="t"/>
              <a:pathLst>
                <a:path extrusionOk="0" h="652" w="629">
                  <a:moveTo>
                    <a:pt x="629" y="651"/>
                  </a:moveTo>
                  <a:lnTo>
                    <a:pt x="4" y="651"/>
                  </a:lnTo>
                  <a:lnTo>
                    <a:pt x="0" y="1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6"/>
            <p:cNvSpPr/>
            <p:nvPr/>
          </p:nvSpPr>
          <p:spPr>
            <a:xfrm>
              <a:off x="4852414" y="3493305"/>
              <a:ext cx="62998" cy="66017"/>
            </a:xfrm>
            <a:custGeom>
              <a:rect b="b" l="l" r="r" t="t"/>
              <a:pathLst>
                <a:path extrusionOk="0" h="656" w="626">
                  <a:moveTo>
                    <a:pt x="625" y="651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6"/>
            <p:cNvSpPr/>
            <p:nvPr/>
          </p:nvSpPr>
          <p:spPr>
            <a:xfrm>
              <a:off x="4945400" y="3492903"/>
              <a:ext cx="156286" cy="65916"/>
            </a:xfrm>
            <a:custGeom>
              <a:rect b="b" l="l" r="r" t="t"/>
              <a:pathLst>
                <a:path extrusionOk="0" h="655" w="1553">
                  <a:moveTo>
                    <a:pt x="1553" y="650"/>
                  </a:moveTo>
                  <a:lnTo>
                    <a:pt x="5" y="655"/>
                  </a:lnTo>
                  <a:lnTo>
                    <a:pt x="0" y="4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6"/>
            <p:cNvSpPr/>
            <p:nvPr/>
          </p:nvSpPr>
          <p:spPr>
            <a:xfrm>
              <a:off x="5038789" y="3492400"/>
              <a:ext cx="129215" cy="66017"/>
            </a:xfrm>
            <a:custGeom>
              <a:rect b="b" l="l" r="r" t="t"/>
              <a:pathLst>
                <a:path extrusionOk="0" h="656" w="1284">
                  <a:moveTo>
                    <a:pt x="1284" y="651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6"/>
            <p:cNvSpPr/>
            <p:nvPr/>
          </p:nvSpPr>
          <p:spPr>
            <a:xfrm>
              <a:off x="4014334" y="3600179"/>
              <a:ext cx="66822" cy="66017"/>
            </a:xfrm>
            <a:custGeom>
              <a:rect b="b" l="l" r="r" t="t"/>
              <a:pathLst>
                <a:path extrusionOk="0" h="656" w="664">
                  <a:moveTo>
                    <a:pt x="663" y="651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6"/>
            <p:cNvSpPr/>
            <p:nvPr/>
          </p:nvSpPr>
          <p:spPr>
            <a:xfrm>
              <a:off x="4113358" y="3599776"/>
              <a:ext cx="66419" cy="66017"/>
            </a:xfrm>
            <a:custGeom>
              <a:rect b="b" l="l" r="r" t="t"/>
              <a:pathLst>
                <a:path extrusionOk="0" h="656" w="660">
                  <a:moveTo>
                    <a:pt x="659" y="651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6"/>
            <p:cNvSpPr/>
            <p:nvPr/>
          </p:nvSpPr>
          <p:spPr>
            <a:xfrm>
              <a:off x="4211979" y="3599776"/>
              <a:ext cx="66822" cy="65513"/>
            </a:xfrm>
            <a:custGeom>
              <a:rect b="b" l="l" r="r" t="t"/>
              <a:pathLst>
                <a:path extrusionOk="0" h="651" w="664">
                  <a:moveTo>
                    <a:pt x="664" y="651"/>
                  </a:moveTo>
                  <a:lnTo>
                    <a:pt x="4" y="651"/>
                  </a:lnTo>
                  <a:lnTo>
                    <a:pt x="0" y="0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6"/>
            <p:cNvSpPr/>
            <p:nvPr/>
          </p:nvSpPr>
          <p:spPr>
            <a:xfrm>
              <a:off x="4311003" y="3599373"/>
              <a:ext cx="66822" cy="65513"/>
            </a:xfrm>
            <a:custGeom>
              <a:rect b="b" l="l" r="r" t="t"/>
              <a:pathLst>
                <a:path extrusionOk="0" h="651" w="664">
                  <a:moveTo>
                    <a:pt x="664" y="650"/>
                  </a:moveTo>
                  <a:lnTo>
                    <a:pt x="0" y="650"/>
                  </a:lnTo>
                  <a:lnTo>
                    <a:pt x="0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6"/>
            <p:cNvSpPr/>
            <p:nvPr/>
          </p:nvSpPr>
          <p:spPr>
            <a:xfrm>
              <a:off x="4409625" y="3598870"/>
              <a:ext cx="66822" cy="66017"/>
            </a:xfrm>
            <a:custGeom>
              <a:rect b="b" l="l" r="r" t="t"/>
              <a:pathLst>
                <a:path extrusionOk="0" h="656" w="664">
                  <a:moveTo>
                    <a:pt x="664" y="651"/>
                  </a:moveTo>
                  <a:lnTo>
                    <a:pt x="5" y="655"/>
                  </a:lnTo>
                  <a:lnTo>
                    <a:pt x="0" y="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6"/>
            <p:cNvSpPr/>
            <p:nvPr/>
          </p:nvSpPr>
          <p:spPr>
            <a:xfrm>
              <a:off x="4508649" y="3598468"/>
              <a:ext cx="66822" cy="66017"/>
            </a:xfrm>
            <a:custGeom>
              <a:rect b="b" l="l" r="r" t="t"/>
              <a:pathLst>
                <a:path extrusionOk="0" h="656" w="664">
                  <a:moveTo>
                    <a:pt x="664" y="655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6"/>
            <p:cNvSpPr/>
            <p:nvPr/>
          </p:nvSpPr>
          <p:spPr>
            <a:xfrm>
              <a:off x="4607270" y="3598468"/>
              <a:ext cx="66822" cy="65513"/>
            </a:xfrm>
            <a:custGeom>
              <a:rect b="b" l="l" r="r" t="t"/>
              <a:pathLst>
                <a:path extrusionOk="0" h="651" w="664">
                  <a:moveTo>
                    <a:pt x="664" y="651"/>
                  </a:moveTo>
                  <a:lnTo>
                    <a:pt x="5" y="651"/>
                  </a:lnTo>
                  <a:lnTo>
                    <a:pt x="0" y="0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6"/>
            <p:cNvSpPr/>
            <p:nvPr/>
          </p:nvSpPr>
          <p:spPr>
            <a:xfrm>
              <a:off x="4706294" y="3598065"/>
              <a:ext cx="66822" cy="65916"/>
            </a:xfrm>
            <a:custGeom>
              <a:rect b="b" l="l" r="r" t="t"/>
              <a:pathLst>
                <a:path extrusionOk="0" h="655" w="664">
                  <a:moveTo>
                    <a:pt x="664" y="650"/>
                  </a:moveTo>
                  <a:lnTo>
                    <a:pt x="5" y="655"/>
                  </a:lnTo>
                  <a:lnTo>
                    <a:pt x="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6"/>
            <p:cNvSpPr/>
            <p:nvPr/>
          </p:nvSpPr>
          <p:spPr>
            <a:xfrm>
              <a:off x="4805318" y="3597562"/>
              <a:ext cx="66922" cy="66017"/>
            </a:xfrm>
            <a:custGeom>
              <a:rect b="b" l="l" r="r" t="t"/>
              <a:pathLst>
                <a:path extrusionOk="0" h="656" w="665">
                  <a:moveTo>
                    <a:pt x="664" y="651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6"/>
            <p:cNvSpPr/>
            <p:nvPr/>
          </p:nvSpPr>
          <p:spPr>
            <a:xfrm>
              <a:off x="4903939" y="3597562"/>
              <a:ext cx="66822" cy="65614"/>
            </a:xfrm>
            <a:custGeom>
              <a:rect b="b" l="l" r="r" t="t"/>
              <a:pathLst>
                <a:path extrusionOk="0" h="652" w="664">
                  <a:moveTo>
                    <a:pt x="664" y="651"/>
                  </a:moveTo>
                  <a:lnTo>
                    <a:pt x="5" y="651"/>
                  </a:lnTo>
                  <a:lnTo>
                    <a:pt x="1" y="1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6"/>
            <p:cNvSpPr/>
            <p:nvPr/>
          </p:nvSpPr>
          <p:spPr>
            <a:xfrm>
              <a:off x="5002963" y="3597160"/>
              <a:ext cx="66922" cy="65513"/>
            </a:xfrm>
            <a:custGeom>
              <a:rect b="b" l="l" r="r" t="t"/>
              <a:pathLst>
                <a:path extrusionOk="0" h="651" w="665">
                  <a:moveTo>
                    <a:pt x="664" y="651"/>
                  </a:moveTo>
                  <a:lnTo>
                    <a:pt x="1" y="651"/>
                  </a:lnTo>
                  <a:lnTo>
                    <a:pt x="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6"/>
            <p:cNvSpPr/>
            <p:nvPr/>
          </p:nvSpPr>
          <p:spPr>
            <a:xfrm>
              <a:off x="5101584" y="3596757"/>
              <a:ext cx="66922" cy="65916"/>
            </a:xfrm>
            <a:custGeom>
              <a:rect b="b" l="l" r="r" t="t"/>
              <a:pathLst>
                <a:path extrusionOk="0" h="655" w="665">
                  <a:moveTo>
                    <a:pt x="664" y="650"/>
                  </a:moveTo>
                  <a:lnTo>
                    <a:pt x="5" y="655"/>
                  </a:lnTo>
                  <a:lnTo>
                    <a:pt x="1" y="4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6"/>
            <p:cNvSpPr/>
            <p:nvPr/>
          </p:nvSpPr>
          <p:spPr>
            <a:xfrm>
              <a:off x="4014737" y="3704435"/>
              <a:ext cx="63803" cy="66017"/>
            </a:xfrm>
            <a:custGeom>
              <a:rect b="b" l="l" r="r" t="t"/>
              <a:pathLst>
                <a:path extrusionOk="0" h="656" w="634">
                  <a:moveTo>
                    <a:pt x="633" y="651"/>
                  </a:moveTo>
                  <a:lnTo>
                    <a:pt x="0" y="656"/>
                  </a:lnTo>
                  <a:lnTo>
                    <a:pt x="0" y="5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6"/>
            <p:cNvSpPr/>
            <p:nvPr/>
          </p:nvSpPr>
          <p:spPr>
            <a:xfrm>
              <a:off x="4108930" y="3704033"/>
              <a:ext cx="63803" cy="66017"/>
            </a:xfrm>
            <a:custGeom>
              <a:rect b="b" l="l" r="r" t="t"/>
              <a:pathLst>
                <a:path extrusionOk="0" h="656" w="634">
                  <a:moveTo>
                    <a:pt x="634" y="651"/>
                  </a:moveTo>
                  <a:lnTo>
                    <a:pt x="5" y="655"/>
                  </a:lnTo>
                  <a:lnTo>
                    <a:pt x="1" y="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6"/>
            <p:cNvSpPr/>
            <p:nvPr/>
          </p:nvSpPr>
          <p:spPr>
            <a:xfrm>
              <a:off x="4203627" y="3704033"/>
              <a:ext cx="63803" cy="65513"/>
            </a:xfrm>
            <a:custGeom>
              <a:rect b="b" l="l" r="r" t="t"/>
              <a:pathLst>
                <a:path extrusionOk="0" h="651" w="634">
                  <a:moveTo>
                    <a:pt x="634" y="651"/>
                  </a:moveTo>
                  <a:lnTo>
                    <a:pt x="1" y="651"/>
                  </a:lnTo>
                  <a:lnTo>
                    <a:pt x="1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6"/>
            <p:cNvSpPr/>
            <p:nvPr/>
          </p:nvSpPr>
          <p:spPr>
            <a:xfrm>
              <a:off x="4297921" y="3703630"/>
              <a:ext cx="63803" cy="65513"/>
            </a:xfrm>
            <a:custGeom>
              <a:rect b="b" l="l" r="r" t="t"/>
              <a:pathLst>
                <a:path extrusionOk="0" h="651" w="634">
                  <a:moveTo>
                    <a:pt x="633" y="651"/>
                  </a:moveTo>
                  <a:lnTo>
                    <a:pt x="5" y="651"/>
                  </a:lnTo>
                  <a:lnTo>
                    <a:pt x="0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6"/>
            <p:cNvSpPr/>
            <p:nvPr/>
          </p:nvSpPr>
          <p:spPr>
            <a:xfrm>
              <a:off x="4392618" y="3703127"/>
              <a:ext cx="63803" cy="66017"/>
            </a:xfrm>
            <a:custGeom>
              <a:rect b="b" l="l" r="r" t="t"/>
              <a:pathLst>
                <a:path extrusionOk="0" h="656" w="634">
                  <a:moveTo>
                    <a:pt x="633" y="651"/>
                  </a:moveTo>
                  <a:lnTo>
                    <a:pt x="0" y="656"/>
                  </a:lnTo>
                  <a:lnTo>
                    <a:pt x="0" y="5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6"/>
            <p:cNvSpPr/>
            <p:nvPr/>
          </p:nvSpPr>
          <p:spPr>
            <a:xfrm>
              <a:off x="4486811" y="3702725"/>
              <a:ext cx="63803" cy="66017"/>
            </a:xfrm>
            <a:custGeom>
              <a:rect b="b" l="l" r="r" t="t"/>
              <a:pathLst>
                <a:path extrusionOk="0" h="656" w="634">
                  <a:moveTo>
                    <a:pt x="634" y="655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6"/>
            <p:cNvSpPr/>
            <p:nvPr/>
          </p:nvSpPr>
          <p:spPr>
            <a:xfrm>
              <a:off x="4581105" y="3702725"/>
              <a:ext cx="63803" cy="65513"/>
            </a:xfrm>
            <a:custGeom>
              <a:rect b="b" l="l" r="r" t="t"/>
              <a:pathLst>
                <a:path extrusionOk="0" h="651" w="634">
                  <a:moveTo>
                    <a:pt x="633" y="651"/>
                  </a:moveTo>
                  <a:lnTo>
                    <a:pt x="4" y="651"/>
                  </a:lnTo>
                  <a:lnTo>
                    <a:pt x="0" y="1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6"/>
            <p:cNvSpPr/>
            <p:nvPr/>
          </p:nvSpPr>
          <p:spPr>
            <a:xfrm>
              <a:off x="4675802" y="3702322"/>
              <a:ext cx="63803" cy="65916"/>
            </a:xfrm>
            <a:custGeom>
              <a:rect b="b" l="l" r="r" t="t"/>
              <a:pathLst>
                <a:path extrusionOk="0" h="655" w="634">
                  <a:moveTo>
                    <a:pt x="633" y="651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6"/>
            <p:cNvSpPr/>
            <p:nvPr/>
          </p:nvSpPr>
          <p:spPr>
            <a:xfrm>
              <a:off x="4769995" y="3701819"/>
              <a:ext cx="63803" cy="66017"/>
            </a:xfrm>
            <a:custGeom>
              <a:rect b="b" l="l" r="r" t="t"/>
              <a:pathLst>
                <a:path extrusionOk="0" h="656" w="634">
                  <a:moveTo>
                    <a:pt x="634" y="651"/>
                  </a:moveTo>
                  <a:lnTo>
                    <a:pt x="5" y="656"/>
                  </a:lnTo>
                  <a:lnTo>
                    <a:pt x="1" y="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6"/>
            <p:cNvSpPr/>
            <p:nvPr/>
          </p:nvSpPr>
          <p:spPr>
            <a:xfrm>
              <a:off x="4801896" y="3701819"/>
              <a:ext cx="126599" cy="66017"/>
            </a:xfrm>
            <a:custGeom>
              <a:rect b="b" l="l" r="r" t="t"/>
              <a:pathLst>
                <a:path extrusionOk="0" h="656" w="1258">
                  <a:moveTo>
                    <a:pt x="1257" y="651"/>
                  </a:moveTo>
                  <a:lnTo>
                    <a:pt x="4" y="656"/>
                  </a:lnTo>
                  <a:lnTo>
                    <a:pt x="0" y="5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6"/>
            <p:cNvSpPr/>
            <p:nvPr/>
          </p:nvSpPr>
          <p:spPr>
            <a:xfrm>
              <a:off x="4958885" y="3701416"/>
              <a:ext cx="63803" cy="65513"/>
            </a:xfrm>
            <a:custGeom>
              <a:rect b="b" l="l" r="r" t="t"/>
              <a:pathLst>
                <a:path extrusionOk="0" h="651" w="634">
                  <a:moveTo>
                    <a:pt x="634" y="651"/>
                  </a:moveTo>
                  <a:lnTo>
                    <a:pt x="5" y="651"/>
                  </a:lnTo>
                  <a:lnTo>
                    <a:pt x="1" y="1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6"/>
            <p:cNvSpPr/>
            <p:nvPr/>
          </p:nvSpPr>
          <p:spPr>
            <a:xfrm>
              <a:off x="5053582" y="3701014"/>
              <a:ext cx="115328" cy="65916"/>
            </a:xfrm>
            <a:custGeom>
              <a:rect b="b" l="l" r="r" t="t"/>
              <a:pathLst>
                <a:path extrusionOk="0" h="655" w="1146">
                  <a:moveTo>
                    <a:pt x="1145" y="651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6"/>
            <p:cNvSpPr/>
            <p:nvPr/>
          </p:nvSpPr>
          <p:spPr>
            <a:xfrm>
              <a:off x="4015139" y="3808793"/>
              <a:ext cx="66419" cy="65513"/>
            </a:xfrm>
            <a:custGeom>
              <a:rect b="b" l="l" r="r" t="t"/>
              <a:pathLst>
                <a:path extrusionOk="0" h="651" w="660">
                  <a:moveTo>
                    <a:pt x="660" y="651"/>
                  </a:moveTo>
                  <a:lnTo>
                    <a:pt x="1" y="651"/>
                  </a:lnTo>
                  <a:lnTo>
                    <a:pt x="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6"/>
            <p:cNvSpPr/>
            <p:nvPr/>
          </p:nvSpPr>
          <p:spPr>
            <a:xfrm>
              <a:off x="4113761" y="3808290"/>
              <a:ext cx="66822" cy="66017"/>
            </a:xfrm>
            <a:custGeom>
              <a:rect b="b" l="l" r="r" t="t"/>
              <a:pathLst>
                <a:path extrusionOk="0" h="656" w="664">
                  <a:moveTo>
                    <a:pt x="664" y="651"/>
                  </a:moveTo>
                  <a:lnTo>
                    <a:pt x="5" y="656"/>
                  </a:lnTo>
                  <a:lnTo>
                    <a:pt x="1" y="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6"/>
            <p:cNvSpPr/>
            <p:nvPr/>
          </p:nvSpPr>
          <p:spPr>
            <a:xfrm>
              <a:off x="4212785" y="3807887"/>
              <a:ext cx="66922" cy="66017"/>
            </a:xfrm>
            <a:custGeom>
              <a:rect b="b" l="l" r="r" t="t"/>
              <a:pathLst>
                <a:path extrusionOk="0" h="656" w="665">
                  <a:moveTo>
                    <a:pt x="664" y="651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6"/>
            <p:cNvSpPr/>
            <p:nvPr/>
          </p:nvSpPr>
          <p:spPr>
            <a:xfrm>
              <a:off x="4311406" y="3807887"/>
              <a:ext cx="66922" cy="65513"/>
            </a:xfrm>
            <a:custGeom>
              <a:rect b="b" l="l" r="r" t="t"/>
              <a:pathLst>
                <a:path extrusionOk="0" h="651" w="665">
                  <a:moveTo>
                    <a:pt x="664" y="651"/>
                  </a:moveTo>
                  <a:lnTo>
                    <a:pt x="5" y="651"/>
                  </a:lnTo>
                  <a:lnTo>
                    <a:pt x="1" y="1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6"/>
            <p:cNvSpPr/>
            <p:nvPr/>
          </p:nvSpPr>
          <p:spPr>
            <a:xfrm>
              <a:off x="4410430" y="3806579"/>
              <a:ext cx="363594" cy="66419"/>
            </a:xfrm>
            <a:custGeom>
              <a:rect b="b" l="l" r="r" t="t"/>
              <a:pathLst>
                <a:path extrusionOk="0" h="660" w="3613">
                  <a:moveTo>
                    <a:pt x="3613" y="651"/>
                  </a:moveTo>
                  <a:lnTo>
                    <a:pt x="1" y="660"/>
                  </a:lnTo>
                  <a:lnTo>
                    <a:pt x="1" y="9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6"/>
            <p:cNvSpPr/>
            <p:nvPr/>
          </p:nvSpPr>
          <p:spPr>
            <a:xfrm>
              <a:off x="4509051" y="3806981"/>
              <a:ext cx="66922" cy="66017"/>
            </a:xfrm>
            <a:custGeom>
              <a:rect b="b" l="l" r="r" t="t"/>
              <a:pathLst>
                <a:path extrusionOk="0" h="656" w="665">
                  <a:moveTo>
                    <a:pt x="664" y="651"/>
                  </a:moveTo>
                  <a:lnTo>
                    <a:pt x="5" y="656"/>
                  </a:lnTo>
                  <a:lnTo>
                    <a:pt x="1" y="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6"/>
            <p:cNvSpPr/>
            <p:nvPr/>
          </p:nvSpPr>
          <p:spPr>
            <a:xfrm>
              <a:off x="4608075" y="3806579"/>
              <a:ext cx="66922" cy="66017"/>
            </a:xfrm>
            <a:custGeom>
              <a:rect b="b" l="l" r="r" t="t"/>
              <a:pathLst>
                <a:path extrusionOk="0" h="656" w="665">
                  <a:moveTo>
                    <a:pt x="664" y="651"/>
                  </a:moveTo>
                  <a:lnTo>
                    <a:pt x="5" y="655"/>
                  </a:lnTo>
                  <a:lnTo>
                    <a:pt x="1" y="5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6"/>
            <p:cNvSpPr/>
            <p:nvPr/>
          </p:nvSpPr>
          <p:spPr>
            <a:xfrm>
              <a:off x="4707200" y="3806579"/>
              <a:ext cx="66822" cy="65513"/>
            </a:xfrm>
            <a:custGeom>
              <a:rect b="b" l="l" r="r" t="t"/>
              <a:pathLst>
                <a:path extrusionOk="0" h="651" w="664">
                  <a:moveTo>
                    <a:pt x="664" y="651"/>
                  </a:moveTo>
                  <a:lnTo>
                    <a:pt x="0" y="651"/>
                  </a:lnTo>
                  <a:lnTo>
                    <a:pt x="0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6"/>
            <p:cNvSpPr/>
            <p:nvPr/>
          </p:nvSpPr>
          <p:spPr>
            <a:xfrm>
              <a:off x="4805821" y="3806176"/>
              <a:ext cx="66822" cy="65513"/>
            </a:xfrm>
            <a:custGeom>
              <a:rect b="b" l="l" r="r" t="t"/>
              <a:pathLst>
                <a:path extrusionOk="0" h="651" w="664">
                  <a:moveTo>
                    <a:pt x="663" y="651"/>
                  </a:moveTo>
                  <a:lnTo>
                    <a:pt x="4" y="651"/>
                  </a:lnTo>
                  <a:lnTo>
                    <a:pt x="0" y="0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6"/>
            <p:cNvSpPr/>
            <p:nvPr/>
          </p:nvSpPr>
          <p:spPr>
            <a:xfrm>
              <a:off x="4904845" y="3805673"/>
              <a:ext cx="66822" cy="66017"/>
            </a:xfrm>
            <a:custGeom>
              <a:rect b="b" l="l" r="r" t="t"/>
              <a:pathLst>
                <a:path extrusionOk="0" h="656" w="664">
                  <a:moveTo>
                    <a:pt x="664" y="651"/>
                  </a:moveTo>
                  <a:lnTo>
                    <a:pt x="0" y="656"/>
                  </a:lnTo>
                  <a:lnTo>
                    <a:pt x="0" y="5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6"/>
            <p:cNvSpPr/>
            <p:nvPr/>
          </p:nvSpPr>
          <p:spPr>
            <a:xfrm>
              <a:off x="5003466" y="3805271"/>
              <a:ext cx="66822" cy="66017"/>
            </a:xfrm>
            <a:custGeom>
              <a:rect b="b" l="l" r="r" t="t"/>
              <a:pathLst>
                <a:path extrusionOk="0" h="656" w="664">
                  <a:moveTo>
                    <a:pt x="664" y="651"/>
                  </a:moveTo>
                  <a:lnTo>
                    <a:pt x="4" y="655"/>
                  </a:lnTo>
                  <a:lnTo>
                    <a:pt x="0" y="5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6"/>
            <p:cNvSpPr/>
            <p:nvPr/>
          </p:nvSpPr>
          <p:spPr>
            <a:xfrm>
              <a:off x="5102490" y="3805271"/>
              <a:ext cx="66822" cy="65513"/>
            </a:xfrm>
            <a:custGeom>
              <a:rect b="b" l="l" r="r" t="t"/>
              <a:pathLst>
                <a:path extrusionOk="0" h="651" w="664">
                  <a:moveTo>
                    <a:pt x="664" y="651"/>
                  </a:moveTo>
                  <a:lnTo>
                    <a:pt x="0" y="651"/>
                  </a:lnTo>
                  <a:lnTo>
                    <a:pt x="0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6"/>
            <p:cNvSpPr/>
            <p:nvPr/>
          </p:nvSpPr>
          <p:spPr>
            <a:xfrm>
              <a:off x="4410933" y="3912647"/>
              <a:ext cx="363494" cy="177218"/>
            </a:xfrm>
            <a:custGeom>
              <a:rect b="b" l="l" r="r" t="t"/>
              <a:pathLst>
                <a:path extrusionOk="0" h="1761" w="3612">
                  <a:moveTo>
                    <a:pt x="3612" y="1752"/>
                  </a:moveTo>
                  <a:lnTo>
                    <a:pt x="5" y="1760"/>
                  </a:lnTo>
                  <a:lnTo>
                    <a:pt x="0" y="9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6"/>
            <p:cNvSpPr/>
            <p:nvPr/>
          </p:nvSpPr>
          <p:spPr>
            <a:xfrm>
              <a:off x="4567117" y="3644659"/>
              <a:ext cx="454770" cy="875826"/>
            </a:xfrm>
            <a:custGeom>
              <a:rect b="b" l="l" r="r" t="t"/>
              <a:pathLst>
                <a:path extrusionOk="0" h="8703" w="4519">
                  <a:moveTo>
                    <a:pt x="2459" y="4389"/>
                  </a:moveTo>
                  <a:lnTo>
                    <a:pt x="2459" y="4419"/>
                  </a:lnTo>
                  <a:lnTo>
                    <a:pt x="2446" y="4380"/>
                  </a:lnTo>
                  <a:close/>
                  <a:moveTo>
                    <a:pt x="4518" y="8694"/>
                  </a:moveTo>
                  <a:lnTo>
                    <a:pt x="4510" y="6192"/>
                  </a:lnTo>
                  <a:lnTo>
                    <a:pt x="4505" y="4168"/>
                  </a:lnTo>
                  <a:lnTo>
                    <a:pt x="4501" y="2750"/>
                  </a:lnTo>
                  <a:cubicBezTo>
                    <a:pt x="4501" y="2559"/>
                    <a:pt x="4319" y="2407"/>
                    <a:pt x="4102" y="2407"/>
                  </a:cubicBezTo>
                  <a:cubicBezTo>
                    <a:pt x="3881" y="2407"/>
                    <a:pt x="3703" y="2563"/>
                    <a:pt x="3703" y="2750"/>
                  </a:cubicBezTo>
                  <a:lnTo>
                    <a:pt x="3707" y="3396"/>
                  </a:lnTo>
                  <a:lnTo>
                    <a:pt x="3707" y="3396"/>
                  </a:lnTo>
                  <a:lnTo>
                    <a:pt x="3703" y="2243"/>
                  </a:lnTo>
                  <a:cubicBezTo>
                    <a:pt x="3703" y="2052"/>
                    <a:pt x="3521" y="1900"/>
                    <a:pt x="3304" y="1900"/>
                  </a:cubicBezTo>
                  <a:cubicBezTo>
                    <a:pt x="3113" y="1900"/>
                    <a:pt x="2957" y="2013"/>
                    <a:pt x="2918" y="2164"/>
                  </a:cubicBezTo>
                  <a:lnTo>
                    <a:pt x="2914" y="1865"/>
                  </a:lnTo>
                  <a:cubicBezTo>
                    <a:pt x="2914" y="1644"/>
                    <a:pt x="2706" y="1466"/>
                    <a:pt x="2450" y="1466"/>
                  </a:cubicBezTo>
                  <a:cubicBezTo>
                    <a:pt x="2190" y="1466"/>
                    <a:pt x="1982" y="1649"/>
                    <a:pt x="1982" y="1870"/>
                  </a:cubicBezTo>
                  <a:lnTo>
                    <a:pt x="1986" y="2273"/>
                  </a:lnTo>
                  <a:cubicBezTo>
                    <a:pt x="1882" y="1458"/>
                    <a:pt x="1769" y="534"/>
                    <a:pt x="1765" y="517"/>
                  </a:cubicBezTo>
                  <a:cubicBezTo>
                    <a:pt x="1726" y="257"/>
                    <a:pt x="1756" y="1"/>
                    <a:pt x="1371" y="1"/>
                  </a:cubicBezTo>
                  <a:cubicBezTo>
                    <a:pt x="941" y="1"/>
                    <a:pt x="1002" y="356"/>
                    <a:pt x="1002" y="356"/>
                  </a:cubicBezTo>
                  <a:lnTo>
                    <a:pt x="1076" y="4545"/>
                  </a:lnTo>
                  <a:lnTo>
                    <a:pt x="837" y="4016"/>
                  </a:lnTo>
                  <a:cubicBezTo>
                    <a:pt x="837" y="4016"/>
                    <a:pt x="777" y="3283"/>
                    <a:pt x="638" y="3019"/>
                  </a:cubicBezTo>
                  <a:cubicBezTo>
                    <a:pt x="499" y="2750"/>
                    <a:pt x="31" y="2893"/>
                    <a:pt x="31" y="2893"/>
                  </a:cubicBezTo>
                  <a:lnTo>
                    <a:pt x="0" y="3998"/>
                  </a:lnTo>
                  <a:lnTo>
                    <a:pt x="373" y="5447"/>
                  </a:lnTo>
                  <a:lnTo>
                    <a:pt x="2051" y="7198"/>
                  </a:lnTo>
                  <a:lnTo>
                    <a:pt x="2056" y="8703"/>
                  </a:lnTo>
                  <a:lnTo>
                    <a:pt x="2940" y="8698"/>
                  </a:lnTo>
                  <a:lnTo>
                    <a:pt x="2940" y="8698"/>
                  </a:lnTo>
                  <a:close/>
                </a:path>
              </a:pathLst>
            </a:custGeom>
            <a:solidFill>
              <a:srgbClr val="FFA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6"/>
            <p:cNvSpPr/>
            <p:nvPr/>
          </p:nvSpPr>
          <p:spPr>
            <a:xfrm>
              <a:off x="4684456" y="4427491"/>
              <a:ext cx="380199" cy="302911"/>
            </a:xfrm>
            <a:custGeom>
              <a:rect b="b" l="l" r="r" t="t"/>
              <a:pathLst>
                <a:path extrusionOk="0" h="3010" w="3778">
                  <a:moveTo>
                    <a:pt x="3768" y="0"/>
                  </a:moveTo>
                  <a:lnTo>
                    <a:pt x="942" y="13"/>
                  </a:lnTo>
                  <a:lnTo>
                    <a:pt x="1" y="13"/>
                  </a:lnTo>
                  <a:lnTo>
                    <a:pt x="9" y="3009"/>
                  </a:lnTo>
                  <a:lnTo>
                    <a:pt x="3777" y="2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6"/>
            <p:cNvSpPr/>
            <p:nvPr/>
          </p:nvSpPr>
          <p:spPr>
            <a:xfrm>
              <a:off x="4707602" y="4376872"/>
              <a:ext cx="331290" cy="50720"/>
            </a:xfrm>
            <a:custGeom>
              <a:rect b="b" l="l" r="r" t="t"/>
              <a:pathLst>
                <a:path extrusionOk="0" h="504" w="3292">
                  <a:moveTo>
                    <a:pt x="3291" y="0"/>
                  </a:moveTo>
                  <a:lnTo>
                    <a:pt x="1" y="0"/>
                  </a:lnTo>
                  <a:lnTo>
                    <a:pt x="1" y="503"/>
                  </a:lnTo>
                  <a:lnTo>
                    <a:pt x="3291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56"/>
            <p:cNvSpPr/>
            <p:nvPr/>
          </p:nvSpPr>
          <p:spPr>
            <a:xfrm>
              <a:off x="3943186" y="2527319"/>
              <a:ext cx="1281084" cy="793708"/>
            </a:xfrm>
            <a:custGeom>
              <a:rect b="b" l="l" r="r" t="t"/>
              <a:pathLst>
                <a:path extrusionOk="0" h="7887" w="12730">
                  <a:moveTo>
                    <a:pt x="12730" y="7436"/>
                  </a:moveTo>
                  <a:cubicBezTo>
                    <a:pt x="12730" y="7661"/>
                    <a:pt x="12548" y="7848"/>
                    <a:pt x="12318" y="7848"/>
                  </a:cubicBezTo>
                  <a:lnTo>
                    <a:pt x="434" y="7887"/>
                  </a:lnTo>
                  <a:cubicBezTo>
                    <a:pt x="408" y="7887"/>
                    <a:pt x="382" y="7887"/>
                    <a:pt x="356" y="7883"/>
                  </a:cubicBezTo>
                  <a:cubicBezTo>
                    <a:pt x="243" y="7861"/>
                    <a:pt x="148" y="7791"/>
                    <a:pt x="87" y="7696"/>
                  </a:cubicBezTo>
                  <a:cubicBezTo>
                    <a:pt x="48" y="7635"/>
                    <a:pt x="22" y="7557"/>
                    <a:pt x="22" y="7479"/>
                  </a:cubicBezTo>
                  <a:lnTo>
                    <a:pt x="0" y="455"/>
                  </a:lnTo>
                  <a:cubicBezTo>
                    <a:pt x="0" y="230"/>
                    <a:pt x="182" y="44"/>
                    <a:pt x="408" y="44"/>
                  </a:cubicBezTo>
                  <a:lnTo>
                    <a:pt x="8221" y="18"/>
                  </a:lnTo>
                  <a:lnTo>
                    <a:pt x="12292" y="5"/>
                  </a:lnTo>
                  <a:cubicBezTo>
                    <a:pt x="12522" y="0"/>
                    <a:pt x="12708" y="187"/>
                    <a:pt x="12708" y="4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6"/>
            <p:cNvSpPr/>
            <p:nvPr/>
          </p:nvSpPr>
          <p:spPr>
            <a:xfrm>
              <a:off x="4003365" y="2607525"/>
              <a:ext cx="1150661" cy="672041"/>
            </a:xfrm>
            <a:custGeom>
              <a:rect b="b" l="l" r="r" t="t"/>
              <a:pathLst>
                <a:path extrusionOk="0" h="6678" w="11434">
                  <a:moveTo>
                    <a:pt x="11434" y="6639"/>
                  </a:moveTo>
                  <a:lnTo>
                    <a:pt x="22" y="6678"/>
                  </a:lnTo>
                  <a:lnTo>
                    <a:pt x="1" y="40"/>
                  </a:lnTo>
                  <a:lnTo>
                    <a:pt x="11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6"/>
            <p:cNvSpPr/>
            <p:nvPr/>
          </p:nvSpPr>
          <p:spPr>
            <a:xfrm>
              <a:off x="4003375" y="2879087"/>
              <a:ext cx="1148950" cy="159799"/>
            </a:xfrm>
            <a:custGeom>
              <a:rect b="b" l="l" r="r" t="t"/>
              <a:pathLst>
                <a:path extrusionOk="0" h="1016" w="11417">
                  <a:moveTo>
                    <a:pt x="11417" y="980"/>
                  </a:moveTo>
                  <a:lnTo>
                    <a:pt x="5" y="1015"/>
                  </a:lnTo>
                  <a:lnTo>
                    <a:pt x="1" y="40"/>
                  </a:lnTo>
                  <a:lnTo>
                    <a:pt x="11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6"/>
            <p:cNvSpPr/>
            <p:nvPr/>
          </p:nvSpPr>
          <p:spPr>
            <a:xfrm>
              <a:off x="4499088" y="2588404"/>
              <a:ext cx="172388" cy="15297"/>
            </a:xfrm>
            <a:custGeom>
              <a:rect b="b" l="l" r="r" t="t"/>
              <a:pathLst>
                <a:path extrusionOk="0" h="152" w="1713">
                  <a:moveTo>
                    <a:pt x="1713" y="70"/>
                  </a:moveTo>
                  <a:cubicBezTo>
                    <a:pt x="1713" y="113"/>
                    <a:pt x="1678" y="143"/>
                    <a:pt x="1639" y="148"/>
                  </a:cubicBezTo>
                  <a:lnTo>
                    <a:pt x="74" y="152"/>
                  </a:lnTo>
                  <a:cubicBezTo>
                    <a:pt x="35" y="152"/>
                    <a:pt x="0" y="117"/>
                    <a:pt x="0" y="78"/>
                  </a:cubicBezTo>
                  <a:cubicBezTo>
                    <a:pt x="0" y="39"/>
                    <a:pt x="30" y="5"/>
                    <a:pt x="74" y="5"/>
                  </a:cubicBezTo>
                  <a:lnTo>
                    <a:pt x="1639" y="0"/>
                  </a:lnTo>
                  <a:cubicBezTo>
                    <a:pt x="1678" y="0"/>
                    <a:pt x="1713" y="31"/>
                    <a:pt x="1713" y="70"/>
                  </a:cubicBezTo>
                  <a:close/>
                </a:path>
              </a:pathLst>
            </a:custGeom>
            <a:solidFill>
              <a:srgbClr val="101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6"/>
            <p:cNvSpPr/>
            <p:nvPr/>
          </p:nvSpPr>
          <p:spPr>
            <a:xfrm>
              <a:off x="4004275" y="2604863"/>
              <a:ext cx="60279" cy="276839"/>
            </a:xfrm>
            <a:custGeom>
              <a:rect b="b" l="l" r="r" t="t"/>
              <a:pathLst>
                <a:path extrusionOk="0" h="1202" w="599">
                  <a:moveTo>
                    <a:pt x="599" y="1202"/>
                  </a:moveTo>
                  <a:lnTo>
                    <a:pt x="0" y="1202"/>
                  </a:lnTo>
                  <a:lnTo>
                    <a:pt x="0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6"/>
            <p:cNvSpPr/>
            <p:nvPr/>
          </p:nvSpPr>
          <p:spPr>
            <a:xfrm>
              <a:off x="4064453" y="2604863"/>
              <a:ext cx="60782" cy="276839"/>
            </a:xfrm>
            <a:custGeom>
              <a:rect b="b" l="l" r="r" t="t"/>
              <a:pathLst>
                <a:path extrusionOk="0" h="1202" w="604">
                  <a:moveTo>
                    <a:pt x="603" y="1202"/>
                  </a:moveTo>
                  <a:lnTo>
                    <a:pt x="1" y="1202"/>
                  </a:lnTo>
                  <a:lnTo>
                    <a:pt x="1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6"/>
            <p:cNvSpPr/>
            <p:nvPr/>
          </p:nvSpPr>
          <p:spPr>
            <a:xfrm>
              <a:off x="4125135" y="2604863"/>
              <a:ext cx="60681" cy="276839"/>
            </a:xfrm>
            <a:custGeom>
              <a:rect b="b" l="l" r="r" t="t"/>
              <a:pathLst>
                <a:path extrusionOk="0" h="1202" w="603">
                  <a:moveTo>
                    <a:pt x="603" y="1202"/>
                  </a:moveTo>
                  <a:lnTo>
                    <a:pt x="0" y="1202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6"/>
            <p:cNvSpPr/>
            <p:nvPr/>
          </p:nvSpPr>
          <p:spPr>
            <a:xfrm>
              <a:off x="4185716" y="2604863"/>
              <a:ext cx="60379" cy="276839"/>
            </a:xfrm>
            <a:custGeom>
              <a:rect b="b" l="l" r="r" t="t"/>
              <a:pathLst>
                <a:path extrusionOk="0" h="1202" w="600">
                  <a:moveTo>
                    <a:pt x="599" y="1202"/>
                  </a:moveTo>
                  <a:lnTo>
                    <a:pt x="1" y="1202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6"/>
            <p:cNvSpPr/>
            <p:nvPr/>
          </p:nvSpPr>
          <p:spPr>
            <a:xfrm>
              <a:off x="4245995" y="2604863"/>
              <a:ext cx="60681" cy="275917"/>
            </a:xfrm>
            <a:custGeom>
              <a:rect b="b" l="l" r="r" t="t"/>
              <a:pathLst>
                <a:path extrusionOk="0" h="1198" w="603">
                  <a:moveTo>
                    <a:pt x="603" y="1198"/>
                  </a:moveTo>
                  <a:lnTo>
                    <a:pt x="0" y="1198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6"/>
            <p:cNvSpPr/>
            <p:nvPr/>
          </p:nvSpPr>
          <p:spPr>
            <a:xfrm>
              <a:off x="4306576" y="2604863"/>
              <a:ext cx="60379" cy="275917"/>
            </a:xfrm>
            <a:custGeom>
              <a:rect b="b" l="l" r="r" t="t"/>
              <a:pathLst>
                <a:path extrusionOk="0" h="1198" w="600">
                  <a:moveTo>
                    <a:pt x="599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6"/>
            <p:cNvSpPr/>
            <p:nvPr/>
          </p:nvSpPr>
          <p:spPr>
            <a:xfrm>
              <a:off x="4366855" y="2604863"/>
              <a:ext cx="60681" cy="275917"/>
            </a:xfrm>
            <a:custGeom>
              <a:rect b="b" l="l" r="r" t="t"/>
              <a:pathLst>
                <a:path extrusionOk="0" h="1198" w="603">
                  <a:moveTo>
                    <a:pt x="603" y="1198"/>
                  </a:moveTo>
                  <a:lnTo>
                    <a:pt x="0" y="1198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6"/>
            <p:cNvSpPr/>
            <p:nvPr/>
          </p:nvSpPr>
          <p:spPr>
            <a:xfrm>
              <a:off x="4427436" y="2604863"/>
              <a:ext cx="60782" cy="275917"/>
            </a:xfrm>
            <a:custGeom>
              <a:rect b="b" l="l" r="r" t="t"/>
              <a:pathLst>
                <a:path extrusionOk="0" h="1198" w="604">
                  <a:moveTo>
                    <a:pt x="604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6"/>
            <p:cNvSpPr/>
            <p:nvPr/>
          </p:nvSpPr>
          <p:spPr>
            <a:xfrm>
              <a:off x="4488117" y="2604863"/>
              <a:ext cx="60279" cy="275917"/>
            </a:xfrm>
            <a:custGeom>
              <a:rect b="b" l="l" r="r" t="t"/>
              <a:pathLst>
                <a:path extrusionOk="0" h="1198" w="599">
                  <a:moveTo>
                    <a:pt x="599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6"/>
            <p:cNvSpPr/>
            <p:nvPr/>
          </p:nvSpPr>
          <p:spPr>
            <a:xfrm>
              <a:off x="4548296" y="2604863"/>
              <a:ext cx="60782" cy="275917"/>
            </a:xfrm>
            <a:custGeom>
              <a:rect b="b" l="l" r="r" t="t"/>
              <a:pathLst>
                <a:path extrusionOk="0" h="1198" w="604">
                  <a:moveTo>
                    <a:pt x="604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6"/>
            <p:cNvSpPr/>
            <p:nvPr/>
          </p:nvSpPr>
          <p:spPr>
            <a:xfrm>
              <a:off x="4004271" y="2850416"/>
              <a:ext cx="60280" cy="60683"/>
            </a:xfrm>
            <a:custGeom>
              <a:rect b="b" l="l" r="r" t="t"/>
              <a:pathLst>
                <a:path extrusionOk="0" h="603" w="599">
                  <a:moveTo>
                    <a:pt x="599" y="304"/>
                  </a:moveTo>
                  <a:cubicBezTo>
                    <a:pt x="599" y="135"/>
                    <a:pt x="464" y="0"/>
                    <a:pt x="300" y="0"/>
                  </a:cubicBezTo>
                  <a:cubicBezTo>
                    <a:pt x="135" y="0"/>
                    <a:pt x="0" y="135"/>
                    <a:pt x="0" y="304"/>
                  </a:cubicBezTo>
                  <a:cubicBezTo>
                    <a:pt x="0" y="468"/>
                    <a:pt x="135" y="603"/>
                    <a:pt x="300" y="603"/>
                  </a:cubicBezTo>
                  <a:cubicBezTo>
                    <a:pt x="464" y="603"/>
                    <a:pt x="599" y="468"/>
                    <a:pt x="599" y="3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6"/>
            <p:cNvSpPr/>
            <p:nvPr/>
          </p:nvSpPr>
          <p:spPr>
            <a:xfrm>
              <a:off x="4064450" y="2850416"/>
              <a:ext cx="60784" cy="60683"/>
            </a:xfrm>
            <a:custGeom>
              <a:rect b="b" l="l" r="r" t="t"/>
              <a:pathLst>
                <a:path extrusionOk="0" h="603" w="604">
                  <a:moveTo>
                    <a:pt x="603" y="304"/>
                  </a:moveTo>
                  <a:cubicBezTo>
                    <a:pt x="603" y="135"/>
                    <a:pt x="469" y="0"/>
                    <a:pt x="304" y="0"/>
                  </a:cubicBezTo>
                  <a:cubicBezTo>
                    <a:pt x="135" y="0"/>
                    <a:pt x="1" y="135"/>
                    <a:pt x="1" y="304"/>
                  </a:cubicBezTo>
                  <a:cubicBezTo>
                    <a:pt x="1" y="468"/>
                    <a:pt x="135" y="603"/>
                    <a:pt x="304" y="603"/>
                  </a:cubicBezTo>
                  <a:cubicBezTo>
                    <a:pt x="469" y="603"/>
                    <a:pt x="603" y="468"/>
                    <a:pt x="603" y="3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6"/>
            <p:cNvSpPr/>
            <p:nvPr/>
          </p:nvSpPr>
          <p:spPr>
            <a:xfrm>
              <a:off x="4125132" y="2850416"/>
              <a:ext cx="60683" cy="60683"/>
            </a:xfrm>
            <a:custGeom>
              <a:rect b="b" l="l" r="r" t="t"/>
              <a:pathLst>
                <a:path extrusionOk="0" h="603" w="603">
                  <a:moveTo>
                    <a:pt x="603" y="304"/>
                  </a:moveTo>
                  <a:cubicBezTo>
                    <a:pt x="603" y="135"/>
                    <a:pt x="464" y="0"/>
                    <a:pt x="299" y="0"/>
                  </a:cubicBezTo>
                  <a:cubicBezTo>
                    <a:pt x="135" y="0"/>
                    <a:pt x="0" y="135"/>
                    <a:pt x="0" y="304"/>
                  </a:cubicBezTo>
                  <a:cubicBezTo>
                    <a:pt x="0" y="468"/>
                    <a:pt x="135" y="603"/>
                    <a:pt x="299" y="603"/>
                  </a:cubicBezTo>
                  <a:cubicBezTo>
                    <a:pt x="464" y="603"/>
                    <a:pt x="603" y="468"/>
                    <a:pt x="603" y="3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6"/>
            <p:cNvSpPr/>
            <p:nvPr/>
          </p:nvSpPr>
          <p:spPr>
            <a:xfrm>
              <a:off x="4185714" y="2850416"/>
              <a:ext cx="60381" cy="60683"/>
            </a:xfrm>
            <a:custGeom>
              <a:rect b="b" l="l" r="r" t="t"/>
              <a:pathLst>
                <a:path extrusionOk="0" h="603" w="600">
                  <a:moveTo>
                    <a:pt x="599" y="304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4"/>
                  </a:cubicBezTo>
                  <a:cubicBezTo>
                    <a:pt x="1" y="468"/>
                    <a:pt x="135" y="603"/>
                    <a:pt x="300" y="603"/>
                  </a:cubicBezTo>
                  <a:cubicBezTo>
                    <a:pt x="465" y="603"/>
                    <a:pt x="599" y="468"/>
                    <a:pt x="599" y="3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6"/>
            <p:cNvSpPr/>
            <p:nvPr/>
          </p:nvSpPr>
          <p:spPr>
            <a:xfrm>
              <a:off x="4245994" y="2849510"/>
              <a:ext cx="60683" cy="60784"/>
            </a:xfrm>
            <a:custGeom>
              <a:rect b="b" l="l" r="r" t="t"/>
              <a:pathLst>
                <a:path extrusionOk="0" h="604" w="603">
                  <a:moveTo>
                    <a:pt x="603" y="300"/>
                  </a:moveTo>
                  <a:cubicBezTo>
                    <a:pt x="603" y="135"/>
                    <a:pt x="469" y="0"/>
                    <a:pt x="299" y="0"/>
                  </a:cubicBezTo>
                  <a:cubicBezTo>
                    <a:pt x="135" y="0"/>
                    <a:pt x="0" y="135"/>
                    <a:pt x="0" y="300"/>
                  </a:cubicBezTo>
                  <a:cubicBezTo>
                    <a:pt x="0" y="469"/>
                    <a:pt x="135" y="603"/>
                    <a:pt x="299" y="603"/>
                  </a:cubicBezTo>
                  <a:cubicBezTo>
                    <a:pt x="469" y="603"/>
                    <a:pt x="603" y="469"/>
                    <a:pt x="603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6"/>
            <p:cNvSpPr/>
            <p:nvPr/>
          </p:nvSpPr>
          <p:spPr>
            <a:xfrm>
              <a:off x="4306575" y="2849510"/>
              <a:ext cx="60381" cy="60784"/>
            </a:xfrm>
            <a:custGeom>
              <a:rect b="b" l="l" r="r" t="t"/>
              <a:pathLst>
                <a:path extrusionOk="0" h="604" w="600">
                  <a:moveTo>
                    <a:pt x="599" y="300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5" y="603"/>
                    <a:pt x="599" y="469"/>
                    <a:pt x="599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6"/>
            <p:cNvSpPr/>
            <p:nvPr/>
          </p:nvSpPr>
          <p:spPr>
            <a:xfrm>
              <a:off x="4366855" y="2849510"/>
              <a:ext cx="60683" cy="60784"/>
            </a:xfrm>
            <a:custGeom>
              <a:rect b="b" l="l" r="r" t="t"/>
              <a:pathLst>
                <a:path extrusionOk="0" h="604" w="603">
                  <a:moveTo>
                    <a:pt x="603" y="300"/>
                  </a:moveTo>
                  <a:cubicBezTo>
                    <a:pt x="603" y="135"/>
                    <a:pt x="469" y="0"/>
                    <a:pt x="304" y="0"/>
                  </a:cubicBezTo>
                  <a:cubicBezTo>
                    <a:pt x="135" y="0"/>
                    <a:pt x="0" y="135"/>
                    <a:pt x="0" y="300"/>
                  </a:cubicBezTo>
                  <a:cubicBezTo>
                    <a:pt x="0" y="469"/>
                    <a:pt x="135" y="603"/>
                    <a:pt x="304" y="603"/>
                  </a:cubicBezTo>
                  <a:cubicBezTo>
                    <a:pt x="469" y="603"/>
                    <a:pt x="603" y="469"/>
                    <a:pt x="603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6"/>
            <p:cNvSpPr/>
            <p:nvPr/>
          </p:nvSpPr>
          <p:spPr>
            <a:xfrm>
              <a:off x="4427437" y="2849510"/>
              <a:ext cx="60784" cy="60784"/>
            </a:xfrm>
            <a:custGeom>
              <a:rect b="b" l="l" r="r" t="t"/>
              <a:pathLst>
                <a:path extrusionOk="0" h="604" w="604">
                  <a:moveTo>
                    <a:pt x="604" y="300"/>
                  </a:moveTo>
                  <a:cubicBezTo>
                    <a:pt x="604" y="135"/>
                    <a:pt x="469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9" y="603"/>
                    <a:pt x="604" y="469"/>
                    <a:pt x="604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6"/>
            <p:cNvSpPr/>
            <p:nvPr/>
          </p:nvSpPr>
          <p:spPr>
            <a:xfrm>
              <a:off x="4488119" y="2849510"/>
              <a:ext cx="60280" cy="60784"/>
            </a:xfrm>
            <a:custGeom>
              <a:rect b="b" l="l" r="r" t="t"/>
              <a:pathLst>
                <a:path extrusionOk="0" h="604" w="599">
                  <a:moveTo>
                    <a:pt x="599" y="300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5" y="603"/>
                    <a:pt x="599" y="469"/>
                    <a:pt x="599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6"/>
            <p:cNvSpPr/>
            <p:nvPr/>
          </p:nvSpPr>
          <p:spPr>
            <a:xfrm>
              <a:off x="4548298" y="2849510"/>
              <a:ext cx="60784" cy="60784"/>
            </a:xfrm>
            <a:custGeom>
              <a:rect b="b" l="l" r="r" t="t"/>
              <a:pathLst>
                <a:path extrusionOk="0" h="604" w="604">
                  <a:moveTo>
                    <a:pt x="604" y="300"/>
                  </a:moveTo>
                  <a:cubicBezTo>
                    <a:pt x="604" y="135"/>
                    <a:pt x="469" y="0"/>
                    <a:pt x="304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4" y="603"/>
                  </a:cubicBezTo>
                  <a:cubicBezTo>
                    <a:pt x="469" y="603"/>
                    <a:pt x="604" y="469"/>
                    <a:pt x="604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6"/>
            <p:cNvSpPr/>
            <p:nvPr/>
          </p:nvSpPr>
          <p:spPr>
            <a:xfrm>
              <a:off x="4608575" y="2604863"/>
              <a:ext cx="60681" cy="275917"/>
            </a:xfrm>
            <a:custGeom>
              <a:rect b="b" l="l" r="r" t="t"/>
              <a:pathLst>
                <a:path extrusionOk="0" h="1198" w="603">
                  <a:moveTo>
                    <a:pt x="603" y="1198"/>
                  </a:moveTo>
                  <a:lnTo>
                    <a:pt x="0" y="1198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6"/>
            <p:cNvSpPr/>
            <p:nvPr/>
          </p:nvSpPr>
          <p:spPr>
            <a:xfrm>
              <a:off x="4669156" y="2604863"/>
              <a:ext cx="60379" cy="275917"/>
            </a:xfrm>
            <a:custGeom>
              <a:rect b="b" l="l" r="r" t="t"/>
              <a:pathLst>
                <a:path extrusionOk="0" h="1198" w="600">
                  <a:moveTo>
                    <a:pt x="599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6"/>
            <p:cNvSpPr/>
            <p:nvPr/>
          </p:nvSpPr>
          <p:spPr>
            <a:xfrm>
              <a:off x="4729435" y="2604863"/>
              <a:ext cx="60681" cy="275917"/>
            </a:xfrm>
            <a:custGeom>
              <a:rect b="b" l="l" r="r" t="t"/>
              <a:pathLst>
                <a:path extrusionOk="0" h="1198" w="603">
                  <a:moveTo>
                    <a:pt x="603" y="1198"/>
                  </a:moveTo>
                  <a:lnTo>
                    <a:pt x="0" y="1198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6"/>
            <p:cNvSpPr/>
            <p:nvPr/>
          </p:nvSpPr>
          <p:spPr>
            <a:xfrm>
              <a:off x="4790016" y="2604863"/>
              <a:ext cx="60379" cy="275917"/>
            </a:xfrm>
            <a:custGeom>
              <a:rect b="b" l="l" r="r" t="t"/>
              <a:pathLst>
                <a:path extrusionOk="0" h="1198" w="600">
                  <a:moveTo>
                    <a:pt x="599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6"/>
            <p:cNvSpPr/>
            <p:nvPr/>
          </p:nvSpPr>
          <p:spPr>
            <a:xfrm>
              <a:off x="4850295" y="2604863"/>
              <a:ext cx="60681" cy="275917"/>
            </a:xfrm>
            <a:custGeom>
              <a:rect b="b" l="l" r="r" t="t"/>
              <a:pathLst>
                <a:path extrusionOk="0" h="1198" w="603">
                  <a:moveTo>
                    <a:pt x="603" y="1198"/>
                  </a:moveTo>
                  <a:lnTo>
                    <a:pt x="0" y="1198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6"/>
            <p:cNvSpPr/>
            <p:nvPr/>
          </p:nvSpPr>
          <p:spPr>
            <a:xfrm>
              <a:off x="4910876" y="2604863"/>
              <a:ext cx="60782" cy="275917"/>
            </a:xfrm>
            <a:custGeom>
              <a:rect b="b" l="l" r="r" t="t"/>
              <a:pathLst>
                <a:path extrusionOk="0" h="1198" w="604">
                  <a:moveTo>
                    <a:pt x="604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6"/>
            <p:cNvSpPr/>
            <p:nvPr/>
          </p:nvSpPr>
          <p:spPr>
            <a:xfrm>
              <a:off x="4971557" y="2604863"/>
              <a:ext cx="60279" cy="276839"/>
            </a:xfrm>
            <a:custGeom>
              <a:rect b="b" l="l" r="r" t="t"/>
              <a:pathLst>
                <a:path extrusionOk="0" h="1202" w="599">
                  <a:moveTo>
                    <a:pt x="599" y="1202"/>
                  </a:moveTo>
                  <a:lnTo>
                    <a:pt x="1" y="1202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6"/>
            <p:cNvSpPr/>
            <p:nvPr/>
          </p:nvSpPr>
          <p:spPr>
            <a:xfrm>
              <a:off x="5031736" y="2604863"/>
              <a:ext cx="60782" cy="276839"/>
            </a:xfrm>
            <a:custGeom>
              <a:rect b="b" l="l" r="r" t="t"/>
              <a:pathLst>
                <a:path extrusionOk="0" h="1202" w="604">
                  <a:moveTo>
                    <a:pt x="604" y="1202"/>
                  </a:moveTo>
                  <a:lnTo>
                    <a:pt x="1" y="1202"/>
                  </a:lnTo>
                  <a:lnTo>
                    <a:pt x="1" y="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6"/>
            <p:cNvSpPr/>
            <p:nvPr/>
          </p:nvSpPr>
          <p:spPr>
            <a:xfrm>
              <a:off x="5092417" y="2604863"/>
              <a:ext cx="60782" cy="276839"/>
            </a:xfrm>
            <a:custGeom>
              <a:rect b="b" l="l" r="r" t="t"/>
              <a:pathLst>
                <a:path extrusionOk="0" h="1202" w="604">
                  <a:moveTo>
                    <a:pt x="603" y="1202"/>
                  </a:moveTo>
                  <a:lnTo>
                    <a:pt x="1" y="1202"/>
                  </a:lnTo>
                  <a:lnTo>
                    <a:pt x="1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6"/>
            <p:cNvSpPr/>
            <p:nvPr/>
          </p:nvSpPr>
          <p:spPr>
            <a:xfrm>
              <a:off x="4608578" y="2848202"/>
              <a:ext cx="60683" cy="60784"/>
            </a:xfrm>
            <a:custGeom>
              <a:rect b="b" l="l" r="r" t="t"/>
              <a:pathLst>
                <a:path extrusionOk="0" h="604" w="603">
                  <a:moveTo>
                    <a:pt x="603" y="300"/>
                  </a:moveTo>
                  <a:cubicBezTo>
                    <a:pt x="603" y="135"/>
                    <a:pt x="469" y="0"/>
                    <a:pt x="299" y="0"/>
                  </a:cubicBezTo>
                  <a:cubicBezTo>
                    <a:pt x="135" y="0"/>
                    <a:pt x="0" y="135"/>
                    <a:pt x="0" y="300"/>
                  </a:cubicBezTo>
                  <a:cubicBezTo>
                    <a:pt x="0" y="469"/>
                    <a:pt x="135" y="603"/>
                    <a:pt x="299" y="603"/>
                  </a:cubicBezTo>
                  <a:cubicBezTo>
                    <a:pt x="469" y="603"/>
                    <a:pt x="603" y="469"/>
                    <a:pt x="603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6"/>
            <p:cNvSpPr/>
            <p:nvPr/>
          </p:nvSpPr>
          <p:spPr>
            <a:xfrm>
              <a:off x="4669160" y="2848202"/>
              <a:ext cx="60381" cy="60784"/>
            </a:xfrm>
            <a:custGeom>
              <a:rect b="b" l="l" r="r" t="t"/>
              <a:pathLst>
                <a:path extrusionOk="0" h="604" w="600">
                  <a:moveTo>
                    <a:pt x="599" y="300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5" y="603"/>
                    <a:pt x="599" y="469"/>
                    <a:pt x="599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6"/>
            <p:cNvSpPr/>
            <p:nvPr/>
          </p:nvSpPr>
          <p:spPr>
            <a:xfrm>
              <a:off x="4729440" y="2848202"/>
              <a:ext cx="60683" cy="60784"/>
            </a:xfrm>
            <a:custGeom>
              <a:rect b="b" l="l" r="r" t="t"/>
              <a:pathLst>
                <a:path extrusionOk="0" h="604" w="603">
                  <a:moveTo>
                    <a:pt x="603" y="300"/>
                  </a:moveTo>
                  <a:cubicBezTo>
                    <a:pt x="603" y="135"/>
                    <a:pt x="469" y="0"/>
                    <a:pt x="304" y="0"/>
                  </a:cubicBezTo>
                  <a:cubicBezTo>
                    <a:pt x="135" y="0"/>
                    <a:pt x="0" y="135"/>
                    <a:pt x="0" y="300"/>
                  </a:cubicBezTo>
                  <a:cubicBezTo>
                    <a:pt x="0" y="469"/>
                    <a:pt x="135" y="603"/>
                    <a:pt x="304" y="603"/>
                  </a:cubicBezTo>
                  <a:cubicBezTo>
                    <a:pt x="469" y="603"/>
                    <a:pt x="603" y="469"/>
                    <a:pt x="603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6"/>
            <p:cNvSpPr/>
            <p:nvPr/>
          </p:nvSpPr>
          <p:spPr>
            <a:xfrm>
              <a:off x="4790021" y="2848202"/>
              <a:ext cx="60381" cy="60784"/>
            </a:xfrm>
            <a:custGeom>
              <a:rect b="b" l="l" r="r" t="t"/>
              <a:pathLst>
                <a:path extrusionOk="0" h="604" w="600">
                  <a:moveTo>
                    <a:pt x="599" y="300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5" y="603"/>
                    <a:pt x="599" y="469"/>
                    <a:pt x="599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6"/>
            <p:cNvSpPr/>
            <p:nvPr/>
          </p:nvSpPr>
          <p:spPr>
            <a:xfrm>
              <a:off x="4850301" y="2848202"/>
              <a:ext cx="60683" cy="60784"/>
            </a:xfrm>
            <a:custGeom>
              <a:rect b="b" l="l" r="r" t="t"/>
              <a:pathLst>
                <a:path extrusionOk="0" h="604" w="603">
                  <a:moveTo>
                    <a:pt x="603" y="300"/>
                  </a:moveTo>
                  <a:cubicBezTo>
                    <a:pt x="603" y="135"/>
                    <a:pt x="469" y="0"/>
                    <a:pt x="304" y="0"/>
                  </a:cubicBezTo>
                  <a:cubicBezTo>
                    <a:pt x="139" y="0"/>
                    <a:pt x="0" y="135"/>
                    <a:pt x="0" y="300"/>
                  </a:cubicBezTo>
                  <a:cubicBezTo>
                    <a:pt x="0" y="469"/>
                    <a:pt x="139" y="603"/>
                    <a:pt x="304" y="603"/>
                  </a:cubicBezTo>
                  <a:cubicBezTo>
                    <a:pt x="469" y="603"/>
                    <a:pt x="603" y="469"/>
                    <a:pt x="603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6"/>
            <p:cNvSpPr/>
            <p:nvPr/>
          </p:nvSpPr>
          <p:spPr>
            <a:xfrm>
              <a:off x="4910883" y="2848202"/>
              <a:ext cx="60784" cy="60784"/>
            </a:xfrm>
            <a:custGeom>
              <a:rect b="b" l="l" r="r" t="t"/>
              <a:pathLst>
                <a:path extrusionOk="0" h="604" w="604">
                  <a:moveTo>
                    <a:pt x="604" y="300"/>
                  </a:moveTo>
                  <a:cubicBezTo>
                    <a:pt x="604" y="135"/>
                    <a:pt x="469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9" y="603"/>
                    <a:pt x="604" y="469"/>
                    <a:pt x="604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6"/>
            <p:cNvSpPr/>
            <p:nvPr/>
          </p:nvSpPr>
          <p:spPr>
            <a:xfrm>
              <a:off x="4971565" y="2846894"/>
              <a:ext cx="60280" cy="60784"/>
            </a:xfrm>
            <a:custGeom>
              <a:rect b="b" l="l" r="r" t="t"/>
              <a:pathLst>
                <a:path extrusionOk="0" h="604" w="599">
                  <a:moveTo>
                    <a:pt x="599" y="304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4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5" y="603"/>
                    <a:pt x="599" y="469"/>
                    <a:pt x="599" y="3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6"/>
            <p:cNvSpPr/>
            <p:nvPr/>
          </p:nvSpPr>
          <p:spPr>
            <a:xfrm>
              <a:off x="5031744" y="2846894"/>
              <a:ext cx="60784" cy="60784"/>
            </a:xfrm>
            <a:custGeom>
              <a:rect b="b" l="l" r="r" t="t"/>
              <a:pathLst>
                <a:path extrusionOk="0" h="604" w="604">
                  <a:moveTo>
                    <a:pt x="604" y="304"/>
                  </a:moveTo>
                  <a:cubicBezTo>
                    <a:pt x="604" y="135"/>
                    <a:pt x="469" y="0"/>
                    <a:pt x="304" y="0"/>
                  </a:cubicBezTo>
                  <a:cubicBezTo>
                    <a:pt x="135" y="0"/>
                    <a:pt x="1" y="135"/>
                    <a:pt x="1" y="304"/>
                  </a:cubicBezTo>
                  <a:cubicBezTo>
                    <a:pt x="1" y="469"/>
                    <a:pt x="135" y="603"/>
                    <a:pt x="304" y="603"/>
                  </a:cubicBezTo>
                  <a:cubicBezTo>
                    <a:pt x="469" y="603"/>
                    <a:pt x="604" y="469"/>
                    <a:pt x="604" y="3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6"/>
            <p:cNvSpPr/>
            <p:nvPr/>
          </p:nvSpPr>
          <p:spPr>
            <a:xfrm>
              <a:off x="5092427" y="2846894"/>
              <a:ext cx="60784" cy="60784"/>
            </a:xfrm>
            <a:custGeom>
              <a:rect b="b" l="l" r="r" t="t"/>
              <a:pathLst>
                <a:path extrusionOk="0" h="604" w="604">
                  <a:moveTo>
                    <a:pt x="603" y="304"/>
                  </a:moveTo>
                  <a:cubicBezTo>
                    <a:pt x="603" y="135"/>
                    <a:pt x="469" y="0"/>
                    <a:pt x="300" y="0"/>
                  </a:cubicBezTo>
                  <a:cubicBezTo>
                    <a:pt x="135" y="0"/>
                    <a:pt x="1" y="135"/>
                    <a:pt x="1" y="304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9" y="603"/>
                    <a:pt x="603" y="469"/>
                    <a:pt x="603" y="3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5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sp>
        <p:nvSpPr>
          <p:cNvPr id="2658" name="Google Shape;2658;p57"/>
          <p:cNvSpPr/>
          <p:nvPr/>
        </p:nvSpPr>
        <p:spPr>
          <a:xfrm>
            <a:off x="728625" y="2722575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57"/>
          <p:cNvSpPr/>
          <p:nvPr/>
        </p:nvSpPr>
        <p:spPr>
          <a:xfrm>
            <a:off x="2100225" y="2722575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57"/>
          <p:cNvSpPr/>
          <p:nvPr/>
        </p:nvSpPr>
        <p:spPr>
          <a:xfrm>
            <a:off x="3471825" y="2722575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57"/>
          <p:cNvSpPr/>
          <p:nvPr/>
        </p:nvSpPr>
        <p:spPr>
          <a:xfrm>
            <a:off x="4843425" y="2722575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57"/>
          <p:cNvSpPr/>
          <p:nvPr/>
        </p:nvSpPr>
        <p:spPr>
          <a:xfrm>
            <a:off x="6215025" y="2722575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57"/>
          <p:cNvSpPr/>
          <p:nvPr/>
        </p:nvSpPr>
        <p:spPr>
          <a:xfrm>
            <a:off x="7586625" y="2722575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64" name="Google Shape;2664;p57"/>
          <p:cNvGraphicFramePr/>
          <p:nvPr/>
        </p:nvGraphicFramePr>
        <p:xfrm>
          <a:off x="457269" y="156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{7CE1EEB1-6A22-4C61-BEA4-29F4A1E2890B}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5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Neptune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the smallest planet in the Solar System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665" name="Google Shape;2665;p57"/>
          <p:cNvSpPr/>
          <p:nvPr/>
        </p:nvSpPr>
        <p:spPr>
          <a:xfrm>
            <a:off x="728625" y="3834331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57"/>
          <p:cNvSpPr/>
          <p:nvPr/>
        </p:nvSpPr>
        <p:spPr>
          <a:xfrm>
            <a:off x="2100225" y="3834331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57"/>
          <p:cNvSpPr/>
          <p:nvPr/>
        </p:nvSpPr>
        <p:spPr>
          <a:xfrm>
            <a:off x="3471825" y="3834331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57"/>
          <p:cNvSpPr/>
          <p:nvPr/>
        </p:nvSpPr>
        <p:spPr>
          <a:xfrm>
            <a:off x="4843425" y="3834331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57"/>
          <p:cNvSpPr/>
          <p:nvPr/>
        </p:nvSpPr>
        <p:spPr>
          <a:xfrm>
            <a:off x="6215025" y="3834331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57"/>
          <p:cNvSpPr/>
          <p:nvPr/>
        </p:nvSpPr>
        <p:spPr>
          <a:xfrm>
            <a:off x="7586625" y="3834331"/>
            <a:ext cx="828900" cy="82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1" name="Google Shape;2671;p57"/>
          <p:cNvCxnSpPr>
            <a:stCxn id="2665" idx="0"/>
            <a:endCxn id="2658" idx="4"/>
          </p:cNvCxnSpPr>
          <p:nvPr/>
        </p:nvCxnSpPr>
        <p:spPr>
          <a:xfrm rot="10800000">
            <a:off x="1143075" y="3551431"/>
            <a:ext cx="0" cy="282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2" name="Google Shape;2672;p57"/>
          <p:cNvCxnSpPr>
            <a:stCxn id="2666" idx="0"/>
            <a:endCxn id="2659" idx="4"/>
          </p:cNvCxnSpPr>
          <p:nvPr/>
        </p:nvCxnSpPr>
        <p:spPr>
          <a:xfrm rot="10800000">
            <a:off x="2514675" y="3551431"/>
            <a:ext cx="0" cy="282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3" name="Google Shape;2673;p57"/>
          <p:cNvCxnSpPr>
            <a:stCxn id="2667" idx="0"/>
            <a:endCxn id="2660" idx="4"/>
          </p:cNvCxnSpPr>
          <p:nvPr/>
        </p:nvCxnSpPr>
        <p:spPr>
          <a:xfrm rot="10800000">
            <a:off x="3886275" y="3551431"/>
            <a:ext cx="0" cy="282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4" name="Google Shape;2674;p57"/>
          <p:cNvCxnSpPr>
            <a:stCxn id="2668" idx="0"/>
            <a:endCxn id="2661" idx="4"/>
          </p:cNvCxnSpPr>
          <p:nvPr/>
        </p:nvCxnSpPr>
        <p:spPr>
          <a:xfrm rot="10800000">
            <a:off x="5257875" y="3551431"/>
            <a:ext cx="0" cy="282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5" name="Google Shape;2675;p57"/>
          <p:cNvCxnSpPr>
            <a:stCxn id="2669" idx="0"/>
            <a:endCxn id="2662" idx="4"/>
          </p:cNvCxnSpPr>
          <p:nvPr/>
        </p:nvCxnSpPr>
        <p:spPr>
          <a:xfrm rot="10800000">
            <a:off x="6629475" y="3551431"/>
            <a:ext cx="0" cy="282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6" name="Google Shape;2676;p57"/>
          <p:cNvCxnSpPr>
            <a:stCxn id="2670" idx="0"/>
            <a:endCxn id="2663" idx="4"/>
          </p:cNvCxnSpPr>
          <p:nvPr/>
        </p:nvCxnSpPr>
        <p:spPr>
          <a:xfrm rot="10800000">
            <a:off x="8001075" y="3551431"/>
            <a:ext cx="0" cy="282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7" name="Google Shape;2677;p57"/>
          <p:cNvGrpSpPr/>
          <p:nvPr/>
        </p:nvGrpSpPr>
        <p:grpSpPr>
          <a:xfrm>
            <a:off x="7691824" y="3852779"/>
            <a:ext cx="618509" cy="830879"/>
            <a:chOff x="-1850876" y="2448924"/>
            <a:chExt cx="618509" cy="830879"/>
          </a:xfrm>
        </p:grpSpPr>
        <p:sp>
          <p:nvSpPr>
            <p:cNvPr id="2678" name="Google Shape;2678;p57"/>
            <p:cNvSpPr/>
            <p:nvPr/>
          </p:nvSpPr>
          <p:spPr>
            <a:xfrm>
              <a:off x="-1541537" y="2716728"/>
              <a:ext cx="262112" cy="456115"/>
            </a:xfrm>
            <a:custGeom>
              <a:rect b="b" l="l" r="r" t="t"/>
              <a:pathLst>
                <a:path extrusionOk="0" h="5612" w="3225">
                  <a:moveTo>
                    <a:pt x="972" y="1"/>
                  </a:moveTo>
                  <a:lnTo>
                    <a:pt x="297" y="2925"/>
                  </a:lnTo>
                  <a:lnTo>
                    <a:pt x="1" y="4192"/>
                  </a:lnTo>
                  <a:lnTo>
                    <a:pt x="297" y="5612"/>
                  </a:lnTo>
                  <a:lnTo>
                    <a:pt x="3225" y="5612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7"/>
            <p:cNvSpPr/>
            <p:nvPr/>
          </p:nvSpPr>
          <p:spPr>
            <a:xfrm>
              <a:off x="-1539992" y="2718272"/>
              <a:ext cx="78674" cy="237079"/>
            </a:xfrm>
            <a:custGeom>
              <a:rect b="b" l="l" r="r" t="t"/>
              <a:pathLst>
                <a:path extrusionOk="0" h="2917" w="968">
                  <a:moveTo>
                    <a:pt x="293" y="0"/>
                  </a:moveTo>
                  <a:lnTo>
                    <a:pt x="0" y="1590"/>
                  </a:lnTo>
                  <a:lnTo>
                    <a:pt x="293" y="2917"/>
                  </a:lnTo>
                  <a:lnTo>
                    <a:pt x="967" y="2917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7"/>
            <p:cNvSpPr/>
            <p:nvPr/>
          </p:nvSpPr>
          <p:spPr>
            <a:xfrm>
              <a:off x="-1742127" y="2716728"/>
              <a:ext cx="225701" cy="456115"/>
            </a:xfrm>
            <a:custGeom>
              <a:rect b="b" l="l" r="r" t="t"/>
              <a:pathLst>
                <a:path extrusionOk="0" h="5612" w="2777">
                  <a:moveTo>
                    <a:pt x="0" y="1"/>
                  </a:moveTo>
                  <a:lnTo>
                    <a:pt x="0" y="5612"/>
                  </a:lnTo>
                  <a:lnTo>
                    <a:pt x="2776" y="5612"/>
                  </a:lnTo>
                  <a:lnTo>
                    <a:pt x="2776" y="2925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7"/>
            <p:cNvSpPr/>
            <p:nvPr/>
          </p:nvSpPr>
          <p:spPr>
            <a:xfrm>
              <a:off x="-1571609" y="2718272"/>
              <a:ext cx="55186" cy="237079"/>
            </a:xfrm>
            <a:custGeom>
              <a:rect b="b" l="l" r="r" t="t"/>
              <a:pathLst>
                <a:path extrusionOk="0" h="2917" w="679">
                  <a:moveTo>
                    <a:pt x="0" y="0"/>
                  </a:moveTo>
                  <a:lnTo>
                    <a:pt x="0" y="2917"/>
                  </a:lnTo>
                  <a:lnTo>
                    <a:pt x="678" y="2917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7"/>
            <p:cNvSpPr/>
            <p:nvPr/>
          </p:nvSpPr>
          <p:spPr>
            <a:xfrm>
              <a:off x="-1454733" y="3039636"/>
              <a:ext cx="113622" cy="48602"/>
            </a:xfrm>
            <a:custGeom>
              <a:rect b="b" l="l" r="r" t="t"/>
              <a:pathLst>
                <a:path extrusionOk="0" h="598" w="1398">
                  <a:moveTo>
                    <a:pt x="0" y="0"/>
                  </a:moveTo>
                  <a:lnTo>
                    <a:pt x="0" y="597"/>
                  </a:lnTo>
                  <a:lnTo>
                    <a:pt x="1397" y="597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7"/>
            <p:cNvSpPr/>
            <p:nvPr/>
          </p:nvSpPr>
          <p:spPr>
            <a:xfrm>
              <a:off x="-1528858" y="3145050"/>
              <a:ext cx="296491" cy="48846"/>
            </a:xfrm>
            <a:custGeom>
              <a:rect b="b" l="l" r="r" t="t"/>
              <a:pathLst>
                <a:path extrusionOk="0" h="601" w="3648">
                  <a:moveTo>
                    <a:pt x="141" y="1"/>
                  </a:moveTo>
                  <a:lnTo>
                    <a:pt x="0" y="308"/>
                  </a:lnTo>
                  <a:lnTo>
                    <a:pt x="141" y="601"/>
                  </a:lnTo>
                  <a:lnTo>
                    <a:pt x="3647" y="601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7"/>
            <p:cNvSpPr/>
            <p:nvPr/>
          </p:nvSpPr>
          <p:spPr>
            <a:xfrm>
              <a:off x="-1850876" y="2448924"/>
              <a:ext cx="332902" cy="744967"/>
            </a:xfrm>
            <a:custGeom>
              <a:rect b="b" l="l" r="r" t="t"/>
              <a:pathLst>
                <a:path extrusionOk="0" h="9166" w="4096">
                  <a:moveTo>
                    <a:pt x="1" y="1"/>
                  </a:moveTo>
                  <a:lnTo>
                    <a:pt x="1" y="601"/>
                  </a:lnTo>
                  <a:lnTo>
                    <a:pt x="1179" y="601"/>
                  </a:lnTo>
                  <a:lnTo>
                    <a:pt x="1179" y="9166"/>
                  </a:lnTo>
                  <a:lnTo>
                    <a:pt x="4096" y="9166"/>
                  </a:lnTo>
                  <a:lnTo>
                    <a:pt x="4096" y="8566"/>
                  </a:lnTo>
                  <a:lnTo>
                    <a:pt x="1779" y="8566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7"/>
            <p:cNvSpPr/>
            <p:nvPr/>
          </p:nvSpPr>
          <p:spPr>
            <a:xfrm>
              <a:off x="-1817715" y="3081493"/>
              <a:ext cx="173847" cy="173847"/>
            </a:xfrm>
            <a:custGeom>
              <a:rect b="b" l="l" r="r" t="t"/>
              <a:pathLst>
                <a:path extrusionOk="0" h="2139" w="2139">
                  <a:moveTo>
                    <a:pt x="1068" y="1"/>
                  </a:moveTo>
                  <a:cubicBezTo>
                    <a:pt x="478" y="1"/>
                    <a:pt x="0" y="479"/>
                    <a:pt x="0" y="1072"/>
                  </a:cubicBezTo>
                  <a:cubicBezTo>
                    <a:pt x="0" y="1661"/>
                    <a:pt x="478" y="2139"/>
                    <a:pt x="1068" y="2139"/>
                  </a:cubicBezTo>
                  <a:cubicBezTo>
                    <a:pt x="1661" y="2139"/>
                    <a:pt x="2139" y="1661"/>
                    <a:pt x="2139" y="1072"/>
                  </a:cubicBezTo>
                  <a:cubicBezTo>
                    <a:pt x="2139" y="479"/>
                    <a:pt x="1661" y="1"/>
                    <a:pt x="1068" y="1"/>
                  </a:cubicBezTo>
                  <a:close/>
                </a:path>
              </a:pathLst>
            </a:custGeom>
            <a:solidFill>
              <a:srgbClr val="2937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57"/>
            <p:cNvSpPr/>
            <p:nvPr/>
          </p:nvSpPr>
          <p:spPr>
            <a:xfrm>
              <a:off x="-1842098" y="3057110"/>
              <a:ext cx="222368" cy="222694"/>
            </a:xfrm>
            <a:custGeom>
              <a:rect b="b" l="l" r="r" t="t"/>
              <a:pathLst>
                <a:path extrusionOk="0" h="2740" w="2736">
                  <a:moveTo>
                    <a:pt x="1368" y="601"/>
                  </a:moveTo>
                  <a:cubicBezTo>
                    <a:pt x="1794" y="601"/>
                    <a:pt x="2138" y="945"/>
                    <a:pt x="2138" y="1372"/>
                  </a:cubicBezTo>
                  <a:cubicBezTo>
                    <a:pt x="2138" y="1794"/>
                    <a:pt x="1794" y="2139"/>
                    <a:pt x="1368" y="2139"/>
                  </a:cubicBezTo>
                  <a:cubicBezTo>
                    <a:pt x="945" y="2139"/>
                    <a:pt x="600" y="1794"/>
                    <a:pt x="600" y="1372"/>
                  </a:cubicBezTo>
                  <a:cubicBezTo>
                    <a:pt x="600" y="945"/>
                    <a:pt x="945" y="601"/>
                    <a:pt x="1368" y="601"/>
                  </a:cubicBezTo>
                  <a:close/>
                  <a:moveTo>
                    <a:pt x="1368" y="0"/>
                  </a:moveTo>
                  <a:cubicBezTo>
                    <a:pt x="615" y="0"/>
                    <a:pt x="0" y="616"/>
                    <a:pt x="0" y="1372"/>
                  </a:cubicBezTo>
                  <a:cubicBezTo>
                    <a:pt x="0" y="2124"/>
                    <a:pt x="615" y="2739"/>
                    <a:pt x="1368" y="2739"/>
                  </a:cubicBezTo>
                  <a:cubicBezTo>
                    <a:pt x="2124" y="2739"/>
                    <a:pt x="2735" y="2124"/>
                    <a:pt x="2735" y="1372"/>
                  </a:cubicBezTo>
                  <a:cubicBezTo>
                    <a:pt x="2735" y="616"/>
                    <a:pt x="2124" y="0"/>
                    <a:pt x="1368" y="0"/>
                  </a:cubicBezTo>
                  <a:close/>
                </a:path>
              </a:pathLst>
            </a:custGeom>
            <a:solidFill>
              <a:srgbClr val="47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7" name="Google Shape;2687;p57"/>
          <p:cNvGrpSpPr/>
          <p:nvPr/>
        </p:nvGrpSpPr>
        <p:grpSpPr>
          <a:xfrm>
            <a:off x="3470822" y="3825716"/>
            <a:ext cx="830801" cy="759436"/>
            <a:chOff x="-1018278" y="2520366"/>
            <a:chExt cx="830801" cy="759436"/>
          </a:xfrm>
        </p:grpSpPr>
        <p:sp>
          <p:nvSpPr>
            <p:cNvPr id="2688" name="Google Shape;2688;p57"/>
            <p:cNvSpPr/>
            <p:nvPr/>
          </p:nvSpPr>
          <p:spPr>
            <a:xfrm>
              <a:off x="-620104" y="2839941"/>
              <a:ext cx="225132" cy="439860"/>
            </a:xfrm>
            <a:custGeom>
              <a:rect b="b" l="l" r="r" t="t"/>
              <a:pathLst>
                <a:path extrusionOk="0" h="5412" w="2770">
                  <a:moveTo>
                    <a:pt x="212" y="0"/>
                  </a:moveTo>
                  <a:lnTo>
                    <a:pt x="1" y="2813"/>
                  </a:lnTo>
                  <a:lnTo>
                    <a:pt x="212" y="5411"/>
                  </a:lnTo>
                  <a:lnTo>
                    <a:pt x="2272" y="5411"/>
                  </a:lnTo>
                  <a:lnTo>
                    <a:pt x="2769" y="2813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57"/>
            <p:cNvSpPr/>
            <p:nvPr/>
          </p:nvSpPr>
          <p:spPr>
            <a:xfrm>
              <a:off x="-435768" y="2839941"/>
              <a:ext cx="207658" cy="439860"/>
            </a:xfrm>
            <a:custGeom>
              <a:rect b="b" l="l" r="r" t="t"/>
              <a:pathLst>
                <a:path extrusionOk="0" h="5412" w="2555">
                  <a:moveTo>
                    <a:pt x="497" y="0"/>
                  </a:moveTo>
                  <a:lnTo>
                    <a:pt x="1" y="5411"/>
                  </a:lnTo>
                  <a:lnTo>
                    <a:pt x="1654" y="5411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57"/>
            <p:cNvSpPr/>
            <p:nvPr/>
          </p:nvSpPr>
          <p:spPr>
            <a:xfrm>
              <a:off x="-977965" y="2839941"/>
              <a:ext cx="219117" cy="439860"/>
            </a:xfrm>
            <a:custGeom>
              <a:rect b="b" l="l" r="r" t="t"/>
              <a:pathLst>
                <a:path extrusionOk="0" h="5412" w="2696">
                  <a:moveTo>
                    <a:pt x="1" y="0"/>
                  </a:moveTo>
                  <a:lnTo>
                    <a:pt x="905" y="5411"/>
                  </a:lnTo>
                  <a:lnTo>
                    <a:pt x="2554" y="5411"/>
                  </a:lnTo>
                  <a:lnTo>
                    <a:pt x="2695" y="3024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7"/>
            <p:cNvSpPr/>
            <p:nvPr/>
          </p:nvSpPr>
          <p:spPr>
            <a:xfrm>
              <a:off x="-810453" y="2839941"/>
              <a:ext cx="207576" cy="439860"/>
            </a:xfrm>
            <a:custGeom>
              <a:rect b="b" l="l" r="r" t="t"/>
              <a:pathLst>
                <a:path extrusionOk="0" h="5412" w="2554">
                  <a:moveTo>
                    <a:pt x="0" y="0"/>
                  </a:moveTo>
                  <a:lnTo>
                    <a:pt x="497" y="5411"/>
                  </a:lnTo>
                  <a:lnTo>
                    <a:pt x="2554" y="5411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57"/>
            <p:cNvSpPr/>
            <p:nvPr/>
          </p:nvSpPr>
          <p:spPr>
            <a:xfrm>
              <a:off x="-958702" y="2520366"/>
              <a:ext cx="235698" cy="231959"/>
            </a:xfrm>
            <a:custGeom>
              <a:rect b="b" l="l" r="r" t="t"/>
              <a:pathLst>
                <a:path extrusionOk="0" h="2854" w="2900">
                  <a:moveTo>
                    <a:pt x="2447" y="0"/>
                  </a:moveTo>
                  <a:lnTo>
                    <a:pt x="1" y="2854"/>
                  </a:lnTo>
                  <a:lnTo>
                    <a:pt x="787" y="2854"/>
                  </a:lnTo>
                  <a:lnTo>
                    <a:pt x="2899" y="389"/>
                  </a:lnTo>
                  <a:lnTo>
                    <a:pt x="2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57"/>
            <p:cNvSpPr/>
            <p:nvPr/>
          </p:nvSpPr>
          <p:spPr>
            <a:xfrm>
              <a:off x="-483071" y="2520366"/>
              <a:ext cx="235941" cy="231959"/>
            </a:xfrm>
            <a:custGeom>
              <a:rect b="b" l="l" r="r" t="t"/>
              <a:pathLst>
                <a:path extrusionOk="0" h="2854" w="2903">
                  <a:moveTo>
                    <a:pt x="457" y="0"/>
                  </a:moveTo>
                  <a:lnTo>
                    <a:pt x="1" y="389"/>
                  </a:lnTo>
                  <a:lnTo>
                    <a:pt x="2113" y="2854"/>
                  </a:lnTo>
                  <a:lnTo>
                    <a:pt x="2903" y="285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7"/>
            <p:cNvSpPr/>
            <p:nvPr/>
          </p:nvSpPr>
          <p:spPr>
            <a:xfrm>
              <a:off x="-619210" y="2737778"/>
              <a:ext cx="431733" cy="185063"/>
            </a:xfrm>
            <a:custGeom>
              <a:rect b="b" l="l" r="r" t="t"/>
              <a:pathLst>
                <a:path extrusionOk="0" h="2277" w="5312">
                  <a:moveTo>
                    <a:pt x="212" y="1"/>
                  </a:moveTo>
                  <a:lnTo>
                    <a:pt x="1" y="1105"/>
                  </a:lnTo>
                  <a:lnTo>
                    <a:pt x="212" y="2276"/>
                  </a:lnTo>
                  <a:lnTo>
                    <a:pt x="4192" y="2276"/>
                  </a:lnTo>
                  <a:cubicBezTo>
                    <a:pt x="4811" y="2276"/>
                    <a:pt x="5312" y="1772"/>
                    <a:pt x="5312" y="1154"/>
                  </a:cubicBezTo>
                  <a:lnTo>
                    <a:pt x="5312" y="1"/>
                  </a:lnTo>
                  <a:close/>
                </a:path>
              </a:pathLst>
            </a:custGeom>
            <a:solidFill>
              <a:srgbClr val="65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7"/>
            <p:cNvSpPr/>
            <p:nvPr/>
          </p:nvSpPr>
          <p:spPr>
            <a:xfrm>
              <a:off x="-1018278" y="2737778"/>
              <a:ext cx="415397" cy="185063"/>
            </a:xfrm>
            <a:custGeom>
              <a:rect b="b" l="l" r="r" t="t"/>
              <a:pathLst>
                <a:path extrusionOk="0" h="2277" w="5111">
                  <a:moveTo>
                    <a:pt x="0" y="1"/>
                  </a:moveTo>
                  <a:lnTo>
                    <a:pt x="0" y="1154"/>
                  </a:lnTo>
                  <a:cubicBezTo>
                    <a:pt x="0" y="1772"/>
                    <a:pt x="504" y="2276"/>
                    <a:pt x="1123" y="2276"/>
                  </a:cubicBezTo>
                  <a:lnTo>
                    <a:pt x="5111" y="2276"/>
                  </a:lnTo>
                  <a:lnTo>
                    <a:pt x="5111" y="1"/>
                  </a:lnTo>
                  <a:close/>
                </a:path>
              </a:pathLst>
            </a:custGeom>
            <a:solidFill>
              <a:srgbClr val="65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6" name="Google Shape;2696;p57"/>
          <p:cNvGrpSpPr/>
          <p:nvPr/>
        </p:nvGrpSpPr>
        <p:grpSpPr>
          <a:xfrm>
            <a:off x="728616" y="3994991"/>
            <a:ext cx="835352" cy="611842"/>
            <a:chOff x="-695784" y="1525716"/>
            <a:chExt cx="835352" cy="611842"/>
          </a:xfrm>
        </p:grpSpPr>
        <p:sp>
          <p:nvSpPr>
            <p:cNvPr id="2697" name="Google Shape;2697;p57"/>
            <p:cNvSpPr/>
            <p:nvPr/>
          </p:nvSpPr>
          <p:spPr>
            <a:xfrm>
              <a:off x="-294521" y="1525716"/>
              <a:ext cx="376303" cy="530807"/>
            </a:xfrm>
            <a:custGeom>
              <a:rect b="b" l="l" r="r" t="t"/>
              <a:pathLst>
                <a:path extrusionOk="0" h="6531" w="4630">
                  <a:moveTo>
                    <a:pt x="212" y="0"/>
                  </a:moveTo>
                  <a:lnTo>
                    <a:pt x="0" y="3547"/>
                  </a:lnTo>
                  <a:lnTo>
                    <a:pt x="212" y="6530"/>
                  </a:lnTo>
                  <a:lnTo>
                    <a:pt x="4629" y="6530"/>
                  </a:lnTo>
                  <a:lnTo>
                    <a:pt x="4629" y="1297"/>
                  </a:lnTo>
                  <a:cubicBezTo>
                    <a:pt x="4629" y="582"/>
                    <a:pt x="4047" y="0"/>
                    <a:pt x="33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7"/>
            <p:cNvSpPr/>
            <p:nvPr/>
          </p:nvSpPr>
          <p:spPr>
            <a:xfrm>
              <a:off x="-635476" y="1525716"/>
              <a:ext cx="358504" cy="530807"/>
            </a:xfrm>
            <a:custGeom>
              <a:rect b="b" l="l" r="r" t="t"/>
              <a:pathLst>
                <a:path extrusionOk="0" h="6531" w="4411">
                  <a:moveTo>
                    <a:pt x="1297" y="0"/>
                  </a:moveTo>
                  <a:cubicBezTo>
                    <a:pt x="578" y="0"/>
                    <a:pt x="0" y="582"/>
                    <a:pt x="0" y="1297"/>
                  </a:cubicBezTo>
                  <a:lnTo>
                    <a:pt x="0" y="6530"/>
                  </a:lnTo>
                  <a:lnTo>
                    <a:pt x="4410" y="6530"/>
                  </a:lnTo>
                  <a:lnTo>
                    <a:pt x="441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7"/>
            <p:cNvSpPr/>
            <p:nvPr/>
          </p:nvSpPr>
          <p:spPr>
            <a:xfrm>
              <a:off x="-294521" y="1574481"/>
              <a:ext cx="327457" cy="482042"/>
            </a:xfrm>
            <a:custGeom>
              <a:rect b="b" l="l" r="r" t="t"/>
              <a:pathLst>
                <a:path extrusionOk="0" h="5931" w="4029">
                  <a:moveTo>
                    <a:pt x="212" y="1"/>
                  </a:moveTo>
                  <a:lnTo>
                    <a:pt x="0" y="3162"/>
                  </a:lnTo>
                  <a:lnTo>
                    <a:pt x="212" y="5930"/>
                  </a:lnTo>
                  <a:lnTo>
                    <a:pt x="4029" y="5930"/>
                  </a:lnTo>
                  <a:lnTo>
                    <a:pt x="4029" y="697"/>
                  </a:lnTo>
                  <a:cubicBezTo>
                    <a:pt x="4029" y="312"/>
                    <a:pt x="3718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7"/>
            <p:cNvSpPr/>
            <p:nvPr/>
          </p:nvSpPr>
          <p:spPr>
            <a:xfrm>
              <a:off x="-587036" y="1574481"/>
              <a:ext cx="310064" cy="482042"/>
            </a:xfrm>
            <a:custGeom>
              <a:rect b="b" l="l" r="r" t="t"/>
              <a:pathLst>
                <a:path extrusionOk="0" h="5931" w="3815">
                  <a:moveTo>
                    <a:pt x="701" y="1"/>
                  </a:moveTo>
                  <a:cubicBezTo>
                    <a:pt x="316" y="1"/>
                    <a:pt x="1" y="312"/>
                    <a:pt x="1" y="697"/>
                  </a:cubicBezTo>
                  <a:lnTo>
                    <a:pt x="1" y="5930"/>
                  </a:lnTo>
                  <a:lnTo>
                    <a:pt x="3814" y="5930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7"/>
            <p:cNvSpPr/>
            <p:nvPr/>
          </p:nvSpPr>
          <p:spPr>
            <a:xfrm>
              <a:off x="-517138" y="1675100"/>
              <a:ext cx="238623" cy="254635"/>
            </a:xfrm>
            <a:custGeom>
              <a:rect b="b" l="l" r="r" t="t"/>
              <a:pathLst>
                <a:path extrusionOk="0" h="3133" w="2936">
                  <a:moveTo>
                    <a:pt x="2335" y="597"/>
                  </a:moveTo>
                  <a:lnTo>
                    <a:pt x="2335" y="2535"/>
                  </a:lnTo>
                  <a:lnTo>
                    <a:pt x="601" y="2535"/>
                  </a:lnTo>
                  <a:lnTo>
                    <a:pt x="601" y="597"/>
                  </a:lnTo>
                  <a:close/>
                  <a:moveTo>
                    <a:pt x="1" y="0"/>
                  </a:moveTo>
                  <a:lnTo>
                    <a:pt x="1" y="3132"/>
                  </a:lnTo>
                  <a:lnTo>
                    <a:pt x="2936" y="313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7"/>
            <p:cNvSpPr/>
            <p:nvPr/>
          </p:nvSpPr>
          <p:spPr>
            <a:xfrm>
              <a:off x="-295415" y="2035070"/>
              <a:ext cx="434984" cy="102488"/>
            </a:xfrm>
            <a:custGeom>
              <a:rect b="b" l="l" r="r" t="t"/>
              <a:pathLst>
                <a:path extrusionOk="0" h="1261" w="5352">
                  <a:moveTo>
                    <a:pt x="2650" y="0"/>
                  </a:moveTo>
                  <a:lnTo>
                    <a:pt x="200" y="630"/>
                  </a:lnTo>
                  <a:lnTo>
                    <a:pt x="0" y="956"/>
                  </a:lnTo>
                  <a:lnTo>
                    <a:pt x="200" y="1260"/>
                  </a:lnTo>
                  <a:lnTo>
                    <a:pt x="4096" y="1260"/>
                  </a:lnTo>
                  <a:cubicBezTo>
                    <a:pt x="4789" y="1260"/>
                    <a:pt x="5352" y="697"/>
                    <a:pt x="535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7"/>
            <p:cNvSpPr/>
            <p:nvPr/>
          </p:nvSpPr>
          <p:spPr>
            <a:xfrm>
              <a:off x="-283955" y="2035070"/>
              <a:ext cx="203350" cy="50390"/>
            </a:xfrm>
            <a:custGeom>
              <a:rect b="b" l="l" r="r" t="t"/>
              <a:pathLst>
                <a:path extrusionOk="0" h="620" w="2502">
                  <a:moveTo>
                    <a:pt x="93" y="0"/>
                  </a:moveTo>
                  <a:lnTo>
                    <a:pt x="0" y="311"/>
                  </a:lnTo>
                  <a:lnTo>
                    <a:pt x="93" y="619"/>
                  </a:lnTo>
                  <a:lnTo>
                    <a:pt x="2502" y="619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7"/>
            <p:cNvSpPr/>
            <p:nvPr/>
          </p:nvSpPr>
          <p:spPr>
            <a:xfrm>
              <a:off x="-695784" y="2035070"/>
              <a:ext cx="418810" cy="102488"/>
            </a:xfrm>
            <a:custGeom>
              <a:rect b="b" l="l" r="r" t="t"/>
              <a:pathLst>
                <a:path extrusionOk="0" h="1261" w="5153">
                  <a:moveTo>
                    <a:pt x="1" y="0"/>
                  </a:moveTo>
                  <a:cubicBezTo>
                    <a:pt x="1" y="697"/>
                    <a:pt x="564" y="1260"/>
                    <a:pt x="1257" y="1260"/>
                  </a:cubicBezTo>
                  <a:lnTo>
                    <a:pt x="5152" y="1260"/>
                  </a:lnTo>
                  <a:lnTo>
                    <a:pt x="5152" y="630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7"/>
            <p:cNvSpPr/>
            <p:nvPr/>
          </p:nvSpPr>
          <p:spPr>
            <a:xfrm>
              <a:off x="-474955" y="2035314"/>
              <a:ext cx="197986" cy="50390"/>
            </a:xfrm>
            <a:custGeom>
              <a:rect b="b" l="l" r="r" t="t"/>
              <a:pathLst>
                <a:path extrusionOk="0" h="620" w="2436">
                  <a:moveTo>
                    <a:pt x="1" y="1"/>
                  </a:moveTo>
                  <a:lnTo>
                    <a:pt x="1" y="620"/>
                  </a:lnTo>
                  <a:lnTo>
                    <a:pt x="2435" y="620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7"/>
            <p:cNvSpPr/>
            <p:nvPr/>
          </p:nvSpPr>
          <p:spPr>
            <a:xfrm>
              <a:off x="-215276" y="1773850"/>
              <a:ext cx="186526" cy="48928"/>
            </a:xfrm>
            <a:custGeom>
              <a:rect b="b" l="l" r="r" t="t"/>
              <a:pathLst>
                <a:path extrusionOk="0" h="602" w="2295">
                  <a:moveTo>
                    <a:pt x="0" y="1"/>
                  </a:moveTo>
                  <a:lnTo>
                    <a:pt x="0" y="601"/>
                  </a:lnTo>
                  <a:lnTo>
                    <a:pt x="2294" y="601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7"/>
            <p:cNvSpPr/>
            <p:nvPr/>
          </p:nvSpPr>
          <p:spPr>
            <a:xfrm>
              <a:off x="-215276" y="1675100"/>
              <a:ext cx="186526" cy="48602"/>
            </a:xfrm>
            <a:custGeom>
              <a:rect b="b" l="l" r="r" t="t"/>
              <a:pathLst>
                <a:path extrusionOk="0" h="598" w="2295">
                  <a:moveTo>
                    <a:pt x="0" y="0"/>
                  </a:moveTo>
                  <a:lnTo>
                    <a:pt x="0" y="597"/>
                  </a:lnTo>
                  <a:lnTo>
                    <a:pt x="2294" y="597"/>
                  </a:lnTo>
                  <a:lnTo>
                    <a:pt x="2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7"/>
            <p:cNvSpPr/>
            <p:nvPr/>
          </p:nvSpPr>
          <p:spPr>
            <a:xfrm>
              <a:off x="-215276" y="1881134"/>
              <a:ext cx="82901" cy="48602"/>
            </a:xfrm>
            <a:custGeom>
              <a:rect b="b" l="l" r="r" t="t"/>
              <a:pathLst>
                <a:path extrusionOk="0" h="598" w="1020">
                  <a:moveTo>
                    <a:pt x="0" y="0"/>
                  </a:moveTo>
                  <a:lnTo>
                    <a:pt x="0" y="597"/>
                  </a:lnTo>
                  <a:lnTo>
                    <a:pt x="1019" y="597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9" name="Google Shape;2709;p57"/>
          <p:cNvGrpSpPr/>
          <p:nvPr/>
        </p:nvGrpSpPr>
        <p:grpSpPr>
          <a:xfrm>
            <a:off x="6213895" y="4053741"/>
            <a:ext cx="831207" cy="450995"/>
            <a:chOff x="-2164393" y="1948259"/>
            <a:chExt cx="831207" cy="450995"/>
          </a:xfrm>
        </p:grpSpPr>
        <p:sp>
          <p:nvSpPr>
            <p:cNvPr id="2710" name="Google Shape;2710;p57"/>
            <p:cNvSpPr/>
            <p:nvPr/>
          </p:nvSpPr>
          <p:spPr>
            <a:xfrm>
              <a:off x="-1766137" y="1948259"/>
              <a:ext cx="432952" cy="450995"/>
            </a:xfrm>
            <a:custGeom>
              <a:rect b="b" l="l" r="r" t="t"/>
              <a:pathLst>
                <a:path extrusionOk="0" h="5549" w="5327">
                  <a:moveTo>
                    <a:pt x="212" y="1"/>
                  </a:moveTo>
                  <a:lnTo>
                    <a:pt x="0" y="2777"/>
                  </a:lnTo>
                  <a:lnTo>
                    <a:pt x="212" y="5549"/>
                  </a:lnTo>
                  <a:lnTo>
                    <a:pt x="4025" y="5549"/>
                  </a:lnTo>
                  <a:cubicBezTo>
                    <a:pt x="4744" y="5549"/>
                    <a:pt x="5326" y="4971"/>
                    <a:pt x="5326" y="4252"/>
                  </a:cubicBezTo>
                  <a:lnTo>
                    <a:pt x="5326" y="1298"/>
                  </a:lnTo>
                  <a:cubicBezTo>
                    <a:pt x="5326" y="583"/>
                    <a:pt x="4744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7"/>
            <p:cNvSpPr/>
            <p:nvPr/>
          </p:nvSpPr>
          <p:spPr>
            <a:xfrm>
              <a:off x="-2164393" y="1948259"/>
              <a:ext cx="415478" cy="450995"/>
            </a:xfrm>
            <a:custGeom>
              <a:rect b="b" l="l" r="r" t="t"/>
              <a:pathLst>
                <a:path extrusionOk="0" h="5549" w="5112">
                  <a:moveTo>
                    <a:pt x="1302" y="1"/>
                  </a:moveTo>
                  <a:cubicBezTo>
                    <a:pt x="583" y="1"/>
                    <a:pt x="1" y="583"/>
                    <a:pt x="1" y="1298"/>
                  </a:cubicBezTo>
                  <a:lnTo>
                    <a:pt x="1" y="4252"/>
                  </a:lnTo>
                  <a:cubicBezTo>
                    <a:pt x="1" y="4971"/>
                    <a:pt x="583" y="5549"/>
                    <a:pt x="1302" y="5549"/>
                  </a:cubicBezTo>
                  <a:lnTo>
                    <a:pt x="5112" y="5549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7"/>
            <p:cNvSpPr/>
            <p:nvPr/>
          </p:nvSpPr>
          <p:spPr>
            <a:xfrm>
              <a:off x="-1678196" y="2057006"/>
              <a:ext cx="209121" cy="233828"/>
            </a:xfrm>
            <a:custGeom>
              <a:rect b="b" l="l" r="r" t="t"/>
              <a:pathLst>
                <a:path extrusionOk="0" h="2877" w="2573">
                  <a:moveTo>
                    <a:pt x="1" y="1"/>
                  </a:moveTo>
                  <a:lnTo>
                    <a:pt x="986" y="1502"/>
                  </a:lnTo>
                  <a:lnTo>
                    <a:pt x="986" y="2873"/>
                  </a:lnTo>
                  <a:lnTo>
                    <a:pt x="1587" y="2877"/>
                  </a:lnTo>
                  <a:lnTo>
                    <a:pt x="1590" y="1502"/>
                  </a:lnTo>
                  <a:lnTo>
                    <a:pt x="2573" y="1"/>
                  </a:lnTo>
                  <a:lnTo>
                    <a:pt x="1857" y="1"/>
                  </a:lnTo>
                  <a:lnTo>
                    <a:pt x="1290" y="864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7"/>
            <p:cNvSpPr/>
            <p:nvPr/>
          </p:nvSpPr>
          <p:spPr>
            <a:xfrm>
              <a:off x="-2000458" y="2057006"/>
              <a:ext cx="153691" cy="233503"/>
            </a:xfrm>
            <a:custGeom>
              <a:rect b="b" l="l" r="r" t="t"/>
              <a:pathLst>
                <a:path extrusionOk="0" h="2873" w="1891">
                  <a:moveTo>
                    <a:pt x="934" y="597"/>
                  </a:moveTo>
                  <a:cubicBezTo>
                    <a:pt x="1127" y="597"/>
                    <a:pt x="1290" y="757"/>
                    <a:pt x="1290" y="942"/>
                  </a:cubicBezTo>
                  <a:cubicBezTo>
                    <a:pt x="1290" y="1127"/>
                    <a:pt x="1127" y="1283"/>
                    <a:pt x="934" y="1283"/>
                  </a:cubicBezTo>
                  <a:cubicBezTo>
                    <a:pt x="856" y="1283"/>
                    <a:pt x="726" y="1283"/>
                    <a:pt x="604" y="1287"/>
                  </a:cubicBezTo>
                  <a:cubicBezTo>
                    <a:pt x="604" y="1157"/>
                    <a:pt x="600" y="1020"/>
                    <a:pt x="600" y="942"/>
                  </a:cubicBezTo>
                  <a:cubicBezTo>
                    <a:pt x="600" y="875"/>
                    <a:pt x="600" y="731"/>
                    <a:pt x="600" y="597"/>
                  </a:cubicBezTo>
                  <a:close/>
                  <a:moveTo>
                    <a:pt x="0" y="1"/>
                  </a:moveTo>
                  <a:lnTo>
                    <a:pt x="0" y="2873"/>
                  </a:lnTo>
                  <a:lnTo>
                    <a:pt x="600" y="2873"/>
                  </a:lnTo>
                  <a:lnTo>
                    <a:pt x="600" y="1883"/>
                  </a:lnTo>
                  <a:lnTo>
                    <a:pt x="934" y="1883"/>
                  </a:lnTo>
                  <a:cubicBezTo>
                    <a:pt x="1460" y="1883"/>
                    <a:pt x="1890" y="1461"/>
                    <a:pt x="1890" y="942"/>
                  </a:cubicBezTo>
                  <a:cubicBezTo>
                    <a:pt x="1890" y="423"/>
                    <a:pt x="1460" y="1"/>
                    <a:pt x="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7"/>
            <p:cNvSpPr/>
            <p:nvPr/>
          </p:nvSpPr>
          <p:spPr>
            <a:xfrm>
              <a:off x="-1756547" y="2057006"/>
              <a:ext cx="116955" cy="233503"/>
            </a:xfrm>
            <a:custGeom>
              <a:rect b="b" l="l" r="r" t="t"/>
              <a:pathLst>
                <a:path extrusionOk="0" h="2873" w="1439">
                  <a:moveTo>
                    <a:pt x="97" y="1"/>
                  </a:moveTo>
                  <a:lnTo>
                    <a:pt x="5" y="516"/>
                  </a:lnTo>
                  <a:lnTo>
                    <a:pt x="97" y="1020"/>
                  </a:lnTo>
                  <a:lnTo>
                    <a:pt x="97" y="1012"/>
                  </a:lnTo>
                  <a:lnTo>
                    <a:pt x="349" y="1676"/>
                  </a:lnTo>
                  <a:lnTo>
                    <a:pt x="94" y="1676"/>
                  </a:lnTo>
                  <a:lnTo>
                    <a:pt x="1" y="1987"/>
                  </a:lnTo>
                  <a:lnTo>
                    <a:pt x="94" y="2276"/>
                  </a:lnTo>
                  <a:lnTo>
                    <a:pt x="575" y="2276"/>
                  </a:lnTo>
                  <a:lnTo>
                    <a:pt x="801" y="2873"/>
                  </a:lnTo>
                  <a:lnTo>
                    <a:pt x="1439" y="2873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7"/>
            <p:cNvSpPr/>
            <p:nvPr/>
          </p:nvSpPr>
          <p:spPr>
            <a:xfrm>
              <a:off x="-1858305" y="2057006"/>
              <a:ext cx="109396" cy="233503"/>
            </a:xfrm>
            <a:custGeom>
              <a:rect b="b" l="l" r="r" t="t"/>
              <a:pathLst>
                <a:path extrusionOk="0" h="2873" w="1346">
                  <a:moveTo>
                    <a:pt x="1097" y="1"/>
                  </a:moveTo>
                  <a:lnTo>
                    <a:pt x="0" y="2873"/>
                  </a:lnTo>
                  <a:lnTo>
                    <a:pt x="641" y="2873"/>
                  </a:lnTo>
                  <a:lnTo>
                    <a:pt x="871" y="2276"/>
                  </a:lnTo>
                  <a:lnTo>
                    <a:pt x="1346" y="2276"/>
                  </a:lnTo>
                  <a:lnTo>
                    <a:pt x="1346" y="1676"/>
                  </a:lnTo>
                  <a:lnTo>
                    <a:pt x="1097" y="1676"/>
                  </a:lnTo>
                  <a:lnTo>
                    <a:pt x="1346" y="101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6" name="Google Shape;2716;p57"/>
          <p:cNvGrpSpPr/>
          <p:nvPr/>
        </p:nvGrpSpPr>
        <p:grpSpPr>
          <a:xfrm>
            <a:off x="4843366" y="3994904"/>
            <a:ext cx="829021" cy="781349"/>
            <a:chOff x="-2014696" y="3458899"/>
            <a:chExt cx="829021" cy="781349"/>
          </a:xfrm>
        </p:grpSpPr>
        <p:sp>
          <p:nvSpPr>
            <p:cNvPr id="2717" name="Google Shape;2717;p57"/>
            <p:cNvSpPr/>
            <p:nvPr/>
          </p:nvSpPr>
          <p:spPr>
            <a:xfrm>
              <a:off x="-1738005" y="3458899"/>
              <a:ext cx="552330" cy="539115"/>
            </a:xfrm>
            <a:custGeom>
              <a:rect b="b" l="l" r="r" t="t"/>
              <a:pathLst>
                <a:path extrusionOk="0" h="6650" w="6813">
                  <a:moveTo>
                    <a:pt x="252" y="1"/>
                  </a:moveTo>
                  <a:lnTo>
                    <a:pt x="0" y="3155"/>
                  </a:lnTo>
                  <a:lnTo>
                    <a:pt x="252" y="6568"/>
                  </a:lnTo>
                  <a:lnTo>
                    <a:pt x="3781" y="6568"/>
                  </a:lnTo>
                  <a:lnTo>
                    <a:pt x="4062" y="6650"/>
                  </a:lnTo>
                  <a:lnTo>
                    <a:pt x="4377" y="6568"/>
                  </a:lnTo>
                  <a:lnTo>
                    <a:pt x="4974" y="6568"/>
                  </a:lnTo>
                  <a:lnTo>
                    <a:pt x="6812" y="4756"/>
                  </a:lnTo>
                  <a:lnTo>
                    <a:pt x="6812" y="1813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7"/>
            <p:cNvSpPr/>
            <p:nvPr/>
          </p:nvSpPr>
          <p:spPr>
            <a:xfrm>
              <a:off x="-2014696" y="3458899"/>
              <a:ext cx="296311" cy="532468"/>
            </a:xfrm>
            <a:custGeom>
              <a:rect b="b" l="l" r="r" t="t"/>
              <a:pathLst>
                <a:path extrusionOk="0" h="6568" w="3655">
                  <a:moveTo>
                    <a:pt x="0" y="1"/>
                  </a:moveTo>
                  <a:lnTo>
                    <a:pt x="0" y="6568"/>
                  </a:lnTo>
                  <a:lnTo>
                    <a:pt x="3654" y="6568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7"/>
            <p:cNvSpPr/>
            <p:nvPr/>
          </p:nvSpPr>
          <p:spPr>
            <a:xfrm>
              <a:off x="-1427913" y="3667731"/>
              <a:ext cx="126875" cy="115282"/>
            </a:xfrm>
            <a:custGeom>
              <a:rect b="b" l="l" r="r" t="t"/>
              <a:pathLst>
                <a:path extrusionOk="0" h="1422" w="1565">
                  <a:moveTo>
                    <a:pt x="785" y="0"/>
                  </a:moveTo>
                  <a:cubicBezTo>
                    <a:pt x="463" y="0"/>
                    <a:pt x="168" y="218"/>
                    <a:pt x="89" y="545"/>
                  </a:cubicBezTo>
                  <a:cubicBezTo>
                    <a:pt x="0" y="927"/>
                    <a:pt x="234" y="1313"/>
                    <a:pt x="615" y="1401"/>
                  </a:cubicBezTo>
                  <a:cubicBezTo>
                    <a:pt x="672" y="1415"/>
                    <a:pt x="728" y="1422"/>
                    <a:pt x="784" y="1422"/>
                  </a:cubicBezTo>
                  <a:cubicBezTo>
                    <a:pt x="1105" y="1422"/>
                    <a:pt x="1396" y="1204"/>
                    <a:pt x="1475" y="879"/>
                  </a:cubicBezTo>
                  <a:cubicBezTo>
                    <a:pt x="1564" y="497"/>
                    <a:pt x="1331" y="112"/>
                    <a:pt x="949" y="19"/>
                  </a:cubicBezTo>
                  <a:cubicBezTo>
                    <a:pt x="894" y="6"/>
                    <a:pt x="839" y="0"/>
                    <a:pt x="785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7"/>
            <p:cNvSpPr/>
            <p:nvPr/>
          </p:nvSpPr>
          <p:spPr>
            <a:xfrm>
              <a:off x="-1446235" y="3643411"/>
              <a:ext cx="164086" cy="163842"/>
            </a:xfrm>
            <a:custGeom>
              <a:rect b="b" l="l" r="r" t="t"/>
              <a:pathLst>
                <a:path extrusionOk="0" h="2021" w="2024">
                  <a:moveTo>
                    <a:pt x="1012" y="597"/>
                  </a:moveTo>
                  <a:cubicBezTo>
                    <a:pt x="1238" y="597"/>
                    <a:pt x="1423" y="782"/>
                    <a:pt x="1423" y="1008"/>
                  </a:cubicBezTo>
                  <a:cubicBezTo>
                    <a:pt x="1423" y="1238"/>
                    <a:pt x="1238" y="1420"/>
                    <a:pt x="1012" y="1420"/>
                  </a:cubicBezTo>
                  <a:cubicBezTo>
                    <a:pt x="786" y="1420"/>
                    <a:pt x="600" y="1238"/>
                    <a:pt x="600" y="1008"/>
                  </a:cubicBezTo>
                  <a:cubicBezTo>
                    <a:pt x="600" y="782"/>
                    <a:pt x="786" y="597"/>
                    <a:pt x="1012" y="597"/>
                  </a:cubicBezTo>
                  <a:close/>
                  <a:moveTo>
                    <a:pt x="1012" y="0"/>
                  </a:moveTo>
                  <a:cubicBezTo>
                    <a:pt x="456" y="0"/>
                    <a:pt x="0" y="453"/>
                    <a:pt x="0" y="1008"/>
                  </a:cubicBezTo>
                  <a:cubicBezTo>
                    <a:pt x="0" y="1568"/>
                    <a:pt x="456" y="2020"/>
                    <a:pt x="1012" y="2020"/>
                  </a:cubicBezTo>
                  <a:cubicBezTo>
                    <a:pt x="1568" y="2020"/>
                    <a:pt x="2024" y="1568"/>
                    <a:pt x="2024" y="1008"/>
                  </a:cubicBezTo>
                  <a:cubicBezTo>
                    <a:pt x="2024" y="453"/>
                    <a:pt x="1568" y="0"/>
                    <a:pt x="1012" y="0"/>
                  </a:cubicBezTo>
                  <a:close/>
                </a:path>
              </a:pathLst>
            </a:custGeom>
            <a:solidFill>
              <a:srgbClr val="2937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7"/>
            <p:cNvSpPr/>
            <p:nvPr/>
          </p:nvSpPr>
          <p:spPr>
            <a:xfrm>
              <a:off x="-1894551" y="3564693"/>
              <a:ext cx="145845" cy="145764"/>
            </a:xfrm>
            <a:custGeom>
              <a:rect b="b" l="l" r="r" t="t"/>
              <a:pathLst>
                <a:path extrusionOk="0" h="1798" w="1799">
                  <a:moveTo>
                    <a:pt x="897" y="601"/>
                  </a:moveTo>
                  <a:cubicBezTo>
                    <a:pt x="1064" y="601"/>
                    <a:pt x="1198" y="734"/>
                    <a:pt x="1198" y="897"/>
                  </a:cubicBezTo>
                  <a:cubicBezTo>
                    <a:pt x="1198" y="1064"/>
                    <a:pt x="1064" y="1197"/>
                    <a:pt x="897" y="1197"/>
                  </a:cubicBezTo>
                  <a:cubicBezTo>
                    <a:pt x="734" y="1197"/>
                    <a:pt x="597" y="1064"/>
                    <a:pt x="597" y="897"/>
                  </a:cubicBezTo>
                  <a:cubicBezTo>
                    <a:pt x="597" y="734"/>
                    <a:pt x="734" y="601"/>
                    <a:pt x="897" y="601"/>
                  </a:cubicBezTo>
                  <a:close/>
                  <a:moveTo>
                    <a:pt x="897" y="0"/>
                  </a:moveTo>
                  <a:cubicBezTo>
                    <a:pt x="405" y="0"/>
                    <a:pt x="1" y="404"/>
                    <a:pt x="1" y="897"/>
                  </a:cubicBezTo>
                  <a:cubicBezTo>
                    <a:pt x="1" y="1394"/>
                    <a:pt x="405" y="1798"/>
                    <a:pt x="897" y="1798"/>
                  </a:cubicBezTo>
                  <a:cubicBezTo>
                    <a:pt x="1394" y="1798"/>
                    <a:pt x="1798" y="1394"/>
                    <a:pt x="1798" y="897"/>
                  </a:cubicBezTo>
                  <a:cubicBezTo>
                    <a:pt x="1798" y="404"/>
                    <a:pt x="1394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7"/>
            <p:cNvSpPr/>
            <p:nvPr/>
          </p:nvSpPr>
          <p:spPr>
            <a:xfrm>
              <a:off x="-1687499" y="3740126"/>
              <a:ext cx="145764" cy="145845"/>
            </a:xfrm>
            <a:custGeom>
              <a:rect b="b" l="l" r="r" t="t"/>
              <a:pathLst>
                <a:path extrusionOk="0" h="1799" w="1798">
                  <a:moveTo>
                    <a:pt x="901" y="601"/>
                  </a:moveTo>
                  <a:cubicBezTo>
                    <a:pt x="1064" y="601"/>
                    <a:pt x="1201" y="735"/>
                    <a:pt x="1201" y="898"/>
                  </a:cubicBezTo>
                  <a:cubicBezTo>
                    <a:pt x="1201" y="1064"/>
                    <a:pt x="1064" y="1198"/>
                    <a:pt x="901" y="1198"/>
                  </a:cubicBezTo>
                  <a:cubicBezTo>
                    <a:pt x="734" y="1198"/>
                    <a:pt x="600" y="1064"/>
                    <a:pt x="600" y="898"/>
                  </a:cubicBezTo>
                  <a:cubicBezTo>
                    <a:pt x="600" y="735"/>
                    <a:pt x="734" y="601"/>
                    <a:pt x="901" y="601"/>
                  </a:cubicBezTo>
                  <a:close/>
                  <a:moveTo>
                    <a:pt x="901" y="1"/>
                  </a:moveTo>
                  <a:cubicBezTo>
                    <a:pt x="404" y="1"/>
                    <a:pt x="0" y="405"/>
                    <a:pt x="0" y="898"/>
                  </a:cubicBezTo>
                  <a:cubicBezTo>
                    <a:pt x="0" y="1394"/>
                    <a:pt x="404" y="1798"/>
                    <a:pt x="901" y="1798"/>
                  </a:cubicBezTo>
                  <a:cubicBezTo>
                    <a:pt x="1394" y="1798"/>
                    <a:pt x="1798" y="1394"/>
                    <a:pt x="1798" y="898"/>
                  </a:cubicBezTo>
                  <a:cubicBezTo>
                    <a:pt x="1798" y="405"/>
                    <a:pt x="1394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7"/>
            <p:cNvSpPr/>
            <p:nvPr/>
          </p:nvSpPr>
          <p:spPr>
            <a:xfrm>
              <a:off x="-1729898" y="3562910"/>
              <a:ext cx="111228" cy="213944"/>
            </a:xfrm>
            <a:custGeom>
              <a:rect b="b" l="l" r="r" t="t"/>
              <a:pathLst>
                <a:path extrusionOk="0" h="2639" w="1372">
                  <a:moveTo>
                    <a:pt x="842" y="0"/>
                  </a:moveTo>
                  <a:lnTo>
                    <a:pt x="145" y="1342"/>
                  </a:lnTo>
                  <a:lnTo>
                    <a:pt x="0" y="2276"/>
                  </a:lnTo>
                  <a:lnTo>
                    <a:pt x="145" y="2639"/>
                  </a:lnTo>
                  <a:lnTo>
                    <a:pt x="1372" y="278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7"/>
            <p:cNvSpPr/>
            <p:nvPr/>
          </p:nvSpPr>
          <p:spPr>
            <a:xfrm>
              <a:off x="-1820372" y="3671623"/>
              <a:ext cx="101986" cy="218565"/>
            </a:xfrm>
            <a:custGeom>
              <a:rect b="b" l="l" r="r" t="t"/>
              <a:pathLst>
                <a:path extrusionOk="0" h="2696" w="1258">
                  <a:moveTo>
                    <a:pt x="1257" y="1"/>
                  </a:moveTo>
                  <a:lnTo>
                    <a:pt x="1" y="2417"/>
                  </a:lnTo>
                  <a:lnTo>
                    <a:pt x="531" y="2695"/>
                  </a:lnTo>
                  <a:lnTo>
                    <a:pt x="1257" y="1298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7"/>
            <p:cNvSpPr/>
            <p:nvPr/>
          </p:nvSpPr>
          <p:spPr>
            <a:xfrm>
              <a:off x="-1431886" y="3700159"/>
              <a:ext cx="246210" cy="540088"/>
            </a:xfrm>
            <a:custGeom>
              <a:rect b="b" l="l" r="r" t="t"/>
              <a:pathLst>
                <a:path extrusionOk="0" h="6662" w="3037">
                  <a:moveTo>
                    <a:pt x="1120" y="1"/>
                  </a:moveTo>
                  <a:lnTo>
                    <a:pt x="1120" y="620"/>
                  </a:lnTo>
                  <a:lnTo>
                    <a:pt x="1487" y="620"/>
                  </a:lnTo>
                  <a:cubicBezTo>
                    <a:pt x="2013" y="620"/>
                    <a:pt x="2436" y="1042"/>
                    <a:pt x="2436" y="1565"/>
                  </a:cubicBezTo>
                  <a:lnTo>
                    <a:pt x="2436" y="5137"/>
                  </a:lnTo>
                  <a:cubicBezTo>
                    <a:pt x="2436" y="5642"/>
                    <a:pt x="2025" y="6053"/>
                    <a:pt x="1521" y="6053"/>
                  </a:cubicBezTo>
                  <a:cubicBezTo>
                    <a:pt x="1491" y="6053"/>
                    <a:pt x="1461" y="6052"/>
                    <a:pt x="1431" y="6049"/>
                  </a:cubicBezTo>
                  <a:cubicBezTo>
                    <a:pt x="957" y="6008"/>
                    <a:pt x="598" y="5601"/>
                    <a:pt x="598" y="5123"/>
                  </a:cubicBezTo>
                  <a:lnTo>
                    <a:pt x="598" y="3592"/>
                  </a:lnTo>
                  <a:lnTo>
                    <a:pt x="1" y="3592"/>
                  </a:lnTo>
                  <a:lnTo>
                    <a:pt x="1" y="5141"/>
                  </a:lnTo>
                  <a:cubicBezTo>
                    <a:pt x="1" y="5980"/>
                    <a:pt x="682" y="6661"/>
                    <a:pt x="1520" y="6661"/>
                  </a:cubicBezTo>
                  <a:cubicBezTo>
                    <a:pt x="1608" y="6661"/>
                    <a:pt x="1697" y="6654"/>
                    <a:pt x="1787" y="6638"/>
                  </a:cubicBezTo>
                  <a:cubicBezTo>
                    <a:pt x="2510" y="6512"/>
                    <a:pt x="3036" y="5871"/>
                    <a:pt x="3036" y="5137"/>
                  </a:cubicBezTo>
                  <a:lnTo>
                    <a:pt x="3036" y="1539"/>
                  </a:lnTo>
                  <a:cubicBezTo>
                    <a:pt x="3036" y="686"/>
                    <a:pt x="2347" y="1"/>
                    <a:pt x="1498" y="1"/>
                  </a:cubicBezTo>
                  <a:close/>
                </a:path>
              </a:pathLst>
            </a:custGeom>
            <a:solidFill>
              <a:srgbClr val="617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6" name="Google Shape;2726;p57"/>
          <p:cNvGrpSpPr/>
          <p:nvPr/>
        </p:nvGrpSpPr>
        <p:grpSpPr>
          <a:xfrm>
            <a:off x="2100277" y="3951654"/>
            <a:ext cx="828778" cy="633155"/>
            <a:chOff x="-930910" y="3607794"/>
            <a:chExt cx="828778" cy="633155"/>
          </a:xfrm>
        </p:grpSpPr>
        <p:sp>
          <p:nvSpPr>
            <p:cNvPr id="2727" name="Google Shape;2727;p57"/>
            <p:cNvSpPr/>
            <p:nvPr/>
          </p:nvSpPr>
          <p:spPr>
            <a:xfrm>
              <a:off x="-533992" y="3699483"/>
              <a:ext cx="431860" cy="541467"/>
            </a:xfrm>
            <a:custGeom>
              <a:rect b="b" l="l" r="r" t="t"/>
              <a:pathLst>
                <a:path extrusionOk="0" h="6679" w="5327">
                  <a:moveTo>
                    <a:pt x="215" y="0"/>
                  </a:moveTo>
                  <a:lnTo>
                    <a:pt x="1" y="2984"/>
                  </a:lnTo>
                  <a:lnTo>
                    <a:pt x="215" y="6678"/>
                  </a:lnTo>
                  <a:lnTo>
                    <a:pt x="5326" y="6678"/>
                  </a:lnTo>
                  <a:lnTo>
                    <a:pt x="5326" y="52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7"/>
            <p:cNvSpPr/>
            <p:nvPr/>
          </p:nvSpPr>
          <p:spPr>
            <a:xfrm>
              <a:off x="-930910" y="3699483"/>
              <a:ext cx="414430" cy="541142"/>
            </a:xfrm>
            <a:custGeom>
              <a:rect b="b" l="l" r="r" t="t"/>
              <a:pathLst>
                <a:path extrusionOk="0" h="6675" w="5112">
                  <a:moveTo>
                    <a:pt x="5111" y="0"/>
                  </a:moveTo>
                  <a:lnTo>
                    <a:pt x="1" y="526"/>
                  </a:lnTo>
                  <a:lnTo>
                    <a:pt x="1" y="6675"/>
                  </a:lnTo>
                  <a:lnTo>
                    <a:pt x="5111" y="6675"/>
                  </a:lnTo>
                  <a:lnTo>
                    <a:pt x="51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7"/>
            <p:cNvSpPr/>
            <p:nvPr/>
          </p:nvSpPr>
          <p:spPr>
            <a:xfrm>
              <a:off x="-532209" y="3607794"/>
              <a:ext cx="430076" cy="134414"/>
            </a:xfrm>
            <a:custGeom>
              <a:rect b="b" l="l" r="r" t="t"/>
              <a:pathLst>
                <a:path extrusionOk="0" h="1658" w="5305">
                  <a:moveTo>
                    <a:pt x="212" y="1"/>
                  </a:moveTo>
                  <a:lnTo>
                    <a:pt x="1" y="924"/>
                  </a:lnTo>
                  <a:lnTo>
                    <a:pt x="212" y="1657"/>
                  </a:lnTo>
                  <a:lnTo>
                    <a:pt x="5304" y="1657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7"/>
            <p:cNvSpPr/>
            <p:nvPr/>
          </p:nvSpPr>
          <p:spPr>
            <a:xfrm>
              <a:off x="-808900" y="3607794"/>
              <a:ext cx="292419" cy="134414"/>
            </a:xfrm>
            <a:custGeom>
              <a:rect b="b" l="l" r="r" t="t"/>
              <a:pathLst>
                <a:path extrusionOk="0" h="1658" w="3607">
                  <a:moveTo>
                    <a:pt x="212" y="1"/>
                  </a:moveTo>
                  <a:lnTo>
                    <a:pt x="0" y="924"/>
                  </a:lnTo>
                  <a:lnTo>
                    <a:pt x="212" y="1657"/>
                  </a:lnTo>
                  <a:lnTo>
                    <a:pt x="3606" y="1657"/>
                  </a:lnTo>
                  <a:lnTo>
                    <a:pt x="36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7"/>
            <p:cNvSpPr/>
            <p:nvPr/>
          </p:nvSpPr>
          <p:spPr>
            <a:xfrm>
              <a:off x="-930910" y="3607794"/>
              <a:ext cx="137414" cy="134414"/>
            </a:xfrm>
            <a:custGeom>
              <a:rect b="b" l="l" r="r" t="t"/>
              <a:pathLst>
                <a:path extrusionOk="0" h="1658" w="1695">
                  <a:moveTo>
                    <a:pt x="1" y="1"/>
                  </a:moveTo>
                  <a:lnTo>
                    <a:pt x="1" y="1657"/>
                  </a:lnTo>
                  <a:lnTo>
                    <a:pt x="1694" y="1657"/>
                  </a:lnTo>
                  <a:lnTo>
                    <a:pt x="16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7"/>
            <p:cNvSpPr/>
            <p:nvPr/>
          </p:nvSpPr>
          <p:spPr>
            <a:xfrm>
              <a:off x="-806468" y="3868268"/>
              <a:ext cx="123226" cy="231779"/>
            </a:xfrm>
            <a:custGeom>
              <a:rect b="b" l="l" r="r" t="t"/>
              <a:pathLst>
                <a:path extrusionOk="0" h="2859" w="1520">
                  <a:moveTo>
                    <a:pt x="0" y="1"/>
                  </a:moveTo>
                  <a:lnTo>
                    <a:pt x="0" y="2858"/>
                  </a:lnTo>
                  <a:lnTo>
                    <a:pt x="600" y="2858"/>
                  </a:lnTo>
                  <a:lnTo>
                    <a:pt x="600" y="1698"/>
                  </a:lnTo>
                  <a:lnTo>
                    <a:pt x="1438" y="1698"/>
                  </a:lnTo>
                  <a:lnTo>
                    <a:pt x="1438" y="1102"/>
                  </a:lnTo>
                  <a:lnTo>
                    <a:pt x="600" y="1102"/>
                  </a:lnTo>
                  <a:lnTo>
                    <a:pt x="600" y="583"/>
                  </a:lnTo>
                  <a:lnTo>
                    <a:pt x="1520" y="583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7"/>
            <p:cNvSpPr/>
            <p:nvPr/>
          </p:nvSpPr>
          <p:spPr>
            <a:xfrm>
              <a:off x="-461597" y="3867700"/>
              <a:ext cx="244102" cy="242237"/>
            </a:xfrm>
            <a:custGeom>
              <a:rect b="b" l="l" r="r" t="t"/>
              <a:pathLst>
                <a:path extrusionOk="0" h="2988" w="3011">
                  <a:moveTo>
                    <a:pt x="1439" y="597"/>
                  </a:moveTo>
                  <a:cubicBezTo>
                    <a:pt x="1902" y="597"/>
                    <a:pt x="2276" y="975"/>
                    <a:pt x="2276" y="1435"/>
                  </a:cubicBezTo>
                  <a:cubicBezTo>
                    <a:pt x="2276" y="1553"/>
                    <a:pt x="2254" y="1665"/>
                    <a:pt x="2209" y="1765"/>
                  </a:cubicBezTo>
                  <a:lnTo>
                    <a:pt x="1857" y="1413"/>
                  </a:lnTo>
                  <a:lnTo>
                    <a:pt x="1435" y="1839"/>
                  </a:lnTo>
                  <a:lnTo>
                    <a:pt x="1794" y="2195"/>
                  </a:lnTo>
                  <a:cubicBezTo>
                    <a:pt x="1687" y="2246"/>
                    <a:pt x="1565" y="2276"/>
                    <a:pt x="1439" y="2276"/>
                  </a:cubicBezTo>
                  <a:cubicBezTo>
                    <a:pt x="975" y="2276"/>
                    <a:pt x="601" y="1898"/>
                    <a:pt x="601" y="1435"/>
                  </a:cubicBezTo>
                  <a:cubicBezTo>
                    <a:pt x="601" y="975"/>
                    <a:pt x="975" y="597"/>
                    <a:pt x="1439" y="597"/>
                  </a:cubicBezTo>
                  <a:close/>
                  <a:moveTo>
                    <a:pt x="1439" y="1"/>
                  </a:moveTo>
                  <a:cubicBezTo>
                    <a:pt x="646" y="1"/>
                    <a:pt x="1" y="645"/>
                    <a:pt x="1" y="1435"/>
                  </a:cubicBezTo>
                  <a:cubicBezTo>
                    <a:pt x="1" y="2228"/>
                    <a:pt x="646" y="2873"/>
                    <a:pt x="1439" y="2873"/>
                  </a:cubicBezTo>
                  <a:cubicBezTo>
                    <a:pt x="1731" y="2873"/>
                    <a:pt x="2006" y="2784"/>
                    <a:pt x="2232" y="2636"/>
                  </a:cubicBezTo>
                  <a:lnTo>
                    <a:pt x="2588" y="2988"/>
                  </a:lnTo>
                  <a:lnTo>
                    <a:pt x="3010" y="2565"/>
                  </a:lnTo>
                  <a:lnTo>
                    <a:pt x="2651" y="2206"/>
                  </a:lnTo>
                  <a:cubicBezTo>
                    <a:pt x="2795" y="1983"/>
                    <a:pt x="2877" y="1720"/>
                    <a:pt x="2877" y="1435"/>
                  </a:cubicBezTo>
                  <a:cubicBezTo>
                    <a:pt x="2877" y="645"/>
                    <a:pt x="223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7"/>
            <p:cNvSpPr/>
            <p:nvPr/>
          </p:nvSpPr>
          <p:spPr>
            <a:xfrm>
              <a:off x="-527993" y="3952417"/>
              <a:ext cx="65910" cy="145845"/>
            </a:xfrm>
            <a:custGeom>
              <a:rect b="b" l="l" r="r" t="t"/>
              <a:pathLst>
                <a:path extrusionOk="0" h="1799" w="813">
                  <a:moveTo>
                    <a:pt x="134" y="1"/>
                  </a:moveTo>
                  <a:lnTo>
                    <a:pt x="1" y="705"/>
                  </a:lnTo>
                  <a:lnTo>
                    <a:pt x="134" y="1694"/>
                  </a:lnTo>
                  <a:lnTo>
                    <a:pt x="175" y="1798"/>
                  </a:lnTo>
                  <a:lnTo>
                    <a:pt x="812" y="179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57"/>
            <p:cNvSpPr/>
            <p:nvPr/>
          </p:nvSpPr>
          <p:spPr>
            <a:xfrm>
              <a:off x="-677648" y="3866809"/>
              <a:ext cx="161167" cy="231455"/>
            </a:xfrm>
            <a:custGeom>
              <a:rect b="b" l="l" r="r" t="t"/>
              <a:pathLst>
                <a:path extrusionOk="0" h="2855" w="1988">
                  <a:moveTo>
                    <a:pt x="1328" y="1034"/>
                  </a:moveTo>
                  <a:lnTo>
                    <a:pt x="1580" y="1698"/>
                  </a:lnTo>
                  <a:lnTo>
                    <a:pt x="1076" y="1698"/>
                  </a:lnTo>
                  <a:lnTo>
                    <a:pt x="1328" y="1034"/>
                  </a:lnTo>
                  <a:close/>
                  <a:moveTo>
                    <a:pt x="1079" y="0"/>
                  </a:moveTo>
                  <a:lnTo>
                    <a:pt x="1" y="2854"/>
                  </a:lnTo>
                  <a:lnTo>
                    <a:pt x="661" y="2854"/>
                  </a:lnTo>
                  <a:lnTo>
                    <a:pt x="872" y="2298"/>
                  </a:lnTo>
                  <a:lnTo>
                    <a:pt x="1813" y="2298"/>
                  </a:lnTo>
                  <a:lnTo>
                    <a:pt x="1987" y="2750"/>
                  </a:lnTo>
                  <a:lnTo>
                    <a:pt x="1987" y="1053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6" name="Google Shape;2736;p57"/>
          <p:cNvSpPr txBox="1"/>
          <p:nvPr/>
        </p:nvSpPr>
        <p:spPr>
          <a:xfrm>
            <a:off x="1847250" y="1070225"/>
            <a:ext cx="5449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Online shopping process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p58"/>
          <p:cNvSpPr/>
          <p:nvPr/>
        </p:nvSpPr>
        <p:spPr>
          <a:xfrm flipH="1">
            <a:off x="2870031" y="1465971"/>
            <a:ext cx="764520" cy="2873106"/>
          </a:xfrm>
          <a:custGeom>
            <a:rect b="b" l="l" r="r" t="t"/>
            <a:pathLst>
              <a:path extrusionOk="0" h="16445" w="4376">
                <a:moveTo>
                  <a:pt x="4329" y="16444"/>
                </a:moveTo>
                <a:cubicBezTo>
                  <a:pt x="1619" y="14564"/>
                  <a:pt x="1" y="11479"/>
                  <a:pt x="1" y="8188"/>
                </a:cubicBezTo>
                <a:cubicBezTo>
                  <a:pt x="1" y="4943"/>
                  <a:pt x="1582" y="1882"/>
                  <a:pt x="4233" y="1"/>
                </a:cubicBezTo>
                <a:lnTo>
                  <a:pt x="4274" y="61"/>
                </a:lnTo>
                <a:cubicBezTo>
                  <a:pt x="1646" y="1928"/>
                  <a:pt x="79" y="4966"/>
                  <a:pt x="79" y="8188"/>
                </a:cubicBezTo>
                <a:cubicBezTo>
                  <a:pt x="79" y="11452"/>
                  <a:pt x="1683" y="14517"/>
                  <a:pt x="4375" y="163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5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2743" name="Google Shape;2743;p58"/>
          <p:cNvGrpSpPr/>
          <p:nvPr/>
        </p:nvGrpSpPr>
        <p:grpSpPr>
          <a:xfrm>
            <a:off x="381000" y="2091120"/>
            <a:ext cx="2549728" cy="1693714"/>
            <a:chOff x="457200" y="2091120"/>
            <a:chExt cx="2549728" cy="1693714"/>
          </a:xfrm>
        </p:grpSpPr>
        <p:sp>
          <p:nvSpPr>
            <p:cNvPr id="2744" name="Google Shape;2744;p58"/>
            <p:cNvSpPr/>
            <p:nvPr/>
          </p:nvSpPr>
          <p:spPr>
            <a:xfrm flipH="1">
              <a:off x="1422523" y="3556237"/>
              <a:ext cx="619068" cy="219834"/>
            </a:xfrm>
            <a:custGeom>
              <a:rect b="b" l="l" r="r" t="t"/>
              <a:pathLst>
                <a:path extrusionOk="0" h="1631" w="4593">
                  <a:moveTo>
                    <a:pt x="1" y="0"/>
                  </a:moveTo>
                  <a:lnTo>
                    <a:pt x="1" y="1631"/>
                  </a:lnTo>
                  <a:lnTo>
                    <a:pt x="4592" y="1631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8"/>
            <p:cNvSpPr/>
            <p:nvPr/>
          </p:nvSpPr>
          <p:spPr>
            <a:xfrm flipH="1">
              <a:off x="1166029" y="3767177"/>
              <a:ext cx="1132733" cy="17657"/>
            </a:xfrm>
            <a:custGeom>
              <a:rect b="b" l="l" r="r" t="t"/>
              <a:pathLst>
                <a:path extrusionOk="0" h="131" w="8404">
                  <a:moveTo>
                    <a:pt x="1" y="1"/>
                  </a:moveTo>
                  <a:lnTo>
                    <a:pt x="1" y="131"/>
                  </a:lnTo>
                  <a:lnTo>
                    <a:pt x="8404" y="131"/>
                  </a:lnTo>
                  <a:lnTo>
                    <a:pt x="8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8"/>
            <p:cNvSpPr/>
            <p:nvPr/>
          </p:nvSpPr>
          <p:spPr>
            <a:xfrm flipH="1">
              <a:off x="710190" y="3332359"/>
              <a:ext cx="2043745" cy="273074"/>
            </a:xfrm>
            <a:custGeom>
              <a:rect b="b" l="l" r="r" t="t"/>
              <a:pathLst>
                <a:path extrusionOk="0" h="2026" w="15163">
                  <a:moveTo>
                    <a:pt x="0" y="1"/>
                  </a:moveTo>
                  <a:lnTo>
                    <a:pt x="0" y="1341"/>
                  </a:lnTo>
                  <a:cubicBezTo>
                    <a:pt x="0" y="1718"/>
                    <a:pt x="308" y="2026"/>
                    <a:pt x="686" y="2026"/>
                  </a:cubicBezTo>
                  <a:lnTo>
                    <a:pt x="14477" y="2026"/>
                  </a:lnTo>
                  <a:cubicBezTo>
                    <a:pt x="14855" y="2026"/>
                    <a:pt x="15162" y="1718"/>
                    <a:pt x="15162" y="1341"/>
                  </a:cubicBezTo>
                  <a:lnTo>
                    <a:pt x="15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8"/>
            <p:cNvSpPr/>
            <p:nvPr/>
          </p:nvSpPr>
          <p:spPr>
            <a:xfrm flipH="1">
              <a:off x="710190" y="2227388"/>
              <a:ext cx="2043745" cy="1104563"/>
            </a:xfrm>
            <a:custGeom>
              <a:rect b="b" l="l" r="r" t="t"/>
              <a:pathLst>
                <a:path extrusionOk="0" h="8195" w="15163">
                  <a:moveTo>
                    <a:pt x="0" y="0"/>
                  </a:moveTo>
                  <a:lnTo>
                    <a:pt x="0" y="8195"/>
                  </a:lnTo>
                  <a:lnTo>
                    <a:pt x="15162" y="8195"/>
                  </a:lnTo>
                  <a:lnTo>
                    <a:pt x="15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8"/>
            <p:cNvSpPr/>
            <p:nvPr/>
          </p:nvSpPr>
          <p:spPr>
            <a:xfrm flipH="1">
              <a:off x="1476302" y="2091120"/>
              <a:ext cx="511509" cy="697378"/>
            </a:xfrm>
            <a:custGeom>
              <a:rect b="b" l="l" r="r" t="t"/>
              <a:pathLst>
                <a:path extrusionOk="0" h="5174" w="3795">
                  <a:moveTo>
                    <a:pt x="486" y="1"/>
                  </a:moveTo>
                  <a:lnTo>
                    <a:pt x="1" y="3192"/>
                  </a:lnTo>
                  <a:lnTo>
                    <a:pt x="9" y="3192"/>
                  </a:lnTo>
                  <a:lnTo>
                    <a:pt x="9" y="3409"/>
                  </a:lnTo>
                  <a:cubicBezTo>
                    <a:pt x="9" y="4384"/>
                    <a:pt x="798" y="5173"/>
                    <a:pt x="1770" y="5173"/>
                  </a:cubicBezTo>
                  <a:lnTo>
                    <a:pt x="2025" y="5173"/>
                  </a:lnTo>
                  <a:cubicBezTo>
                    <a:pt x="2997" y="5173"/>
                    <a:pt x="3786" y="4384"/>
                    <a:pt x="3786" y="3409"/>
                  </a:cubicBezTo>
                  <a:lnTo>
                    <a:pt x="3786" y="3192"/>
                  </a:lnTo>
                  <a:lnTo>
                    <a:pt x="3794" y="3192"/>
                  </a:lnTo>
                  <a:lnTo>
                    <a:pt x="330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8"/>
            <p:cNvSpPr/>
            <p:nvPr/>
          </p:nvSpPr>
          <p:spPr>
            <a:xfrm flipH="1">
              <a:off x="459477" y="2091120"/>
              <a:ext cx="701960" cy="697378"/>
            </a:xfrm>
            <a:custGeom>
              <a:rect b="b" l="l" r="r" t="t"/>
              <a:pathLst>
                <a:path extrusionOk="0" h="5174" w="5208">
                  <a:moveTo>
                    <a:pt x="0" y="1"/>
                  </a:moveTo>
                  <a:lnTo>
                    <a:pt x="1461" y="3192"/>
                  </a:lnTo>
                  <a:lnTo>
                    <a:pt x="1431" y="3192"/>
                  </a:lnTo>
                  <a:lnTo>
                    <a:pt x="1431" y="3409"/>
                  </a:lnTo>
                  <a:cubicBezTo>
                    <a:pt x="1431" y="4384"/>
                    <a:pt x="2220" y="5173"/>
                    <a:pt x="3191" y="5173"/>
                  </a:cubicBezTo>
                  <a:lnTo>
                    <a:pt x="3447" y="5173"/>
                  </a:lnTo>
                  <a:cubicBezTo>
                    <a:pt x="4418" y="5173"/>
                    <a:pt x="5208" y="4384"/>
                    <a:pt x="5208" y="3409"/>
                  </a:cubicBezTo>
                  <a:lnTo>
                    <a:pt x="5208" y="319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8"/>
            <p:cNvSpPr/>
            <p:nvPr/>
          </p:nvSpPr>
          <p:spPr>
            <a:xfrm flipH="1">
              <a:off x="2302676" y="2091120"/>
              <a:ext cx="701960" cy="697378"/>
            </a:xfrm>
            <a:custGeom>
              <a:rect b="b" l="l" r="r" t="t"/>
              <a:pathLst>
                <a:path extrusionOk="0" h="5174" w="5208">
                  <a:moveTo>
                    <a:pt x="2385" y="1"/>
                  </a:moveTo>
                  <a:lnTo>
                    <a:pt x="0" y="3192"/>
                  </a:lnTo>
                  <a:lnTo>
                    <a:pt x="0" y="3409"/>
                  </a:lnTo>
                  <a:cubicBezTo>
                    <a:pt x="0" y="4384"/>
                    <a:pt x="790" y="5173"/>
                    <a:pt x="1761" y="5173"/>
                  </a:cubicBezTo>
                  <a:lnTo>
                    <a:pt x="2017" y="5173"/>
                  </a:lnTo>
                  <a:cubicBezTo>
                    <a:pt x="2988" y="5173"/>
                    <a:pt x="3777" y="4384"/>
                    <a:pt x="3777" y="3409"/>
                  </a:cubicBezTo>
                  <a:lnTo>
                    <a:pt x="3777" y="3192"/>
                  </a:lnTo>
                  <a:lnTo>
                    <a:pt x="3747" y="319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58"/>
            <p:cNvSpPr/>
            <p:nvPr/>
          </p:nvSpPr>
          <p:spPr>
            <a:xfrm flipH="1">
              <a:off x="968428" y="2091120"/>
              <a:ext cx="573510" cy="697378"/>
            </a:xfrm>
            <a:custGeom>
              <a:rect b="b" l="l" r="r" t="t"/>
              <a:pathLst>
                <a:path extrusionOk="0" h="5174" w="4255">
                  <a:moveTo>
                    <a:pt x="1" y="1"/>
                  </a:moveTo>
                  <a:lnTo>
                    <a:pt x="478" y="3192"/>
                  </a:lnTo>
                  <a:lnTo>
                    <a:pt x="478" y="3409"/>
                  </a:lnTo>
                  <a:cubicBezTo>
                    <a:pt x="478" y="4384"/>
                    <a:pt x="1267" y="5173"/>
                    <a:pt x="2238" y="5173"/>
                  </a:cubicBezTo>
                  <a:lnTo>
                    <a:pt x="2494" y="5173"/>
                  </a:lnTo>
                  <a:cubicBezTo>
                    <a:pt x="3465" y="5173"/>
                    <a:pt x="4254" y="4384"/>
                    <a:pt x="4254" y="3409"/>
                  </a:cubicBezTo>
                  <a:lnTo>
                    <a:pt x="4254" y="319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8"/>
            <p:cNvSpPr/>
            <p:nvPr/>
          </p:nvSpPr>
          <p:spPr>
            <a:xfrm flipH="1">
              <a:off x="1922174" y="2091120"/>
              <a:ext cx="573510" cy="697378"/>
            </a:xfrm>
            <a:custGeom>
              <a:rect b="b" l="l" r="r" t="t"/>
              <a:pathLst>
                <a:path extrusionOk="0" h="5174" w="4255">
                  <a:moveTo>
                    <a:pt x="1432" y="1"/>
                  </a:moveTo>
                  <a:lnTo>
                    <a:pt x="1" y="3192"/>
                  </a:lnTo>
                  <a:lnTo>
                    <a:pt x="1" y="3409"/>
                  </a:lnTo>
                  <a:cubicBezTo>
                    <a:pt x="1" y="4384"/>
                    <a:pt x="790" y="5173"/>
                    <a:pt x="1761" y="5173"/>
                  </a:cubicBezTo>
                  <a:lnTo>
                    <a:pt x="2017" y="5173"/>
                  </a:lnTo>
                  <a:cubicBezTo>
                    <a:pt x="2988" y="5173"/>
                    <a:pt x="3777" y="4384"/>
                    <a:pt x="3777" y="3409"/>
                  </a:cubicBezTo>
                  <a:lnTo>
                    <a:pt x="3777" y="3192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8"/>
            <p:cNvSpPr/>
            <p:nvPr/>
          </p:nvSpPr>
          <p:spPr>
            <a:xfrm flipH="1">
              <a:off x="457200" y="2515424"/>
              <a:ext cx="2549728" cy="18196"/>
            </a:xfrm>
            <a:custGeom>
              <a:rect b="b" l="l" r="r" t="t"/>
              <a:pathLst>
                <a:path extrusionOk="0" h="135" w="18917">
                  <a:moveTo>
                    <a:pt x="0" y="1"/>
                  </a:moveTo>
                  <a:lnTo>
                    <a:pt x="0" y="135"/>
                  </a:lnTo>
                  <a:lnTo>
                    <a:pt x="18917" y="135"/>
                  </a:lnTo>
                  <a:lnTo>
                    <a:pt x="189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58"/>
            <p:cNvSpPr/>
            <p:nvPr/>
          </p:nvSpPr>
          <p:spPr>
            <a:xfrm flipH="1">
              <a:off x="1051463" y="2873684"/>
              <a:ext cx="1361733" cy="367693"/>
            </a:xfrm>
            <a:custGeom>
              <a:rect b="b" l="l" r="r" t="t"/>
              <a:pathLst>
                <a:path extrusionOk="0" h="2728" w="10103">
                  <a:moveTo>
                    <a:pt x="1366" y="0"/>
                  </a:moveTo>
                  <a:cubicBezTo>
                    <a:pt x="612" y="0"/>
                    <a:pt x="0" y="612"/>
                    <a:pt x="0" y="1366"/>
                  </a:cubicBezTo>
                  <a:cubicBezTo>
                    <a:pt x="0" y="2116"/>
                    <a:pt x="612" y="2728"/>
                    <a:pt x="1366" y="2728"/>
                  </a:cubicBezTo>
                  <a:lnTo>
                    <a:pt x="8737" y="2728"/>
                  </a:lnTo>
                  <a:cubicBezTo>
                    <a:pt x="9491" y="2728"/>
                    <a:pt x="10102" y="2116"/>
                    <a:pt x="10102" y="1366"/>
                  </a:cubicBezTo>
                  <a:cubicBezTo>
                    <a:pt x="10102" y="612"/>
                    <a:pt x="9491" y="0"/>
                    <a:pt x="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5" name="Google Shape;2755;p58"/>
            <p:cNvGrpSpPr/>
            <p:nvPr/>
          </p:nvGrpSpPr>
          <p:grpSpPr>
            <a:xfrm flipH="1">
              <a:off x="1549992" y="2978908"/>
              <a:ext cx="364104" cy="586316"/>
              <a:chOff x="1538300" y="2978817"/>
              <a:chExt cx="387509" cy="586316"/>
            </a:xfrm>
          </p:grpSpPr>
          <p:sp>
            <p:nvSpPr>
              <p:cNvPr id="2756" name="Google Shape;2756;p58"/>
              <p:cNvSpPr/>
              <p:nvPr/>
            </p:nvSpPr>
            <p:spPr>
              <a:xfrm flipH="1">
                <a:off x="1599090" y="3474962"/>
                <a:ext cx="265931" cy="81410"/>
              </a:xfrm>
              <a:custGeom>
                <a:rect b="b" l="l" r="r" t="t"/>
                <a:pathLst>
                  <a:path extrusionOk="0" h="604" w="1973">
                    <a:moveTo>
                      <a:pt x="299" y="1"/>
                    </a:moveTo>
                    <a:cubicBezTo>
                      <a:pt x="135" y="1"/>
                      <a:pt x="0" y="135"/>
                      <a:pt x="0" y="300"/>
                    </a:cubicBezTo>
                    <a:cubicBezTo>
                      <a:pt x="0" y="465"/>
                      <a:pt x="135" y="603"/>
                      <a:pt x="299" y="603"/>
                    </a:cubicBezTo>
                    <a:lnTo>
                      <a:pt x="1669" y="603"/>
                    </a:lnTo>
                    <a:cubicBezTo>
                      <a:pt x="1838" y="603"/>
                      <a:pt x="1973" y="465"/>
                      <a:pt x="1973" y="300"/>
                    </a:cubicBezTo>
                    <a:cubicBezTo>
                      <a:pt x="1973" y="135"/>
                      <a:pt x="1838" y="1"/>
                      <a:pt x="1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58"/>
              <p:cNvSpPr/>
              <p:nvPr/>
            </p:nvSpPr>
            <p:spPr>
              <a:xfrm flipH="1">
                <a:off x="1547602" y="2987578"/>
                <a:ext cx="368907" cy="487517"/>
              </a:xfrm>
              <a:custGeom>
                <a:rect b="b" l="l" r="r" t="t"/>
                <a:pathLst>
                  <a:path extrusionOk="0" h="3617" w="2737">
                    <a:moveTo>
                      <a:pt x="820" y="1"/>
                    </a:moveTo>
                    <a:cubicBezTo>
                      <a:pt x="668" y="1"/>
                      <a:pt x="547" y="122"/>
                      <a:pt x="547" y="274"/>
                    </a:cubicBezTo>
                    <a:lnTo>
                      <a:pt x="547" y="1974"/>
                    </a:lnTo>
                    <a:cubicBezTo>
                      <a:pt x="547" y="1822"/>
                      <a:pt x="425" y="1696"/>
                      <a:pt x="274" y="1696"/>
                    </a:cubicBezTo>
                    <a:cubicBezTo>
                      <a:pt x="122" y="1696"/>
                      <a:pt x="1" y="1822"/>
                      <a:pt x="1" y="1974"/>
                    </a:cubicBezTo>
                    <a:lnTo>
                      <a:pt x="1" y="2299"/>
                    </a:lnTo>
                    <a:lnTo>
                      <a:pt x="1" y="2949"/>
                    </a:lnTo>
                    <a:cubicBezTo>
                      <a:pt x="1" y="3318"/>
                      <a:pt x="295" y="3617"/>
                      <a:pt x="664" y="3617"/>
                    </a:cubicBezTo>
                    <a:lnTo>
                      <a:pt x="2069" y="3617"/>
                    </a:lnTo>
                    <a:cubicBezTo>
                      <a:pt x="2437" y="3617"/>
                      <a:pt x="2736" y="3318"/>
                      <a:pt x="2736" y="2949"/>
                    </a:cubicBezTo>
                    <a:lnTo>
                      <a:pt x="2736" y="2355"/>
                    </a:lnTo>
                    <a:lnTo>
                      <a:pt x="2736" y="2299"/>
                    </a:lnTo>
                    <a:lnTo>
                      <a:pt x="2736" y="1809"/>
                    </a:lnTo>
                    <a:cubicBezTo>
                      <a:pt x="2736" y="1657"/>
                      <a:pt x="2615" y="1536"/>
                      <a:pt x="2463" y="1536"/>
                    </a:cubicBezTo>
                    <a:cubicBezTo>
                      <a:pt x="2311" y="1536"/>
                      <a:pt x="2190" y="1657"/>
                      <a:pt x="2190" y="1809"/>
                    </a:cubicBezTo>
                    <a:lnTo>
                      <a:pt x="2190" y="1588"/>
                    </a:lnTo>
                    <a:cubicBezTo>
                      <a:pt x="2190" y="1436"/>
                      <a:pt x="2069" y="1315"/>
                      <a:pt x="1917" y="1315"/>
                    </a:cubicBezTo>
                    <a:cubicBezTo>
                      <a:pt x="1765" y="1315"/>
                      <a:pt x="1644" y="1436"/>
                      <a:pt x="1644" y="1588"/>
                    </a:cubicBezTo>
                    <a:lnTo>
                      <a:pt x="1644" y="1423"/>
                    </a:lnTo>
                    <a:cubicBezTo>
                      <a:pt x="1644" y="1271"/>
                      <a:pt x="1518" y="1150"/>
                      <a:pt x="1366" y="1150"/>
                    </a:cubicBezTo>
                    <a:cubicBezTo>
                      <a:pt x="1219" y="1150"/>
                      <a:pt x="1093" y="1271"/>
                      <a:pt x="1093" y="1423"/>
                    </a:cubicBezTo>
                    <a:lnTo>
                      <a:pt x="1093" y="274"/>
                    </a:lnTo>
                    <a:cubicBezTo>
                      <a:pt x="1093" y="122"/>
                      <a:pt x="972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58"/>
              <p:cNvSpPr/>
              <p:nvPr/>
            </p:nvSpPr>
            <p:spPr>
              <a:xfrm flipH="1">
                <a:off x="1590329" y="3465662"/>
                <a:ext cx="283453" cy="99471"/>
              </a:xfrm>
              <a:custGeom>
                <a:rect b="b" l="l" r="r" t="t"/>
                <a:pathLst>
                  <a:path extrusionOk="0" h="738" w="2103">
                    <a:moveTo>
                      <a:pt x="1734" y="135"/>
                    </a:moveTo>
                    <a:cubicBezTo>
                      <a:pt x="1864" y="135"/>
                      <a:pt x="1968" y="239"/>
                      <a:pt x="1968" y="369"/>
                    </a:cubicBezTo>
                    <a:cubicBezTo>
                      <a:pt x="1968" y="499"/>
                      <a:pt x="1864" y="603"/>
                      <a:pt x="1734" y="603"/>
                    </a:cubicBezTo>
                    <a:lnTo>
                      <a:pt x="369" y="603"/>
                    </a:lnTo>
                    <a:cubicBezTo>
                      <a:pt x="239" y="603"/>
                      <a:pt x="130" y="499"/>
                      <a:pt x="130" y="369"/>
                    </a:cubicBezTo>
                    <a:cubicBezTo>
                      <a:pt x="130" y="239"/>
                      <a:pt x="239" y="135"/>
                      <a:pt x="369" y="135"/>
                    </a:cubicBezTo>
                    <a:close/>
                    <a:moveTo>
                      <a:pt x="369" y="0"/>
                    </a:moveTo>
                    <a:cubicBezTo>
                      <a:pt x="165" y="0"/>
                      <a:pt x="0" y="165"/>
                      <a:pt x="0" y="369"/>
                    </a:cubicBezTo>
                    <a:cubicBezTo>
                      <a:pt x="0" y="573"/>
                      <a:pt x="165" y="738"/>
                      <a:pt x="369" y="738"/>
                    </a:cubicBezTo>
                    <a:lnTo>
                      <a:pt x="1734" y="738"/>
                    </a:lnTo>
                    <a:cubicBezTo>
                      <a:pt x="1938" y="738"/>
                      <a:pt x="2103" y="573"/>
                      <a:pt x="2103" y="369"/>
                    </a:cubicBezTo>
                    <a:cubicBezTo>
                      <a:pt x="2103" y="165"/>
                      <a:pt x="1938" y="0"/>
                      <a:pt x="17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58"/>
              <p:cNvSpPr/>
              <p:nvPr/>
            </p:nvSpPr>
            <p:spPr>
              <a:xfrm flipH="1">
                <a:off x="1759754" y="2978817"/>
                <a:ext cx="91923" cy="318632"/>
              </a:xfrm>
              <a:custGeom>
                <a:rect b="b" l="l" r="r" t="t"/>
                <a:pathLst>
                  <a:path extrusionOk="0" h="2364" w="682">
                    <a:moveTo>
                      <a:pt x="339" y="1"/>
                    </a:moveTo>
                    <a:cubicBezTo>
                      <a:pt x="153" y="1"/>
                      <a:pt x="1" y="153"/>
                      <a:pt x="1" y="339"/>
                    </a:cubicBezTo>
                    <a:lnTo>
                      <a:pt x="1" y="2364"/>
                    </a:lnTo>
                    <a:lnTo>
                      <a:pt x="131" y="2364"/>
                    </a:lnTo>
                    <a:lnTo>
                      <a:pt x="131" y="339"/>
                    </a:lnTo>
                    <a:cubicBezTo>
                      <a:pt x="131" y="226"/>
                      <a:pt x="226" y="131"/>
                      <a:pt x="339" y="131"/>
                    </a:cubicBezTo>
                    <a:cubicBezTo>
                      <a:pt x="452" y="131"/>
                      <a:pt x="547" y="226"/>
                      <a:pt x="547" y="339"/>
                    </a:cubicBezTo>
                    <a:lnTo>
                      <a:pt x="547" y="1926"/>
                    </a:lnTo>
                    <a:lnTo>
                      <a:pt x="682" y="1926"/>
                    </a:lnTo>
                    <a:lnTo>
                      <a:pt x="682" y="339"/>
                    </a:lnTo>
                    <a:cubicBezTo>
                      <a:pt x="682" y="153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58"/>
              <p:cNvSpPr/>
              <p:nvPr/>
            </p:nvSpPr>
            <p:spPr>
              <a:xfrm flipH="1">
                <a:off x="1686160" y="3133685"/>
                <a:ext cx="91789" cy="104728"/>
              </a:xfrm>
              <a:custGeom>
                <a:rect b="b" l="l" r="r" t="t"/>
                <a:pathLst>
                  <a:path extrusionOk="0" h="777" w="681">
                    <a:moveTo>
                      <a:pt x="338" y="1"/>
                    </a:moveTo>
                    <a:cubicBezTo>
                      <a:pt x="152" y="1"/>
                      <a:pt x="0" y="153"/>
                      <a:pt x="0" y="339"/>
                    </a:cubicBezTo>
                    <a:lnTo>
                      <a:pt x="0" y="777"/>
                    </a:lnTo>
                    <a:lnTo>
                      <a:pt x="135" y="777"/>
                    </a:lnTo>
                    <a:lnTo>
                      <a:pt x="135" y="339"/>
                    </a:lnTo>
                    <a:cubicBezTo>
                      <a:pt x="135" y="226"/>
                      <a:pt x="226" y="135"/>
                      <a:pt x="338" y="135"/>
                    </a:cubicBezTo>
                    <a:cubicBezTo>
                      <a:pt x="455" y="135"/>
                      <a:pt x="546" y="226"/>
                      <a:pt x="546" y="339"/>
                    </a:cubicBezTo>
                    <a:lnTo>
                      <a:pt x="546" y="560"/>
                    </a:lnTo>
                    <a:lnTo>
                      <a:pt x="681" y="560"/>
                    </a:lnTo>
                    <a:lnTo>
                      <a:pt x="681" y="339"/>
                    </a:lnTo>
                    <a:cubicBezTo>
                      <a:pt x="681" y="153"/>
                      <a:pt x="529" y="1"/>
                      <a:pt x="3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58"/>
              <p:cNvSpPr/>
              <p:nvPr/>
            </p:nvSpPr>
            <p:spPr>
              <a:xfrm flipH="1">
                <a:off x="1612432" y="3155925"/>
                <a:ext cx="91923" cy="82488"/>
              </a:xfrm>
              <a:custGeom>
                <a:rect b="b" l="l" r="r" t="t"/>
                <a:pathLst>
                  <a:path extrusionOk="0" h="612" w="682">
                    <a:moveTo>
                      <a:pt x="343" y="1"/>
                    </a:moveTo>
                    <a:cubicBezTo>
                      <a:pt x="152" y="1"/>
                      <a:pt x="0" y="152"/>
                      <a:pt x="0" y="339"/>
                    </a:cubicBezTo>
                    <a:lnTo>
                      <a:pt x="0" y="612"/>
                    </a:lnTo>
                    <a:lnTo>
                      <a:pt x="135" y="612"/>
                    </a:lnTo>
                    <a:lnTo>
                      <a:pt x="135" y="339"/>
                    </a:lnTo>
                    <a:cubicBezTo>
                      <a:pt x="135" y="226"/>
                      <a:pt x="226" y="131"/>
                      <a:pt x="343" y="131"/>
                    </a:cubicBezTo>
                    <a:cubicBezTo>
                      <a:pt x="456" y="131"/>
                      <a:pt x="547" y="226"/>
                      <a:pt x="547" y="339"/>
                    </a:cubicBezTo>
                    <a:lnTo>
                      <a:pt x="547" y="612"/>
                    </a:lnTo>
                    <a:lnTo>
                      <a:pt x="681" y="612"/>
                    </a:lnTo>
                    <a:lnTo>
                      <a:pt x="681" y="339"/>
                    </a:lnTo>
                    <a:cubicBezTo>
                      <a:pt x="681" y="152"/>
                      <a:pt x="529" y="1"/>
                      <a:pt x="3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58"/>
              <p:cNvSpPr/>
              <p:nvPr/>
            </p:nvSpPr>
            <p:spPr>
              <a:xfrm flipH="1">
                <a:off x="1834021" y="3207413"/>
                <a:ext cx="91789" cy="90036"/>
              </a:xfrm>
              <a:custGeom>
                <a:rect b="b" l="l" r="r" t="t"/>
                <a:pathLst>
                  <a:path extrusionOk="0" h="668" w="681">
                    <a:moveTo>
                      <a:pt x="343" y="0"/>
                    </a:moveTo>
                    <a:cubicBezTo>
                      <a:pt x="152" y="0"/>
                      <a:pt x="0" y="152"/>
                      <a:pt x="0" y="343"/>
                    </a:cubicBezTo>
                    <a:lnTo>
                      <a:pt x="0" y="668"/>
                    </a:lnTo>
                    <a:lnTo>
                      <a:pt x="135" y="668"/>
                    </a:lnTo>
                    <a:lnTo>
                      <a:pt x="135" y="343"/>
                    </a:lnTo>
                    <a:cubicBezTo>
                      <a:pt x="135" y="226"/>
                      <a:pt x="226" y="134"/>
                      <a:pt x="343" y="134"/>
                    </a:cubicBezTo>
                    <a:cubicBezTo>
                      <a:pt x="455" y="134"/>
                      <a:pt x="551" y="226"/>
                      <a:pt x="551" y="343"/>
                    </a:cubicBezTo>
                    <a:lnTo>
                      <a:pt x="551" y="668"/>
                    </a:lnTo>
                    <a:lnTo>
                      <a:pt x="681" y="668"/>
                    </a:lnTo>
                    <a:lnTo>
                      <a:pt x="681" y="343"/>
                    </a:lnTo>
                    <a:cubicBezTo>
                      <a:pt x="681" y="152"/>
                      <a:pt x="529" y="0"/>
                      <a:pt x="3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58"/>
              <p:cNvSpPr/>
              <p:nvPr/>
            </p:nvSpPr>
            <p:spPr>
              <a:xfrm flipH="1">
                <a:off x="1538300" y="3185173"/>
                <a:ext cx="92463" cy="119959"/>
              </a:xfrm>
              <a:custGeom>
                <a:rect b="b" l="l" r="r" t="t"/>
                <a:pathLst>
                  <a:path extrusionOk="0" h="890" w="686">
                    <a:moveTo>
                      <a:pt x="343" y="0"/>
                    </a:moveTo>
                    <a:cubicBezTo>
                      <a:pt x="157" y="0"/>
                      <a:pt x="1" y="152"/>
                      <a:pt x="1" y="343"/>
                    </a:cubicBezTo>
                    <a:lnTo>
                      <a:pt x="1" y="395"/>
                    </a:lnTo>
                    <a:lnTo>
                      <a:pt x="135" y="395"/>
                    </a:lnTo>
                    <a:lnTo>
                      <a:pt x="135" y="343"/>
                    </a:lnTo>
                    <a:cubicBezTo>
                      <a:pt x="135" y="226"/>
                      <a:pt x="231" y="135"/>
                      <a:pt x="343" y="135"/>
                    </a:cubicBezTo>
                    <a:cubicBezTo>
                      <a:pt x="456" y="135"/>
                      <a:pt x="551" y="226"/>
                      <a:pt x="551" y="343"/>
                    </a:cubicBezTo>
                    <a:lnTo>
                      <a:pt x="551" y="889"/>
                    </a:lnTo>
                    <a:lnTo>
                      <a:pt x="686" y="889"/>
                    </a:lnTo>
                    <a:lnTo>
                      <a:pt x="686" y="343"/>
                    </a:lnTo>
                    <a:cubicBezTo>
                      <a:pt x="686" y="152"/>
                      <a:pt x="530" y="0"/>
                      <a:pt x="3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58"/>
              <p:cNvSpPr/>
              <p:nvPr/>
            </p:nvSpPr>
            <p:spPr>
              <a:xfrm flipH="1">
                <a:off x="1538302" y="3297315"/>
                <a:ext cx="387507" cy="186542"/>
              </a:xfrm>
              <a:custGeom>
                <a:rect b="b" l="l" r="r" t="t"/>
                <a:pathLst>
                  <a:path extrusionOk="0" h="1384" w="2875">
                    <a:moveTo>
                      <a:pt x="0" y="1"/>
                    </a:moveTo>
                    <a:lnTo>
                      <a:pt x="0" y="651"/>
                    </a:lnTo>
                    <a:cubicBezTo>
                      <a:pt x="0" y="1054"/>
                      <a:pt x="330" y="1384"/>
                      <a:pt x="733" y="1384"/>
                    </a:cubicBezTo>
                    <a:lnTo>
                      <a:pt x="2138" y="1384"/>
                    </a:lnTo>
                    <a:cubicBezTo>
                      <a:pt x="2545" y="1384"/>
                      <a:pt x="2875" y="1054"/>
                      <a:pt x="2875" y="651"/>
                    </a:cubicBezTo>
                    <a:lnTo>
                      <a:pt x="2875" y="1"/>
                    </a:lnTo>
                    <a:lnTo>
                      <a:pt x="2740" y="1"/>
                    </a:lnTo>
                    <a:lnTo>
                      <a:pt x="2740" y="651"/>
                    </a:lnTo>
                    <a:cubicBezTo>
                      <a:pt x="2740" y="981"/>
                      <a:pt x="2472" y="1249"/>
                      <a:pt x="2138" y="1249"/>
                    </a:cubicBezTo>
                    <a:lnTo>
                      <a:pt x="733" y="1249"/>
                    </a:lnTo>
                    <a:cubicBezTo>
                      <a:pt x="403" y="1249"/>
                      <a:pt x="135" y="981"/>
                      <a:pt x="135" y="651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65" name="Google Shape;2765;p58"/>
          <p:cNvGrpSpPr/>
          <p:nvPr/>
        </p:nvGrpSpPr>
        <p:grpSpPr>
          <a:xfrm>
            <a:off x="2604122" y="4003992"/>
            <a:ext cx="6089175" cy="595200"/>
            <a:chOff x="2604122" y="4003992"/>
            <a:chExt cx="6089175" cy="595200"/>
          </a:xfrm>
        </p:grpSpPr>
        <p:sp>
          <p:nvSpPr>
            <p:cNvPr id="2766" name="Google Shape;2766;p58"/>
            <p:cNvSpPr/>
            <p:nvPr/>
          </p:nvSpPr>
          <p:spPr>
            <a:xfrm flipH="1">
              <a:off x="2604122" y="4004592"/>
              <a:ext cx="594000" cy="59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7" name="Google Shape;2767;p58"/>
            <p:cNvGrpSpPr/>
            <p:nvPr/>
          </p:nvGrpSpPr>
          <p:grpSpPr>
            <a:xfrm flipH="1">
              <a:off x="4217271" y="4003992"/>
              <a:ext cx="4476026" cy="595200"/>
              <a:chOff x="457200" y="4003975"/>
              <a:chExt cx="4476026" cy="595200"/>
            </a:xfrm>
          </p:grpSpPr>
          <p:cxnSp>
            <p:nvCxnSpPr>
              <p:cNvPr id="2768" name="Google Shape;2768;p58"/>
              <p:cNvCxnSpPr>
                <a:stCxn id="2769" idx="3"/>
                <a:endCxn id="2770" idx="1"/>
              </p:cNvCxnSpPr>
              <p:nvPr/>
            </p:nvCxnSpPr>
            <p:spPr>
              <a:xfrm>
                <a:off x="3244200" y="4301575"/>
                <a:ext cx="270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70" name="Google Shape;2770;p58"/>
              <p:cNvSpPr/>
              <p:nvPr/>
            </p:nvSpPr>
            <p:spPr>
              <a:xfrm>
                <a:off x="3514526" y="4003975"/>
                <a:ext cx="1418700" cy="5952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769" name="Google Shape;2769;p58"/>
              <p:cNvSpPr/>
              <p:nvPr/>
            </p:nvSpPr>
            <p:spPr>
              <a:xfrm>
                <a:off x="457200" y="4003975"/>
                <a:ext cx="2787000" cy="5952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771" name="Google Shape;2771;p58"/>
            <p:cNvCxnSpPr>
              <a:stCxn id="2770" idx="3"/>
              <a:endCxn id="2766" idx="2"/>
            </p:cNvCxnSpPr>
            <p:nvPr/>
          </p:nvCxnSpPr>
          <p:spPr>
            <a:xfrm flipH="1">
              <a:off x="3198171" y="4301592"/>
              <a:ext cx="1019100" cy="6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2" name="Google Shape;2772;p58"/>
          <p:cNvGrpSpPr/>
          <p:nvPr/>
        </p:nvGrpSpPr>
        <p:grpSpPr>
          <a:xfrm>
            <a:off x="2604122" y="1197204"/>
            <a:ext cx="6089175" cy="595200"/>
            <a:chOff x="2604122" y="1197204"/>
            <a:chExt cx="6089175" cy="595200"/>
          </a:xfrm>
        </p:grpSpPr>
        <p:sp>
          <p:nvSpPr>
            <p:cNvPr id="2773" name="Google Shape;2773;p58"/>
            <p:cNvSpPr/>
            <p:nvPr/>
          </p:nvSpPr>
          <p:spPr>
            <a:xfrm flipH="1">
              <a:off x="2604122" y="1197804"/>
              <a:ext cx="594000" cy="59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4" name="Google Shape;2774;p58"/>
            <p:cNvGrpSpPr/>
            <p:nvPr/>
          </p:nvGrpSpPr>
          <p:grpSpPr>
            <a:xfrm flipH="1">
              <a:off x="4217271" y="1197204"/>
              <a:ext cx="4476026" cy="595200"/>
              <a:chOff x="457200" y="1197188"/>
              <a:chExt cx="4476026" cy="595200"/>
            </a:xfrm>
          </p:grpSpPr>
          <p:cxnSp>
            <p:nvCxnSpPr>
              <p:cNvPr id="2775" name="Google Shape;2775;p58"/>
              <p:cNvCxnSpPr>
                <a:stCxn id="2776" idx="3"/>
                <a:endCxn id="2777" idx="1"/>
              </p:cNvCxnSpPr>
              <p:nvPr/>
            </p:nvCxnSpPr>
            <p:spPr>
              <a:xfrm>
                <a:off x="3244200" y="1494788"/>
                <a:ext cx="270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77" name="Google Shape;2777;p58"/>
              <p:cNvSpPr/>
              <p:nvPr/>
            </p:nvSpPr>
            <p:spPr>
              <a:xfrm>
                <a:off x="3514526" y="1197188"/>
                <a:ext cx="1418700" cy="5952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776" name="Google Shape;2776;p58"/>
              <p:cNvSpPr/>
              <p:nvPr/>
            </p:nvSpPr>
            <p:spPr>
              <a:xfrm>
                <a:off x="457200" y="1197188"/>
                <a:ext cx="2787000" cy="5952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778" name="Google Shape;2778;p58"/>
            <p:cNvCxnSpPr>
              <a:stCxn id="2777" idx="3"/>
              <a:endCxn id="2773" idx="2"/>
            </p:cNvCxnSpPr>
            <p:nvPr/>
          </p:nvCxnSpPr>
          <p:spPr>
            <a:xfrm flipH="1">
              <a:off x="3198171" y="1494804"/>
              <a:ext cx="1019100" cy="6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9" name="Google Shape;2779;p58"/>
          <p:cNvGrpSpPr/>
          <p:nvPr/>
        </p:nvGrpSpPr>
        <p:grpSpPr>
          <a:xfrm>
            <a:off x="3235522" y="2064267"/>
            <a:ext cx="5457775" cy="663733"/>
            <a:chOff x="3235522" y="2064267"/>
            <a:chExt cx="5457775" cy="663733"/>
          </a:xfrm>
        </p:grpSpPr>
        <p:sp>
          <p:nvSpPr>
            <p:cNvPr id="2780" name="Google Shape;2780;p58"/>
            <p:cNvSpPr/>
            <p:nvPr/>
          </p:nvSpPr>
          <p:spPr>
            <a:xfrm flipH="1">
              <a:off x="3235522" y="2064267"/>
              <a:ext cx="594000" cy="59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1" name="Google Shape;2781;p58"/>
            <p:cNvGrpSpPr/>
            <p:nvPr/>
          </p:nvGrpSpPr>
          <p:grpSpPr>
            <a:xfrm flipH="1">
              <a:off x="4217271" y="2132800"/>
              <a:ext cx="4476026" cy="595200"/>
              <a:chOff x="457200" y="2063650"/>
              <a:chExt cx="4476026" cy="595200"/>
            </a:xfrm>
          </p:grpSpPr>
          <p:cxnSp>
            <p:nvCxnSpPr>
              <p:cNvPr id="2782" name="Google Shape;2782;p58"/>
              <p:cNvCxnSpPr>
                <a:stCxn id="2783" idx="3"/>
                <a:endCxn id="2784" idx="1"/>
              </p:cNvCxnSpPr>
              <p:nvPr/>
            </p:nvCxnSpPr>
            <p:spPr>
              <a:xfrm>
                <a:off x="3244200" y="2361250"/>
                <a:ext cx="270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84" name="Google Shape;2784;p58"/>
              <p:cNvSpPr/>
              <p:nvPr/>
            </p:nvSpPr>
            <p:spPr>
              <a:xfrm>
                <a:off x="3514526" y="2063650"/>
                <a:ext cx="1418700" cy="5952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783" name="Google Shape;2783;p58"/>
              <p:cNvSpPr/>
              <p:nvPr/>
            </p:nvSpPr>
            <p:spPr>
              <a:xfrm>
                <a:off x="457200" y="2063650"/>
                <a:ext cx="2787000" cy="5952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785" name="Google Shape;2785;p58"/>
            <p:cNvCxnSpPr>
              <a:stCxn id="2784" idx="3"/>
              <a:endCxn id="2780" idx="2"/>
            </p:cNvCxnSpPr>
            <p:nvPr/>
          </p:nvCxnSpPr>
          <p:spPr>
            <a:xfrm rot="10800000">
              <a:off x="3829671" y="2361400"/>
              <a:ext cx="387600" cy="69000"/>
            </a:xfrm>
            <a:prstGeom prst="bentConnector3">
              <a:avLst>
                <a:gd fmla="val 5001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6" name="Google Shape;2786;p58"/>
          <p:cNvGrpSpPr/>
          <p:nvPr/>
        </p:nvGrpSpPr>
        <p:grpSpPr>
          <a:xfrm>
            <a:off x="3235522" y="3068396"/>
            <a:ext cx="5457775" cy="661096"/>
            <a:chOff x="3235522" y="3068396"/>
            <a:chExt cx="5457775" cy="661096"/>
          </a:xfrm>
        </p:grpSpPr>
        <p:sp>
          <p:nvSpPr>
            <p:cNvPr id="2787" name="Google Shape;2787;p58"/>
            <p:cNvSpPr/>
            <p:nvPr/>
          </p:nvSpPr>
          <p:spPr>
            <a:xfrm flipH="1">
              <a:off x="3235522" y="3135492"/>
              <a:ext cx="594000" cy="59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8" name="Google Shape;2788;p58"/>
            <p:cNvGrpSpPr/>
            <p:nvPr/>
          </p:nvGrpSpPr>
          <p:grpSpPr>
            <a:xfrm flipH="1">
              <a:off x="4217271" y="3068396"/>
              <a:ext cx="4476026" cy="595200"/>
              <a:chOff x="457200" y="3134875"/>
              <a:chExt cx="4476026" cy="595200"/>
            </a:xfrm>
          </p:grpSpPr>
          <p:cxnSp>
            <p:nvCxnSpPr>
              <p:cNvPr id="2789" name="Google Shape;2789;p58"/>
              <p:cNvCxnSpPr>
                <a:stCxn id="2790" idx="3"/>
                <a:endCxn id="2791" idx="1"/>
              </p:cNvCxnSpPr>
              <p:nvPr/>
            </p:nvCxnSpPr>
            <p:spPr>
              <a:xfrm>
                <a:off x="3244200" y="3432475"/>
                <a:ext cx="270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91" name="Google Shape;2791;p58"/>
              <p:cNvSpPr/>
              <p:nvPr/>
            </p:nvSpPr>
            <p:spPr>
              <a:xfrm>
                <a:off x="3514526" y="3134875"/>
                <a:ext cx="1418700" cy="5952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790" name="Google Shape;2790;p58"/>
              <p:cNvSpPr/>
              <p:nvPr/>
            </p:nvSpPr>
            <p:spPr>
              <a:xfrm>
                <a:off x="457200" y="3134875"/>
                <a:ext cx="2787000" cy="5952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792" name="Google Shape;2792;p58"/>
            <p:cNvCxnSpPr>
              <a:stCxn id="2791" idx="3"/>
              <a:endCxn id="2787" idx="2"/>
            </p:cNvCxnSpPr>
            <p:nvPr/>
          </p:nvCxnSpPr>
          <p:spPr>
            <a:xfrm flipH="1">
              <a:off x="3829671" y="3365996"/>
              <a:ext cx="387600" cy="66600"/>
            </a:xfrm>
            <a:prstGeom prst="bentConnector3">
              <a:avLst>
                <a:gd fmla="val 5001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93" name="Google Shape;2793;p58"/>
          <p:cNvGrpSpPr/>
          <p:nvPr/>
        </p:nvGrpSpPr>
        <p:grpSpPr>
          <a:xfrm>
            <a:off x="2708610" y="1328170"/>
            <a:ext cx="385029" cy="333845"/>
            <a:chOff x="1910948" y="1325271"/>
            <a:chExt cx="340794" cy="295490"/>
          </a:xfrm>
        </p:grpSpPr>
        <p:sp>
          <p:nvSpPr>
            <p:cNvPr id="2794" name="Google Shape;2794;p58"/>
            <p:cNvSpPr/>
            <p:nvPr/>
          </p:nvSpPr>
          <p:spPr>
            <a:xfrm>
              <a:off x="1910948" y="1345476"/>
              <a:ext cx="290202" cy="275286"/>
            </a:xfrm>
            <a:custGeom>
              <a:rect b="b" l="l" r="r" t="t"/>
              <a:pathLst>
                <a:path extrusionOk="0" h="8434" w="8891">
                  <a:moveTo>
                    <a:pt x="2270" y="1"/>
                  </a:moveTo>
                  <a:cubicBezTo>
                    <a:pt x="1999" y="1"/>
                    <a:pt x="1738" y="97"/>
                    <a:pt x="1542" y="293"/>
                  </a:cubicBezTo>
                  <a:lnTo>
                    <a:pt x="812" y="1020"/>
                  </a:lnTo>
                  <a:cubicBezTo>
                    <a:pt x="111" y="1724"/>
                    <a:pt x="0" y="2758"/>
                    <a:pt x="541" y="3595"/>
                  </a:cubicBezTo>
                  <a:cubicBezTo>
                    <a:pt x="997" y="4300"/>
                    <a:pt x="3706" y="7016"/>
                    <a:pt x="5085" y="7987"/>
                  </a:cubicBezTo>
                  <a:cubicBezTo>
                    <a:pt x="5504" y="8281"/>
                    <a:pt x="5983" y="8434"/>
                    <a:pt x="6442" y="8434"/>
                  </a:cubicBezTo>
                  <a:cubicBezTo>
                    <a:pt x="6921" y="8434"/>
                    <a:pt x="7377" y="8268"/>
                    <a:pt x="7724" y="7924"/>
                  </a:cubicBezTo>
                  <a:lnTo>
                    <a:pt x="8450" y="7198"/>
                  </a:lnTo>
                  <a:cubicBezTo>
                    <a:pt x="8891" y="6757"/>
                    <a:pt x="8817" y="6030"/>
                    <a:pt x="8365" y="5578"/>
                  </a:cubicBezTo>
                  <a:lnTo>
                    <a:pt x="7390" y="4607"/>
                  </a:lnTo>
                  <a:cubicBezTo>
                    <a:pt x="7138" y="4355"/>
                    <a:pt x="6812" y="4226"/>
                    <a:pt x="6498" y="4226"/>
                  </a:cubicBezTo>
                  <a:cubicBezTo>
                    <a:pt x="6228" y="4226"/>
                    <a:pt x="5966" y="4322"/>
                    <a:pt x="5770" y="4518"/>
                  </a:cubicBezTo>
                  <a:lnTo>
                    <a:pt x="5441" y="4852"/>
                  </a:lnTo>
                  <a:cubicBezTo>
                    <a:pt x="5384" y="4907"/>
                    <a:pt x="5306" y="4934"/>
                    <a:pt x="5223" y="4934"/>
                  </a:cubicBezTo>
                  <a:cubicBezTo>
                    <a:pt x="5104" y="4934"/>
                    <a:pt x="4974" y="4880"/>
                    <a:pt x="4874" y="4778"/>
                  </a:cubicBezTo>
                  <a:lnTo>
                    <a:pt x="3962" y="3866"/>
                  </a:lnTo>
                  <a:cubicBezTo>
                    <a:pt x="3762" y="3670"/>
                    <a:pt x="3773" y="3417"/>
                    <a:pt x="3888" y="3303"/>
                  </a:cubicBezTo>
                  <a:lnTo>
                    <a:pt x="4221" y="2969"/>
                  </a:lnTo>
                  <a:cubicBezTo>
                    <a:pt x="4659" y="2532"/>
                    <a:pt x="4588" y="1805"/>
                    <a:pt x="4132" y="1353"/>
                  </a:cubicBezTo>
                  <a:lnTo>
                    <a:pt x="3158" y="379"/>
                  </a:lnTo>
                  <a:cubicBezTo>
                    <a:pt x="2906" y="129"/>
                    <a:pt x="2581" y="1"/>
                    <a:pt x="2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8"/>
            <p:cNvSpPr/>
            <p:nvPr/>
          </p:nvSpPr>
          <p:spPr>
            <a:xfrm>
              <a:off x="2097355" y="1325271"/>
              <a:ext cx="68120" cy="108332"/>
            </a:xfrm>
            <a:custGeom>
              <a:rect b="b" l="l" r="r" t="t"/>
              <a:pathLst>
                <a:path extrusionOk="0" h="3319" w="2087">
                  <a:moveTo>
                    <a:pt x="990" y="1"/>
                  </a:moveTo>
                  <a:cubicBezTo>
                    <a:pt x="526" y="1"/>
                    <a:pt x="122" y="334"/>
                    <a:pt x="33" y="790"/>
                  </a:cubicBezTo>
                  <a:cubicBezTo>
                    <a:pt x="0" y="953"/>
                    <a:pt x="108" y="1112"/>
                    <a:pt x="267" y="1142"/>
                  </a:cubicBezTo>
                  <a:cubicBezTo>
                    <a:pt x="287" y="1146"/>
                    <a:pt x="307" y="1148"/>
                    <a:pt x="327" y="1148"/>
                  </a:cubicBezTo>
                  <a:cubicBezTo>
                    <a:pt x="467" y="1148"/>
                    <a:pt x="593" y="1048"/>
                    <a:pt x="619" y="905"/>
                  </a:cubicBezTo>
                  <a:cubicBezTo>
                    <a:pt x="656" y="727"/>
                    <a:pt x="812" y="597"/>
                    <a:pt x="990" y="597"/>
                  </a:cubicBezTo>
                  <a:cubicBezTo>
                    <a:pt x="1193" y="597"/>
                    <a:pt x="1360" y="760"/>
                    <a:pt x="1371" y="964"/>
                  </a:cubicBezTo>
                  <a:lnTo>
                    <a:pt x="1360" y="1031"/>
                  </a:lnTo>
                  <a:cubicBezTo>
                    <a:pt x="1327" y="1161"/>
                    <a:pt x="1249" y="1316"/>
                    <a:pt x="1130" y="1490"/>
                  </a:cubicBezTo>
                  <a:cubicBezTo>
                    <a:pt x="182" y="2851"/>
                    <a:pt x="59" y="2836"/>
                    <a:pt x="134" y="3084"/>
                  </a:cubicBezTo>
                  <a:cubicBezTo>
                    <a:pt x="163" y="3180"/>
                    <a:pt x="237" y="3255"/>
                    <a:pt x="337" y="3288"/>
                  </a:cubicBezTo>
                  <a:cubicBezTo>
                    <a:pt x="408" y="3312"/>
                    <a:pt x="756" y="3318"/>
                    <a:pt x="1117" y="3318"/>
                  </a:cubicBezTo>
                  <a:cubicBezTo>
                    <a:pt x="1363" y="3318"/>
                    <a:pt x="1615" y="3315"/>
                    <a:pt x="1790" y="3314"/>
                  </a:cubicBezTo>
                  <a:cubicBezTo>
                    <a:pt x="1953" y="3314"/>
                    <a:pt x="2087" y="3177"/>
                    <a:pt x="2087" y="3014"/>
                  </a:cubicBezTo>
                  <a:cubicBezTo>
                    <a:pt x="2083" y="2849"/>
                    <a:pt x="1953" y="2717"/>
                    <a:pt x="1790" y="2717"/>
                  </a:cubicBezTo>
                  <a:cubicBezTo>
                    <a:pt x="1787" y="2717"/>
                    <a:pt x="1785" y="2717"/>
                    <a:pt x="1783" y="2717"/>
                  </a:cubicBezTo>
                  <a:lnTo>
                    <a:pt x="986" y="2717"/>
                  </a:lnTo>
                  <a:cubicBezTo>
                    <a:pt x="1134" y="2521"/>
                    <a:pt x="1338" y="2235"/>
                    <a:pt x="1620" y="1835"/>
                  </a:cubicBezTo>
                  <a:cubicBezTo>
                    <a:pt x="1772" y="1613"/>
                    <a:pt x="1968" y="1264"/>
                    <a:pt x="1968" y="983"/>
                  </a:cubicBezTo>
                  <a:cubicBezTo>
                    <a:pt x="1968" y="442"/>
                    <a:pt x="1531" y="1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8"/>
            <p:cNvSpPr/>
            <p:nvPr/>
          </p:nvSpPr>
          <p:spPr>
            <a:xfrm>
              <a:off x="2173439" y="1325304"/>
              <a:ext cx="78303" cy="108267"/>
            </a:xfrm>
            <a:custGeom>
              <a:rect b="b" l="l" r="r" t="t"/>
              <a:pathLst>
                <a:path extrusionOk="0" h="3317" w="2399">
                  <a:moveTo>
                    <a:pt x="1438" y="937"/>
                  </a:moveTo>
                  <a:cubicBezTo>
                    <a:pt x="1438" y="1200"/>
                    <a:pt x="1438" y="1552"/>
                    <a:pt x="1434" y="1916"/>
                  </a:cubicBezTo>
                  <a:lnTo>
                    <a:pt x="882" y="1916"/>
                  </a:lnTo>
                  <a:cubicBezTo>
                    <a:pt x="1086" y="1545"/>
                    <a:pt x="1290" y="1189"/>
                    <a:pt x="1438" y="937"/>
                  </a:cubicBezTo>
                  <a:close/>
                  <a:moveTo>
                    <a:pt x="1582" y="0"/>
                  </a:moveTo>
                  <a:cubicBezTo>
                    <a:pt x="1450" y="0"/>
                    <a:pt x="1309" y="64"/>
                    <a:pt x="1194" y="207"/>
                  </a:cubicBezTo>
                  <a:cubicBezTo>
                    <a:pt x="1038" y="396"/>
                    <a:pt x="326" y="1682"/>
                    <a:pt x="108" y="2071"/>
                  </a:cubicBezTo>
                  <a:cubicBezTo>
                    <a:pt x="0" y="2271"/>
                    <a:pt x="145" y="2516"/>
                    <a:pt x="371" y="2516"/>
                  </a:cubicBezTo>
                  <a:lnTo>
                    <a:pt x="1431" y="2516"/>
                  </a:lnTo>
                  <a:cubicBezTo>
                    <a:pt x="1431" y="2694"/>
                    <a:pt x="1427" y="2864"/>
                    <a:pt x="1427" y="3016"/>
                  </a:cubicBezTo>
                  <a:cubicBezTo>
                    <a:pt x="1427" y="3183"/>
                    <a:pt x="1557" y="3317"/>
                    <a:pt x="1724" y="3317"/>
                  </a:cubicBezTo>
                  <a:cubicBezTo>
                    <a:pt x="1726" y="3317"/>
                    <a:pt x="1728" y="3317"/>
                    <a:pt x="1730" y="3317"/>
                  </a:cubicBezTo>
                  <a:cubicBezTo>
                    <a:pt x="1887" y="3317"/>
                    <a:pt x="2024" y="3188"/>
                    <a:pt x="2027" y="3020"/>
                  </a:cubicBezTo>
                  <a:cubicBezTo>
                    <a:pt x="2027" y="2927"/>
                    <a:pt x="2027" y="2742"/>
                    <a:pt x="2031" y="2516"/>
                  </a:cubicBezTo>
                  <a:lnTo>
                    <a:pt x="2072" y="2516"/>
                  </a:lnTo>
                  <a:cubicBezTo>
                    <a:pt x="2228" y="2516"/>
                    <a:pt x="2361" y="2405"/>
                    <a:pt x="2380" y="2249"/>
                  </a:cubicBezTo>
                  <a:cubicBezTo>
                    <a:pt x="2398" y="2071"/>
                    <a:pt x="2257" y="1916"/>
                    <a:pt x="2079" y="1916"/>
                  </a:cubicBezTo>
                  <a:lnTo>
                    <a:pt x="2035" y="1916"/>
                  </a:lnTo>
                  <a:cubicBezTo>
                    <a:pt x="2039" y="1263"/>
                    <a:pt x="2039" y="559"/>
                    <a:pt x="2031" y="463"/>
                  </a:cubicBezTo>
                  <a:cubicBezTo>
                    <a:pt x="2008" y="181"/>
                    <a:pt x="1806" y="0"/>
                    <a:pt x="1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7" name="Google Shape;2797;p58"/>
          <p:cNvGrpSpPr/>
          <p:nvPr/>
        </p:nvGrpSpPr>
        <p:grpSpPr>
          <a:xfrm>
            <a:off x="2712649" y="4172691"/>
            <a:ext cx="376953" cy="257805"/>
            <a:chOff x="5615653" y="832571"/>
            <a:chExt cx="333646" cy="228186"/>
          </a:xfrm>
        </p:grpSpPr>
        <p:sp>
          <p:nvSpPr>
            <p:cNvPr id="2798" name="Google Shape;2798;p58"/>
            <p:cNvSpPr/>
            <p:nvPr/>
          </p:nvSpPr>
          <p:spPr>
            <a:xfrm>
              <a:off x="5615653" y="832571"/>
              <a:ext cx="333646" cy="228186"/>
            </a:xfrm>
            <a:custGeom>
              <a:rect b="b" l="l" r="r" t="t"/>
              <a:pathLst>
                <a:path extrusionOk="0" h="6991" w="10222">
                  <a:moveTo>
                    <a:pt x="8632" y="1279"/>
                  </a:moveTo>
                  <a:cubicBezTo>
                    <a:pt x="8795" y="1279"/>
                    <a:pt x="8928" y="1413"/>
                    <a:pt x="8928" y="1580"/>
                  </a:cubicBezTo>
                  <a:cubicBezTo>
                    <a:pt x="8928" y="1746"/>
                    <a:pt x="8795" y="1880"/>
                    <a:pt x="8632" y="1880"/>
                  </a:cubicBezTo>
                  <a:lnTo>
                    <a:pt x="6872" y="1880"/>
                  </a:lnTo>
                  <a:cubicBezTo>
                    <a:pt x="6709" y="1880"/>
                    <a:pt x="6575" y="1746"/>
                    <a:pt x="6575" y="1580"/>
                  </a:cubicBezTo>
                  <a:cubicBezTo>
                    <a:pt x="6575" y="1413"/>
                    <a:pt x="6709" y="1279"/>
                    <a:pt x="6872" y="1279"/>
                  </a:cubicBezTo>
                  <a:close/>
                  <a:moveTo>
                    <a:pt x="8632" y="2558"/>
                  </a:moveTo>
                  <a:cubicBezTo>
                    <a:pt x="8795" y="2558"/>
                    <a:pt x="8928" y="2691"/>
                    <a:pt x="8928" y="2858"/>
                  </a:cubicBezTo>
                  <a:cubicBezTo>
                    <a:pt x="8928" y="3021"/>
                    <a:pt x="8795" y="3158"/>
                    <a:pt x="8632" y="3158"/>
                  </a:cubicBezTo>
                  <a:lnTo>
                    <a:pt x="5115" y="3158"/>
                  </a:lnTo>
                  <a:cubicBezTo>
                    <a:pt x="4952" y="3158"/>
                    <a:pt x="4818" y="3021"/>
                    <a:pt x="4818" y="2858"/>
                  </a:cubicBezTo>
                  <a:cubicBezTo>
                    <a:pt x="4818" y="2691"/>
                    <a:pt x="4952" y="2558"/>
                    <a:pt x="5115" y="2558"/>
                  </a:cubicBezTo>
                  <a:close/>
                  <a:moveTo>
                    <a:pt x="8632" y="3837"/>
                  </a:moveTo>
                  <a:cubicBezTo>
                    <a:pt x="8795" y="3837"/>
                    <a:pt x="8928" y="3970"/>
                    <a:pt x="8928" y="4137"/>
                  </a:cubicBezTo>
                  <a:cubicBezTo>
                    <a:pt x="8928" y="4300"/>
                    <a:pt x="8795" y="4433"/>
                    <a:pt x="8632" y="4433"/>
                  </a:cubicBezTo>
                  <a:lnTo>
                    <a:pt x="5115" y="4433"/>
                  </a:lnTo>
                  <a:cubicBezTo>
                    <a:pt x="4952" y="4433"/>
                    <a:pt x="4818" y="4300"/>
                    <a:pt x="4818" y="4137"/>
                  </a:cubicBezTo>
                  <a:cubicBezTo>
                    <a:pt x="4818" y="3970"/>
                    <a:pt x="4952" y="3837"/>
                    <a:pt x="5115" y="3837"/>
                  </a:cubicBezTo>
                  <a:close/>
                  <a:moveTo>
                    <a:pt x="2375" y="1289"/>
                  </a:moveTo>
                  <a:cubicBezTo>
                    <a:pt x="2542" y="1289"/>
                    <a:pt x="2676" y="1423"/>
                    <a:pt x="2676" y="1587"/>
                  </a:cubicBezTo>
                  <a:lnTo>
                    <a:pt x="2676" y="1717"/>
                  </a:lnTo>
                  <a:cubicBezTo>
                    <a:pt x="2995" y="1787"/>
                    <a:pt x="3191" y="1965"/>
                    <a:pt x="3188" y="1969"/>
                  </a:cubicBezTo>
                  <a:cubicBezTo>
                    <a:pt x="3388" y="2150"/>
                    <a:pt x="3262" y="2488"/>
                    <a:pt x="2988" y="2488"/>
                  </a:cubicBezTo>
                  <a:cubicBezTo>
                    <a:pt x="2910" y="2488"/>
                    <a:pt x="2836" y="2458"/>
                    <a:pt x="2784" y="2406"/>
                  </a:cubicBezTo>
                  <a:cubicBezTo>
                    <a:pt x="2784" y="2406"/>
                    <a:pt x="2743" y="2376"/>
                    <a:pt x="2676" y="2343"/>
                  </a:cubicBezTo>
                  <a:lnTo>
                    <a:pt x="2676" y="3155"/>
                  </a:lnTo>
                  <a:cubicBezTo>
                    <a:pt x="2717" y="3169"/>
                    <a:pt x="2762" y="3184"/>
                    <a:pt x="2802" y="3199"/>
                  </a:cubicBezTo>
                  <a:cubicBezTo>
                    <a:pt x="3836" y="3562"/>
                    <a:pt x="3651" y="4971"/>
                    <a:pt x="2676" y="5234"/>
                  </a:cubicBezTo>
                  <a:lnTo>
                    <a:pt x="2676" y="5401"/>
                  </a:lnTo>
                  <a:cubicBezTo>
                    <a:pt x="2676" y="5552"/>
                    <a:pt x="2565" y="5690"/>
                    <a:pt x="2409" y="5704"/>
                  </a:cubicBezTo>
                  <a:cubicBezTo>
                    <a:pt x="2399" y="5706"/>
                    <a:pt x="2388" y="5706"/>
                    <a:pt x="2378" y="5706"/>
                  </a:cubicBezTo>
                  <a:cubicBezTo>
                    <a:pt x="2214" y="5706"/>
                    <a:pt x="2076" y="5572"/>
                    <a:pt x="2076" y="5408"/>
                  </a:cubicBezTo>
                  <a:lnTo>
                    <a:pt x="2076" y="5260"/>
                  </a:lnTo>
                  <a:cubicBezTo>
                    <a:pt x="1854" y="5237"/>
                    <a:pt x="1676" y="5174"/>
                    <a:pt x="1427" y="5011"/>
                  </a:cubicBezTo>
                  <a:cubicBezTo>
                    <a:pt x="1290" y="4922"/>
                    <a:pt x="1249" y="4737"/>
                    <a:pt x="1342" y="4600"/>
                  </a:cubicBezTo>
                  <a:cubicBezTo>
                    <a:pt x="1399" y="4511"/>
                    <a:pt x="1494" y="4463"/>
                    <a:pt x="1592" y="4463"/>
                  </a:cubicBezTo>
                  <a:cubicBezTo>
                    <a:pt x="1649" y="4463"/>
                    <a:pt x="1706" y="4479"/>
                    <a:pt x="1757" y="4511"/>
                  </a:cubicBezTo>
                  <a:cubicBezTo>
                    <a:pt x="1887" y="4596"/>
                    <a:pt x="1972" y="4637"/>
                    <a:pt x="2076" y="4659"/>
                  </a:cubicBezTo>
                  <a:lnTo>
                    <a:pt x="2076" y="3555"/>
                  </a:lnTo>
                  <a:cubicBezTo>
                    <a:pt x="1909" y="3477"/>
                    <a:pt x="1783" y="3399"/>
                    <a:pt x="1676" y="3318"/>
                  </a:cubicBezTo>
                  <a:cubicBezTo>
                    <a:pt x="1160" y="2914"/>
                    <a:pt x="1331" y="1943"/>
                    <a:pt x="2076" y="1739"/>
                  </a:cubicBezTo>
                  <a:lnTo>
                    <a:pt x="2076" y="1598"/>
                  </a:lnTo>
                  <a:cubicBezTo>
                    <a:pt x="2076" y="1442"/>
                    <a:pt x="2191" y="1309"/>
                    <a:pt x="2343" y="1291"/>
                  </a:cubicBezTo>
                  <a:cubicBezTo>
                    <a:pt x="2354" y="1289"/>
                    <a:pt x="2364" y="1289"/>
                    <a:pt x="2375" y="1289"/>
                  </a:cubicBezTo>
                  <a:close/>
                  <a:moveTo>
                    <a:pt x="6872" y="5115"/>
                  </a:moveTo>
                  <a:cubicBezTo>
                    <a:pt x="7038" y="5115"/>
                    <a:pt x="7172" y="5249"/>
                    <a:pt x="7172" y="5412"/>
                  </a:cubicBezTo>
                  <a:cubicBezTo>
                    <a:pt x="7172" y="5578"/>
                    <a:pt x="7038" y="5712"/>
                    <a:pt x="6872" y="5712"/>
                  </a:cubicBezTo>
                  <a:lnTo>
                    <a:pt x="5115" y="5712"/>
                  </a:lnTo>
                  <a:cubicBezTo>
                    <a:pt x="4952" y="5712"/>
                    <a:pt x="4818" y="5578"/>
                    <a:pt x="4818" y="5412"/>
                  </a:cubicBezTo>
                  <a:cubicBezTo>
                    <a:pt x="4818" y="5249"/>
                    <a:pt x="4952" y="5115"/>
                    <a:pt x="5115" y="5115"/>
                  </a:cubicBezTo>
                  <a:close/>
                  <a:moveTo>
                    <a:pt x="1346" y="1"/>
                  </a:moveTo>
                  <a:cubicBezTo>
                    <a:pt x="601" y="1"/>
                    <a:pt x="0" y="605"/>
                    <a:pt x="0" y="1346"/>
                  </a:cubicBezTo>
                  <a:lnTo>
                    <a:pt x="0" y="5645"/>
                  </a:lnTo>
                  <a:cubicBezTo>
                    <a:pt x="0" y="6390"/>
                    <a:pt x="601" y="6990"/>
                    <a:pt x="1346" y="6990"/>
                  </a:cubicBezTo>
                  <a:lnTo>
                    <a:pt x="8880" y="6990"/>
                  </a:lnTo>
                  <a:cubicBezTo>
                    <a:pt x="9621" y="6990"/>
                    <a:pt x="10222" y="6390"/>
                    <a:pt x="10222" y="5645"/>
                  </a:cubicBezTo>
                  <a:lnTo>
                    <a:pt x="10222" y="1346"/>
                  </a:lnTo>
                  <a:cubicBezTo>
                    <a:pt x="10222" y="605"/>
                    <a:pt x="9621" y="1"/>
                    <a:pt x="8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8"/>
            <p:cNvSpPr/>
            <p:nvPr/>
          </p:nvSpPr>
          <p:spPr>
            <a:xfrm>
              <a:off x="5679269" y="911200"/>
              <a:ext cx="4145" cy="15047"/>
            </a:xfrm>
            <a:custGeom>
              <a:rect b="b" l="l" r="r" t="t"/>
              <a:pathLst>
                <a:path extrusionOk="0" h="461" w="127">
                  <a:moveTo>
                    <a:pt x="127" y="1"/>
                  </a:moveTo>
                  <a:cubicBezTo>
                    <a:pt x="1" y="145"/>
                    <a:pt x="5" y="364"/>
                    <a:pt x="97" y="438"/>
                  </a:cubicBezTo>
                  <a:cubicBezTo>
                    <a:pt x="108" y="445"/>
                    <a:pt x="116" y="453"/>
                    <a:pt x="127" y="460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8"/>
            <p:cNvSpPr/>
            <p:nvPr/>
          </p:nvSpPr>
          <p:spPr>
            <a:xfrm>
              <a:off x="5702998" y="956439"/>
              <a:ext cx="10804" cy="25688"/>
            </a:xfrm>
            <a:custGeom>
              <a:rect b="b" l="l" r="r" t="t"/>
              <a:pathLst>
                <a:path extrusionOk="0" h="787" w="331">
                  <a:moveTo>
                    <a:pt x="0" y="1"/>
                  </a:moveTo>
                  <a:lnTo>
                    <a:pt x="0" y="786"/>
                  </a:lnTo>
                  <a:cubicBezTo>
                    <a:pt x="263" y="597"/>
                    <a:pt x="330" y="1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58"/>
          <p:cNvGrpSpPr/>
          <p:nvPr/>
        </p:nvGrpSpPr>
        <p:grpSpPr>
          <a:xfrm>
            <a:off x="3342688" y="2172249"/>
            <a:ext cx="379682" cy="378060"/>
            <a:chOff x="5679040" y="1234075"/>
            <a:chExt cx="336061" cy="334625"/>
          </a:xfrm>
        </p:grpSpPr>
        <p:sp>
          <p:nvSpPr>
            <p:cNvPr id="2802" name="Google Shape;2802;p58"/>
            <p:cNvSpPr/>
            <p:nvPr/>
          </p:nvSpPr>
          <p:spPr>
            <a:xfrm>
              <a:off x="5836789" y="1287409"/>
              <a:ext cx="83004" cy="83493"/>
            </a:xfrm>
            <a:custGeom>
              <a:rect b="b" l="l" r="r" t="t"/>
              <a:pathLst>
                <a:path extrusionOk="0" h="2558" w="2543">
                  <a:moveTo>
                    <a:pt x="0" y="1"/>
                  </a:moveTo>
                  <a:lnTo>
                    <a:pt x="267" y="2558"/>
                  </a:lnTo>
                  <a:lnTo>
                    <a:pt x="2279" y="2558"/>
                  </a:lnTo>
                  <a:lnTo>
                    <a:pt x="2543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8"/>
            <p:cNvSpPr/>
            <p:nvPr/>
          </p:nvSpPr>
          <p:spPr>
            <a:xfrm>
              <a:off x="5847561" y="1390486"/>
              <a:ext cx="61592" cy="83363"/>
            </a:xfrm>
            <a:custGeom>
              <a:rect b="b" l="l" r="r" t="t"/>
              <a:pathLst>
                <a:path extrusionOk="0" h="2554" w="1887">
                  <a:moveTo>
                    <a:pt x="0" y="0"/>
                  </a:moveTo>
                  <a:lnTo>
                    <a:pt x="267" y="2554"/>
                  </a:lnTo>
                  <a:lnTo>
                    <a:pt x="1620" y="255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8"/>
            <p:cNvSpPr/>
            <p:nvPr/>
          </p:nvSpPr>
          <p:spPr>
            <a:xfrm>
              <a:off x="5920381" y="1390486"/>
              <a:ext cx="93514" cy="83363"/>
            </a:xfrm>
            <a:custGeom>
              <a:rect b="b" l="l" r="r" t="t"/>
              <a:pathLst>
                <a:path extrusionOk="0" h="2554" w="2865">
                  <a:moveTo>
                    <a:pt x="267" y="0"/>
                  </a:moveTo>
                  <a:lnTo>
                    <a:pt x="0" y="2554"/>
                  </a:lnTo>
                  <a:lnTo>
                    <a:pt x="1924" y="2554"/>
                  </a:lnTo>
                  <a:cubicBezTo>
                    <a:pt x="2461" y="2554"/>
                    <a:pt x="2865" y="2150"/>
                    <a:pt x="2865" y="1612"/>
                  </a:cubicBez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8"/>
            <p:cNvSpPr/>
            <p:nvPr/>
          </p:nvSpPr>
          <p:spPr>
            <a:xfrm>
              <a:off x="5930891" y="1287409"/>
              <a:ext cx="83004" cy="83493"/>
            </a:xfrm>
            <a:custGeom>
              <a:rect b="b" l="l" r="r" t="t"/>
              <a:pathLst>
                <a:path extrusionOk="0" h="2558" w="2543">
                  <a:moveTo>
                    <a:pt x="264" y="1"/>
                  </a:moveTo>
                  <a:lnTo>
                    <a:pt x="1" y="2558"/>
                  </a:lnTo>
                  <a:lnTo>
                    <a:pt x="2543" y="2558"/>
                  </a:lnTo>
                  <a:lnTo>
                    <a:pt x="2543" y="716"/>
                  </a:lnTo>
                  <a:cubicBezTo>
                    <a:pt x="2543" y="323"/>
                    <a:pt x="2220" y="4"/>
                    <a:pt x="1828" y="4"/>
                  </a:cubicBez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58"/>
            <p:cNvSpPr/>
            <p:nvPr/>
          </p:nvSpPr>
          <p:spPr>
            <a:xfrm>
              <a:off x="5679040" y="1234075"/>
              <a:ext cx="146749" cy="136827"/>
            </a:xfrm>
            <a:custGeom>
              <a:rect b="b" l="l" r="r" t="t"/>
              <a:pathLst>
                <a:path extrusionOk="0" h="4192" w="4496">
                  <a:moveTo>
                    <a:pt x="338" y="0"/>
                  </a:moveTo>
                  <a:cubicBezTo>
                    <a:pt x="193" y="0"/>
                    <a:pt x="60" y="104"/>
                    <a:pt x="38" y="245"/>
                  </a:cubicBezTo>
                  <a:cubicBezTo>
                    <a:pt x="0" y="438"/>
                    <a:pt x="149" y="601"/>
                    <a:pt x="330" y="601"/>
                  </a:cubicBezTo>
                  <a:cubicBezTo>
                    <a:pt x="913" y="601"/>
                    <a:pt x="1252" y="599"/>
                    <a:pt x="1449" y="599"/>
                  </a:cubicBezTo>
                  <a:cubicBezTo>
                    <a:pt x="1745" y="599"/>
                    <a:pt x="1722" y="602"/>
                    <a:pt x="1724" y="615"/>
                  </a:cubicBezTo>
                  <a:cubicBezTo>
                    <a:pt x="2031" y="2313"/>
                    <a:pt x="1898" y="1516"/>
                    <a:pt x="2317" y="4192"/>
                  </a:cubicBezTo>
                  <a:lnTo>
                    <a:pt x="4496" y="4192"/>
                  </a:lnTo>
                  <a:lnTo>
                    <a:pt x="4229" y="1616"/>
                  </a:lnTo>
                  <a:lnTo>
                    <a:pt x="2513" y="1616"/>
                  </a:lnTo>
                  <a:lnTo>
                    <a:pt x="2313" y="508"/>
                  </a:lnTo>
                  <a:cubicBezTo>
                    <a:pt x="2257" y="215"/>
                    <a:pt x="20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58"/>
            <p:cNvSpPr/>
            <p:nvPr/>
          </p:nvSpPr>
          <p:spPr>
            <a:xfrm>
              <a:off x="5721636" y="1390486"/>
              <a:ext cx="293466" cy="178214"/>
            </a:xfrm>
            <a:custGeom>
              <a:rect b="b" l="l" r="r" t="t"/>
              <a:pathLst>
                <a:path extrusionOk="0" h="5460" w="8991">
                  <a:moveTo>
                    <a:pt x="1101" y="0"/>
                  </a:moveTo>
                  <a:lnTo>
                    <a:pt x="1408" y="1957"/>
                  </a:lnTo>
                  <a:lnTo>
                    <a:pt x="641" y="1961"/>
                  </a:lnTo>
                  <a:cubicBezTo>
                    <a:pt x="282" y="1961"/>
                    <a:pt x="0" y="2279"/>
                    <a:pt x="44" y="2639"/>
                  </a:cubicBezTo>
                  <a:lnTo>
                    <a:pt x="130" y="3324"/>
                  </a:lnTo>
                  <a:cubicBezTo>
                    <a:pt x="167" y="3625"/>
                    <a:pt x="426" y="3854"/>
                    <a:pt x="730" y="3854"/>
                  </a:cubicBezTo>
                  <a:lnTo>
                    <a:pt x="1253" y="3854"/>
                  </a:lnTo>
                  <a:cubicBezTo>
                    <a:pt x="878" y="4585"/>
                    <a:pt x="1408" y="5459"/>
                    <a:pt x="2235" y="5459"/>
                  </a:cubicBezTo>
                  <a:cubicBezTo>
                    <a:pt x="3058" y="5459"/>
                    <a:pt x="3591" y="4585"/>
                    <a:pt x="3217" y="3854"/>
                  </a:cubicBezTo>
                  <a:lnTo>
                    <a:pt x="6074" y="3854"/>
                  </a:lnTo>
                  <a:cubicBezTo>
                    <a:pt x="5696" y="4585"/>
                    <a:pt x="6230" y="5459"/>
                    <a:pt x="7053" y="5459"/>
                  </a:cubicBezTo>
                  <a:cubicBezTo>
                    <a:pt x="7879" y="5459"/>
                    <a:pt x="8413" y="4585"/>
                    <a:pt x="8035" y="3854"/>
                  </a:cubicBezTo>
                  <a:lnTo>
                    <a:pt x="8654" y="3854"/>
                  </a:lnTo>
                  <a:cubicBezTo>
                    <a:pt x="8802" y="3854"/>
                    <a:pt x="8932" y="3751"/>
                    <a:pt x="8958" y="3606"/>
                  </a:cubicBezTo>
                  <a:cubicBezTo>
                    <a:pt x="8991" y="3417"/>
                    <a:pt x="8843" y="3254"/>
                    <a:pt x="8661" y="3254"/>
                  </a:cubicBezTo>
                  <a:cubicBezTo>
                    <a:pt x="345" y="3254"/>
                    <a:pt x="719" y="3254"/>
                    <a:pt x="719" y="3250"/>
                  </a:cubicBezTo>
                  <a:cubicBezTo>
                    <a:pt x="626" y="2520"/>
                    <a:pt x="630" y="2568"/>
                    <a:pt x="637" y="2565"/>
                  </a:cubicBezTo>
                  <a:cubicBezTo>
                    <a:pt x="821" y="2564"/>
                    <a:pt x="1009" y="2564"/>
                    <a:pt x="1200" y="2564"/>
                  </a:cubicBezTo>
                  <a:cubicBezTo>
                    <a:pt x="1966" y="2564"/>
                    <a:pt x="2782" y="2568"/>
                    <a:pt x="3517" y="2568"/>
                  </a:cubicBezTo>
                  <a:lnTo>
                    <a:pt x="3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8" name="Google Shape;2808;p58"/>
          <p:cNvGrpSpPr/>
          <p:nvPr/>
        </p:nvGrpSpPr>
        <p:grpSpPr>
          <a:xfrm>
            <a:off x="3334346" y="3244007"/>
            <a:ext cx="396387" cy="376990"/>
            <a:chOff x="6132900" y="1287344"/>
            <a:chExt cx="350847" cy="333679"/>
          </a:xfrm>
        </p:grpSpPr>
        <p:sp>
          <p:nvSpPr>
            <p:cNvPr id="2809" name="Google Shape;2809;p58"/>
            <p:cNvSpPr/>
            <p:nvPr/>
          </p:nvSpPr>
          <p:spPr>
            <a:xfrm>
              <a:off x="6132900" y="1287344"/>
              <a:ext cx="350847" cy="333679"/>
            </a:xfrm>
            <a:custGeom>
              <a:rect b="b" l="l" r="r" t="t"/>
              <a:pathLst>
                <a:path extrusionOk="0" h="10223" w="10749">
                  <a:moveTo>
                    <a:pt x="3870" y="2867"/>
                  </a:moveTo>
                  <a:cubicBezTo>
                    <a:pt x="4389" y="2867"/>
                    <a:pt x="4811" y="3338"/>
                    <a:pt x="4811" y="3920"/>
                  </a:cubicBezTo>
                  <a:cubicBezTo>
                    <a:pt x="4811" y="4498"/>
                    <a:pt x="4389" y="4969"/>
                    <a:pt x="3870" y="4969"/>
                  </a:cubicBezTo>
                  <a:cubicBezTo>
                    <a:pt x="3347" y="4969"/>
                    <a:pt x="2925" y="4498"/>
                    <a:pt x="2925" y="3920"/>
                  </a:cubicBezTo>
                  <a:cubicBezTo>
                    <a:pt x="2925" y="3338"/>
                    <a:pt x="3347" y="2867"/>
                    <a:pt x="3870" y="2867"/>
                  </a:cubicBezTo>
                  <a:close/>
                  <a:moveTo>
                    <a:pt x="6101" y="3030"/>
                  </a:moveTo>
                  <a:cubicBezTo>
                    <a:pt x="6139" y="3030"/>
                    <a:pt x="6178" y="3037"/>
                    <a:pt x="6216" y="3053"/>
                  </a:cubicBezTo>
                  <a:cubicBezTo>
                    <a:pt x="6368" y="3116"/>
                    <a:pt x="6442" y="3294"/>
                    <a:pt x="6379" y="3446"/>
                  </a:cubicBezTo>
                  <a:lnTo>
                    <a:pt x="4919" y="6929"/>
                  </a:lnTo>
                  <a:cubicBezTo>
                    <a:pt x="4871" y="7044"/>
                    <a:pt x="4759" y="7115"/>
                    <a:pt x="4640" y="7115"/>
                  </a:cubicBezTo>
                  <a:cubicBezTo>
                    <a:pt x="4602" y="7115"/>
                    <a:pt x="4564" y="7108"/>
                    <a:pt x="4526" y="7092"/>
                  </a:cubicBezTo>
                  <a:cubicBezTo>
                    <a:pt x="4374" y="7029"/>
                    <a:pt x="4303" y="6851"/>
                    <a:pt x="4366" y="6699"/>
                  </a:cubicBezTo>
                  <a:lnTo>
                    <a:pt x="5827" y="3216"/>
                  </a:lnTo>
                  <a:cubicBezTo>
                    <a:pt x="5874" y="3099"/>
                    <a:pt x="5985" y="3030"/>
                    <a:pt x="6101" y="3030"/>
                  </a:cubicBezTo>
                  <a:close/>
                  <a:moveTo>
                    <a:pt x="6890" y="5250"/>
                  </a:moveTo>
                  <a:cubicBezTo>
                    <a:pt x="7413" y="5250"/>
                    <a:pt x="7835" y="5721"/>
                    <a:pt x="7835" y="6303"/>
                  </a:cubicBezTo>
                  <a:cubicBezTo>
                    <a:pt x="7835" y="6881"/>
                    <a:pt x="7413" y="7352"/>
                    <a:pt x="6890" y="7352"/>
                  </a:cubicBezTo>
                  <a:cubicBezTo>
                    <a:pt x="6371" y="7352"/>
                    <a:pt x="5949" y="6881"/>
                    <a:pt x="5949" y="6303"/>
                  </a:cubicBezTo>
                  <a:cubicBezTo>
                    <a:pt x="5949" y="5721"/>
                    <a:pt x="6371" y="5250"/>
                    <a:pt x="6890" y="5250"/>
                  </a:cubicBezTo>
                  <a:close/>
                  <a:moveTo>
                    <a:pt x="4460" y="1"/>
                  </a:moveTo>
                  <a:cubicBezTo>
                    <a:pt x="4066" y="1"/>
                    <a:pt x="3674" y="289"/>
                    <a:pt x="3681" y="781"/>
                  </a:cubicBezTo>
                  <a:lnTo>
                    <a:pt x="3681" y="888"/>
                  </a:lnTo>
                  <a:cubicBezTo>
                    <a:pt x="3683" y="992"/>
                    <a:pt x="3601" y="1062"/>
                    <a:pt x="3513" y="1062"/>
                  </a:cubicBezTo>
                  <a:cubicBezTo>
                    <a:pt x="3472" y="1062"/>
                    <a:pt x="3431" y="1047"/>
                    <a:pt x="3395" y="1014"/>
                  </a:cubicBezTo>
                  <a:lnTo>
                    <a:pt x="3318" y="944"/>
                  </a:lnTo>
                  <a:cubicBezTo>
                    <a:pt x="3158" y="797"/>
                    <a:pt x="2976" y="734"/>
                    <a:pt x="2801" y="734"/>
                  </a:cubicBezTo>
                  <a:cubicBezTo>
                    <a:pt x="2293" y="734"/>
                    <a:pt x="1836" y="1263"/>
                    <a:pt x="2095" y="1833"/>
                  </a:cubicBezTo>
                  <a:lnTo>
                    <a:pt x="2139" y="1930"/>
                  </a:lnTo>
                  <a:cubicBezTo>
                    <a:pt x="2194" y="2052"/>
                    <a:pt x="2104" y="2176"/>
                    <a:pt x="1987" y="2176"/>
                  </a:cubicBezTo>
                  <a:cubicBezTo>
                    <a:pt x="1969" y="2176"/>
                    <a:pt x="1950" y="2173"/>
                    <a:pt x="1932" y="2167"/>
                  </a:cubicBezTo>
                  <a:lnTo>
                    <a:pt x="1832" y="2134"/>
                  </a:lnTo>
                  <a:cubicBezTo>
                    <a:pt x="1741" y="2103"/>
                    <a:pt x="1654" y="2089"/>
                    <a:pt x="1570" y="2089"/>
                  </a:cubicBezTo>
                  <a:cubicBezTo>
                    <a:pt x="917" y="2089"/>
                    <a:pt x="517" y="2949"/>
                    <a:pt x="1079" y="3446"/>
                  </a:cubicBezTo>
                  <a:lnTo>
                    <a:pt x="1157" y="3512"/>
                  </a:lnTo>
                  <a:cubicBezTo>
                    <a:pt x="1272" y="3616"/>
                    <a:pt x="1209" y="3805"/>
                    <a:pt x="1061" y="3820"/>
                  </a:cubicBezTo>
                  <a:lnTo>
                    <a:pt x="957" y="3827"/>
                  </a:lnTo>
                  <a:cubicBezTo>
                    <a:pt x="123" y="3909"/>
                    <a:pt x="1" y="5080"/>
                    <a:pt x="801" y="5336"/>
                  </a:cubicBezTo>
                  <a:lnTo>
                    <a:pt x="901" y="5369"/>
                  </a:lnTo>
                  <a:cubicBezTo>
                    <a:pt x="1050" y="5413"/>
                    <a:pt x="1068" y="5614"/>
                    <a:pt x="938" y="5688"/>
                  </a:cubicBezTo>
                  <a:lnTo>
                    <a:pt x="849" y="5740"/>
                  </a:lnTo>
                  <a:cubicBezTo>
                    <a:pt x="148" y="6135"/>
                    <a:pt x="456" y="7187"/>
                    <a:pt x="1223" y="7187"/>
                  </a:cubicBezTo>
                  <a:cubicBezTo>
                    <a:pt x="1255" y="7187"/>
                    <a:pt x="1287" y="7185"/>
                    <a:pt x="1320" y="7181"/>
                  </a:cubicBezTo>
                  <a:lnTo>
                    <a:pt x="1420" y="7170"/>
                  </a:lnTo>
                  <a:cubicBezTo>
                    <a:pt x="1428" y="7169"/>
                    <a:pt x="1435" y="7169"/>
                    <a:pt x="1442" y="7169"/>
                  </a:cubicBezTo>
                  <a:cubicBezTo>
                    <a:pt x="1582" y="7169"/>
                    <a:pt x="1668" y="7332"/>
                    <a:pt x="1583" y="7448"/>
                  </a:cubicBezTo>
                  <a:lnTo>
                    <a:pt x="1520" y="7533"/>
                  </a:lnTo>
                  <a:cubicBezTo>
                    <a:pt x="1114" y="8085"/>
                    <a:pt x="1568" y="8772"/>
                    <a:pt x="2141" y="8772"/>
                  </a:cubicBezTo>
                  <a:cubicBezTo>
                    <a:pt x="2269" y="8772"/>
                    <a:pt x="2404" y="8738"/>
                    <a:pt x="2536" y="8660"/>
                  </a:cubicBezTo>
                  <a:lnTo>
                    <a:pt x="2625" y="8608"/>
                  </a:lnTo>
                  <a:cubicBezTo>
                    <a:pt x="2653" y="8591"/>
                    <a:pt x="2683" y="8583"/>
                    <a:pt x="2712" y="8583"/>
                  </a:cubicBezTo>
                  <a:cubicBezTo>
                    <a:pt x="2816" y="8583"/>
                    <a:pt x="2910" y="8681"/>
                    <a:pt x="2884" y="8797"/>
                  </a:cubicBezTo>
                  <a:lnTo>
                    <a:pt x="2862" y="8901"/>
                  </a:lnTo>
                  <a:cubicBezTo>
                    <a:pt x="2743" y="9449"/>
                    <a:pt x="3181" y="9844"/>
                    <a:pt x="3630" y="9844"/>
                  </a:cubicBezTo>
                  <a:cubicBezTo>
                    <a:pt x="3854" y="9844"/>
                    <a:pt x="4082" y="9745"/>
                    <a:pt x="4244" y="9516"/>
                  </a:cubicBezTo>
                  <a:lnTo>
                    <a:pt x="4303" y="9431"/>
                  </a:lnTo>
                  <a:cubicBezTo>
                    <a:pt x="4339" y="9382"/>
                    <a:pt x="4391" y="9359"/>
                    <a:pt x="4443" y="9359"/>
                  </a:cubicBezTo>
                  <a:cubicBezTo>
                    <a:pt x="4521" y="9359"/>
                    <a:pt x="4597" y="9410"/>
                    <a:pt x="4615" y="9501"/>
                  </a:cubicBezTo>
                  <a:lnTo>
                    <a:pt x="4637" y="9605"/>
                  </a:lnTo>
                  <a:cubicBezTo>
                    <a:pt x="4722" y="10017"/>
                    <a:pt x="5057" y="10223"/>
                    <a:pt x="5392" y="10223"/>
                  </a:cubicBezTo>
                  <a:cubicBezTo>
                    <a:pt x="5729" y="10223"/>
                    <a:pt x="6066" y="10015"/>
                    <a:pt x="6149" y="9601"/>
                  </a:cubicBezTo>
                  <a:cubicBezTo>
                    <a:pt x="6168" y="9501"/>
                    <a:pt x="6171" y="9394"/>
                    <a:pt x="6297" y="9368"/>
                  </a:cubicBezTo>
                  <a:cubicBezTo>
                    <a:pt x="6313" y="9364"/>
                    <a:pt x="6328" y="9362"/>
                    <a:pt x="6342" y="9362"/>
                  </a:cubicBezTo>
                  <a:cubicBezTo>
                    <a:pt x="6440" y="9362"/>
                    <a:pt x="6486" y="9449"/>
                    <a:pt x="6538" y="9523"/>
                  </a:cubicBezTo>
                  <a:cubicBezTo>
                    <a:pt x="6702" y="9752"/>
                    <a:pt x="6930" y="9852"/>
                    <a:pt x="7155" y="9852"/>
                  </a:cubicBezTo>
                  <a:cubicBezTo>
                    <a:pt x="7605" y="9852"/>
                    <a:pt x="8040" y="9456"/>
                    <a:pt x="7917" y="8908"/>
                  </a:cubicBezTo>
                  <a:cubicBezTo>
                    <a:pt x="7895" y="8804"/>
                    <a:pt x="7854" y="8701"/>
                    <a:pt x="7961" y="8627"/>
                  </a:cubicBezTo>
                  <a:cubicBezTo>
                    <a:pt x="7995" y="8602"/>
                    <a:pt x="8026" y="8593"/>
                    <a:pt x="8056" y="8593"/>
                  </a:cubicBezTo>
                  <a:cubicBezTo>
                    <a:pt x="8118" y="8593"/>
                    <a:pt x="8174" y="8634"/>
                    <a:pt x="8239" y="8671"/>
                  </a:cubicBezTo>
                  <a:cubicBezTo>
                    <a:pt x="8372" y="8750"/>
                    <a:pt x="8508" y="8785"/>
                    <a:pt x="8637" y="8785"/>
                  </a:cubicBezTo>
                  <a:cubicBezTo>
                    <a:pt x="9209" y="8785"/>
                    <a:pt x="9659" y="8101"/>
                    <a:pt x="9247" y="7544"/>
                  </a:cubicBezTo>
                  <a:cubicBezTo>
                    <a:pt x="9184" y="7459"/>
                    <a:pt x="9107" y="7385"/>
                    <a:pt x="9173" y="7270"/>
                  </a:cubicBezTo>
                  <a:cubicBezTo>
                    <a:pt x="9213" y="7201"/>
                    <a:pt x="9266" y="7184"/>
                    <a:pt x="9323" y="7184"/>
                  </a:cubicBezTo>
                  <a:cubicBezTo>
                    <a:pt x="9362" y="7184"/>
                    <a:pt x="9402" y="7192"/>
                    <a:pt x="9444" y="7196"/>
                  </a:cubicBezTo>
                  <a:cubicBezTo>
                    <a:pt x="9479" y="7200"/>
                    <a:pt x="9514" y="7202"/>
                    <a:pt x="9547" y="7202"/>
                  </a:cubicBezTo>
                  <a:cubicBezTo>
                    <a:pt x="10306" y="7202"/>
                    <a:pt x="10610" y="6155"/>
                    <a:pt x="9907" y="5754"/>
                  </a:cubicBezTo>
                  <a:cubicBezTo>
                    <a:pt x="9818" y="5703"/>
                    <a:pt x="9714" y="5665"/>
                    <a:pt x="9729" y="5532"/>
                  </a:cubicBezTo>
                  <a:cubicBezTo>
                    <a:pt x="9744" y="5402"/>
                    <a:pt x="9848" y="5388"/>
                    <a:pt x="9944" y="5354"/>
                  </a:cubicBezTo>
                  <a:cubicBezTo>
                    <a:pt x="10748" y="5102"/>
                    <a:pt x="10619" y="3927"/>
                    <a:pt x="9785" y="3846"/>
                  </a:cubicBezTo>
                  <a:cubicBezTo>
                    <a:pt x="9681" y="3835"/>
                    <a:pt x="9574" y="3842"/>
                    <a:pt x="9533" y="3712"/>
                  </a:cubicBezTo>
                  <a:cubicBezTo>
                    <a:pt x="9492" y="3586"/>
                    <a:pt x="9581" y="3531"/>
                    <a:pt x="9659" y="3460"/>
                  </a:cubicBezTo>
                  <a:cubicBezTo>
                    <a:pt x="10215" y="2964"/>
                    <a:pt x="9810" y="2105"/>
                    <a:pt x="9157" y="2105"/>
                  </a:cubicBezTo>
                  <a:cubicBezTo>
                    <a:pt x="9075" y="2105"/>
                    <a:pt x="8988" y="2118"/>
                    <a:pt x="8899" y="2148"/>
                  </a:cubicBezTo>
                  <a:cubicBezTo>
                    <a:pt x="8844" y="2167"/>
                    <a:pt x="8791" y="2190"/>
                    <a:pt x="8739" y="2190"/>
                  </a:cubicBezTo>
                  <a:cubicBezTo>
                    <a:pt x="8698" y="2190"/>
                    <a:pt x="8657" y="2175"/>
                    <a:pt x="8617" y="2130"/>
                  </a:cubicBezTo>
                  <a:cubicBezTo>
                    <a:pt x="8528" y="2030"/>
                    <a:pt x="8588" y="1941"/>
                    <a:pt x="8628" y="1845"/>
                  </a:cubicBezTo>
                  <a:cubicBezTo>
                    <a:pt x="8885" y="1274"/>
                    <a:pt x="8424" y="745"/>
                    <a:pt x="7917" y="745"/>
                  </a:cubicBezTo>
                  <a:cubicBezTo>
                    <a:pt x="7742" y="745"/>
                    <a:pt x="7561" y="808"/>
                    <a:pt x="7402" y="955"/>
                  </a:cubicBezTo>
                  <a:cubicBezTo>
                    <a:pt x="7342" y="1012"/>
                    <a:pt x="7290" y="1072"/>
                    <a:pt x="7215" y="1072"/>
                  </a:cubicBezTo>
                  <a:cubicBezTo>
                    <a:pt x="7193" y="1072"/>
                    <a:pt x="7169" y="1067"/>
                    <a:pt x="7142" y="1055"/>
                  </a:cubicBezTo>
                  <a:cubicBezTo>
                    <a:pt x="7020" y="1000"/>
                    <a:pt x="7035" y="896"/>
                    <a:pt x="7039" y="785"/>
                  </a:cubicBezTo>
                  <a:cubicBezTo>
                    <a:pt x="7041" y="293"/>
                    <a:pt x="6647" y="5"/>
                    <a:pt x="6254" y="5"/>
                  </a:cubicBezTo>
                  <a:cubicBezTo>
                    <a:pt x="5974" y="5"/>
                    <a:pt x="5695" y="150"/>
                    <a:pt x="5556" y="470"/>
                  </a:cubicBezTo>
                  <a:cubicBezTo>
                    <a:pt x="5515" y="570"/>
                    <a:pt x="5489" y="670"/>
                    <a:pt x="5360" y="670"/>
                  </a:cubicBezTo>
                  <a:cubicBezTo>
                    <a:pt x="5230" y="670"/>
                    <a:pt x="5200" y="566"/>
                    <a:pt x="5160" y="466"/>
                  </a:cubicBezTo>
                  <a:cubicBezTo>
                    <a:pt x="5020" y="146"/>
                    <a:pt x="4739" y="1"/>
                    <a:pt x="4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8"/>
            <p:cNvSpPr/>
            <p:nvPr/>
          </p:nvSpPr>
          <p:spPr>
            <a:xfrm>
              <a:off x="6247956" y="1400507"/>
              <a:ext cx="22522" cy="29441"/>
            </a:xfrm>
            <a:custGeom>
              <a:rect b="b" l="l" r="r" t="t"/>
              <a:pathLst>
                <a:path extrusionOk="0" h="902" w="690">
                  <a:moveTo>
                    <a:pt x="345" y="1"/>
                  </a:moveTo>
                  <a:cubicBezTo>
                    <a:pt x="156" y="1"/>
                    <a:pt x="0" y="208"/>
                    <a:pt x="0" y="453"/>
                  </a:cubicBezTo>
                  <a:cubicBezTo>
                    <a:pt x="0" y="698"/>
                    <a:pt x="156" y="901"/>
                    <a:pt x="345" y="901"/>
                  </a:cubicBezTo>
                  <a:cubicBezTo>
                    <a:pt x="530" y="901"/>
                    <a:pt x="690" y="698"/>
                    <a:pt x="690" y="453"/>
                  </a:cubicBezTo>
                  <a:cubicBezTo>
                    <a:pt x="690" y="208"/>
                    <a:pt x="530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8"/>
            <p:cNvSpPr/>
            <p:nvPr/>
          </p:nvSpPr>
          <p:spPr>
            <a:xfrm>
              <a:off x="6346528" y="1478288"/>
              <a:ext cx="22652" cy="29441"/>
            </a:xfrm>
            <a:custGeom>
              <a:rect b="b" l="l" r="r" t="t"/>
              <a:pathLst>
                <a:path extrusionOk="0" h="902" w="694">
                  <a:moveTo>
                    <a:pt x="345" y="1"/>
                  </a:moveTo>
                  <a:cubicBezTo>
                    <a:pt x="160" y="1"/>
                    <a:pt x="1" y="208"/>
                    <a:pt x="1" y="453"/>
                  </a:cubicBezTo>
                  <a:cubicBezTo>
                    <a:pt x="1" y="698"/>
                    <a:pt x="160" y="901"/>
                    <a:pt x="345" y="901"/>
                  </a:cubicBezTo>
                  <a:cubicBezTo>
                    <a:pt x="534" y="901"/>
                    <a:pt x="694" y="698"/>
                    <a:pt x="694" y="453"/>
                  </a:cubicBezTo>
                  <a:cubicBezTo>
                    <a:pt x="694" y="208"/>
                    <a:pt x="534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6" name="Google Shape;2816;p59"/>
          <p:cNvGrpSpPr/>
          <p:nvPr/>
        </p:nvGrpSpPr>
        <p:grpSpPr>
          <a:xfrm>
            <a:off x="457200" y="1500675"/>
            <a:ext cx="2390875" cy="1277551"/>
            <a:chOff x="457200" y="1500675"/>
            <a:chExt cx="2390875" cy="1277551"/>
          </a:xfrm>
        </p:grpSpPr>
        <p:cxnSp>
          <p:nvCxnSpPr>
            <p:cNvPr id="2817" name="Google Shape;2817;p59"/>
            <p:cNvCxnSpPr>
              <a:stCxn id="2818" idx="3"/>
              <a:endCxn id="2819" idx="1"/>
            </p:cNvCxnSpPr>
            <p:nvPr/>
          </p:nvCxnSpPr>
          <p:spPr>
            <a:xfrm>
              <a:off x="1729525" y="1947375"/>
              <a:ext cx="559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20" name="Google Shape;2820;p59"/>
            <p:cNvGrpSpPr/>
            <p:nvPr/>
          </p:nvGrpSpPr>
          <p:grpSpPr>
            <a:xfrm>
              <a:off x="457200" y="1773075"/>
              <a:ext cx="1781400" cy="1005151"/>
              <a:chOff x="457200" y="1773075"/>
              <a:chExt cx="1781400" cy="1005151"/>
            </a:xfrm>
          </p:grpSpPr>
          <p:sp>
            <p:nvSpPr>
              <p:cNvPr id="2818" name="Google Shape;2818;p59"/>
              <p:cNvSpPr txBox="1"/>
              <p:nvPr/>
            </p:nvSpPr>
            <p:spPr>
              <a:xfrm>
                <a:off x="457225" y="1773075"/>
                <a:ext cx="1272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Devices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21" name="Google Shape;2821;p59"/>
              <p:cNvSpPr txBox="1"/>
              <p:nvPr/>
            </p:nvSpPr>
            <p:spPr>
              <a:xfrm>
                <a:off x="457200" y="2051926"/>
                <a:ext cx="17814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19" name="Google Shape;2819;p59"/>
            <p:cNvSpPr/>
            <p:nvPr/>
          </p:nvSpPr>
          <p:spPr>
            <a:xfrm>
              <a:off x="2288875" y="1701075"/>
              <a:ext cx="559200" cy="492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2" name="Google Shape;2822;p59"/>
            <p:cNvSpPr txBox="1"/>
            <p:nvPr/>
          </p:nvSpPr>
          <p:spPr>
            <a:xfrm>
              <a:off x="457225" y="1500675"/>
              <a:ext cx="1272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23" name="Google Shape;2823;p59"/>
          <p:cNvGrpSpPr/>
          <p:nvPr/>
        </p:nvGrpSpPr>
        <p:grpSpPr>
          <a:xfrm>
            <a:off x="457200" y="3175400"/>
            <a:ext cx="2390875" cy="1277900"/>
            <a:chOff x="457200" y="3175400"/>
            <a:chExt cx="2390875" cy="1277900"/>
          </a:xfrm>
        </p:grpSpPr>
        <p:sp>
          <p:nvSpPr>
            <p:cNvPr id="2824" name="Google Shape;2824;p59"/>
            <p:cNvSpPr/>
            <p:nvPr/>
          </p:nvSpPr>
          <p:spPr>
            <a:xfrm>
              <a:off x="2288875" y="3375800"/>
              <a:ext cx="559200" cy="492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825" name="Google Shape;2825;p59"/>
            <p:cNvCxnSpPr>
              <a:stCxn id="2826" idx="3"/>
              <a:endCxn id="2824" idx="1"/>
            </p:cNvCxnSpPr>
            <p:nvPr/>
          </p:nvCxnSpPr>
          <p:spPr>
            <a:xfrm>
              <a:off x="1729525" y="3622100"/>
              <a:ext cx="559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6" name="Google Shape;2826;p59"/>
            <p:cNvSpPr txBox="1"/>
            <p:nvPr/>
          </p:nvSpPr>
          <p:spPr>
            <a:xfrm>
              <a:off x="457225" y="3447800"/>
              <a:ext cx="1272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Toys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7" name="Google Shape;2827;p59"/>
            <p:cNvSpPr txBox="1"/>
            <p:nvPr/>
          </p:nvSpPr>
          <p:spPr>
            <a:xfrm>
              <a:off x="457200" y="3727000"/>
              <a:ext cx="17814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8" name="Google Shape;2828;p59"/>
            <p:cNvSpPr txBox="1"/>
            <p:nvPr/>
          </p:nvSpPr>
          <p:spPr>
            <a:xfrm>
              <a:off x="457225" y="3175400"/>
              <a:ext cx="1272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15%</a:t>
              </a:r>
              <a:endParaRPr b="1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29" name="Google Shape;2829;p59"/>
          <p:cNvGrpSpPr/>
          <p:nvPr/>
        </p:nvGrpSpPr>
        <p:grpSpPr>
          <a:xfrm>
            <a:off x="6296025" y="1500675"/>
            <a:ext cx="2390800" cy="1277550"/>
            <a:chOff x="6296025" y="1500675"/>
            <a:chExt cx="2390800" cy="1277550"/>
          </a:xfrm>
        </p:grpSpPr>
        <p:cxnSp>
          <p:nvCxnSpPr>
            <p:cNvPr id="2830" name="Google Shape;2830;p59"/>
            <p:cNvCxnSpPr>
              <a:stCxn id="2831" idx="1"/>
              <a:endCxn id="2832" idx="3"/>
            </p:cNvCxnSpPr>
            <p:nvPr/>
          </p:nvCxnSpPr>
          <p:spPr>
            <a:xfrm rot="10800000">
              <a:off x="6855325" y="1947375"/>
              <a:ext cx="559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1" name="Google Shape;2831;p59"/>
            <p:cNvSpPr txBox="1"/>
            <p:nvPr/>
          </p:nvSpPr>
          <p:spPr>
            <a:xfrm>
              <a:off x="7414525" y="1773075"/>
              <a:ext cx="1272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Clothes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33" name="Google Shape;2833;p59"/>
            <p:cNvSpPr txBox="1"/>
            <p:nvPr/>
          </p:nvSpPr>
          <p:spPr>
            <a:xfrm>
              <a:off x="6905400" y="2051925"/>
              <a:ext cx="17814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2" name="Google Shape;2832;p59"/>
            <p:cNvSpPr/>
            <p:nvPr/>
          </p:nvSpPr>
          <p:spPr>
            <a:xfrm>
              <a:off x="6296025" y="1701075"/>
              <a:ext cx="559200" cy="492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34" name="Google Shape;2834;p59"/>
            <p:cNvSpPr txBox="1"/>
            <p:nvPr/>
          </p:nvSpPr>
          <p:spPr>
            <a:xfrm>
              <a:off x="7414525" y="1500675"/>
              <a:ext cx="1272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35" name="Google Shape;2835;p59"/>
          <p:cNvGrpSpPr/>
          <p:nvPr/>
        </p:nvGrpSpPr>
        <p:grpSpPr>
          <a:xfrm>
            <a:off x="6296025" y="3175400"/>
            <a:ext cx="2390925" cy="1277900"/>
            <a:chOff x="6296025" y="3175400"/>
            <a:chExt cx="2390925" cy="1277900"/>
          </a:xfrm>
        </p:grpSpPr>
        <p:sp>
          <p:nvSpPr>
            <p:cNvPr id="2836" name="Google Shape;2836;p59"/>
            <p:cNvSpPr/>
            <p:nvPr/>
          </p:nvSpPr>
          <p:spPr>
            <a:xfrm>
              <a:off x="6296025" y="3375800"/>
              <a:ext cx="559200" cy="492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837" name="Google Shape;2837;p59"/>
            <p:cNvCxnSpPr>
              <a:stCxn id="2838" idx="1"/>
              <a:endCxn id="2836" idx="3"/>
            </p:cNvCxnSpPr>
            <p:nvPr/>
          </p:nvCxnSpPr>
          <p:spPr>
            <a:xfrm rot="10800000">
              <a:off x="6855325" y="3622100"/>
              <a:ext cx="559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8" name="Google Shape;2838;p59"/>
            <p:cNvSpPr txBox="1"/>
            <p:nvPr/>
          </p:nvSpPr>
          <p:spPr>
            <a:xfrm>
              <a:off x="7414525" y="3447800"/>
              <a:ext cx="1272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Media File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39" name="Google Shape;2839;p59"/>
            <p:cNvSpPr txBox="1"/>
            <p:nvPr/>
          </p:nvSpPr>
          <p:spPr>
            <a:xfrm>
              <a:off x="6808650" y="3727000"/>
              <a:ext cx="1878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0" name="Google Shape;2840;p59"/>
            <p:cNvSpPr txBox="1"/>
            <p:nvPr/>
          </p:nvSpPr>
          <p:spPr>
            <a:xfrm>
              <a:off x="7414525" y="3175400"/>
              <a:ext cx="1272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b="1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841" name="Google Shape;2841;p5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sp>
        <p:nvSpPr>
          <p:cNvPr id="2842" name="Google Shape;2842;p59"/>
          <p:cNvSpPr txBox="1"/>
          <p:nvPr/>
        </p:nvSpPr>
        <p:spPr>
          <a:xfrm>
            <a:off x="2987800" y="4237800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3" name="Google Shape;2843;p59"/>
          <p:cNvSpPr txBox="1"/>
          <p:nvPr/>
        </p:nvSpPr>
        <p:spPr>
          <a:xfrm>
            <a:off x="1847250" y="1070225"/>
            <a:ext cx="5449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Most purchased products online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844" name="Google Shape;2844;p59"/>
          <p:cNvGrpSpPr/>
          <p:nvPr/>
        </p:nvGrpSpPr>
        <p:grpSpPr>
          <a:xfrm>
            <a:off x="2398701" y="3444924"/>
            <a:ext cx="354341" cy="354341"/>
            <a:chOff x="-49027775" y="3183175"/>
            <a:chExt cx="299325" cy="299325"/>
          </a:xfrm>
        </p:grpSpPr>
        <p:sp>
          <p:nvSpPr>
            <p:cNvPr id="2845" name="Google Shape;2845;p59"/>
            <p:cNvSpPr/>
            <p:nvPr/>
          </p:nvSpPr>
          <p:spPr>
            <a:xfrm>
              <a:off x="-48870250" y="3183175"/>
              <a:ext cx="141800" cy="185900"/>
            </a:xfrm>
            <a:custGeom>
              <a:rect b="b" l="l" r="r" t="t"/>
              <a:pathLst>
                <a:path extrusionOk="0" h="7436" w="5672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9"/>
            <p:cNvSpPr/>
            <p:nvPr/>
          </p:nvSpPr>
          <p:spPr>
            <a:xfrm>
              <a:off x="-49027775" y="3183175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9"/>
            <p:cNvSpPr/>
            <p:nvPr/>
          </p:nvSpPr>
          <p:spPr>
            <a:xfrm>
              <a:off x="-49027775" y="3295800"/>
              <a:ext cx="141800" cy="186700"/>
            </a:xfrm>
            <a:custGeom>
              <a:rect b="b" l="l" r="r" t="t"/>
              <a:pathLst>
                <a:path extrusionOk="0" h="7468" w="5672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9"/>
            <p:cNvSpPr/>
            <p:nvPr/>
          </p:nvSpPr>
          <p:spPr>
            <a:xfrm>
              <a:off x="-48914350" y="3340700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9" name="Google Shape;2849;p59"/>
          <p:cNvGrpSpPr/>
          <p:nvPr/>
        </p:nvGrpSpPr>
        <p:grpSpPr>
          <a:xfrm>
            <a:off x="6397513" y="3444386"/>
            <a:ext cx="356221" cy="355451"/>
            <a:chOff x="-13512225" y="4080275"/>
            <a:chExt cx="353675" cy="352875"/>
          </a:xfrm>
        </p:grpSpPr>
        <p:sp>
          <p:nvSpPr>
            <p:cNvPr id="2850" name="Google Shape;2850;p59"/>
            <p:cNvSpPr/>
            <p:nvPr/>
          </p:nvSpPr>
          <p:spPr>
            <a:xfrm>
              <a:off x="-13512225" y="4203925"/>
              <a:ext cx="353675" cy="229225"/>
            </a:xfrm>
            <a:custGeom>
              <a:rect b="b" l="l" r="r" t="t"/>
              <a:pathLst>
                <a:path extrusionOk="0" h="9169" w="14147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9"/>
            <p:cNvSpPr/>
            <p:nvPr/>
          </p:nvSpPr>
          <p:spPr>
            <a:xfrm>
              <a:off x="-13366525" y="4275600"/>
              <a:ext cx="73275" cy="88225"/>
            </a:xfrm>
            <a:custGeom>
              <a:rect b="b" l="l" r="r" t="t"/>
              <a:pathLst>
                <a:path extrusionOk="0" h="3529" w="2931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9"/>
            <p:cNvSpPr/>
            <p:nvPr/>
          </p:nvSpPr>
          <p:spPr>
            <a:xfrm>
              <a:off x="-13398800" y="4143275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9"/>
            <p:cNvSpPr/>
            <p:nvPr/>
          </p:nvSpPr>
          <p:spPr>
            <a:xfrm>
              <a:off x="-13336575" y="4143275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9"/>
            <p:cNvSpPr/>
            <p:nvPr/>
          </p:nvSpPr>
          <p:spPr>
            <a:xfrm>
              <a:off x="-13398800" y="4081050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9"/>
            <p:cNvSpPr/>
            <p:nvPr/>
          </p:nvSpPr>
          <p:spPr>
            <a:xfrm>
              <a:off x="-13274375" y="4143275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9"/>
            <p:cNvSpPr/>
            <p:nvPr/>
          </p:nvSpPr>
          <p:spPr>
            <a:xfrm>
              <a:off x="-13212925" y="4081050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9"/>
            <p:cNvSpPr/>
            <p:nvPr/>
          </p:nvSpPr>
          <p:spPr>
            <a:xfrm>
              <a:off x="-13212925" y="4143275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9"/>
            <p:cNvSpPr/>
            <p:nvPr/>
          </p:nvSpPr>
          <p:spPr>
            <a:xfrm>
              <a:off x="-13274375" y="4081050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9"/>
            <p:cNvSpPr/>
            <p:nvPr/>
          </p:nvSpPr>
          <p:spPr>
            <a:xfrm>
              <a:off x="-13336575" y="4081050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9"/>
            <p:cNvSpPr/>
            <p:nvPr/>
          </p:nvSpPr>
          <p:spPr>
            <a:xfrm>
              <a:off x="-13512225" y="408027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1" name="Google Shape;2861;p59"/>
          <p:cNvGrpSpPr/>
          <p:nvPr/>
        </p:nvGrpSpPr>
        <p:grpSpPr>
          <a:xfrm>
            <a:off x="6417747" y="1770042"/>
            <a:ext cx="315757" cy="354670"/>
            <a:chOff x="-8191825" y="3174500"/>
            <a:chExt cx="313500" cy="352100"/>
          </a:xfrm>
        </p:grpSpPr>
        <p:sp>
          <p:nvSpPr>
            <p:cNvPr id="2862" name="Google Shape;2862;p59"/>
            <p:cNvSpPr/>
            <p:nvPr/>
          </p:nvSpPr>
          <p:spPr>
            <a:xfrm>
              <a:off x="-8191825" y="3486400"/>
              <a:ext cx="310350" cy="40200"/>
            </a:xfrm>
            <a:custGeom>
              <a:rect b="b" l="l" r="r" t="t"/>
              <a:pathLst>
                <a:path extrusionOk="0" h="1608" w="12414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9"/>
            <p:cNvSpPr/>
            <p:nvPr/>
          </p:nvSpPr>
          <p:spPr>
            <a:xfrm>
              <a:off x="-8188675" y="3318650"/>
              <a:ext cx="310350" cy="146500"/>
            </a:xfrm>
            <a:custGeom>
              <a:rect b="b" l="l" r="r" t="t"/>
              <a:pathLst>
                <a:path extrusionOk="0" h="5860" w="12414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9"/>
            <p:cNvSpPr/>
            <p:nvPr/>
          </p:nvSpPr>
          <p:spPr>
            <a:xfrm>
              <a:off x="-8169775" y="3174500"/>
              <a:ext cx="267825" cy="129975"/>
            </a:xfrm>
            <a:custGeom>
              <a:rect b="b" l="l" r="r" t="t"/>
              <a:pathLst>
                <a:path extrusionOk="0" h="5199" w="10713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5" name="Google Shape;2865;p59"/>
          <p:cNvGrpSpPr/>
          <p:nvPr/>
        </p:nvGrpSpPr>
        <p:grpSpPr>
          <a:xfrm>
            <a:off x="2406255" y="1788358"/>
            <a:ext cx="339253" cy="318042"/>
            <a:chOff x="4456875" y="2635825"/>
            <a:chExt cx="481825" cy="451700"/>
          </a:xfrm>
        </p:grpSpPr>
        <p:sp>
          <p:nvSpPr>
            <p:cNvPr id="2866" name="Google Shape;2866;p59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7" name="Google Shape;2867;p59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8" name="Google Shape;2868;p59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9" name="Google Shape;2869;p59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0" name="Google Shape;2870;p59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1" name="Google Shape;2871;p59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872" name="Google Shape;2872;p59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050" y="1662507"/>
            <a:ext cx="2481900" cy="247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7" name="Google Shape;2877;p60"/>
          <p:cNvCxnSpPr>
            <a:endCxn id="2878" idx="4"/>
          </p:cNvCxnSpPr>
          <p:nvPr/>
        </p:nvCxnSpPr>
        <p:spPr>
          <a:xfrm rot="10800000">
            <a:off x="2623450" y="2637850"/>
            <a:ext cx="0" cy="106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79" name="Google Shape;2879;p60"/>
          <p:cNvCxnSpPr>
            <a:stCxn id="2880" idx="4"/>
            <a:endCxn id="2881" idx="0"/>
          </p:cNvCxnSpPr>
          <p:nvPr/>
        </p:nvCxnSpPr>
        <p:spPr>
          <a:xfrm>
            <a:off x="6610325" y="2637850"/>
            <a:ext cx="0" cy="147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82" name="Google Shape;2882;p60"/>
          <p:cNvCxnSpPr>
            <a:stCxn id="2878" idx="6"/>
            <a:endCxn id="2883" idx="2"/>
          </p:cNvCxnSpPr>
          <p:nvPr/>
        </p:nvCxnSpPr>
        <p:spPr>
          <a:xfrm>
            <a:off x="2827000" y="2434300"/>
            <a:ext cx="154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84" name="Google Shape;2884;p60"/>
          <p:cNvCxnSpPr>
            <a:endCxn id="2880" idx="2"/>
          </p:cNvCxnSpPr>
          <p:nvPr/>
        </p:nvCxnSpPr>
        <p:spPr>
          <a:xfrm>
            <a:off x="4775675" y="2434300"/>
            <a:ext cx="163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85" name="Google Shape;2885;p60"/>
          <p:cNvSpPr/>
          <p:nvPr/>
        </p:nvSpPr>
        <p:spPr>
          <a:xfrm>
            <a:off x="2419900" y="3704700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60"/>
          <p:cNvSpPr/>
          <p:nvPr/>
        </p:nvSpPr>
        <p:spPr>
          <a:xfrm>
            <a:off x="2419900" y="2230750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60"/>
          <p:cNvSpPr/>
          <p:nvPr/>
        </p:nvSpPr>
        <p:spPr>
          <a:xfrm>
            <a:off x="4368450" y="2230750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60"/>
          <p:cNvSpPr/>
          <p:nvPr/>
        </p:nvSpPr>
        <p:spPr>
          <a:xfrm>
            <a:off x="6406775" y="2230750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60"/>
          <p:cNvSpPr/>
          <p:nvPr/>
        </p:nvSpPr>
        <p:spPr>
          <a:xfrm>
            <a:off x="6406775" y="4111800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6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2887" name="Google Shape;2887;p60"/>
          <p:cNvGrpSpPr/>
          <p:nvPr/>
        </p:nvGrpSpPr>
        <p:grpSpPr>
          <a:xfrm>
            <a:off x="571575" y="3440304"/>
            <a:ext cx="1508404" cy="1003937"/>
            <a:chOff x="9246136" y="3633626"/>
            <a:chExt cx="1980313" cy="1003937"/>
          </a:xfrm>
        </p:grpSpPr>
        <p:sp>
          <p:nvSpPr>
            <p:cNvPr id="2888" name="Google Shape;2888;p60"/>
            <p:cNvSpPr txBox="1"/>
            <p:nvPr/>
          </p:nvSpPr>
          <p:spPr>
            <a:xfrm>
              <a:off x="9246149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89" name="Google Shape;2889;p60"/>
            <p:cNvSpPr txBox="1"/>
            <p:nvPr/>
          </p:nvSpPr>
          <p:spPr>
            <a:xfrm>
              <a:off x="9246136" y="3911263"/>
              <a:ext cx="19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0" name="Google Shape;2890;p60"/>
          <p:cNvGrpSpPr/>
          <p:nvPr/>
        </p:nvGrpSpPr>
        <p:grpSpPr>
          <a:xfrm>
            <a:off x="571575" y="2046344"/>
            <a:ext cx="1508404" cy="1005127"/>
            <a:chOff x="9246136" y="2525828"/>
            <a:chExt cx="1980313" cy="1005127"/>
          </a:xfrm>
        </p:grpSpPr>
        <p:sp>
          <p:nvSpPr>
            <p:cNvPr id="2891" name="Google Shape;2891;p60"/>
            <p:cNvSpPr txBox="1"/>
            <p:nvPr/>
          </p:nvSpPr>
          <p:spPr>
            <a:xfrm>
              <a:off x="9246148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92" name="Google Shape;2892;p60"/>
            <p:cNvSpPr txBox="1"/>
            <p:nvPr/>
          </p:nvSpPr>
          <p:spPr>
            <a:xfrm>
              <a:off x="9246136" y="2804655"/>
              <a:ext cx="19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3" name="Google Shape;2893;p60"/>
          <p:cNvGrpSpPr/>
          <p:nvPr/>
        </p:nvGrpSpPr>
        <p:grpSpPr>
          <a:xfrm>
            <a:off x="2665512" y="2707513"/>
            <a:ext cx="3812986" cy="2016441"/>
            <a:chOff x="2867700" y="1790438"/>
            <a:chExt cx="3812986" cy="2016441"/>
          </a:xfrm>
        </p:grpSpPr>
        <p:sp>
          <p:nvSpPr>
            <p:cNvPr id="2894" name="Google Shape;2894;p60"/>
            <p:cNvSpPr/>
            <p:nvPr/>
          </p:nvSpPr>
          <p:spPr>
            <a:xfrm>
              <a:off x="3208110" y="1790438"/>
              <a:ext cx="3132167" cy="1869287"/>
            </a:xfrm>
            <a:custGeom>
              <a:rect b="b" l="l" r="r" t="t"/>
              <a:pathLst>
                <a:path extrusionOk="0" h="12284" w="20583">
                  <a:moveTo>
                    <a:pt x="1033" y="1"/>
                  </a:moveTo>
                  <a:cubicBezTo>
                    <a:pt x="465" y="1"/>
                    <a:pt x="1" y="464"/>
                    <a:pt x="1" y="1037"/>
                  </a:cubicBezTo>
                  <a:lnTo>
                    <a:pt x="1" y="12284"/>
                  </a:lnTo>
                  <a:lnTo>
                    <a:pt x="20582" y="12284"/>
                  </a:lnTo>
                  <a:lnTo>
                    <a:pt x="20582" y="1037"/>
                  </a:lnTo>
                  <a:cubicBezTo>
                    <a:pt x="20582" y="464"/>
                    <a:pt x="20119" y="1"/>
                    <a:pt x="19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60"/>
            <p:cNvSpPr/>
            <p:nvPr/>
          </p:nvSpPr>
          <p:spPr>
            <a:xfrm>
              <a:off x="2867700" y="3656989"/>
              <a:ext cx="3812986" cy="149890"/>
            </a:xfrm>
            <a:custGeom>
              <a:rect b="b" l="l" r="r" t="t"/>
              <a:pathLst>
                <a:path extrusionOk="0" h="985" w="25057">
                  <a:moveTo>
                    <a:pt x="1" y="0"/>
                  </a:moveTo>
                  <a:lnTo>
                    <a:pt x="1" y="408"/>
                  </a:lnTo>
                  <a:cubicBezTo>
                    <a:pt x="1" y="724"/>
                    <a:pt x="256" y="984"/>
                    <a:pt x="573" y="984"/>
                  </a:cubicBezTo>
                  <a:lnTo>
                    <a:pt x="24484" y="984"/>
                  </a:lnTo>
                  <a:cubicBezTo>
                    <a:pt x="24801" y="984"/>
                    <a:pt x="25057" y="724"/>
                    <a:pt x="25057" y="408"/>
                  </a:cubicBezTo>
                  <a:lnTo>
                    <a:pt x="250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60"/>
            <p:cNvSpPr/>
            <p:nvPr/>
          </p:nvSpPr>
          <p:spPr>
            <a:xfrm>
              <a:off x="3271565" y="1876264"/>
              <a:ext cx="3009972" cy="1719397"/>
            </a:xfrm>
            <a:custGeom>
              <a:rect b="b" l="l" r="r" t="t"/>
              <a:pathLst>
                <a:path extrusionOk="0" h="11299" w="19780">
                  <a:moveTo>
                    <a:pt x="668" y="0"/>
                  </a:moveTo>
                  <a:cubicBezTo>
                    <a:pt x="299" y="0"/>
                    <a:pt x="0" y="299"/>
                    <a:pt x="0" y="668"/>
                  </a:cubicBezTo>
                  <a:lnTo>
                    <a:pt x="0" y="11299"/>
                  </a:lnTo>
                  <a:lnTo>
                    <a:pt x="19780" y="11299"/>
                  </a:lnTo>
                  <a:lnTo>
                    <a:pt x="19780" y="668"/>
                  </a:lnTo>
                  <a:cubicBezTo>
                    <a:pt x="19780" y="299"/>
                    <a:pt x="19480" y="0"/>
                    <a:pt x="191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60"/>
            <p:cNvSpPr/>
            <p:nvPr/>
          </p:nvSpPr>
          <p:spPr>
            <a:xfrm>
              <a:off x="4431425" y="3656989"/>
              <a:ext cx="685689" cy="59499"/>
            </a:xfrm>
            <a:custGeom>
              <a:rect b="b" l="l" r="r" t="t"/>
              <a:pathLst>
                <a:path extrusionOk="0" h="391" w="4506">
                  <a:moveTo>
                    <a:pt x="0" y="0"/>
                  </a:moveTo>
                  <a:lnTo>
                    <a:pt x="0" y="78"/>
                  </a:lnTo>
                  <a:cubicBezTo>
                    <a:pt x="0" y="252"/>
                    <a:pt x="143" y="390"/>
                    <a:pt x="312" y="390"/>
                  </a:cubicBezTo>
                  <a:lnTo>
                    <a:pt x="4193" y="390"/>
                  </a:lnTo>
                  <a:cubicBezTo>
                    <a:pt x="4362" y="390"/>
                    <a:pt x="4505" y="252"/>
                    <a:pt x="4505" y="78"/>
                  </a:cubicBezTo>
                  <a:lnTo>
                    <a:pt x="4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60"/>
            <p:cNvSpPr/>
            <p:nvPr/>
          </p:nvSpPr>
          <p:spPr>
            <a:xfrm>
              <a:off x="3351913" y="1975176"/>
              <a:ext cx="2833300" cy="1538768"/>
            </a:xfrm>
            <a:custGeom>
              <a:rect b="b" l="l" r="r" t="t"/>
              <a:pathLst>
                <a:path extrusionOk="0" h="10112" w="18619">
                  <a:moveTo>
                    <a:pt x="1" y="1"/>
                  </a:moveTo>
                  <a:lnTo>
                    <a:pt x="1" y="10111"/>
                  </a:lnTo>
                  <a:lnTo>
                    <a:pt x="18619" y="10111"/>
                  </a:lnTo>
                  <a:lnTo>
                    <a:pt x="186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60"/>
            <p:cNvSpPr/>
            <p:nvPr/>
          </p:nvSpPr>
          <p:spPr>
            <a:xfrm>
              <a:off x="3530107" y="2375695"/>
              <a:ext cx="681733" cy="955491"/>
            </a:xfrm>
            <a:custGeom>
              <a:rect b="b" l="l" r="r" t="t"/>
              <a:pathLst>
                <a:path extrusionOk="0" h="6279" w="4480">
                  <a:moveTo>
                    <a:pt x="395" y="0"/>
                  </a:moveTo>
                  <a:cubicBezTo>
                    <a:pt x="178" y="0"/>
                    <a:pt x="1" y="178"/>
                    <a:pt x="1" y="395"/>
                  </a:cubicBezTo>
                  <a:lnTo>
                    <a:pt x="1" y="5884"/>
                  </a:lnTo>
                  <a:cubicBezTo>
                    <a:pt x="1" y="6101"/>
                    <a:pt x="178" y="6278"/>
                    <a:pt x="395" y="6278"/>
                  </a:cubicBezTo>
                  <a:lnTo>
                    <a:pt x="4089" y="6278"/>
                  </a:lnTo>
                  <a:cubicBezTo>
                    <a:pt x="4306" y="6278"/>
                    <a:pt x="4479" y="6101"/>
                    <a:pt x="4479" y="5884"/>
                  </a:cubicBezTo>
                  <a:lnTo>
                    <a:pt x="4479" y="395"/>
                  </a:lnTo>
                  <a:cubicBezTo>
                    <a:pt x="4479" y="178"/>
                    <a:pt x="4306" y="0"/>
                    <a:pt x="408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60"/>
            <p:cNvSpPr/>
            <p:nvPr/>
          </p:nvSpPr>
          <p:spPr>
            <a:xfrm>
              <a:off x="4021015" y="2576867"/>
              <a:ext cx="106977" cy="650690"/>
            </a:xfrm>
            <a:custGeom>
              <a:rect b="b" l="l" r="r" t="t"/>
              <a:pathLst>
                <a:path extrusionOk="0" h="4276" w="703">
                  <a:moveTo>
                    <a:pt x="495" y="1"/>
                  </a:moveTo>
                  <a:cubicBezTo>
                    <a:pt x="447" y="53"/>
                    <a:pt x="382" y="122"/>
                    <a:pt x="326" y="209"/>
                  </a:cubicBezTo>
                  <a:cubicBezTo>
                    <a:pt x="0" y="699"/>
                    <a:pt x="26" y="1158"/>
                    <a:pt x="26" y="1158"/>
                  </a:cubicBezTo>
                  <a:lnTo>
                    <a:pt x="321" y="4276"/>
                  </a:lnTo>
                  <a:lnTo>
                    <a:pt x="703" y="4232"/>
                  </a:lnTo>
                  <a:cubicBezTo>
                    <a:pt x="703" y="4232"/>
                    <a:pt x="616" y="161"/>
                    <a:pt x="503" y="14"/>
                  </a:cubicBezTo>
                  <a:cubicBezTo>
                    <a:pt x="503" y="9"/>
                    <a:pt x="499" y="5"/>
                    <a:pt x="4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60"/>
            <p:cNvSpPr/>
            <p:nvPr/>
          </p:nvSpPr>
          <p:spPr>
            <a:xfrm>
              <a:off x="3883756" y="2516911"/>
              <a:ext cx="124934" cy="87956"/>
            </a:xfrm>
            <a:custGeom>
              <a:rect b="b" l="l" r="r" t="t"/>
              <a:pathLst>
                <a:path extrusionOk="0" h="578" w="821">
                  <a:moveTo>
                    <a:pt x="712" y="0"/>
                  </a:moveTo>
                  <a:cubicBezTo>
                    <a:pt x="603" y="390"/>
                    <a:pt x="260" y="452"/>
                    <a:pt x="48" y="452"/>
                  </a:cubicBezTo>
                  <a:cubicBezTo>
                    <a:pt x="31" y="452"/>
                    <a:pt x="15" y="452"/>
                    <a:pt x="1" y="451"/>
                  </a:cubicBezTo>
                  <a:lnTo>
                    <a:pt x="1" y="577"/>
                  </a:lnTo>
                  <a:cubicBezTo>
                    <a:pt x="15" y="577"/>
                    <a:pt x="28" y="578"/>
                    <a:pt x="42" y="578"/>
                  </a:cubicBezTo>
                  <a:cubicBezTo>
                    <a:pt x="372" y="578"/>
                    <a:pt x="569" y="428"/>
                    <a:pt x="677" y="299"/>
                  </a:cubicBezTo>
                  <a:cubicBezTo>
                    <a:pt x="755" y="204"/>
                    <a:pt x="803" y="109"/>
                    <a:pt x="820" y="52"/>
                  </a:cubicBezTo>
                  <a:cubicBezTo>
                    <a:pt x="755" y="17"/>
                    <a:pt x="712" y="0"/>
                    <a:pt x="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60"/>
            <p:cNvSpPr/>
            <p:nvPr/>
          </p:nvSpPr>
          <p:spPr>
            <a:xfrm>
              <a:off x="3888321" y="2524824"/>
              <a:ext cx="209389" cy="597125"/>
            </a:xfrm>
            <a:custGeom>
              <a:rect b="b" l="l" r="r" t="t"/>
              <a:pathLst>
                <a:path extrusionOk="0" h="3924" w="1376">
                  <a:moveTo>
                    <a:pt x="790" y="0"/>
                  </a:moveTo>
                  <a:cubicBezTo>
                    <a:pt x="768" y="57"/>
                    <a:pt x="712" y="148"/>
                    <a:pt x="634" y="243"/>
                  </a:cubicBezTo>
                  <a:cubicBezTo>
                    <a:pt x="526" y="373"/>
                    <a:pt x="352" y="516"/>
                    <a:pt x="23" y="516"/>
                  </a:cubicBezTo>
                  <a:cubicBezTo>
                    <a:pt x="18" y="516"/>
                    <a:pt x="5" y="520"/>
                    <a:pt x="1" y="520"/>
                  </a:cubicBezTo>
                  <a:lnTo>
                    <a:pt x="83" y="3924"/>
                  </a:lnTo>
                  <a:lnTo>
                    <a:pt x="985" y="3894"/>
                  </a:lnTo>
                  <a:cubicBezTo>
                    <a:pt x="985" y="3894"/>
                    <a:pt x="987" y="3895"/>
                    <a:pt x="989" y="3895"/>
                  </a:cubicBezTo>
                  <a:cubicBezTo>
                    <a:pt x="1002" y="3895"/>
                    <a:pt x="1036" y="3845"/>
                    <a:pt x="933" y="3196"/>
                  </a:cubicBezTo>
                  <a:cubicBezTo>
                    <a:pt x="812" y="2424"/>
                    <a:pt x="907" y="1470"/>
                    <a:pt x="907" y="1470"/>
                  </a:cubicBezTo>
                  <a:cubicBezTo>
                    <a:pt x="916" y="1058"/>
                    <a:pt x="1072" y="746"/>
                    <a:pt x="1202" y="559"/>
                  </a:cubicBezTo>
                  <a:cubicBezTo>
                    <a:pt x="1263" y="473"/>
                    <a:pt x="1323" y="403"/>
                    <a:pt x="1375" y="351"/>
                  </a:cubicBezTo>
                  <a:cubicBezTo>
                    <a:pt x="1276" y="243"/>
                    <a:pt x="959" y="83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60"/>
            <p:cNvSpPr/>
            <p:nvPr/>
          </p:nvSpPr>
          <p:spPr>
            <a:xfrm>
              <a:off x="3624454" y="2577628"/>
              <a:ext cx="107129" cy="649929"/>
            </a:xfrm>
            <a:custGeom>
              <a:rect b="b" l="l" r="r" t="t"/>
              <a:pathLst>
                <a:path extrusionOk="0" h="4271" w="704">
                  <a:moveTo>
                    <a:pt x="209" y="0"/>
                  </a:moveTo>
                  <a:cubicBezTo>
                    <a:pt x="204" y="4"/>
                    <a:pt x="200" y="4"/>
                    <a:pt x="200" y="9"/>
                  </a:cubicBezTo>
                  <a:cubicBezTo>
                    <a:pt x="83" y="156"/>
                    <a:pt x="1" y="4227"/>
                    <a:pt x="1" y="4227"/>
                  </a:cubicBezTo>
                  <a:lnTo>
                    <a:pt x="382" y="4271"/>
                  </a:lnTo>
                  <a:lnTo>
                    <a:pt x="677" y="1153"/>
                  </a:lnTo>
                  <a:cubicBezTo>
                    <a:pt x="677" y="1153"/>
                    <a:pt x="703" y="694"/>
                    <a:pt x="378" y="208"/>
                  </a:cubicBezTo>
                  <a:cubicBezTo>
                    <a:pt x="317" y="117"/>
                    <a:pt x="256" y="52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60"/>
            <p:cNvSpPr/>
            <p:nvPr/>
          </p:nvSpPr>
          <p:spPr>
            <a:xfrm>
              <a:off x="3655497" y="2524063"/>
              <a:ext cx="226433" cy="597886"/>
            </a:xfrm>
            <a:custGeom>
              <a:rect b="b" l="l" r="r" t="t"/>
              <a:pathLst>
                <a:path extrusionOk="0" h="3929" w="1488">
                  <a:moveTo>
                    <a:pt x="586" y="1"/>
                  </a:moveTo>
                  <a:cubicBezTo>
                    <a:pt x="417" y="88"/>
                    <a:pt x="100" y="248"/>
                    <a:pt x="0" y="356"/>
                  </a:cubicBezTo>
                  <a:cubicBezTo>
                    <a:pt x="52" y="408"/>
                    <a:pt x="113" y="478"/>
                    <a:pt x="170" y="564"/>
                  </a:cubicBezTo>
                  <a:cubicBezTo>
                    <a:pt x="304" y="751"/>
                    <a:pt x="456" y="1063"/>
                    <a:pt x="469" y="1475"/>
                  </a:cubicBezTo>
                  <a:cubicBezTo>
                    <a:pt x="469" y="1475"/>
                    <a:pt x="564" y="2429"/>
                    <a:pt x="443" y="3201"/>
                  </a:cubicBezTo>
                  <a:cubicBezTo>
                    <a:pt x="336" y="3850"/>
                    <a:pt x="370" y="3900"/>
                    <a:pt x="382" y="3900"/>
                  </a:cubicBezTo>
                  <a:cubicBezTo>
                    <a:pt x="385" y="3900"/>
                    <a:pt x="386" y="3899"/>
                    <a:pt x="386" y="3899"/>
                  </a:cubicBezTo>
                  <a:lnTo>
                    <a:pt x="1488" y="3929"/>
                  </a:lnTo>
                  <a:lnTo>
                    <a:pt x="1488" y="3929"/>
                  </a:lnTo>
                  <a:lnTo>
                    <a:pt x="1423" y="517"/>
                  </a:lnTo>
                  <a:lnTo>
                    <a:pt x="1353" y="517"/>
                  </a:lnTo>
                  <a:cubicBezTo>
                    <a:pt x="1024" y="517"/>
                    <a:pt x="846" y="374"/>
                    <a:pt x="737" y="244"/>
                  </a:cubicBezTo>
                  <a:cubicBezTo>
                    <a:pt x="659" y="148"/>
                    <a:pt x="612" y="62"/>
                    <a:pt x="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60"/>
            <p:cNvSpPr/>
            <p:nvPr/>
          </p:nvSpPr>
          <p:spPr>
            <a:xfrm>
              <a:off x="3743909" y="2516911"/>
              <a:ext cx="128738" cy="88108"/>
            </a:xfrm>
            <a:custGeom>
              <a:rect b="b" l="l" r="r" t="t"/>
              <a:pathLst>
                <a:path extrusionOk="0" h="579" w="846">
                  <a:moveTo>
                    <a:pt x="113" y="0"/>
                  </a:moveTo>
                  <a:cubicBezTo>
                    <a:pt x="113" y="0"/>
                    <a:pt x="70" y="17"/>
                    <a:pt x="0" y="52"/>
                  </a:cubicBezTo>
                  <a:cubicBezTo>
                    <a:pt x="22" y="109"/>
                    <a:pt x="65" y="204"/>
                    <a:pt x="143" y="299"/>
                  </a:cubicBezTo>
                  <a:cubicBezTo>
                    <a:pt x="251" y="427"/>
                    <a:pt x="467" y="578"/>
                    <a:pt x="793" y="578"/>
                  </a:cubicBezTo>
                  <a:cubicBezTo>
                    <a:pt x="810" y="578"/>
                    <a:pt x="828" y="578"/>
                    <a:pt x="846" y="577"/>
                  </a:cubicBezTo>
                  <a:lnTo>
                    <a:pt x="833" y="451"/>
                  </a:lnTo>
                  <a:cubicBezTo>
                    <a:pt x="818" y="452"/>
                    <a:pt x="803" y="452"/>
                    <a:pt x="786" y="452"/>
                  </a:cubicBezTo>
                  <a:cubicBezTo>
                    <a:pt x="576" y="452"/>
                    <a:pt x="222" y="39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60"/>
            <p:cNvSpPr/>
            <p:nvPr/>
          </p:nvSpPr>
          <p:spPr>
            <a:xfrm>
              <a:off x="3870517" y="2585236"/>
              <a:ext cx="31195" cy="537473"/>
            </a:xfrm>
            <a:custGeom>
              <a:rect b="b" l="l" r="r" t="t"/>
              <a:pathLst>
                <a:path extrusionOk="0" h="3532" w="205">
                  <a:moveTo>
                    <a:pt x="60" y="0"/>
                  </a:moveTo>
                  <a:cubicBezTo>
                    <a:pt x="43" y="0"/>
                    <a:pt x="23" y="1"/>
                    <a:pt x="1" y="2"/>
                  </a:cubicBezTo>
                  <a:lnTo>
                    <a:pt x="62" y="3527"/>
                  </a:lnTo>
                  <a:lnTo>
                    <a:pt x="96" y="3531"/>
                  </a:lnTo>
                  <a:lnTo>
                    <a:pt x="205" y="3527"/>
                  </a:lnTo>
                  <a:lnTo>
                    <a:pt x="122" y="136"/>
                  </a:lnTo>
                  <a:lnTo>
                    <a:pt x="118" y="2"/>
                  </a:lnTo>
                  <a:cubicBezTo>
                    <a:pt x="118" y="2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60"/>
            <p:cNvSpPr/>
            <p:nvPr/>
          </p:nvSpPr>
          <p:spPr>
            <a:xfrm>
              <a:off x="3609236" y="3256470"/>
              <a:ext cx="502930" cy="159172"/>
            </a:xfrm>
            <a:custGeom>
              <a:rect b="b" l="l" r="r" t="t"/>
              <a:pathLst>
                <a:path extrusionOk="0" h="1046" w="3305">
                  <a:moveTo>
                    <a:pt x="526" y="0"/>
                  </a:moveTo>
                  <a:cubicBezTo>
                    <a:pt x="235" y="0"/>
                    <a:pt x="1" y="235"/>
                    <a:pt x="1" y="525"/>
                  </a:cubicBezTo>
                  <a:cubicBezTo>
                    <a:pt x="1" y="811"/>
                    <a:pt x="235" y="1045"/>
                    <a:pt x="526" y="1045"/>
                  </a:cubicBezTo>
                  <a:lnTo>
                    <a:pt x="2780" y="1045"/>
                  </a:lnTo>
                  <a:cubicBezTo>
                    <a:pt x="3071" y="1045"/>
                    <a:pt x="3305" y="811"/>
                    <a:pt x="3305" y="525"/>
                  </a:cubicBezTo>
                  <a:cubicBezTo>
                    <a:pt x="3305" y="235"/>
                    <a:pt x="3071" y="0"/>
                    <a:pt x="2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60"/>
            <p:cNvSpPr/>
            <p:nvPr/>
          </p:nvSpPr>
          <p:spPr>
            <a:xfrm>
              <a:off x="3754409" y="3296035"/>
              <a:ext cx="62239" cy="77304"/>
            </a:xfrm>
            <a:custGeom>
              <a:rect b="b" l="l" r="r" t="t"/>
              <a:pathLst>
                <a:path extrusionOk="0" h="508" w="409">
                  <a:moveTo>
                    <a:pt x="209" y="100"/>
                  </a:moveTo>
                  <a:cubicBezTo>
                    <a:pt x="226" y="100"/>
                    <a:pt x="244" y="105"/>
                    <a:pt x="252" y="113"/>
                  </a:cubicBezTo>
                  <a:cubicBezTo>
                    <a:pt x="265" y="122"/>
                    <a:pt x="270" y="139"/>
                    <a:pt x="270" y="152"/>
                  </a:cubicBezTo>
                  <a:cubicBezTo>
                    <a:pt x="270" y="170"/>
                    <a:pt x="265" y="183"/>
                    <a:pt x="252" y="196"/>
                  </a:cubicBezTo>
                  <a:cubicBezTo>
                    <a:pt x="244" y="204"/>
                    <a:pt x="226" y="209"/>
                    <a:pt x="209" y="209"/>
                  </a:cubicBezTo>
                  <a:lnTo>
                    <a:pt x="127" y="209"/>
                  </a:lnTo>
                  <a:lnTo>
                    <a:pt x="127" y="100"/>
                  </a:lnTo>
                  <a:close/>
                  <a:moveTo>
                    <a:pt x="218" y="295"/>
                  </a:moveTo>
                  <a:cubicBezTo>
                    <a:pt x="235" y="295"/>
                    <a:pt x="252" y="304"/>
                    <a:pt x="265" y="313"/>
                  </a:cubicBezTo>
                  <a:cubicBezTo>
                    <a:pt x="278" y="321"/>
                    <a:pt x="283" y="334"/>
                    <a:pt x="283" y="356"/>
                  </a:cubicBezTo>
                  <a:cubicBezTo>
                    <a:pt x="283" y="373"/>
                    <a:pt x="278" y="386"/>
                    <a:pt x="265" y="395"/>
                  </a:cubicBezTo>
                  <a:cubicBezTo>
                    <a:pt x="252" y="404"/>
                    <a:pt x="239" y="408"/>
                    <a:pt x="218" y="408"/>
                  </a:cubicBezTo>
                  <a:lnTo>
                    <a:pt x="127" y="408"/>
                  </a:lnTo>
                  <a:lnTo>
                    <a:pt x="127" y="295"/>
                  </a:lnTo>
                  <a:close/>
                  <a:moveTo>
                    <a:pt x="1" y="1"/>
                  </a:moveTo>
                  <a:lnTo>
                    <a:pt x="1" y="508"/>
                  </a:lnTo>
                  <a:lnTo>
                    <a:pt x="239" y="508"/>
                  </a:lnTo>
                  <a:cubicBezTo>
                    <a:pt x="291" y="508"/>
                    <a:pt x="335" y="495"/>
                    <a:pt x="365" y="473"/>
                  </a:cubicBezTo>
                  <a:cubicBezTo>
                    <a:pt x="391" y="447"/>
                    <a:pt x="408" y="412"/>
                    <a:pt x="408" y="369"/>
                  </a:cubicBezTo>
                  <a:cubicBezTo>
                    <a:pt x="408" y="343"/>
                    <a:pt x="400" y="317"/>
                    <a:pt x="382" y="291"/>
                  </a:cubicBezTo>
                  <a:cubicBezTo>
                    <a:pt x="365" y="269"/>
                    <a:pt x="339" y="256"/>
                    <a:pt x="309" y="248"/>
                  </a:cubicBezTo>
                  <a:cubicBezTo>
                    <a:pt x="335" y="239"/>
                    <a:pt x="356" y="226"/>
                    <a:pt x="374" y="209"/>
                  </a:cubicBezTo>
                  <a:cubicBezTo>
                    <a:pt x="387" y="187"/>
                    <a:pt x="395" y="165"/>
                    <a:pt x="395" y="135"/>
                  </a:cubicBezTo>
                  <a:cubicBezTo>
                    <a:pt x="395" y="92"/>
                    <a:pt x="382" y="61"/>
                    <a:pt x="352" y="40"/>
                  </a:cubicBezTo>
                  <a:cubicBezTo>
                    <a:pt x="322" y="14"/>
                    <a:pt x="283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60"/>
            <p:cNvSpPr/>
            <p:nvPr/>
          </p:nvSpPr>
          <p:spPr>
            <a:xfrm>
              <a:off x="3826995" y="3296035"/>
              <a:ext cx="64825" cy="78064"/>
            </a:xfrm>
            <a:custGeom>
              <a:rect b="b" l="l" r="r" t="t"/>
              <a:pathLst>
                <a:path extrusionOk="0" h="513" w="426">
                  <a:moveTo>
                    <a:pt x="1" y="1"/>
                  </a:moveTo>
                  <a:lnTo>
                    <a:pt x="1" y="304"/>
                  </a:lnTo>
                  <a:cubicBezTo>
                    <a:pt x="1" y="347"/>
                    <a:pt x="9" y="386"/>
                    <a:pt x="27" y="421"/>
                  </a:cubicBezTo>
                  <a:cubicBezTo>
                    <a:pt x="48" y="452"/>
                    <a:pt x="70" y="473"/>
                    <a:pt x="105" y="491"/>
                  </a:cubicBezTo>
                  <a:cubicBezTo>
                    <a:pt x="135" y="504"/>
                    <a:pt x="170" y="512"/>
                    <a:pt x="209" y="512"/>
                  </a:cubicBezTo>
                  <a:cubicBezTo>
                    <a:pt x="252" y="512"/>
                    <a:pt x="287" y="504"/>
                    <a:pt x="322" y="491"/>
                  </a:cubicBezTo>
                  <a:cubicBezTo>
                    <a:pt x="352" y="473"/>
                    <a:pt x="378" y="452"/>
                    <a:pt x="400" y="417"/>
                  </a:cubicBezTo>
                  <a:cubicBezTo>
                    <a:pt x="417" y="386"/>
                    <a:pt x="426" y="347"/>
                    <a:pt x="426" y="304"/>
                  </a:cubicBezTo>
                  <a:lnTo>
                    <a:pt x="426" y="1"/>
                  </a:lnTo>
                  <a:lnTo>
                    <a:pt x="304" y="1"/>
                  </a:lnTo>
                  <a:lnTo>
                    <a:pt x="304" y="304"/>
                  </a:lnTo>
                  <a:cubicBezTo>
                    <a:pt x="304" y="334"/>
                    <a:pt x="296" y="360"/>
                    <a:pt x="278" y="373"/>
                  </a:cubicBezTo>
                  <a:cubicBezTo>
                    <a:pt x="265" y="391"/>
                    <a:pt x="244" y="399"/>
                    <a:pt x="213" y="399"/>
                  </a:cubicBezTo>
                  <a:cubicBezTo>
                    <a:pt x="183" y="399"/>
                    <a:pt x="161" y="391"/>
                    <a:pt x="148" y="373"/>
                  </a:cubicBezTo>
                  <a:cubicBezTo>
                    <a:pt x="131" y="360"/>
                    <a:pt x="126" y="334"/>
                    <a:pt x="126" y="304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60"/>
            <p:cNvSpPr/>
            <p:nvPr/>
          </p:nvSpPr>
          <p:spPr>
            <a:xfrm>
              <a:off x="3898973" y="3296035"/>
              <a:ext cx="72738" cy="77304"/>
            </a:xfrm>
            <a:custGeom>
              <a:rect b="b" l="l" r="r" t="t"/>
              <a:pathLst>
                <a:path extrusionOk="0" h="508" w="478">
                  <a:moveTo>
                    <a:pt x="0" y="1"/>
                  </a:moveTo>
                  <a:lnTo>
                    <a:pt x="178" y="343"/>
                  </a:lnTo>
                  <a:lnTo>
                    <a:pt x="178" y="508"/>
                  </a:lnTo>
                  <a:lnTo>
                    <a:pt x="299" y="508"/>
                  </a:lnTo>
                  <a:lnTo>
                    <a:pt x="299" y="343"/>
                  </a:lnTo>
                  <a:lnTo>
                    <a:pt x="477" y="1"/>
                  </a:lnTo>
                  <a:lnTo>
                    <a:pt x="338" y="1"/>
                  </a:lnTo>
                  <a:lnTo>
                    <a:pt x="239" y="213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60"/>
            <p:cNvSpPr/>
            <p:nvPr/>
          </p:nvSpPr>
          <p:spPr>
            <a:xfrm>
              <a:off x="4418794" y="2375695"/>
              <a:ext cx="681733" cy="955491"/>
            </a:xfrm>
            <a:custGeom>
              <a:rect b="b" l="l" r="r" t="t"/>
              <a:pathLst>
                <a:path extrusionOk="0" h="6279" w="4480">
                  <a:moveTo>
                    <a:pt x="395" y="0"/>
                  </a:moveTo>
                  <a:cubicBezTo>
                    <a:pt x="179" y="0"/>
                    <a:pt x="1" y="178"/>
                    <a:pt x="1" y="395"/>
                  </a:cubicBezTo>
                  <a:lnTo>
                    <a:pt x="1" y="5884"/>
                  </a:lnTo>
                  <a:cubicBezTo>
                    <a:pt x="1" y="6101"/>
                    <a:pt x="179" y="6278"/>
                    <a:pt x="395" y="6278"/>
                  </a:cubicBezTo>
                  <a:lnTo>
                    <a:pt x="4085" y="6278"/>
                  </a:lnTo>
                  <a:cubicBezTo>
                    <a:pt x="4302" y="6278"/>
                    <a:pt x="4480" y="6101"/>
                    <a:pt x="4480" y="5884"/>
                  </a:cubicBezTo>
                  <a:lnTo>
                    <a:pt x="4480" y="395"/>
                  </a:lnTo>
                  <a:cubicBezTo>
                    <a:pt x="4480" y="178"/>
                    <a:pt x="4302" y="0"/>
                    <a:pt x="408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60"/>
            <p:cNvSpPr/>
            <p:nvPr/>
          </p:nvSpPr>
          <p:spPr>
            <a:xfrm>
              <a:off x="4505228" y="2626780"/>
              <a:ext cx="507495" cy="382409"/>
            </a:xfrm>
            <a:custGeom>
              <a:rect b="b" l="l" r="r" t="t"/>
              <a:pathLst>
                <a:path extrusionOk="0" h="2513" w="3335">
                  <a:moveTo>
                    <a:pt x="2864" y="0"/>
                  </a:moveTo>
                  <a:cubicBezTo>
                    <a:pt x="2860" y="0"/>
                    <a:pt x="2856" y="2"/>
                    <a:pt x="2854" y="7"/>
                  </a:cubicBezTo>
                  <a:cubicBezTo>
                    <a:pt x="2732" y="163"/>
                    <a:pt x="1518" y="1723"/>
                    <a:pt x="1197" y="1836"/>
                  </a:cubicBezTo>
                  <a:cubicBezTo>
                    <a:pt x="1197" y="1836"/>
                    <a:pt x="1154" y="1862"/>
                    <a:pt x="1089" y="1880"/>
                  </a:cubicBezTo>
                  <a:cubicBezTo>
                    <a:pt x="1056" y="1891"/>
                    <a:pt x="1016" y="1899"/>
                    <a:pt x="972" y="1899"/>
                  </a:cubicBezTo>
                  <a:cubicBezTo>
                    <a:pt x="879" y="1899"/>
                    <a:pt x="773" y="1858"/>
                    <a:pt x="699" y="1710"/>
                  </a:cubicBezTo>
                  <a:cubicBezTo>
                    <a:pt x="687" y="1689"/>
                    <a:pt x="664" y="1677"/>
                    <a:pt x="640" y="1677"/>
                  </a:cubicBezTo>
                  <a:cubicBezTo>
                    <a:pt x="629" y="1677"/>
                    <a:pt x="618" y="1679"/>
                    <a:pt x="608" y="1684"/>
                  </a:cubicBezTo>
                  <a:cubicBezTo>
                    <a:pt x="443" y="1780"/>
                    <a:pt x="1" y="2062"/>
                    <a:pt x="1" y="2322"/>
                  </a:cubicBezTo>
                  <a:cubicBezTo>
                    <a:pt x="1" y="2322"/>
                    <a:pt x="123" y="2512"/>
                    <a:pt x="806" y="2512"/>
                  </a:cubicBezTo>
                  <a:cubicBezTo>
                    <a:pt x="1015" y="2512"/>
                    <a:pt x="1277" y="2494"/>
                    <a:pt x="1605" y="2448"/>
                  </a:cubicBezTo>
                  <a:cubicBezTo>
                    <a:pt x="2281" y="1563"/>
                    <a:pt x="2277" y="1563"/>
                    <a:pt x="2351" y="1489"/>
                  </a:cubicBezTo>
                  <a:cubicBezTo>
                    <a:pt x="2498" y="1378"/>
                    <a:pt x="2589" y="1342"/>
                    <a:pt x="2645" y="1342"/>
                  </a:cubicBezTo>
                  <a:cubicBezTo>
                    <a:pt x="2747" y="1342"/>
                    <a:pt x="2737" y="1459"/>
                    <a:pt x="2737" y="1459"/>
                  </a:cubicBezTo>
                  <a:lnTo>
                    <a:pt x="2750" y="2504"/>
                  </a:lnTo>
                  <a:lnTo>
                    <a:pt x="2936" y="2491"/>
                  </a:lnTo>
                  <a:cubicBezTo>
                    <a:pt x="2910" y="1715"/>
                    <a:pt x="3240" y="913"/>
                    <a:pt x="3248" y="908"/>
                  </a:cubicBezTo>
                  <a:cubicBezTo>
                    <a:pt x="3248" y="908"/>
                    <a:pt x="3335" y="731"/>
                    <a:pt x="3296" y="705"/>
                  </a:cubicBezTo>
                  <a:lnTo>
                    <a:pt x="3261" y="679"/>
                  </a:lnTo>
                  <a:cubicBezTo>
                    <a:pt x="3261" y="679"/>
                    <a:pt x="2702" y="969"/>
                    <a:pt x="2333" y="1268"/>
                  </a:cubicBezTo>
                  <a:cubicBezTo>
                    <a:pt x="2372" y="1103"/>
                    <a:pt x="2451" y="856"/>
                    <a:pt x="3001" y="241"/>
                  </a:cubicBezTo>
                  <a:cubicBezTo>
                    <a:pt x="3001" y="236"/>
                    <a:pt x="3005" y="232"/>
                    <a:pt x="3001" y="228"/>
                  </a:cubicBezTo>
                  <a:lnTo>
                    <a:pt x="2871" y="7"/>
                  </a:lnTo>
                  <a:cubicBezTo>
                    <a:pt x="2871" y="2"/>
                    <a:pt x="2868" y="0"/>
                    <a:pt x="2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60"/>
            <p:cNvSpPr/>
            <p:nvPr/>
          </p:nvSpPr>
          <p:spPr>
            <a:xfrm>
              <a:off x="4502033" y="3256470"/>
              <a:ext cx="502169" cy="159172"/>
            </a:xfrm>
            <a:custGeom>
              <a:rect b="b" l="l" r="r" t="t"/>
              <a:pathLst>
                <a:path extrusionOk="0" h="1046" w="3300">
                  <a:moveTo>
                    <a:pt x="520" y="0"/>
                  </a:moveTo>
                  <a:cubicBezTo>
                    <a:pt x="234" y="0"/>
                    <a:pt x="0" y="235"/>
                    <a:pt x="0" y="525"/>
                  </a:cubicBezTo>
                  <a:cubicBezTo>
                    <a:pt x="0" y="811"/>
                    <a:pt x="234" y="1045"/>
                    <a:pt x="520" y="1045"/>
                  </a:cubicBezTo>
                  <a:lnTo>
                    <a:pt x="2779" y="1045"/>
                  </a:lnTo>
                  <a:cubicBezTo>
                    <a:pt x="3065" y="1045"/>
                    <a:pt x="3300" y="811"/>
                    <a:pt x="3300" y="525"/>
                  </a:cubicBezTo>
                  <a:cubicBezTo>
                    <a:pt x="3300" y="235"/>
                    <a:pt x="3065" y="0"/>
                    <a:pt x="2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60"/>
            <p:cNvSpPr/>
            <p:nvPr/>
          </p:nvSpPr>
          <p:spPr>
            <a:xfrm>
              <a:off x="4647205" y="3296035"/>
              <a:ext cx="61478" cy="77304"/>
            </a:xfrm>
            <a:custGeom>
              <a:rect b="b" l="l" r="r" t="t"/>
              <a:pathLst>
                <a:path extrusionOk="0" h="508" w="404">
                  <a:moveTo>
                    <a:pt x="204" y="100"/>
                  </a:moveTo>
                  <a:cubicBezTo>
                    <a:pt x="225" y="100"/>
                    <a:pt x="238" y="105"/>
                    <a:pt x="251" y="113"/>
                  </a:cubicBezTo>
                  <a:cubicBezTo>
                    <a:pt x="260" y="122"/>
                    <a:pt x="269" y="139"/>
                    <a:pt x="269" y="152"/>
                  </a:cubicBezTo>
                  <a:cubicBezTo>
                    <a:pt x="269" y="170"/>
                    <a:pt x="260" y="183"/>
                    <a:pt x="251" y="196"/>
                  </a:cubicBezTo>
                  <a:cubicBezTo>
                    <a:pt x="238" y="204"/>
                    <a:pt x="225" y="209"/>
                    <a:pt x="204" y="209"/>
                  </a:cubicBezTo>
                  <a:lnTo>
                    <a:pt x="121" y="209"/>
                  </a:lnTo>
                  <a:lnTo>
                    <a:pt x="121" y="100"/>
                  </a:lnTo>
                  <a:close/>
                  <a:moveTo>
                    <a:pt x="212" y="295"/>
                  </a:moveTo>
                  <a:cubicBezTo>
                    <a:pt x="234" y="295"/>
                    <a:pt x="251" y="304"/>
                    <a:pt x="260" y="313"/>
                  </a:cubicBezTo>
                  <a:cubicBezTo>
                    <a:pt x="273" y="321"/>
                    <a:pt x="277" y="334"/>
                    <a:pt x="277" y="356"/>
                  </a:cubicBezTo>
                  <a:cubicBezTo>
                    <a:pt x="277" y="373"/>
                    <a:pt x="273" y="386"/>
                    <a:pt x="260" y="395"/>
                  </a:cubicBezTo>
                  <a:cubicBezTo>
                    <a:pt x="251" y="404"/>
                    <a:pt x="234" y="408"/>
                    <a:pt x="212" y="408"/>
                  </a:cubicBezTo>
                  <a:lnTo>
                    <a:pt x="121" y="408"/>
                  </a:lnTo>
                  <a:lnTo>
                    <a:pt x="121" y="295"/>
                  </a:lnTo>
                  <a:close/>
                  <a:moveTo>
                    <a:pt x="0" y="1"/>
                  </a:moveTo>
                  <a:lnTo>
                    <a:pt x="0" y="508"/>
                  </a:lnTo>
                  <a:lnTo>
                    <a:pt x="234" y="508"/>
                  </a:lnTo>
                  <a:cubicBezTo>
                    <a:pt x="290" y="508"/>
                    <a:pt x="330" y="495"/>
                    <a:pt x="360" y="473"/>
                  </a:cubicBezTo>
                  <a:cubicBezTo>
                    <a:pt x="390" y="447"/>
                    <a:pt x="403" y="412"/>
                    <a:pt x="403" y="369"/>
                  </a:cubicBezTo>
                  <a:cubicBezTo>
                    <a:pt x="403" y="343"/>
                    <a:pt x="395" y="317"/>
                    <a:pt x="377" y="291"/>
                  </a:cubicBezTo>
                  <a:cubicBezTo>
                    <a:pt x="360" y="269"/>
                    <a:pt x="338" y="256"/>
                    <a:pt x="308" y="248"/>
                  </a:cubicBezTo>
                  <a:cubicBezTo>
                    <a:pt x="334" y="239"/>
                    <a:pt x="356" y="226"/>
                    <a:pt x="369" y="209"/>
                  </a:cubicBezTo>
                  <a:cubicBezTo>
                    <a:pt x="386" y="187"/>
                    <a:pt x="395" y="165"/>
                    <a:pt x="395" y="135"/>
                  </a:cubicBezTo>
                  <a:cubicBezTo>
                    <a:pt x="395" y="92"/>
                    <a:pt x="377" y="61"/>
                    <a:pt x="351" y="40"/>
                  </a:cubicBezTo>
                  <a:cubicBezTo>
                    <a:pt x="321" y="14"/>
                    <a:pt x="27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60"/>
            <p:cNvSpPr/>
            <p:nvPr/>
          </p:nvSpPr>
          <p:spPr>
            <a:xfrm>
              <a:off x="4719031" y="3296035"/>
              <a:ext cx="65434" cy="78064"/>
            </a:xfrm>
            <a:custGeom>
              <a:rect b="b" l="l" r="r" t="t"/>
              <a:pathLst>
                <a:path extrusionOk="0" h="513" w="430">
                  <a:moveTo>
                    <a:pt x="1" y="1"/>
                  </a:moveTo>
                  <a:lnTo>
                    <a:pt x="1" y="304"/>
                  </a:lnTo>
                  <a:cubicBezTo>
                    <a:pt x="1" y="347"/>
                    <a:pt x="14" y="386"/>
                    <a:pt x="31" y="421"/>
                  </a:cubicBezTo>
                  <a:cubicBezTo>
                    <a:pt x="48" y="452"/>
                    <a:pt x="74" y="473"/>
                    <a:pt x="105" y="491"/>
                  </a:cubicBezTo>
                  <a:cubicBezTo>
                    <a:pt x="135" y="504"/>
                    <a:pt x="174" y="512"/>
                    <a:pt x="213" y="512"/>
                  </a:cubicBezTo>
                  <a:cubicBezTo>
                    <a:pt x="252" y="512"/>
                    <a:pt x="291" y="504"/>
                    <a:pt x="321" y="491"/>
                  </a:cubicBezTo>
                  <a:cubicBezTo>
                    <a:pt x="356" y="473"/>
                    <a:pt x="382" y="452"/>
                    <a:pt x="399" y="417"/>
                  </a:cubicBezTo>
                  <a:cubicBezTo>
                    <a:pt x="421" y="386"/>
                    <a:pt x="430" y="347"/>
                    <a:pt x="430" y="304"/>
                  </a:cubicBezTo>
                  <a:lnTo>
                    <a:pt x="430" y="1"/>
                  </a:lnTo>
                  <a:lnTo>
                    <a:pt x="304" y="1"/>
                  </a:lnTo>
                  <a:lnTo>
                    <a:pt x="304" y="304"/>
                  </a:lnTo>
                  <a:cubicBezTo>
                    <a:pt x="304" y="334"/>
                    <a:pt x="295" y="360"/>
                    <a:pt x="282" y="373"/>
                  </a:cubicBezTo>
                  <a:cubicBezTo>
                    <a:pt x="265" y="391"/>
                    <a:pt x="243" y="399"/>
                    <a:pt x="213" y="399"/>
                  </a:cubicBezTo>
                  <a:cubicBezTo>
                    <a:pt x="187" y="399"/>
                    <a:pt x="165" y="391"/>
                    <a:pt x="148" y="373"/>
                  </a:cubicBezTo>
                  <a:cubicBezTo>
                    <a:pt x="135" y="360"/>
                    <a:pt x="126" y="334"/>
                    <a:pt x="126" y="304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60"/>
            <p:cNvSpPr/>
            <p:nvPr/>
          </p:nvSpPr>
          <p:spPr>
            <a:xfrm>
              <a:off x="4791617" y="3296035"/>
              <a:ext cx="72738" cy="77304"/>
            </a:xfrm>
            <a:custGeom>
              <a:rect b="b" l="l" r="r" t="t"/>
              <a:pathLst>
                <a:path extrusionOk="0" h="508" w="478">
                  <a:moveTo>
                    <a:pt x="1" y="1"/>
                  </a:moveTo>
                  <a:lnTo>
                    <a:pt x="174" y="343"/>
                  </a:lnTo>
                  <a:lnTo>
                    <a:pt x="174" y="508"/>
                  </a:lnTo>
                  <a:lnTo>
                    <a:pt x="300" y="508"/>
                  </a:lnTo>
                  <a:lnTo>
                    <a:pt x="300" y="343"/>
                  </a:lnTo>
                  <a:lnTo>
                    <a:pt x="477" y="1"/>
                  </a:lnTo>
                  <a:lnTo>
                    <a:pt x="334" y="1"/>
                  </a:lnTo>
                  <a:lnTo>
                    <a:pt x="239" y="213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60"/>
            <p:cNvSpPr/>
            <p:nvPr/>
          </p:nvSpPr>
          <p:spPr>
            <a:xfrm>
              <a:off x="5313569" y="2375695"/>
              <a:ext cx="681581" cy="955491"/>
            </a:xfrm>
            <a:custGeom>
              <a:rect b="b" l="l" r="r" t="t"/>
              <a:pathLst>
                <a:path extrusionOk="0" h="6279" w="4479">
                  <a:moveTo>
                    <a:pt x="395" y="0"/>
                  </a:moveTo>
                  <a:cubicBezTo>
                    <a:pt x="178" y="0"/>
                    <a:pt x="0" y="178"/>
                    <a:pt x="0" y="395"/>
                  </a:cubicBezTo>
                  <a:lnTo>
                    <a:pt x="0" y="5884"/>
                  </a:lnTo>
                  <a:cubicBezTo>
                    <a:pt x="0" y="6101"/>
                    <a:pt x="178" y="6278"/>
                    <a:pt x="395" y="6278"/>
                  </a:cubicBezTo>
                  <a:lnTo>
                    <a:pt x="4084" y="6278"/>
                  </a:lnTo>
                  <a:cubicBezTo>
                    <a:pt x="4301" y="6278"/>
                    <a:pt x="4479" y="6101"/>
                    <a:pt x="4479" y="5884"/>
                  </a:cubicBezTo>
                  <a:lnTo>
                    <a:pt x="4479" y="395"/>
                  </a:lnTo>
                  <a:cubicBezTo>
                    <a:pt x="4479" y="178"/>
                    <a:pt x="4301" y="0"/>
                    <a:pt x="408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0"/>
            <p:cNvSpPr/>
            <p:nvPr/>
          </p:nvSpPr>
          <p:spPr>
            <a:xfrm>
              <a:off x="5566784" y="2503063"/>
              <a:ext cx="207411" cy="22522"/>
            </a:xfrm>
            <a:custGeom>
              <a:rect b="b" l="l" r="r" t="t"/>
              <a:pathLst>
                <a:path extrusionOk="0" h="148" w="1363">
                  <a:moveTo>
                    <a:pt x="1" y="0"/>
                  </a:moveTo>
                  <a:lnTo>
                    <a:pt x="1" y="147"/>
                  </a:lnTo>
                  <a:lnTo>
                    <a:pt x="1362" y="147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60"/>
            <p:cNvSpPr/>
            <p:nvPr/>
          </p:nvSpPr>
          <p:spPr>
            <a:xfrm>
              <a:off x="5671174" y="2528019"/>
              <a:ext cx="761" cy="152"/>
            </a:xfrm>
            <a:custGeom>
              <a:rect b="b" l="l" r="r" t="t"/>
              <a:pathLst>
                <a:path extrusionOk="0" h="1" w="5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E3B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60"/>
            <p:cNvSpPr/>
            <p:nvPr/>
          </p:nvSpPr>
          <p:spPr>
            <a:xfrm>
              <a:off x="5542436" y="2528019"/>
              <a:ext cx="258085" cy="692689"/>
            </a:xfrm>
            <a:custGeom>
              <a:rect b="b" l="l" r="r" t="t"/>
              <a:pathLst>
                <a:path extrusionOk="0" h="4552" w="1696">
                  <a:moveTo>
                    <a:pt x="161" y="1"/>
                  </a:moveTo>
                  <a:cubicBezTo>
                    <a:pt x="1" y="608"/>
                    <a:pt x="161" y="1713"/>
                    <a:pt x="161" y="1713"/>
                  </a:cubicBezTo>
                  <a:lnTo>
                    <a:pt x="287" y="4519"/>
                  </a:lnTo>
                  <a:cubicBezTo>
                    <a:pt x="287" y="4519"/>
                    <a:pt x="464" y="4551"/>
                    <a:pt x="587" y="4551"/>
                  </a:cubicBezTo>
                  <a:cubicBezTo>
                    <a:pt x="649" y="4551"/>
                    <a:pt x="697" y="4543"/>
                    <a:pt x="703" y="4519"/>
                  </a:cubicBezTo>
                  <a:cubicBezTo>
                    <a:pt x="720" y="4449"/>
                    <a:pt x="833" y="1354"/>
                    <a:pt x="846" y="955"/>
                  </a:cubicBezTo>
                  <a:cubicBezTo>
                    <a:pt x="863" y="1354"/>
                    <a:pt x="976" y="4449"/>
                    <a:pt x="993" y="4519"/>
                  </a:cubicBezTo>
                  <a:cubicBezTo>
                    <a:pt x="999" y="4543"/>
                    <a:pt x="1047" y="4551"/>
                    <a:pt x="1109" y="4551"/>
                  </a:cubicBezTo>
                  <a:cubicBezTo>
                    <a:pt x="1232" y="4551"/>
                    <a:pt x="1410" y="4519"/>
                    <a:pt x="1410" y="4519"/>
                  </a:cubicBezTo>
                  <a:lnTo>
                    <a:pt x="1535" y="1713"/>
                  </a:lnTo>
                  <a:cubicBezTo>
                    <a:pt x="1535" y="1713"/>
                    <a:pt x="1696" y="608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60"/>
            <p:cNvSpPr/>
            <p:nvPr/>
          </p:nvSpPr>
          <p:spPr>
            <a:xfrm>
              <a:off x="5409894" y="3256470"/>
              <a:ext cx="502778" cy="159172"/>
            </a:xfrm>
            <a:custGeom>
              <a:rect b="b" l="l" r="r" t="t"/>
              <a:pathLst>
                <a:path extrusionOk="0" h="1046" w="3304">
                  <a:moveTo>
                    <a:pt x="525" y="0"/>
                  </a:moveTo>
                  <a:cubicBezTo>
                    <a:pt x="234" y="0"/>
                    <a:pt x="0" y="235"/>
                    <a:pt x="0" y="525"/>
                  </a:cubicBezTo>
                  <a:cubicBezTo>
                    <a:pt x="0" y="811"/>
                    <a:pt x="234" y="1045"/>
                    <a:pt x="525" y="1045"/>
                  </a:cubicBezTo>
                  <a:lnTo>
                    <a:pt x="2784" y="1045"/>
                  </a:lnTo>
                  <a:cubicBezTo>
                    <a:pt x="3070" y="1045"/>
                    <a:pt x="3304" y="811"/>
                    <a:pt x="3304" y="525"/>
                  </a:cubicBezTo>
                  <a:cubicBezTo>
                    <a:pt x="3304" y="235"/>
                    <a:pt x="3070" y="0"/>
                    <a:pt x="2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60"/>
            <p:cNvSpPr/>
            <p:nvPr/>
          </p:nvSpPr>
          <p:spPr>
            <a:xfrm>
              <a:off x="5554915" y="3296035"/>
              <a:ext cx="62239" cy="77304"/>
            </a:xfrm>
            <a:custGeom>
              <a:rect b="b" l="l" r="r" t="t"/>
              <a:pathLst>
                <a:path extrusionOk="0" h="508" w="409">
                  <a:moveTo>
                    <a:pt x="209" y="100"/>
                  </a:moveTo>
                  <a:cubicBezTo>
                    <a:pt x="226" y="100"/>
                    <a:pt x="244" y="105"/>
                    <a:pt x="252" y="113"/>
                  </a:cubicBezTo>
                  <a:cubicBezTo>
                    <a:pt x="265" y="122"/>
                    <a:pt x="270" y="139"/>
                    <a:pt x="270" y="152"/>
                  </a:cubicBezTo>
                  <a:cubicBezTo>
                    <a:pt x="270" y="170"/>
                    <a:pt x="265" y="183"/>
                    <a:pt x="252" y="196"/>
                  </a:cubicBezTo>
                  <a:cubicBezTo>
                    <a:pt x="244" y="204"/>
                    <a:pt x="226" y="209"/>
                    <a:pt x="209" y="209"/>
                  </a:cubicBezTo>
                  <a:lnTo>
                    <a:pt x="127" y="209"/>
                  </a:lnTo>
                  <a:lnTo>
                    <a:pt x="127" y="100"/>
                  </a:lnTo>
                  <a:close/>
                  <a:moveTo>
                    <a:pt x="218" y="295"/>
                  </a:moveTo>
                  <a:cubicBezTo>
                    <a:pt x="235" y="295"/>
                    <a:pt x="252" y="304"/>
                    <a:pt x="265" y="313"/>
                  </a:cubicBezTo>
                  <a:cubicBezTo>
                    <a:pt x="278" y="321"/>
                    <a:pt x="283" y="334"/>
                    <a:pt x="283" y="356"/>
                  </a:cubicBezTo>
                  <a:cubicBezTo>
                    <a:pt x="283" y="373"/>
                    <a:pt x="278" y="386"/>
                    <a:pt x="265" y="395"/>
                  </a:cubicBezTo>
                  <a:cubicBezTo>
                    <a:pt x="257" y="404"/>
                    <a:pt x="239" y="408"/>
                    <a:pt x="218" y="408"/>
                  </a:cubicBezTo>
                  <a:lnTo>
                    <a:pt x="127" y="408"/>
                  </a:lnTo>
                  <a:lnTo>
                    <a:pt x="127" y="295"/>
                  </a:lnTo>
                  <a:close/>
                  <a:moveTo>
                    <a:pt x="1" y="1"/>
                  </a:moveTo>
                  <a:lnTo>
                    <a:pt x="1" y="508"/>
                  </a:lnTo>
                  <a:lnTo>
                    <a:pt x="239" y="508"/>
                  </a:lnTo>
                  <a:cubicBezTo>
                    <a:pt x="291" y="508"/>
                    <a:pt x="335" y="495"/>
                    <a:pt x="365" y="473"/>
                  </a:cubicBezTo>
                  <a:cubicBezTo>
                    <a:pt x="396" y="447"/>
                    <a:pt x="409" y="412"/>
                    <a:pt x="409" y="369"/>
                  </a:cubicBezTo>
                  <a:cubicBezTo>
                    <a:pt x="409" y="343"/>
                    <a:pt x="400" y="317"/>
                    <a:pt x="382" y="291"/>
                  </a:cubicBezTo>
                  <a:cubicBezTo>
                    <a:pt x="365" y="269"/>
                    <a:pt x="339" y="256"/>
                    <a:pt x="309" y="248"/>
                  </a:cubicBezTo>
                  <a:cubicBezTo>
                    <a:pt x="335" y="239"/>
                    <a:pt x="356" y="226"/>
                    <a:pt x="374" y="209"/>
                  </a:cubicBezTo>
                  <a:cubicBezTo>
                    <a:pt x="387" y="187"/>
                    <a:pt x="396" y="165"/>
                    <a:pt x="396" y="135"/>
                  </a:cubicBezTo>
                  <a:cubicBezTo>
                    <a:pt x="396" y="92"/>
                    <a:pt x="382" y="61"/>
                    <a:pt x="352" y="40"/>
                  </a:cubicBezTo>
                  <a:cubicBezTo>
                    <a:pt x="322" y="14"/>
                    <a:pt x="283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60"/>
            <p:cNvSpPr/>
            <p:nvPr/>
          </p:nvSpPr>
          <p:spPr>
            <a:xfrm>
              <a:off x="5627501" y="3296035"/>
              <a:ext cx="64825" cy="78064"/>
            </a:xfrm>
            <a:custGeom>
              <a:rect b="b" l="l" r="r" t="t"/>
              <a:pathLst>
                <a:path extrusionOk="0" h="513" w="426">
                  <a:moveTo>
                    <a:pt x="1" y="1"/>
                  </a:moveTo>
                  <a:lnTo>
                    <a:pt x="1" y="304"/>
                  </a:lnTo>
                  <a:cubicBezTo>
                    <a:pt x="1" y="347"/>
                    <a:pt x="10" y="386"/>
                    <a:pt x="27" y="421"/>
                  </a:cubicBezTo>
                  <a:cubicBezTo>
                    <a:pt x="49" y="452"/>
                    <a:pt x="70" y="473"/>
                    <a:pt x="105" y="491"/>
                  </a:cubicBezTo>
                  <a:cubicBezTo>
                    <a:pt x="135" y="504"/>
                    <a:pt x="170" y="512"/>
                    <a:pt x="213" y="512"/>
                  </a:cubicBezTo>
                  <a:cubicBezTo>
                    <a:pt x="252" y="512"/>
                    <a:pt x="287" y="504"/>
                    <a:pt x="322" y="491"/>
                  </a:cubicBezTo>
                  <a:cubicBezTo>
                    <a:pt x="352" y="473"/>
                    <a:pt x="378" y="452"/>
                    <a:pt x="400" y="417"/>
                  </a:cubicBezTo>
                  <a:cubicBezTo>
                    <a:pt x="417" y="386"/>
                    <a:pt x="426" y="347"/>
                    <a:pt x="426" y="304"/>
                  </a:cubicBezTo>
                  <a:lnTo>
                    <a:pt x="426" y="1"/>
                  </a:lnTo>
                  <a:lnTo>
                    <a:pt x="304" y="1"/>
                  </a:lnTo>
                  <a:lnTo>
                    <a:pt x="304" y="304"/>
                  </a:lnTo>
                  <a:cubicBezTo>
                    <a:pt x="304" y="334"/>
                    <a:pt x="296" y="360"/>
                    <a:pt x="278" y="373"/>
                  </a:cubicBezTo>
                  <a:cubicBezTo>
                    <a:pt x="265" y="391"/>
                    <a:pt x="244" y="399"/>
                    <a:pt x="213" y="399"/>
                  </a:cubicBezTo>
                  <a:cubicBezTo>
                    <a:pt x="183" y="399"/>
                    <a:pt x="161" y="391"/>
                    <a:pt x="148" y="373"/>
                  </a:cubicBezTo>
                  <a:cubicBezTo>
                    <a:pt x="131" y="360"/>
                    <a:pt x="127" y="334"/>
                    <a:pt x="127" y="304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60"/>
            <p:cNvSpPr/>
            <p:nvPr/>
          </p:nvSpPr>
          <p:spPr>
            <a:xfrm>
              <a:off x="5699478" y="3296035"/>
              <a:ext cx="72738" cy="77304"/>
            </a:xfrm>
            <a:custGeom>
              <a:rect b="b" l="l" r="r" t="t"/>
              <a:pathLst>
                <a:path extrusionOk="0" h="508" w="478">
                  <a:moveTo>
                    <a:pt x="0" y="1"/>
                  </a:moveTo>
                  <a:lnTo>
                    <a:pt x="178" y="343"/>
                  </a:lnTo>
                  <a:lnTo>
                    <a:pt x="178" y="508"/>
                  </a:lnTo>
                  <a:lnTo>
                    <a:pt x="304" y="508"/>
                  </a:lnTo>
                  <a:lnTo>
                    <a:pt x="304" y="343"/>
                  </a:lnTo>
                  <a:lnTo>
                    <a:pt x="477" y="1"/>
                  </a:lnTo>
                  <a:lnTo>
                    <a:pt x="339" y="1"/>
                  </a:lnTo>
                  <a:lnTo>
                    <a:pt x="239" y="21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60"/>
            <p:cNvSpPr/>
            <p:nvPr/>
          </p:nvSpPr>
          <p:spPr>
            <a:xfrm>
              <a:off x="3400760" y="2014741"/>
              <a:ext cx="2723127" cy="1482008"/>
            </a:xfrm>
            <a:custGeom>
              <a:rect b="b" l="l" r="r" t="t"/>
              <a:pathLst>
                <a:path extrusionOk="0" h="9739" w="17895">
                  <a:moveTo>
                    <a:pt x="17162" y="44"/>
                  </a:moveTo>
                  <a:cubicBezTo>
                    <a:pt x="17543" y="44"/>
                    <a:pt x="17851" y="356"/>
                    <a:pt x="17851" y="733"/>
                  </a:cubicBezTo>
                  <a:lnTo>
                    <a:pt x="17851" y="9006"/>
                  </a:lnTo>
                  <a:cubicBezTo>
                    <a:pt x="17851" y="9387"/>
                    <a:pt x="17543" y="9695"/>
                    <a:pt x="17162" y="9695"/>
                  </a:cubicBezTo>
                  <a:lnTo>
                    <a:pt x="734" y="9695"/>
                  </a:lnTo>
                  <a:cubicBezTo>
                    <a:pt x="356" y="9695"/>
                    <a:pt x="44" y="9387"/>
                    <a:pt x="44" y="9006"/>
                  </a:cubicBezTo>
                  <a:lnTo>
                    <a:pt x="44" y="733"/>
                  </a:lnTo>
                  <a:cubicBezTo>
                    <a:pt x="44" y="356"/>
                    <a:pt x="356" y="44"/>
                    <a:pt x="734" y="44"/>
                  </a:cubicBezTo>
                  <a:close/>
                  <a:moveTo>
                    <a:pt x="734" y="1"/>
                  </a:moveTo>
                  <a:cubicBezTo>
                    <a:pt x="330" y="1"/>
                    <a:pt x="1" y="330"/>
                    <a:pt x="1" y="733"/>
                  </a:cubicBezTo>
                  <a:lnTo>
                    <a:pt x="1" y="9006"/>
                  </a:lnTo>
                  <a:cubicBezTo>
                    <a:pt x="1" y="9409"/>
                    <a:pt x="330" y="9739"/>
                    <a:pt x="734" y="9739"/>
                  </a:cubicBezTo>
                  <a:lnTo>
                    <a:pt x="17162" y="9739"/>
                  </a:lnTo>
                  <a:cubicBezTo>
                    <a:pt x="17565" y="9739"/>
                    <a:pt x="17894" y="9409"/>
                    <a:pt x="17894" y="9006"/>
                  </a:cubicBezTo>
                  <a:lnTo>
                    <a:pt x="17894" y="733"/>
                  </a:lnTo>
                  <a:cubicBezTo>
                    <a:pt x="17894" y="330"/>
                    <a:pt x="17565" y="1"/>
                    <a:pt x="17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60"/>
            <p:cNvSpPr/>
            <p:nvPr/>
          </p:nvSpPr>
          <p:spPr>
            <a:xfrm>
              <a:off x="3260913" y="2207392"/>
              <a:ext cx="275889" cy="150651"/>
            </a:xfrm>
            <a:custGeom>
              <a:rect b="b" l="l" r="r" t="t"/>
              <a:pathLst>
                <a:path extrusionOk="0" h="990" w="1813">
                  <a:moveTo>
                    <a:pt x="1" y="1"/>
                  </a:moveTo>
                  <a:cubicBezTo>
                    <a:pt x="1" y="547"/>
                    <a:pt x="404" y="989"/>
                    <a:pt x="898" y="989"/>
                  </a:cubicBezTo>
                  <a:cubicBezTo>
                    <a:pt x="1397" y="989"/>
                    <a:pt x="1813" y="547"/>
                    <a:pt x="181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60"/>
            <p:cNvSpPr/>
            <p:nvPr/>
          </p:nvSpPr>
          <p:spPr>
            <a:xfrm>
              <a:off x="3536041" y="2207392"/>
              <a:ext cx="276650" cy="150651"/>
            </a:xfrm>
            <a:custGeom>
              <a:rect b="b" l="l" r="r" t="t"/>
              <a:pathLst>
                <a:path extrusionOk="0" h="990" w="1818">
                  <a:moveTo>
                    <a:pt x="1" y="1"/>
                  </a:moveTo>
                  <a:cubicBezTo>
                    <a:pt x="1" y="547"/>
                    <a:pt x="404" y="989"/>
                    <a:pt x="902" y="989"/>
                  </a:cubicBezTo>
                  <a:cubicBezTo>
                    <a:pt x="1397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DD3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60"/>
            <p:cNvSpPr/>
            <p:nvPr/>
          </p:nvSpPr>
          <p:spPr>
            <a:xfrm>
              <a:off x="3809191" y="2207392"/>
              <a:ext cx="276650" cy="150651"/>
            </a:xfrm>
            <a:custGeom>
              <a:rect b="b" l="l" r="r" t="t"/>
              <a:pathLst>
                <a:path extrusionOk="0" h="990" w="1818">
                  <a:moveTo>
                    <a:pt x="1" y="1"/>
                  </a:moveTo>
                  <a:cubicBezTo>
                    <a:pt x="1" y="547"/>
                    <a:pt x="404" y="989"/>
                    <a:pt x="902" y="989"/>
                  </a:cubicBezTo>
                  <a:cubicBezTo>
                    <a:pt x="1401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60"/>
            <p:cNvSpPr/>
            <p:nvPr/>
          </p:nvSpPr>
          <p:spPr>
            <a:xfrm>
              <a:off x="4083710" y="2207392"/>
              <a:ext cx="276497" cy="150651"/>
            </a:xfrm>
            <a:custGeom>
              <a:rect b="b" l="l" r="r" t="t"/>
              <a:pathLst>
                <a:path extrusionOk="0" h="990" w="1817">
                  <a:moveTo>
                    <a:pt x="0" y="1"/>
                  </a:moveTo>
                  <a:cubicBezTo>
                    <a:pt x="0" y="547"/>
                    <a:pt x="404" y="989"/>
                    <a:pt x="898" y="989"/>
                  </a:cubicBezTo>
                  <a:cubicBezTo>
                    <a:pt x="1396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DD3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60"/>
            <p:cNvSpPr/>
            <p:nvPr/>
          </p:nvSpPr>
          <p:spPr>
            <a:xfrm>
              <a:off x="4357469" y="2207392"/>
              <a:ext cx="276650" cy="150651"/>
            </a:xfrm>
            <a:custGeom>
              <a:rect b="b" l="l" r="r" t="t"/>
              <a:pathLst>
                <a:path extrusionOk="0" h="990" w="1818">
                  <a:moveTo>
                    <a:pt x="1" y="1"/>
                  </a:moveTo>
                  <a:cubicBezTo>
                    <a:pt x="1" y="547"/>
                    <a:pt x="404" y="989"/>
                    <a:pt x="902" y="989"/>
                  </a:cubicBezTo>
                  <a:cubicBezTo>
                    <a:pt x="1401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60"/>
            <p:cNvSpPr/>
            <p:nvPr/>
          </p:nvSpPr>
          <p:spPr>
            <a:xfrm>
              <a:off x="4631988" y="2207392"/>
              <a:ext cx="276497" cy="150651"/>
            </a:xfrm>
            <a:custGeom>
              <a:rect b="b" l="l" r="r" t="t"/>
              <a:pathLst>
                <a:path extrusionOk="0" h="990" w="1817">
                  <a:moveTo>
                    <a:pt x="0" y="1"/>
                  </a:moveTo>
                  <a:cubicBezTo>
                    <a:pt x="0" y="547"/>
                    <a:pt x="404" y="989"/>
                    <a:pt x="902" y="989"/>
                  </a:cubicBezTo>
                  <a:cubicBezTo>
                    <a:pt x="1401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DD3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60"/>
            <p:cNvSpPr/>
            <p:nvPr/>
          </p:nvSpPr>
          <p:spPr>
            <a:xfrm>
              <a:off x="4906355" y="2207392"/>
              <a:ext cx="276650" cy="150651"/>
            </a:xfrm>
            <a:custGeom>
              <a:rect b="b" l="l" r="r" t="t"/>
              <a:pathLst>
                <a:path extrusionOk="0" h="990" w="1818">
                  <a:moveTo>
                    <a:pt x="1" y="1"/>
                  </a:moveTo>
                  <a:cubicBezTo>
                    <a:pt x="1" y="547"/>
                    <a:pt x="404" y="989"/>
                    <a:pt x="898" y="989"/>
                  </a:cubicBezTo>
                  <a:cubicBezTo>
                    <a:pt x="1397" y="989"/>
                    <a:pt x="1818" y="547"/>
                    <a:pt x="181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60"/>
            <p:cNvSpPr/>
            <p:nvPr/>
          </p:nvSpPr>
          <p:spPr>
            <a:xfrm>
              <a:off x="5178896" y="2207392"/>
              <a:ext cx="276650" cy="150651"/>
            </a:xfrm>
            <a:custGeom>
              <a:rect b="b" l="l" r="r" t="t"/>
              <a:pathLst>
                <a:path extrusionOk="0" h="990" w="1818">
                  <a:moveTo>
                    <a:pt x="1" y="1"/>
                  </a:moveTo>
                  <a:cubicBezTo>
                    <a:pt x="1" y="547"/>
                    <a:pt x="404" y="989"/>
                    <a:pt x="902" y="989"/>
                  </a:cubicBezTo>
                  <a:cubicBezTo>
                    <a:pt x="1401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DD3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60"/>
            <p:cNvSpPr/>
            <p:nvPr/>
          </p:nvSpPr>
          <p:spPr>
            <a:xfrm>
              <a:off x="5453415" y="2207392"/>
              <a:ext cx="276497" cy="150651"/>
            </a:xfrm>
            <a:custGeom>
              <a:rect b="b" l="l" r="r" t="t"/>
              <a:pathLst>
                <a:path extrusionOk="0" h="990" w="1817">
                  <a:moveTo>
                    <a:pt x="0" y="1"/>
                  </a:moveTo>
                  <a:cubicBezTo>
                    <a:pt x="0" y="547"/>
                    <a:pt x="403" y="989"/>
                    <a:pt x="898" y="989"/>
                  </a:cubicBezTo>
                  <a:cubicBezTo>
                    <a:pt x="1396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60"/>
            <p:cNvSpPr/>
            <p:nvPr/>
          </p:nvSpPr>
          <p:spPr>
            <a:xfrm>
              <a:off x="5727174" y="2207392"/>
              <a:ext cx="276650" cy="150651"/>
            </a:xfrm>
            <a:custGeom>
              <a:rect b="b" l="l" r="r" t="t"/>
              <a:pathLst>
                <a:path extrusionOk="0" h="990" w="1818">
                  <a:moveTo>
                    <a:pt x="1" y="1"/>
                  </a:moveTo>
                  <a:cubicBezTo>
                    <a:pt x="1" y="547"/>
                    <a:pt x="404" y="989"/>
                    <a:pt x="902" y="989"/>
                  </a:cubicBezTo>
                  <a:cubicBezTo>
                    <a:pt x="1397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DD3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60"/>
            <p:cNvSpPr/>
            <p:nvPr/>
          </p:nvSpPr>
          <p:spPr>
            <a:xfrm>
              <a:off x="6000932" y="2207392"/>
              <a:ext cx="276650" cy="150651"/>
            </a:xfrm>
            <a:custGeom>
              <a:rect b="b" l="l" r="r" t="t"/>
              <a:pathLst>
                <a:path extrusionOk="0" h="990" w="1818">
                  <a:moveTo>
                    <a:pt x="1" y="1"/>
                  </a:moveTo>
                  <a:cubicBezTo>
                    <a:pt x="1" y="547"/>
                    <a:pt x="404" y="989"/>
                    <a:pt x="903" y="989"/>
                  </a:cubicBezTo>
                  <a:cubicBezTo>
                    <a:pt x="1401" y="989"/>
                    <a:pt x="1818" y="547"/>
                    <a:pt x="181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60"/>
            <p:cNvSpPr/>
            <p:nvPr/>
          </p:nvSpPr>
          <p:spPr>
            <a:xfrm>
              <a:off x="3809191" y="1973806"/>
              <a:ext cx="316214" cy="233737"/>
            </a:xfrm>
            <a:custGeom>
              <a:rect b="b" l="l" r="r" t="t"/>
              <a:pathLst>
                <a:path extrusionOk="0" h="1536" w="2078">
                  <a:moveTo>
                    <a:pt x="352" y="1"/>
                  </a:moveTo>
                  <a:lnTo>
                    <a:pt x="1" y="1536"/>
                  </a:lnTo>
                  <a:lnTo>
                    <a:pt x="1804" y="153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60"/>
            <p:cNvSpPr/>
            <p:nvPr/>
          </p:nvSpPr>
          <p:spPr>
            <a:xfrm>
              <a:off x="4357469" y="1973806"/>
              <a:ext cx="276650" cy="233737"/>
            </a:xfrm>
            <a:custGeom>
              <a:rect b="b" l="l" r="r" t="t"/>
              <a:pathLst>
                <a:path extrusionOk="0" h="1536" w="1818">
                  <a:moveTo>
                    <a:pt x="174" y="1"/>
                  </a:moveTo>
                  <a:lnTo>
                    <a:pt x="1" y="1536"/>
                  </a:lnTo>
                  <a:lnTo>
                    <a:pt x="1817" y="1536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60"/>
            <p:cNvSpPr/>
            <p:nvPr/>
          </p:nvSpPr>
          <p:spPr>
            <a:xfrm>
              <a:off x="4083710" y="1973806"/>
              <a:ext cx="300389" cy="233737"/>
            </a:xfrm>
            <a:custGeom>
              <a:rect b="b" l="l" r="r" t="t"/>
              <a:pathLst>
                <a:path extrusionOk="0" h="1536" w="1974">
                  <a:moveTo>
                    <a:pt x="273" y="1"/>
                  </a:moveTo>
                  <a:lnTo>
                    <a:pt x="0" y="1536"/>
                  </a:lnTo>
                  <a:lnTo>
                    <a:pt x="1800" y="1536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60"/>
            <p:cNvSpPr/>
            <p:nvPr/>
          </p:nvSpPr>
          <p:spPr>
            <a:xfrm>
              <a:off x="3260913" y="1973806"/>
              <a:ext cx="345888" cy="233737"/>
            </a:xfrm>
            <a:custGeom>
              <a:rect b="b" l="l" r="r" t="t"/>
              <a:pathLst>
                <a:path extrusionOk="0" h="1536" w="2273">
                  <a:moveTo>
                    <a:pt x="599" y="1"/>
                  </a:moveTo>
                  <a:lnTo>
                    <a:pt x="1" y="1536"/>
                  </a:lnTo>
                  <a:lnTo>
                    <a:pt x="1804" y="1536"/>
                  </a:lnTo>
                  <a:lnTo>
                    <a:pt x="2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60"/>
            <p:cNvSpPr/>
            <p:nvPr/>
          </p:nvSpPr>
          <p:spPr>
            <a:xfrm>
              <a:off x="3535433" y="1973806"/>
              <a:ext cx="327323" cy="233737"/>
            </a:xfrm>
            <a:custGeom>
              <a:rect b="b" l="l" r="r" t="t"/>
              <a:pathLst>
                <a:path extrusionOk="0" h="1536" w="2151">
                  <a:moveTo>
                    <a:pt x="469" y="1"/>
                  </a:moveTo>
                  <a:lnTo>
                    <a:pt x="0" y="1536"/>
                  </a:lnTo>
                  <a:lnTo>
                    <a:pt x="1800" y="1536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60"/>
            <p:cNvSpPr/>
            <p:nvPr/>
          </p:nvSpPr>
          <p:spPr>
            <a:xfrm>
              <a:off x="5929716" y="1973806"/>
              <a:ext cx="347866" cy="233737"/>
            </a:xfrm>
            <a:custGeom>
              <a:rect b="b" l="l" r="r" t="t"/>
              <a:pathLst>
                <a:path extrusionOk="0" h="1536" w="2286">
                  <a:moveTo>
                    <a:pt x="1" y="1"/>
                  </a:moveTo>
                  <a:lnTo>
                    <a:pt x="469" y="1536"/>
                  </a:lnTo>
                  <a:lnTo>
                    <a:pt x="2286" y="1536"/>
                  </a:lnTo>
                  <a:lnTo>
                    <a:pt x="16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60"/>
            <p:cNvSpPr/>
            <p:nvPr/>
          </p:nvSpPr>
          <p:spPr>
            <a:xfrm>
              <a:off x="5674370" y="1973806"/>
              <a:ext cx="326714" cy="233737"/>
            </a:xfrm>
            <a:custGeom>
              <a:rect b="b" l="l" r="r" t="t"/>
              <a:pathLst>
                <a:path extrusionOk="0" h="1536" w="2147">
                  <a:moveTo>
                    <a:pt x="1" y="1"/>
                  </a:moveTo>
                  <a:lnTo>
                    <a:pt x="348" y="1536"/>
                  </a:lnTo>
                  <a:lnTo>
                    <a:pt x="2147" y="1536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60"/>
            <p:cNvSpPr/>
            <p:nvPr/>
          </p:nvSpPr>
          <p:spPr>
            <a:xfrm>
              <a:off x="5411111" y="1973806"/>
              <a:ext cx="316214" cy="233737"/>
            </a:xfrm>
            <a:custGeom>
              <a:rect b="b" l="l" r="r" t="t"/>
              <a:pathLst>
                <a:path extrusionOk="0" h="1536" w="2078">
                  <a:moveTo>
                    <a:pt x="1" y="1"/>
                  </a:moveTo>
                  <a:lnTo>
                    <a:pt x="278" y="1536"/>
                  </a:lnTo>
                  <a:lnTo>
                    <a:pt x="2078" y="153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60"/>
            <p:cNvSpPr/>
            <p:nvPr/>
          </p:nvSpPr>
          <p:spPr>
            <a:xfrm>
              <a:off x="5153179" y="1973806"/>
              <a:ext cx="300389" cy="233737"/>
            </a:xfrm>
            <a:custGeom>
              <a:rect b="b" l="l" r="r" t="t"/>
              <a:pathLst>
                <a:path extrusionOk="0" h="1536" w="1974">
                  <a:moveTo>
                    <a:pt x="0" y="1"/>
                  </a:moveTo>
                  <a:lnTo>
                    <a:pt x="170" y="1536"/>
                  </a:lnTo>
                  <a:lnTo>
                    <a:pt x="1973" y="1536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60"/>
            <p:cNvSpPr/>
            <p:nvPr/>
          </p:nvSpPr>
          <p:spPr>
            <a:xfrm>
              <a:off x="4905138" y="1973806"/>
              <a:ext cx="273911" cy="233737"/>
            </a:xfrm>
            <a:custGeom>
              <a:rect b="b" l="l" r="r" t="t"/>
              <a:pathLst>
                <a:path extrusionOk="0" h="1536" w="1800">
                  <a:moveTo>
                    <a:pt x="9" y="1"/>
                  </a:moveTo>
                  <a:lnTo>
                    <a:pt x="0" y="1536"/>
                  </a:lnTo>
                  <a:lnTo>
                    <a:pt x="1800" y="1536"/>
                  </a:lnTo>
                  <a:lnTo>
                    <a:pt x="1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60"/>
            <p:cNvSpPr/>
            <p:nvPr/>
          </p:nvSpPr>
          <p:spPr>
            <a:xfrm>
              <a:off x="4631988" y="1973806"/>
              <a:ext cx="274519" cy="233737"/>
            </a:xfrm>
            <a:custGeom>
              <a:rect b="b" l="l" r="r" t="t"/>
              <a:pathLst>
                <a:path extrusionOk="0" h="1536" w="1804">
                  <a:moveTo>
                    <a:pt x="9" y="1"/>
                  </a:moveTo>
                  <a:lnTo>
                    <a:pt x="0" y="1536"/>
                  </a:lnTo>
                  <a:lnTo>
                    <a:pt x="1804" y="1536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8" name="Google Shape;2948;p60"/>
          <p:cNvGrpSpPr/>
          <p:nvPr/>
        </p:nvGrpSpPr>
        <p:grpSpPr>
          <a:xfrm>
            <a:off x="5828938" y="3342058"/>
            <a:ext cx="926075" cy="1684166"/>
            <a:chOff x="5929716" y="2360925"/>
            <a:chExt cx="1031723" cy="1876299"/>
          </a:xfrm>
        </p:grpSpPr>
        <p:sp>
          <p:nvSpPr>
            <p:cNvPr id="2949" name="Google Shape;2949;p60"/>
            <p:cNvSpPr/>
            <p:nvPr/>
          </p:nvSpPr>
          <p:spPr>
            <a:xfrm flipH="1">
              <a:off x="6630801" y="3177641"/>
              <a:ext cx="28129" cy="78369"/>
            </a:xfrm>
            <a:custGeom>
              <a:rect b="b" l="l" r="r" t="t"/>
              <a:pathLst>
                <a:path extrusionOk="0" h="515" w="183">
                  <a:moveTo>
                    <a:pt x="51" y="1"/>
                  </a:moveTo>
                  <a:cubicBezTo>
                    <a:pt x="37" y="1"/>
                    <a:pt x="0" y="514"/>
                    <a:pt x="0" y="514"/>
                  </a:cubicBezTo>
                  <a:cubicBezTo>
                    <a:pt x="44" y="488"/>
                    <a:pt x="152" y="380"/>
                    <a:pt x="170" y="315"/>
                  </a:cubicBezTo>
                  <a:cubicBezTo>
                    <a:pt x="183" y="245"/>
                    <a:pt x="70" y="42"/>
                    <a:pt x="52" y="3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rgbClr val="F2B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60"/>
            <p:cNvSpPr/>
            <p:nvPr/>
          </p:nvSpPr>
          <p:spPr>
            <a:xfrm flipH="1">
              <a:off x="6630801" y="3177641"/>
              <a:ext cx="28129" cy="78369"/>
            </a:xfrm>
            <a:custGeom>
              <a:rect b="b" l="l" r="r" t="t"/>
              <a:pathLst>
                <a:path extrusionOk="0" h="515" w="183">
                  <a:moveTo>
                    <a:pt x="51" y="1"/>
                  </a:moveTo>
                  <a:cubicBezTo>
                    <a:pt x="37" y="1"/>
                    <a:pt x="0" y="514"/>
                    <a:pt x="0" y="514"/>
                  </a:cubicBezTo>
                  <a:cubicBezTo>
                    <a:pt x="44" y="488"/>
                    <a:pt x="152" y="380"/>
                    <a:pt x="170" y="315"/>
                  </a:cubicBezTo>
                  <a:cubicBezTo>
                    <a:pt x="183" y="245"/>
                    <a:pt x="70" y="42"/>
                    <a:pt x="52" y="3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rgbClr val="E8A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60"/>
            <p:cNvSpPr/>
            <p:nvPr/>
          </p:nvSpPr>
          <p:spPr>
            <a:xfrm flipH="1">
              <a:off x="6608206" y="3202901"/>
              <a:ext cx="153405" cy="135586"/>
            </a:xfrm>
            <a:custGeom>
              <a:rect b="b" l="l" r="r" t="t"/>
              <a:pathLst>
                <a:path extrusionOk="0" h="891" w="998">
                  <a:moveTo>
                    <a:pt x="605" y="0"/>
                  </a:moveTo>
                  <a:cubicBezTo>
                    <a:pt x="458" y="0"/>
                    <a:pt x="316" y="106"/>
                    <a:pt x="183" y="313"/>
                  </a:cubicBezTo>
                  <a:cubicBezTo>
                    <a:pt x="70" y="491"/>
                    <a:pt x="5" y="686"/>
                    <a:pt x="5" y="686"/>
                  </a:cubicBezTo>
                  <a:cubicBezTo>
                    <a:pt x="1" y="695"/>
                    <a:pt x="5" y="699"/>
                    <a:pt x="14" y="704"/>
                  </a:cubicBezTo>
                  <a:cubicBezTo>
                    <a:pt x="18" y="704"/>
                    <a:pt x="27" y="704"/>
                    <a:pt x="27" y="695"/>
                  </a:cubicBezTo>
                  <a:cubicBezTo>
                    <a:pt x="31" y="687"/>
                    <a:pt x="257" y="28"/>
                    <a:pt x="608" y="28"/>
                  </a:cubicBezTo>
                  <a:cubicBezTo>
                    <a:pt x="631" y="28"/>
                    <a:pt x="654" y="30"/>
                    <a:pt x="677" y="36"/>
                  </a:cubicBezTo>
                  <a:cubicBezTo>
                    <a:pt x="755" y="53"/>
                    <a:pt x="816" y="101"/>
                    <a:pt x="851" y="170"/>
                  </a:cubicBezTo>
                  <a:cubicBezTo>
                    <a:pt x="972" y="409"/>
                    <a:pt x="773" y="868"/>
                    <a:pt x="773" y="873"/>
                  </a:cubicBezTo>
                  <a:cubicBezTo>
                    <a:pt x="768" y="877"/>
                    <a:pt x="773" y="886"/>
                    <a:pt x="777" y="886"/>
                  </a:cubicBezTo>
                  <a:cubicBezTo>
                    <a:pt x="781" y="890"/>
                    <a:pt x="781" y="890"/>
                    <a:pt x="781" y="890"/>
                  </a:cubicBezTo>
                  <a:cubicBezTo>
                    <a:pt x="786" y="890"/>
                    <a:pt x="794" y="886"/>
                    <a:pt x="794" y="881"/>
                  </a:cubicBezTo>
                  <a:cubicBezTo>
                    <a:pt x="803" y="864"/>
                    <a:pt x="998" y="409"/>
                    <a:pt x="872" y="157"/>
                  </a:cubicBezTo>
                  <a:cubicBezTo>
                    <a:pt x="833" y="79"/>
                    <a:pt x="773" y="32"/>
                    <a:pt x="681" y="10"/>
                  </a:cubicBezTo>
                  <a:cubicBezTo>
                    <a:pt x="656" y="4"/>
                    <a:pt x="630" y="0"/>
                    <a:pt x="605" y="0"/>
                  </a:cubicBezTo>
                  <a:close/>
                </a:path>
              </a:pathLst>
            </a:custGeom>
            <a:solidFill>
              <a:srgbClr val="2327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60"/>
            <p:cNvSpPr/>
            <p:nvPr/>
          </p:nvSpPr>
          <p:spPr>
            <a:xfrm flipH="1">
              <a:off x="6574083" y="3262401"/>
              <a:ext cx="387356" cy="411779"/>
            </a:xfrm>
            <a:custGeom>
              <a:rect b="b" l="l" r="r" t="t"/>
              <a:pathLst>
                <a:path extrusionOk="0" h="2706" w="2520">
                  <a:moveTo>
                    <a:pt x="733" y="0"/>
                  </a:moveTo>
                  <a:lnTo>
                    <a:pt x="0" y="2233"/>
                  </a:lnTo>
                  <a:lnTo>
                    <a:pt x="1951" y="2706"/>
                  </a:lnTo>
                  <a:lnTo>
                    <a:pt x="2519" y="434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60"/>
            <p:cNvSpPr/>
            <p:nvPr/>
          </p:nvSpPr>
          <p:spPr>
            <a:xfrm flipH="1">
              <a:off x="6574081" y="3327684"/>
              <a:ext cx="87462" cy="346497"/>
            </a:xfrm>
            <a:custGeom>
              <a:rect b="b" l="l" r="r" t="t"/>
              <a:pathLst>
                <a:path extrusionOk="0" h="2277" w="569">
                  <a:moveTo>
                    <a:pt x="568" y="1"/>
                  </a:moveTo>
                  <a:lnTo>
                    <a:pt x="252" y="1267"/>
                  </a:lnTo>
                  <a:lnTo>
                    <a:pt x="0" y="2277"/>
                  </a:lnTo>
                  <a:lnTo>
                    <a:pt x="0" y="2277"/>
                  </a:lnTo>
                  <a:lnTo>
                    <a:pt x="304" y="2264"/>
                  </a:lnTo>
                  <a:lnTo>
                    <a:pt x="416" y="1306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60"/>
            <p:cNvSpPr/>
            <p:nvPr/>
          </p:nvSpPr>
          <p:spPr>
            <a:xfrm flipH="1">
              <a:off x="6663388" y="3328749"/>
              <a:ext cx="18907" cy="17043"/>
            </a:xfrm>
            <a:custGeom>
              <a:rect b="b" l="l" r="r" t="t"/>
              <a:pathLst>
                <a:path extrusionOk="0" h="112" w="123">
                  <a:moveTo>
                    <a:pt x="62" y="0"/>
                  </a:moveTo>
                  <a:cubicBezTo>
                    <a:pt x="40" y="0"/>
                    <a:pt x="17" y="19"/>
                    <a:pt x="9" y="41"/>
                  </a:cubicBezTo>
                  <a:cubicBezTo>
                    <a:pt x="1" y="72"/>
                    <a:pt x="22" y="102"/>
                    <a:pt x="48" y="111"/>
                  </a:cubicBezTo>
                  <a:cubicBezTo>
                    <a:pt x="51" y="111"/>
                    <a:pt x="55" y="111"/>
                    <a:pt x="58" y="111"/>
                  </a:cubicBezTo>
                  <a:cubicBezTo>
                    <a:pt x="85" y="111"/>
                    <a:pt x="110" y="95"/>
                    <a:pt x="118" y="67"/>
                  </a:cubicBezTo>
                  <a:cubicBezTo>
                    <a:pt x="122" y="41"/>
                    <a:pt x="105" y="11"/>
                    <a:pt x="74" y="2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4D5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60"/>
            <p:cNvSpPr/>
            <p:nvPr/>
          </p:nvSpPr>
          <p:spPr>
            <a:xfrm flipH="1">
              <a:off x="6781440" y="3300597"/>
              <a:ext cx="18753" cy="17043"/>
            </a:xfrm>
            <a:custGeom>
              <a:rect b="b" l="l" r="r" t="t"/>
              <a:pathLst>
                <a:path extrusionOk="0" h="112" w="122">
                  <a:moveTo>
                    <a:pt x="65" y="0"/>
                  </a:moveTo>
                  <a:cubicBezTo>
                    <a:pt x="39" y="0"/>
                    <a:pt x="17" y="17"/>
                    <a:pt x="9" y="44"/>
                  </a:cubicBezTo>
                  <a:cubicBezTo>
                    <a:pt x="0" y="70"/>
                    <a:pt x="22" y="101"/>
                    <a:pt x="48" y="109"/>
                  </a:cubicBezTo>
                  <a:cubicBezTo>
                    <a:pt x="53" y="111"/>
                    <a:pt x="57" y="111"/>
                    <a:pt x="62" y="111"/>
                  </a:cubicBezTo>
                  <a:cubicBezTo>
                    <a:pt x="87" y="111"/>
                    <a:pt x="110" y="92"/>
                    <a:pt x="117" y="70"/>
                  </a:cubicBezTo>
                  <a:cubicBezTo>
                    <a:pt x="122" y="40"/>
                    <a:pt x="104" y="10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4D5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60"/>
            <p:cNvSpPr/>
            <p:nvPr/>
          </p:nvSpPr>
          <p:spPr>
            <a:xfrm flipH="1">
              <a:off x="6639410" y="3203814"/>
              <a:ext cx="153559" cy="135586"/>
            </a:xfrm>
            <a:custGeom>
              <a:rect b="b" l="l" r="r" t="t"/>
              <a:pathLst>
                <a:path extrusionOk="0" h="891" w="999">
                  <a:moveTo>
                    <a:pt x="610" y="0"/>
                  </a:moveTo>
                  <a:cubicBezTo>
                    <a:pt x="461" y="0"/>
                    <a:pt x="314" y="106"/>
                    <a:pt x="183" y="312"/>
                  </a:cubicBezTo>
                  <a:cubicBezTo>
                    <a:pt x="70" y="494"/>
                    <a:pt x="5" y="685"/>
                    <a:pt x="1" y="689"/>
                  </a:cubicBezTo>
                  <a:cubicBezTo>
                    <a:pt x="1" y="693"/>
                    <a:pt x="5" y="702"/>
                    <a:pt x="10" y="702"/>
                  </a:cubicBezTo>
                  <a:cubicBezTo>
                    <a:pt x="12" y="703"/>
                    <a:pt x="15" y="704"/>
                    <a:pt x="17" y="704"/>
                  </a:cubicBezTo>
                  <a:cubicBezTo>
                    <a:pt x="23" y="704"/>
                    <a:pt x="27" y="701"/>
                    <a:pt x="27" y="698"/>
                  </a:cubicBezTo>
                  <a:cubicBezTo>
                    <a:pt x="31" y="689"/>
                    <a:pt x="254" y="26"/>
                    <a:pt x="605" y="26"/>
                  </a:cubicBezTo>
                  <a:cubicBezTo>
                    <a:pt x="627" y="26"/>
                    <a:pt x="650" y="29"/>
                    <a:pt x="673" y="34"/>
                  </a:cubicBezTo>
                  <a:cubicBezTo>
                    <a:pt x="755" y="56"/>
                    <a:pt x="816" y="99"/>
                    <a:pt x="851" y="169"/>
                  </a:cubicBezTo>
                  <a:cubicBezTo>
                    <a:pt x="968" y="411"/>
                    <a:pt x="773" y="867"/>
                    <a:pt x="773" y="871"/>
                  </a:cubicBezTo>
                  <a:cubicBezTo>
                    <a:pt x="768" y="880"/>
                    <a:pt x="773" y="884"/>
                    <a:pt x="777" y="888"/>
                  </a:cubicBezTo>
                  <a:lnTo>
                    <a:pt x="781" y="888"/>
                  </a:lnTo>
                  <a:cubicBezTo>
                    <a:pt x="783" y="890"/>
                    <a:pt x="784" y="890"/>
                    <a:pt x="785" y="890"/>
                  </a:cubicBezTo>
                  <a:cubicBezTo>
                    <a:pt x="788" y="890"/>
                    <a:pt x="791" y="887"/>
                    <a:pt x="794" y="884"/>
                  </a:cubicBezTo>
                  <a:cubicBezTo>
                    <a:pt x="803" y="862"/>
                    <a:pt x="998" y="411"/>
                    <a:pt x="872" y="160"/>
                  </a:cubicBezTo>
                  <a:cubicBezTo>
                    <a:pt x="833" y="82"/>
                    <a:pt x="768" y="30"/>
                    <a:pt x="682" y="8"/>
                  </a:cubicBezTo>
                  <a:cubicBezTo>
                    <a:pt x="658" y="3"/>
                    <a:pt x="634" y="0"/>
                    <a:pt x="610" y="0"/>
                  </a:cubicBezTo>
                  <a:close/>
                </a:path>
              </a:pathLst>
            </a:custGeom>
            <a:solidFill>
              <a:srgbClr val="2327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60"/>
            <p:cNvSpPr/>
            <p:nvPr/>
          </p:nvSpPr>
          <p:spPr>
            <a:xfrm flipH="1">
              <a:off x="6656164" y="3200314"/>
              <a:ext cx="71476" cy="64217"/>
            </a:xfrm>
            <a:custGeom>
              <a:rect b="b" l="l" r="r" t="t"/>
              <a:pathLst>
                <a:path extrusionOk="0" h="422" w="465">
                  <a:moveTo>
                    <a:pt x="83" y="1"/>
                  </a:moveTo>
                  <a:lnTo>
                    <a:pt x="1" y="261"/>
                  </a:lnTo>
                  <a:lnTo>
                    <a:pt x="408" y="421"/>
                  </a:lnTo>
                  <a:lnTo>
                    <a:pt x="465" y="183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2B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60"/>
            <p:cNvSpPr/>
            <p:nvPr/>
          </p:nvSpPr>
          <p:spPr>
            <a:xfrm flipH="1">
              <a:off x="6656164" y="3200314"/>
              <a:ext cx="71476" cy="64217"/>
            </a:xfrm>
            <a:custGeom>
              <a:rect b="b" l="l" r="r" t="t"/>
              <a:pathLst>
                <a:path extrusionOk="0" h="422" w="465">
                  <a:moveTo>
                    <a:pt x="83" y="1"/>
                  </a:moveTo>
                  <a:lnTo>
                    <a:pt x="1" y="261"/>
                  </a:lnTo>
                  <a:lnTo>
                    <a:pt x="408" y="421"/>
                  </a:lnTo>
                  <a:lnTo>
                    <a:pt x="465" y="183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8A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60"/>
            <p:cNvSpPr/>
            <p:nvPr/>
          </p:nvSpPr>
          <p:spPr>
            <a:xfrm flipH="1">
              <a:off x="6625422" y="3084206"/>
              <a:ext cx="106830" cy="186563"/>
            </a:xfrm>
            <a:custGeom>
              <a:rect b="b" l="l" r="r" t="t"/>
              <a:pathLst>
                <a:path extrusionOk="0" h="1226" w="695">
                  <a:moveTo>
                    <a:pt x="433" y="0"/>
                  </a:moveTo>
                  <a:cubicBezTo>
                    <a:pt x="422" y="0"/>
                    <a:pt x="413" y="2"/>
                    <a:pt x="408" y="5"/>
                  </a:cubicBezTo>
                  <a:cubicBezTo>
                    <a:pt x="391" y="23"/>
                    <a:pt x="287" y="512"/>
                    <a:pt x="274" y="534"/>
                  </a:cubicBezTo>
                  <a:cubicBezTo>
                    <a:pt x="261" y="551"/>
                    <a:pt x="131" y="603"/>
                    <a:pt x="96" y="690"/>
                  </a:cubicBezTo>
                  <a:cubicBezTo>
                    <a:pt x="66" y="773"/>
                    <a:pt x="31" y="916"/>
                    <a:pt x="18" y="976"/>
                  </a:cubicBezTo>
                  <a:cubicBezTo>
                    <a:pt x="1" y="1037"/>
                    <a:pt x="27" y="1059"/>
                    <a:pt x="44" y="1072"/>
                  </a:cubicBezTo>
                  <a:cubicBezTo>
                    <a:pt x="52" y="1075"/>
                    <a:pt x="60" y="1077"/>
                    <a:pt x="68" y="1077"/>
                  </a:cubicBezTo>
                  <a:cubicBezTo>
                    <a:pt x="82" y="1077"/>
                    <a:pt x="95" y="1071"/>
                    <a:pt x="100" y="1054"/>
                  </a:cubicBezTo>
                  <a:cubicBezTo>
                    <a:pt x="104" y="1042"/>
                    <a:pt x="108" y="1019"/>
                    <a:pt x="112" y="1019"/>
                  </a:cubicBezTo>
                  <a:cubicBezTo>
                    <a:pt x="113" y="1019"/>
                    <a:pt x="113" y="1019"/>
                    <a:pt x="113" y="1020"/>
                  </a:cubicBezTo>
                  <a:cubicBezTo>
                    <a:pt x="113" y="1020"/>
                    <a:pt x="113" y="1024"/>
                    <a:pt x="100" y="1059"/>
                  </a:cubicBezTo>
                  <a:cubicBezTo>
                    <a:pt x="87" y="1089"/>
                    <a:pt x="126" y="1119"/>
                    <a:pt x="144" y="1128"/>
                  </a:cubicBezTo>
                  <a:cubicBezTo>
                    <a:pt x="148" y="1129"/>
                    <a:pt x="153" y="1130"/>
                    <a:pt x="158" y="1130"/>
                  </a:cubicBezTo>
                  <a:cubicBezTo>
                    <a:pt x="177" y="1130"/>
                    <a:pt x="197" y="1122"/>
                    <a:pt x="204" y="1098"/>
                  </a:cubicBezTo>
                  <a:cubicBezTo>
                    <a:pt x="213" y="1069"/>
                    <a:pt x="221" y="1032"/>
                    <a:pt x="225" y="1032"/>
                  </a:cubicBezTo>
                  <a:cubicBezTo>
                    <a:pt x="226" y="1032"/>
                    <a:pt x="226" y="1033"/>
                    <a:pt x="226" y="1033"/>
                  </a:cubicBezTo>
                  <a:cubicBezTo>
                    <a:pt x="230" y="1033"/>
                    <a:pt x="217" y="1050"/>
                    <a:pt x="204" y="1102"/>
                  </a:cubicBezTo>
                  <a:cubicBezTo>
                    <a:pt x="187" y="1150"/>
                    <a:pt x="222" y="1176"/>
                    <a:pt x="256" y="1184"/>
                  </a:cubicBezTo>
                  <a:cubicBezTo>
                    <a:pt x="261" y="1186"/>
                    <a:pt x="266" y="1186"/>
                    <a:pt x="270" y="1186"/>
                  </a:cubicBezTo>
                  <a:cubicBezTo>
                    <a:pt x="298" y="1186"/>
                    <a:pt x="318" y="1165"/>
                    <a:pt x="326" y="1150"/>
                  </a:cubicBezTo>
                  <a:cubicBezTo>
                    <a:pt x="330" y="1129"/>
                    <a:pt x="351" y="1054"/>
                    <a:pt x="356" y="1054"/>
                  </a:cubicBezTo>
                  <a:cubicBezTo>
                    <a:pt x="356" y="1054"/>
                    <a:pt x="356" y="1054"/>
                    <a:pt x="356" y="1054"/>
                  </a:cubicBezTo>
                  <a:cubicBezTo>
                    <a:pt x="365" y="1054"/>
                    <a:pt x="347" y="1080"/>
                    <a:pt x="334" y="1128"/>
                  </a:cubicBezTo>
                  <a:cubicBezTo>
                    <a:pt x="317" y="1176"/>
                    <a:pt x="339" y="1210"/>
                    <a:pt x="373" y="1224"/>
                  </a:cubicBezTo>
                  <a:cubicBezTo>
                    <a:pt x="380" y="1225"/>
                    <a:pt x="387" y="1226"/>
                    <a:pt x="393" y="1226"/>
                  </a:cubicBezTo>
                  <a:cubicBezTo>
                    <a:pt x="424" y="1226"/>
                    <a:pt x="449" y="1209"/>
                    <a:pt x="456" y="1180"/>
                  </a:cubicBezTo>
                  <a:cubicBezTo>
                    <a:pt x="464" y="1145"/>
                    <a:pt x="521" y="1033"/>
                    <a:pt x="547" y="903"/>
                  </a:cubicBezTo>
                  <a:cubicBezTo>
                    <a:pt x="573" y="781"/>
                    <a:pt x="586" y="729"/>
                    <a:pt x="529" y="617"/>
                  </a:cubicBezTo>
                  <a:cubicBezTo>
                    <a:pt x="503" y="569"/>
                    <a:pt x="690" y="183"/>
                    <a:pt x="694" y="109"/>
                  </a:cubicBezTo>
                  <a:cubicBezTo>
                    <a:pt x="694" y="68"/>
                    <a:pt x="508" y="0"/>
                    <a:pt x="433" y="0"/>
                  </a:cubicBezTo>
                  <a:close/>
                </a:path>
              </a:pathLst>
            </a:custGeom>
            <a:solidFill>
              <a:srgbClr val="F2B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60"/>
            <p:cNvSpPr/>
            <p:nvPr/>
          </p:nvSpPr>
          <p:spPr>
            <a:xfrm flipH="1">
              <a:off x="6250208" y="3171401"/>
              <a:ext cx="187529" cy="922470"/>
            </a:xfrm>
            <a:custGeom>
              <a:rect b="b" l="l" r="r" t="t"/>
              <a:pathLst>
                <a:path extrusionOk="0" h="6062" w="1220">
                  <a:moveTo>
                    <a:pt x="213" y="0"/>
                  </a:moveTo>
                  <a:cubicBezTo>
                    <a:pt x="213" y="0"/>
                    <a:pt x="205" y="30"/>
                    <a:pt x="196" y="87"/>
                  </a:cubicBezTo>
                  <a:cubicBezTo>
                    <a:pt x="148" y="317"/>
                    <a:pt x="40" y="945"/>
                    <a:pt x="157" y="1375"/>
                  </a:cubicBezTo>
                  <a:cubicBezTo>
                    <a:pt x="252" y="1752"/>
                    <a:pt x="343" y="2918"/>
                    <a:pt x="300" y="3105"/>
                  </a:cubicBezTo>
                  <a:cubicBezTo>
                    <a:pt x="252" y="3291"/>
                    <a:pt x="66" y="3720"/>
                    <a:pt x="244" y="5103"/>
                  </a:cubicBezTo>
                  <a:cubicBezTo>
                    <a:pt x="244" y="5103"/>
                    <a:pt x="244" y="5233"/>
                    <a:pt x="222" y="5381"/>
                  </a:cubicBezTo>
                  <a:cubicBezTo>
                    <a:pt x="209" y="5467"/>
                    <a:pt x="187" y="5563"/>
                    <a:pt x="153" y="5641"/>
                  </a:cubicBezTo>
                  <a:cubicBezTo>
                    <a:pt x="140" y="5676"/>
                    <a:pt x="127" y="5702"/>
                    <a:pt x="105" y="5728"/>
                  </a:cubicBezTo>
                  <a:cubicBezTo>
                    <a:pt x="1" y="5871"/>
                    <a:pt x="27" y="6031"/>
                    <a:pt x="192" y="6057"/>
                  </a:cubicBezTo>
                  <a:cubicBezTo>
                    <a:pt x="205" y="6060"/>
                    <a:pt x="219" y="6062"/>
                    <a:pt x="234" y="6062"/>
                  </a:cubicBezTo>
                  <a:cubicBezTo>
                    <a:pt x="257" y="6062"/>
                    <a:pt x="284" y="6058"/>
                    <a:pt x="313" y="6053"/>
                  </a:cubicBezTo>
                  <a:cubicBezTo>
                    <a:pt x="339" y="6048"/>
                    <a:pt x="365" y="6044"/>
                    <a:pt x="391" y="6035"/>
                  </a:cubicBezTo>
                  <a:cubicBezTo>
                    <a:pt x="517" y="5996"/>
                    <a:pt x="643" y="5940"/>
                    <a:pt x="751" y="5884"/>
                  </a:cubicBezTo>
                  <a:cubicBezTo>
                    <a:pt x="807" y="5853"/>
                    <a:pt x="859" y="5823"/>
                    <a:pt x="907" y="5797"/>
                  </a:cubicBezTo>
                  <a:cubicBezTo>
                    <a:pt x="1015" y="5732"/>
                    <a:pt x="1094" y="5671"/>
                    <a:pt x="1133" y="5632"/>
                  </a:cubicBezTo>
                  <a:cubicBezTo>
                    <a:pt x="1208" y="5557"/>
                    <a:pt x="1207" y="5430"/>
                    <a:pt x="1082" y="5430"/>
                  </a:cubicBezTo>
                  <a:cubicBezTo>
                    <a:pt x="1071" y="5430"/>
                    <a:pt x="1059" y="5431"/>
                    <a:pt x="1046" y="5433"/>
                  </a:cubicBezTo>
                  <a:cubicBezTo>
                    <a:pt x="1037" y="5433"/>
                    <a:pt x="1028" y="5437"/>
                    <a:pt x="1015" y="5441"/>
                  </a:cubicBezTo>
                  <a:lnTo>
                    <a:pt x="985" y="5450"/>
                  </a:lnTo>
                  <a:cubicBezTo>
                    <a:pt x="963" y="5454"/>
                    <a:pt x="937" y="5463"/>
                    <a:pt x="916" y="5472"/>
                  </a:cubicBezTo>
                  <a:cubicBezTo>
                    <a:pt x="760" y="5515"/>
                    <a:pt x="617" y="5572"/>
                    <a:pt x="617" y="5572"/>
                  </a:cubicBezTo>
                  <a:cubicBezTo>
                    <a:pt x="617" y="5572"/>
                    <a:pt x="630" y="5467"/>
                    <a:pt x="651" y="5303"/>
                  </a:cubicBezTo>
                  <a:cubicBezTo>
                    <a:pt x="712" y="4830"/>
                    <a:pt x="825" y="3876"/>
                    <a:pt x="799" y="3603"/>
                  </a:cubicBezTo>
                  <a:cubicBezTo>
                    <a:pt x="799" y="3586"/>
                    <a:pt x="794" y="3573"/>
                    <a:pt x="794" y="3564"/>
                  </a:cubicBezTo>
                  <a:cubicBezTo>
                    <a:pt x="773" y="3469"/>
                    <a:pt x="825" y="3365"/>
                    <a:pt x="898" y="3144"/>
                  </a:cubicBezTo>
                  <a:cubicBezTo>
                    <a:pt x="1028" y="2745"/>
                    <a:pt x="1219" y="1960"/>
                    <a:pt x="1128" y="169"/>
                  </a:cubicBezTo>
                  <a:cubicBezTo>
                    <a:pt x="1128" y="126"/>
                    <a:pt x="1124" y="83"/>
                    <a:pt x="1120" y="39"/>
                  </a:cubicBezTo>
                  <a:lnTo>
                    <a:pt x="1046" y="35"/>
                  </a:lnTo>
                  <a:lnTo>
                    <a:pt x="963" y="35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3130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60"/>
            <p:cNvSpPr/>
            <p:nvPr/>
          </p:nvSpPr>
          <p:spPr>
            <a:xfrm flipH="1">
              <a:off x="6252052" y="3978226"/>
              <a:ext cx="187222" cy="115651"/>
            </a:xfrm>
            <a:custGeom>
              <a:rect b="b" l="l" r="r" t="t"/>
              <a:pathLst>
                <a:path extrusionOk="0" h="760" w="1218">
                  <a:moveTo>
                    <a:pt x="661" y="1"/>
                  </a:moveTo>
                  <a:lnTo>
                    <a:pt x="661" y="1"/>
                  </a:lnTo>
                  <a:cubicBezTo>
                    <a:pt x="648" y="5"/>
                    <a:pt x="635" y="9"/>
                    <a:pt x="622" y="14"/>
                  </a:cubicBezTo>
                  <a:cubicBezTo>
                    <a:pt x="500" y="57"/>
                    <a:pt x="405" y="82"/>
                    <a:pt x="299" y="82"/>
                  </a:cubicBezTo>
                  <a:cubicBezTo>
                    <a:pt x="277" y="82"/>
                    <a:pt x="255" y="81"/>
                    <a:pt x="232" y="79"/>
                  </a:cubicBezTo>
                  <a:cubicBezTo>
                    <a:pt x="219" y="165"/>
                    <a:pt x="197" y="261"/>
                    <a:pt x="163" y="339"/>
                  </a:cubicBezTo>
                  <a:cubicBezTo>
                    <a:pt x="150" y="374"/>
                    <a:pt x="137" y="400"/>
                    <a:pt x="115" y="426"/>
                  </a:cubicBezTo>
                  <a:cubicBezTo>
                    <a:pt x="1" y="579"/>
                    <a:pt x="45" y="760"/>
                    <a:pt x="250" y="760"/>
                  </a:cubicBezTo>
                  <a:cubicBezTo>
                    <a:pt x="293" y="760"/>
                    <a:pt x="343" y="752"/>
                    <a:pt x="401" y="733"/>
                  </a:cubicBezTo>
                  <a:cubicBezTo>
                    <a:pt x="731" y="629"/>
                    <a:pt x="1056" y="417"/>
                    <a:pt x="1143" y="330"/>
                  </a:cubicBezTo>
                  <a:cubicBezTo>
                    <a:pt x="1217" y="255"/>
                    <a:pt x="1218" y="129"/>
                    <a:pt x="1094" y="129"/>
                  </a:cubicBezTo>
                  <a:cubicBezTo>
                    <a:pt x="1075" y="129"/>
                    <a:pt x="1052" y="132"/>
                    <a:pt x="1025" y="139"/>
                  </a:cubicBezTo>
                  <a:lnTo>
                    <a:pt x="995" y="148"/>
                  </a:lnTo>
                  <a:cubicBezTo>
                    <a:pt x="813" y="200"/>
                    <a:pt x="627" y="270"/>
                    <a:pt x="627" y="270"/>
                  </a:cubicBezTo>
                  <a:cubicBezTo>
                    <a:pt x="627" y="270"/>
                    <a:pt x="640" y="165"/>
                    <a:pt x="661" y="1"/>
                  </a:cubicBezTo>
                  <a:close/>
                </a:path>
              </a:pathLst>
            </a:custGeom>
            <a:solidFill>
              <a:srgbClr val="F2B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60"/>
            <p:cNvSpPr/>
            <p:nvPr/>
          </p:nvSpPr>
          <p:spPr>
            <a:xfrm flipH="1">
              <a:off x="6252052" y="3997856"/>
              <a:ext cx="187222" cy="96021"/>
            </a:xfrm>
            <a:custGeom>
              <a:rect b="b" l="l" r="r" t="t"/>
              <a:pathLst>
                <a:path extrusionOk="0" h="631" w="1218">
                  <a:moveTo>
                    <a:pt x="1094" y="0"/>
                  </a:moveTo>
                  <a:cubicBezTo>
                    <a:pt x="1075" y="0"/>
                    <a:pt x="1052" y="3"/>
                    <a:pt x="1025" y="10"/>
                  </a:cubicBezTo>
                  <a:lnTo>
                    <a:pt x="995" y="19"/>
                  </a:lnTo>
                  <a:cubicBezTo>
                    <a:pt x="991" y="19"/>
                    <a:pt x="991" y="23"/>
                    <a:pt x="986" y="28"/>
                  </a:cubicBezTo>
                  <a:cubicBezTo>
                    <a:pt x="908" y="115"/>
                    <a:pt x="826" y="201"/>
                    <a:pt x="718" y="245"/>
                  </a:cubicBezTo>
                  <a:cubicBezTo>
                    <a:pt x="650" y="271"/>
                    <a:pt x="579" y="282"/>
                    <a:pt x="507" y="282"/>
                  </a:cubicBezTo>
                  <a:cubicBezTo>
                    <a:pt x="391" y="282"/>
                    <a:pt x="273" y="253"/>
                    <a:pt x="163" y="210"/>
                  </a:cubicBezTo>
                  <a:cubicBezTo>
                    <a:pt x="150" y="245"/>
                    <a:pt x="137" y="271"/>
                    <a:pt x="115" y="297"/>
                  </a:cubicBezTo>
                  <a:cubicBezTo>
                    <a:pt x="1" y="450"/>
                    <a:pt x="45" y="631"/>
                    <a:pt x="250" y="631"/>
                  </a:cubicBezTo>
                  <a:cubicBezTo>
                    <a:pt x="293" y="631"/>
                    <a:pt x="343" y="623"/>
                    <a:pt x="401" y="604"/>
                  </a:cubicBezTo>
                  <a:cubicBezTo>
                    <a:pt x="731" y="500"/>
                    <a:pt x="1056" y="288"/>
                    <a:pt x="1143" y="201"/>
                  </a:cubicBezTo>
                  <a:cubicBezTo>
                    <a:pt x="1217" y="126"/>
                    <a:pt x="1218" y="0"/>
                    <a:pt x="1094" y="0"/>
                  </a:cubicBezTo>
                  <a:close/>
                </a:path>
              </a:pathLst>
            </a:custGeom>
            <a:solidFill>
              <a:srgbClr val="DB2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60"/>
            <p:cNvSpPr/>
            <p:nvPr/>
          </p:nvSpPr>
          <p:spPr>
            <a:xfrm flipH="1">
              <a:off x="6148911" y="3166684"/>
              <a:ext cx="259467" cy="927187"/>
            </a:xfrm>
            <a:custGeom>
              <a:rect b="b" l="l" r="r" t="t"/>
              <a:pathLst>
                <a:path extrusionOk="0" h="6093" w="1688">
                  <a:moveTo>
                    <a:pt x="1514" y="1"/>
                  </a:moveTo>
                  <a:lnTo>
                    <a:pt x="772" y="66"/>
                  </a:lnTo>
                  <a:lnTo>
                    <a:pt x="681" y="109"/>
                  </a:lnTo>
                  <a:cubicBezTo>
                    <a:pt x="681" y="109"/>
                    <a:pt x="525" y="1215"/>
                    <a:pt x="547" y="1432"/>
                  </a:cubicBezTo>
                  <a:cubicBezTo>
                    <a:pt x="573" y="1653"/>
                    <a:pt x="694" y="2971"/>
                    <a:pt x="534" y="3469"/>
                  </a:cubicBezTo>
                  <a:cubicBezTo>
                    <a:pt x="374" y="3972"/>
                    <a:pt x="187" y="5308"/>
                    <a:pt x="165" y="5550"/>
                  </a:cubicBezTo>
                  <a:cubicBezTo>
                    <a:pt x="157" y="5646"/>
                    <a:pt x="122" y="5767"/>
                    <a:pt x="83" y="5884"/>
                  </a:cubicBezTo>
                  <a:cubicBezTo>
                    <a:pt x="57" y="5954"/>
                    <a:pt x="27" y="6027"/>
                    <a:pt x="1" y="6088"/>
                  </a:cubicBezTo>
                  <a:cubicBezTo>
                    <a:pt x="16" y="6091"/>
                    <a:pt x="34" y="6092"/>
                    <a:pt x="52" y="6092"/>
                  </a:cubicBezTo>
                  <a:cubicBezTo>
                    <a:pt x="96" y="6092"/>
                    <a:pt x="146" y="6085"/>
                    <a:pt x="200" y="6066"/>
                  </a:cubicBezTo>
                  <a:cubicBezTo>
                    <a:pt x="326" y="6027"/>
                    <a:pt x="452" y="5971"/>
                    <a:pt x="560" y="5915"/>
                  </a:cubicBezTo>
                  <a:cubicBezTo>
                    <a:pt x="573" y="5880"/>
                    <a:pt x="590" y="5845"/>
                    <a:pt x="608" y="5802"/>
                  </a:cubicBezTo>
                  <a:cubicBezTo>
                    <a:pt x="647" y="5720"/>
                    <a:pt x="686" y="5616"/>
                    <a:pt x="725" y="5503"/>
                  </a:cubicBezTo>
                  <a:cubicBezTo>
                    <a:pt x="911" y="4930"/>
                    <a:pt x="1059" y="4076"/>
                    <a:pt x="1171" y="3795"/>
                  </a:cubicBezTo>
                  <a:cubicBezTo>
                    <a:pt x="1310" y="3456"/>
                    <a:pt x="1635" y="2411"/>
                    <a:pt x="1631" y="1414"/>
                  </a:cubicBezTo>
                  <a:cubicBezTo>
                    <a:pt x="1631" y="417"/>
                    <a:pt x="1687" y="426"/>
                    <a:pt x="15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60"/>
            <p:cNvSpPr/>
            <p:nvPr/>
          </p:nvSpPr>
          <p:spPr>
            <a:xfrm flipH="1">
              <a:off x="6132925" y="3166684"/>
              <a:ext cx="293437" cy="1070534"/>
            </a:xfrm>
            <a:custGeom>
              <a:rect b="b" l="l" r="r" t="t"/>
              <a:pathLst>
                <a:path extrusionOk="0" h="7035" w="1909">
                  <a:moveTo>
                    <a:pt x="1748" y="1"/>
                  </a:moveTo>
                  <a:lnTo>
                    <a:pt x="972" y="66"/>
                  </a:lnTo>
                  <a:lnTo>
                    <a:pt x="660" y="96"/>
                  </a:lnTo>
                  <a:cubicBezTo>
                    <a:pt x="660" y="96"/>
                    <a:pt x="660" y="144"/>
                    <a:pt x="664" y="218"/>
                  </a:cubicBezTo>
                  <a:cubicBezTo>
                    <a:pt x="677" y="521"/>
                    <a:pt x="712" y="1288"/>
                    <a:pt x="729" y="1462"/>
                  </a:cubicBezTo>
                  <a:cubicBezTo>
                    <a:pt x="751" y="1648"/>
                    <a:pt x="876" y="2585"/>
                    <a:pt x="824" y="3175"/>
                  </a:cubicBezTo>
                  <a:cubicBezTo>
                    <a:pt x="811" y="3292"/>
                    <a:pt x="794" y="3391"/>
                    <a:pt x="768" y="3469"/>
                  </a:cubicBezTo>
                  <a:cubicBezTo>
                    <a:pt x="755" y="3517"/>
                    <a:pt x="738" y="3573"/>
                    <a:pt x="725" y="3634"/>
                  </a:cubicBezTo>
                  <a:cubicBezTo>
                    <a:pt x="577" y="4215"/>
                    <a:pt x="426" y="5329"/>
                    <a:pt x="404" y="5550"/>
                  </a:cubicBezTo>
                  <a:cubicBezTo>
                    <a:pt x="395" y="5646"/>
                    <a:pt x="360" y="5767"/>
                    <a:pt x="317" y="5884"/>
                  </a:cubicBezTo>
                  <a:cubicBezTo>
                    <a:pt x="295" y="5954"/>
                    <a:pt x="265" y="6023"/>
                    <a:pt x="239" y="6084"/>
                  </a:cubicBezTo>
                  <a:cubicBezTo>
                    <a:pt x="209" y="6162"/>
                    <a:pt x="178" y="6227"/>
                    <a:pt x="161" y="6270"/>
                  </a:cubicBezTo>
                  <a:cubicBezTo>
                    <a:pt x="157" y="6279"/>
                    <a:pt x="152" y="6288"/>
                    <a:pt x="148" y="6292"/>
                  </a:cubicBezTo>
                  <a:cubicBezTo>
                    <a:pt x="105" y="6396"/>
                    <a:pt x="1" y="6652"/>
                    <a:pt x="313" y="6708"/>
                  </a:cubicBezTo>
                  <a:cubicBezTo>
                    <a:pt x="625" y="6769"/>
                    <a:pt x="859" y="6895"/>
                    <a:pt x="1020" y="6964"/>
                  </a:cubicBezTo>
                  <a:cubicBezTo>
                    <a:pt x="1103" y="6999"/>
                    <a:pt x="1243" y="7034"/>
                    <a:pt x="1368" y="7034"/>
                  </a:cubicBezTo>
                  <a:cubicBezTo>
                    <a:pt x="1489" y="7034"/>
                    <a:pt x="1597" y="7001"/>
                    <a:pt x="1627" y="6903"/>
                  </a:cubicBezTo>
                  <a:cubicBezTo>
                    <a:pt x="1661" y="6786"/>
                    <a:pt x="1540" y="6647"/>
                    <a:pt x="1392" y="6539"/>
                  </a:cubicBezTo>
                  <a:cubicBezTo>
                    <a:pt x="1293" y="6470"/>
                    <a:pt x="1180" y="6409"/>
                    <a:pt x="1089" y="6383"/>
                  </a:cubicBezTo>
                  <a:cubicBezTo>
                    <a:pt x="898" y="6322"/>
                    <a:pt x="668" y="6314"/>
                    <a:pt x="777" y="5971"/>
                  </a:cubicBezTo>
                  <a:cubicBezTo>
                    <a:pt x="790" y="5928"/>
                    <a:pt x="811" y="5880"/>
                    <a:pt x="833" y="5828"/>
                  </a:cubicBezTo>
                  <a:cubicBezTo>
                    <a:pt x="837" y="5819"/>
                    <a:pt x="842" y="5811"/>
                    <a:pt x="846" y="5802"/>
                  </a:cubicBezTo>
                  <a:cubicBezTo>
                    <a:pt x="889" y="5711"/>
                    <a:pt x="933" y="5594"/>
                    <a:pt x="972" y="5464"/>
                  </a:cubicBezTo>
                  <a:cubicBezTo>
                    <a:pt x="1154" y="4891"/>
                    <a:pt x="1297" y="4068"/>
                    <a:pt x="1410" y="3795"/>
                  </a:cubicBezTo>
                  <a:cubicBezTo>
                    <a:pt x="1548" y="3456"/>
                    <a:pt x="1869" y="2411"/>
                    <a:pt x="1869" y="1414"/>
                  </a:cubicBezTo>
                  <a:cubicBezTo>
                    <a:pt x="1865" y="569"/>
                    <a:pt x="1908" y="447"/>
                    <a:pt x="1813" y="170"/>
                  </a:cubicBezTo>
                  <a:cubicBezTo>
                    <a:pt x="1796" y="118"/>
                    <a:pt x="1774" y="66"/>
                    <a:pt x="1748" y="1"/>
                  </a:cubicBezTo>
                  <a:close/>
                </a:path>
              </a:pathLst>
            </a:custGeom>
            <a:solidFill>
              <a:srgbClr val="3130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60"/>
            <p:cNvSpPr/>
            <p:nvPr/>
          </p:nvSpPr>
          <p:spPr>
            <a:xfrm flipH="1">
              <a:off x="6170892" y="4062073"/>
              <a:ext cx="255470" cy="175151"/>
            </a:xfrm>
            <a:custGeom>
              <a:rect b="b" l="l" r="r" t="t"/>
              <a:pathLst>
                <a:path extrusionOk="0" h="1151" w="1662">
                  <a:moveTo>
                    <a:pt x="317" y="0"/>
                  </a:moveTo>
                  <a:cubicBezTo>
                    <a:pt x="261" y="156"/>
                    <a:pt x="196" y="308"/>
                    <a:pt x="161" y="386"/>
                  </a:cubicBezTo>
                  <a:cubicBezTo>
                    <a:pt x="157" y="395"/>
                    <a:pt x="152" y="404"/>
                    <a:pt x="148" y="408"/>
                  </a:cubicBezTo>
                  <a:cubicBezTo>
                    <a:pt x="105" y="512"/>
                    <a:pt x="1" y="768"/>
                    <a:pt x="313" y="824"/>
                  </a:cubicBezTo>
                  <a:cubicBezTo>
                    <a:pt x="625" y="885"/>
                    <a:pt x="859" y="1011"/>
                    <a:pt x="1020" y="1080"/>
                  </a:cubicBezTo>
                  <a:cubicBezTo>
                    <a:pt x="1103" y="1115"/>
                    <a:pt x="1243" y="1150"/>
                    <a:pt x="1368" y="1150"/>
                  </a:cubicBezTo>
                  <a:cubicBezTo>
                    <a:pt x="1489" y="1150"/>
                    <a:pt x="1597" y="1117"/>
                    <a:pt x="1627" y="1019"/>
                  </a:cubicBezTo>
                  <a:cubicBezTo>
                    <a:pt x="1661" y="902"/>
                    <a:pt x="1540" y="763"/>
                    <a:pt x="1392" y="655"/>
                  </a:cubicBezTo>
                  <a:cubicBezTo>
                    <a:pt x="1293" y="586"/>
                    <a:pt x="1180" y="525"/>
                    <a:pt x="1089" y="499"/>
                  </a:cubicBezTo>
                  <a:cubicBezTo>
                    <a:pt x="898" y="438"/>
                    <a:pt x="668" y="430"/>
                    <a:pt x="777" y="87"/>
                  </a:cubicBezTo>
                  <a:cubicBezTo>
                    <a:pt x="716" y="78"/>
                    <a:pt x="660" y="70"/>
                    <a:pt x="599" y="61"/>
                  </a:cubicBezTo>
                  <a:cubicBezTo>
                    <a:pt x="504" y="44"/>
                    <a:pt x="413" y="9"/>
                    <a:pt x="317" y="0"/>
                  </a:cubicBezTo>
                  <a:close/>
                </a:path>
              </a:pathLst>
            </a:custGeom>
            <a:solidFill>
              <a:srgbClr val="F2B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60"/>
            <p:cNvSpPr/>
            <p:nvPr/>
          </p:nvSpPr>
          <p:spPr>
            <a:xfrm flipH="1">
              <a:off x="6170892" y="4120812"/>
              <a:ext cx="255470" cy="116412"/>
            </a:xfrm>
            <a:custGeom>
              <a:rect b="b" l="l" r="r" t="t"/>
              <a:pathLst>
                <a:path extrusionOk="0" h="765" w="1662">
                  <a:moveTo>
                    <a:pt x="161" y="0"/>
                  </a:moveTo>
                  <a:cubicBezTo>
                    <a:pt x="157" y="9"/>
                    <a:pt x="152" y="18"/>
                    <a:pt x="148" y="22"/>
                  </a:cubicBezTo>
                  <a:cubicBezTo>
                    <a:pt x="105" y="126"/>
                    <a:pt x="1" y="382"/>
                    <a:pt x="313" y="438"/>
                  </a:cubicBezTo>
                  <a:cubicBezTo>
                    <a:pt x="625" y="499"/>
                    <a:pt x="859" y="625"/>
                    <a:pt x="1020" y="694"/>
                  </a:cubicBezTo>
                  <a:cubicBezTo>
                    <a:pt x="1103" y="729"/>
                    <a:pt x="1243" y="764"/>
                    <a:pt x="1368" y="764"/>
                  </a:cubicBezTo>
                  <a:cubicBezTo>
                    <a:pt x="1489" y="764"/>
                    <a:pt x="1597" y="731"/>
                    <a:pt x="1627" y="633"/>
                  </a:cubicBezTo>
                  <a:cubicBezTo>
                    <a:pt x="1661" y="516"/>
                    <a:pt x="1540" y="377"/>
                    <a:pt x="1392" y="269"/>
                  </a:cubicBezTo>
                  <a:cubicBezTo>
                    <a:pt x="1310" y="304"/>
                    <a:pt x="1236" y="364"/>
                    <a:pt x="1150" y="386"/>
                  </a:cubicBezTo>
                  <a:cubicBezTo>
                    <a:pt x="1117" y="396"/>
                    <a:pt x="1081" y="400"/>
                    <a:pt x="1044" y="400"/>
                  </a:cubicBezTo>
                  <a:cubicBezTo>
                    <a:pt x="1019" y="400"/>
                    <a:pt x="993" y="398"/>
                    <a:pt x="967" y="395"/>
                  </a:cubicBezTo>
                  <a:cubicBezTo>
                    <a:pt x="716" y="377"/>
                    <a:pt x="473" y="278"/>
                    <a:pt x="274" y="122"/>
                  </a:cubicBezTo>
                  <a:cubicBezTo>
                    <a:pt x="226" y="83"/>
                    <a:pt x="196" y="35"/>
                    <a:pt x="161" y="0"/>
                  </a:cubicBezTo>
                  <a:close/>
                </a:path>
              </a:pathLst>
            </a:custGeom>
            <a:solidFill>
              <a:srgbClr val="DB2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60"/>
            <p:cNvSpPr/>
            <p:nvPr/>
          </p:nvSpPr>
          <p:spPr>
            <a:xfrm flipH="1">
              <a:off x="6147681" y="3166684"/>
              <a:ext cx="259928" cy="33934"/>
            </a:xfrm>
            <a:custGeom>
              <a:rect b="b" l="l" r="r" t="t"/>
              <a:pathLst>
                <a:path extrusionOk="0" h="223" w="1691">
                  <a:moveTo>
                    <a:pt x="1626" y="1"/>
                  </a:moveTo>
                  <a:lnTo>
                    <a:pt x="850" y="66"/>
                  </a:lnTo>
                  <a:lnTo>
                    <a:pt x="767" y="66"/>
                  </a:lnTo>
                  <a:lnTo>
                    <a:pt x="17" y="31"/>
                  </a:lnTo>
                  <a:cubicBezTo>
                    <a:pt x="17" y="31"/>
                    <a:pt x="9" y="61"/>
                    <a:pt x="0" y="118"/>
                  </a:cubicBezTo>
                  <a:cubicBezTo>
                    <a:pt x="43" y="144"/>
                    <a:pt x="87" y="166"/>
                    <a:pt x="126" y="179"/>
                  </a:cubicBezTo>
                  <a:cubicBezTo>
                    <a:pt x="210" y="213"/>
                    <a:pt x="303" y="223"/>
                    <a:pt x="398" y="223"/>
                  </a:cubicBezTo>
                  <a:cubicBezTo>
                    <a:pt x="446" y="223"/>
                    <a:pt x="494" y="220"/>
                    <a:pt x="542" y="218"/>
                  </a:cubicBezTo>
                  <a:cubicBezTo>
                    <a:pt x="616" y="213"/>
                    <a:pt x="689" y="209"/>
                    <a:pt x="759" y="205"/>
                  </a:cubicBezTo>
                  <a:lnTo>
                    <a:pt x="932" y="200"/>
                  </a:lnTo>
                  <a:cubicBezTo>
                    <a:pt x="1166" y="192"/>
                    <a:pt x="1400" y="183"/>
                    <a:pt x="1639" y="170"/>
                  </a:cubicBezTo>
                  <a:lnTo>
                    <a:pt x="1691" y="170"/>
                  </a:lnTo>
                  <a:cubicBezTo>
                    <a:pt x="1674" y="118"/>
                    <a:pt x="1652" y="66"/>
                    <a:pt x="16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60"/>
            <p:cNvSpPr/>
            <p:nvPr/>
          </p:nvSpPr>
          <p:spPr>
            <a:xfrm flipH="1">
              <a:off x="6269575" y="2633620"/>
              <a:ext cx="82851" cy="126151"/>
            </a:xfrm>
            <a:custGeom>
              <a:rect b="b" l="l" r="r" t="t"/>
              <a:pathLst>
                <a:path extrusionOk="0" h="829" w="539">
                  <a:moveTo>
                    <a:pt x="1" y="1"/>
                  </a:moveTo>
                  <a:lnTo>
                    <a:pt x="5" y="829"/>
                  </a:lnTo>
                  <a:lnTo>
                    <a:pt x="539" y="82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2B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60"/>
            <p:cNvSpPr/>
            <p:nvPr/>
          </p:nvSpPr>
          <p:spPr>
            <a:xfrm flipH="1">
              <a:off x="5948314" y="2528012"/>
              <a:ext cx="93457" cy="208628"/>
            </a:xfrm>
            <a:custGeom>
              <a:rect b="b" l="l" r="r" t="t"/>
              <a:pathLst>
                <a:path extrusionOk="0" h="1371" w="608">
                  <a:moveTo>
                    <a:pt x="343" y="1"/>
                  </a:moveTo>
                  <a:cubicBezTo>
                    <a:pt x="343" y="1"/>
                    <a:pt x="339" y="1"/>
                    <a:pt x="339" y="5"/>
                  </a:cubicBezTo>
                  <a:lnTo>
                    <a:pt x="330" y="5"/>
                  </a:lnTo>
                  <a:cubicBezTo>
                    <a:pt x="326" y="10"/>
                    <a:pt x="326" y="10"/>
                    <a:pt x="326" y="10"/>
                  </a:cubicBezTo>
                  <a:cubicBezTo>
                    <a:pt x="321" y="14"/>
                    <a:pt x="321" y="14"/>
                    <a:pt x="321" y="18"/>
                  </a:cubicBezTo>
                  <a:cubicBezTo>
                    <a:pt x="308" y="36"/>
                    <a:pt x="308" y="70"/>
                    <a:pt x="308" y="92"/>
                  </a:cubicBezTo>
                  <a:cubicBezTo>
                    <a:pt x="308" y="127"/>
                    <a:pt x="308" y="213"/>
                    <a:pt x="312" y="283"/>
                  </a:cubicBezTo>
                  <a:cubicBezTo>
                    <a:pt x="321" y="356"/>
                    <a:pt x="321" y="378"/>
                    <a:pt x="312" y="382"/>
                  </a:cubicBezTo>
                  <a:lnTo>
                    <a:pt x="308" y="382"/>
                  </a:lnTo>
                  <a:cubicBezTo>
                    <a:pt x="295" y="374"/>
                    <a:pt x="260" y="218"/>
                    <a:pt x="252" y="161"/>
                  </a:cubicBezTo>
                  <a:cubicBezTo>
                    <a:pt x="243" y="127"/>
                    <a:pt x="230" y="96"/>
                    <a:pt x="217" y="79"/>
                  </a:cubicBezTo>
                  <a:cubicBezTo>
                    <a:pt x="217" y="75"/>
                    <a:pt x="217" y="75"/>
                    <a:pt x="213" y="75"/>
                  </a:cubicBezTo>
                  <a:cubicBezTo>
                    <a:pt x="213" y="75"/>
                    <a:pt x="213" y="75"/>
                    <a:pt x="213" y="70"/>
                  </a:cubicBezTo>
                  <a:lnTo>
                    <a:pt x="208" y="70"/>
                  </a:lnTo>
                  <a:cubicBezTo>
                    <a:pt x="208" y="70"/>
                    <a:pt x="204" y="66"/>
                    <a:pt x="204" y="66"/>
                  </a:cubicBezTo>
                  <a:lnTo>
                    <a:pt x="195" y="66"/>
                  </a:lnTo>
                  <a:cubicBezTo>
                    <a:pt x="195" y="66"/>
                    <a:pt x="195" y="62"/>
                    <a:pt x="195" y="62"/>
                  </a:cubicBezTo>
                  <a:lnTo>
                    <a:pt x="191" y="62"/>
                  </a:lnTo>
                  <a:cubicBezTo>
                    <a:pt x="187" y="62"/>
                    <a:pt x="187" y="66"/>
                    <a:pt x="187" y="66"/>
                  </a:cubicBezTo>
                  <a:lnTo>
                    <a:pt x="178" y="66"/>
                  </a:lnTo>
                  <a:cubicBezTo>
                    <a:pt x="174" y="66"/>
                    <a:pt x="174" y="70"/>
                    <a:pt x="174" y="70"/>
                  </a:cubicBezTo>
                  <a:cubicBezTo>
                    <a:pt x="174" y="70"/>
                    <a:pt x="174" y="70"/>
                    <a:pt x="169" y="75"/>
                  </a:cubicBezTo>
                  <a:cubicBezTo>
                    <a:pt x="148" y="105"/>
                    <a:pt x="178" y="205"/>
                    <a:pt x="191" y="265"/>
                  </a:cubicBezTo>
                  <a:cubicBezTo>
                    <a:pt x="204" y="330"/>
                    <a:pt x="230" y="443"/>
                    <a:pt x="230" y="491"/>
                  </a:cubicBezTo>
                  <a:cubicBezTo>
                    <a:pt x="230" y="532"/>
                    <a:pt x="238" y="573"/>
                    <a:pt x="216" y="573"/>
                  </a:cubicBezTo>
                  <a:cubicBezTo>
                    <a:pt x="215" y="573"/>
                    <a:pt x="214" y="573"/>
                    <a:pt x="213" y="573"/>
                  </a:cubicBezTo>
                  <a:lnTo>
                    <a:pt x="200" y="573"/>
                  </a:lnTo>
                  <a:cubicBezTo>
                    <a:pt x="187" y="573"/>
                    <a:pt x="148" y="543"/>
                    <a:pt x="126" y="521"/>
                  </a:cubicBezTo>
                  <a:cubicBezTo>
                    <a:pt x="104" y="495"/>
                    <a:pt x="57" y="482"/>
                    <a:pt x="31" y="482"/>
                  </a:cubicBezTo>
                  <a:cubicBezTo>
                    <a:pt x="13" y="486"/>
                    <a:pt x="5" y="491"/>
                    <a:pt x="0" y="499"/>
                  </a:cubicBezTo>
                  <a:cubicBezTo>
                    <a:pt x="0" y="499"/>
                    <a:pt x="0" y="499"/>
                    <a:pt x="0" y="504"/>
                  </a:cubicBezTo>
                  <a:cubicBezTo>
                    <a:pt x="5" y="508"/>
                    <a:pt x="5" y="508"/>
                    <a:pt x="5" y="508"/>
                  </a:cubicBezTo>
                  <a:cubicBezTo>
                    <a:pt x="5" y="508"/>
                    <a:pt x="5" y="508"/>
                    <a:pt x="5" y="512"/>
                  </a:cubicBezTo>
                  <a:cubicBezTo>
                    <a:pt x="5" y="512"/>
                    <a:pt x="9" y="517"/>
                    <a:pt x="9" y="517"/>
                  </a:cubicBezTo>
                  <a:cubicBezTo>
                    <a:pt x="9" y="521"/>
                    <a:pt x="13" y="521"/>
                    <a:pt x="13" y="521"/>
                  </a:cubicBezTo>
                  <a:cubicBezTo>
                    <a:pt x="13" y="521"/>
                    <a:pt x="13" y="525"/>
                    <a:pt x="13" y="525"/>
                  </a:cubicBezTo>
                  <a:cubicBezTo>
                    <a:pt x="18" y="525"/>
                    <a:pt x="18" y="525"/>
                    <a:pt x="18" y="530"/>
                  </a:cubicBezTo>
                  <a:lnTo>
                    <a:pt x="22" y="530"/>
                  </a:lnTo>
                  <a:cubicBezTo>
                    <a:pt x="22" y="534"/>
                    <a:pt x="26" y="534"/>
                    <a:pt x="26" y="534"/>
                  </a:cubicBezTo>
                  <a:cubicBezTo>
                    <a:pt x="26" y="538"/>
                    <a:pt x="31" y="538"/>
                    <a:pt x="31" y="538"/>
                  </a:cubicBezTo>
                  <a:cubicBezTo>
                    <a:pt x="31" y="538"/>
                    <a:pt x="35" y="543"/>
                    <a:pt x="39" y="543"/>
                  </a:cubicBezTo>
                  <a:cubicBezTo>
                    <a:pt x="39" y="543"/>
                    <a:pt x="39" y="543"/>
                    <a:pt x="39" y="547"/>
                  </a:cubicBezTo>
                  <a:cubicBezTo>
                    <a:pt x="100" y="586"/>
                    <a:pt x="165" y="669"/>
                    <a:pt x="187" y="721"/>
                  </a:cubicBezTo>
                  <a:cubicBezTo>
                    <a:pt x="208" y="773"/>
                    <a:pt x="217" y="807"/>
                    <a:pt x="278" y="825"/>
                  </a:cubicBezTo>
                  <a:cubicBezTo>
                    <a:pt x="295" y="829"/>
                    <a:pt x="295" y="1271"/>
                    <a:pt x="291" y="1332"/>
                  </a:cubicBezTo>
                  <a:cubicBezTo>
                    <a:pt x="289" y="1359"/>
                    <a:pt x="335" y="1370"/>
                    <a:pt x="390" y="1370"/>
                  </a:cubicBezTo>
                  <a:cubicBezTo>
                    <a:pt x="465" y="1370"/>
                    <a:pt x="555" y="1349"/>
                    <a:pt x="555" y="1319"/>
                  </a:cubicBezTo>
                  <a:cubicBezTo>
                    <a:pt x="551" y="1263"/>
                    <a:pt x="486" y="812"/>
                    <a:pt x="512" y="790"/>
                  </a:cubicBezTo>
                  <a:cubicBezTo>
                    <a:pt x="538" y="768"/>
                    <a:pt x="551" y="742"/>
                    <a:pt x="568" y="651"/>
                  </a:cubicBezTo>
                  <a:cubicBezTo>
                    <a:pt x="573" y="608"/>
                    <a:pt x="586" y="521"/>
                    <a:pt x="590" y="447"/>
                  </a:cubicBezTo>
                  <a:cubicBezTo>
                    <a:pt x="590" y="447"/>
                    <a:pt x="607" y="309"/>
                    <a:pt x="607" y="257"/>
                  </a:cubicBezTo>
                  <a:cubicBezTo>
                    <a:pt x="607" y="231"/>
                    <a:pt x="607" y="209"/>
                    <a:pt x="603" y="196"/>
                  </a:cubicBezTo>
                  <a:cubicBezTo>
                    <a:pt x="603" y="192"/>
                    <a:pt x="599" y="192"/>
                    <a:pt x="599" y="187"/>
                  </a:cubicBezTo>
                  <a:cubicBezTo>
                    <a:pt x="599" y="183"/>
                    <a:pt x="594" y="183"/>
                    <a:pt x="594" y="183"/>
                  </a:cubicBezTo>
                  <a:lnTo>
                    <a:pt x="590" y="183"/>
                  </a:lnTo>
                  <a:cubicBezTo>
                    <a:pt x="590" y="179"/>
                    <a:pt x="586" y="179"/>
                    <a:pt x="586" y="179"/>
                  </a:cubicBezTo>
                  <a:lnTo>
                    <a:pt x="581" y="179"/>
                  </a:lnTo>
                  <a:cubicBezTo>
                    <a:pt x="581" y="174"/>
                    <a:pt x="577" y="174"/>
                    <a:pt x="573" y="174"/>
                  </a:cubicBezTo>
                  <a:lnTo>
                    <a:pt x="564" y="174"/>
                  </a:lnTo>
                  <a:cubicBezTo>
                    <a:pt x="564" y="179"/>
                    <a:pt x="564" y="179"/>
                    <a:pt x="564" y="179"/>
                  </a:cubicBezTo>
                  <a:lnTo>
                    <a:pt x="560" y="179"/>
                  </a:lnTo>
                  <a:cubicBezTo>
                    <a:pt x="538" y="200"/>
                    <a:pt x="538" y="296"/>
                    <a:pt x="529" y="348"/>
                  </a:cubicBezTo>
                  <a:cubicBezTo>
                    <a:pt x="529" y="352"/>
                    <a:pt x="529" y="352"/>
                    <a:pt x="529" y="356"/>
                  </a:cubicBezTo>
                  <a:cubicBezTo>
                    <a:pt x="529" y="356"/>
                    <a:pt x="529" y="361"/>
                    <a:pt x="529" y="361"/>
                  </a:cubicBezTo>
                  <a:cubicBezTo>
                    <a:pt x="529" y="361"/>
                    <a:pt x="529" y="365"/>
                    <a:pt x="529" y="365"/>
                  </a:cubicBezTo>
                  <a:cubicBezTo>
                    <a:pt x="529" y="365"/>
                    <a:pt x="529" y="369"/>
                    <a:pt x="529" y="369"/>
                  </a:cubicBezTo>
                  <a:cubicBezTo>
                    <a:pt x="525" y="369"/>
                    <a:pt x="525" y="374"/>
                    <a:pt x="525" y="374"/>
                  </a:cubicBezTo>
                  <a:cubicBezTo>
                    <a:pt x="525" y="374"/>
                    <a:pt x="525" y="378"/>
                    <a:pt x="525" y="378"/>
                  </a:cubicBezTo>
                  <a:cubicBezTo>
                    <a:pt x="525" y="378"/>
                    <a:pt x="525" y="378"/>
                    <a:pt x="525" y="382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25" y="387"/>
                    <a:pt x="525" y="391"/>
                    <a:pt x="521" y="391"/>
                  </a:cubicBezTo>
                  <a:cubicBezTo>
                    <a:pt x="521" y="395"/>
                    <a:pt x="521" y="395"/>
                    <a:pt x="521" y="395"/>
                  </a:cubicBezTo>
                  <a:cubicBezTo>
                    <a:pt x="521" y="400"/>
                    <a:pt x="521" y="400"/>
                    <a:pt x="521" y="400"/>
                  </a:cubicBezTo>
                  <a:cubicBezTo>
                    <a:pt x="521" y="400"/>
                    <a:pt x="516" y="404"/>
                    <a:pt x="516" y="404"/>
                  </a:cubicBezTo>
                  <a:cubicBezTo>
                    <a:pt x="516" y="404"/>
                    <a:pt x="516" y="408"/>
                    <a:pt x="516" y="408"/>
                  </a:cubicBezTo>
                  <a:lnTo>
                    <a:pt x="508" y="408"/>
                  </a:lnTo>
                  <a:cubicBezTo>
                    <a:pt x="503" y="400"/>
                    <a:pt x="499" y="278"/>
                    <a:pt x="503" y="222"/>
                  </a:cubicBezTo>
                  <a:cubicBezTo>
                    <a:pt x="503" y="183"/>
                    <a:pt x="508" y="127"/>
                    <a:pt x="495" y="96"/>
                  </a:cubicBezTo>
                  <a:cubicBezTo>
                    <a:pt x="495" y="92"/>
                    <a:pt x="495" y="92"/>
                    <a:pt x="490" y="88"/>
                  </a:cubicBezTo>
                  <a:cubicBezTo>
                    <a:pt x="490" y="83"/>
                    <a:pt x="490" y="83"/>
                    <a:pt x="486" y="83"/>
                  </a:cubicBezTo>
                  <a:cubicBezTo>
                    <a:pt x="486" y="83"/>
                    <a:pt x="486" y="83"/>
                    <a:pt x="486" y="79"/>
                  </a:cubicBezTo>
                  <a:lnTo>
                    <a:pt x="482" y="79"/>
                  </a:lnTo>
                  <a:cubicBezTo>
                    <a:pt x="482" y="79"/>
                    <a:pt x="482" y="79"/>
                    <a:pt x="477" y="75"/>
                  </a:cubicBezTo>
                  <a:lnTo>
                    <a:pt x="464" y="75"/>
                  </a:lnTo>
                  <a:cubicBezTo>
                    <a:pt x="464" y="79"/>
                    <a:pt x="460" y="79"/>
                    <a:pt x="460" y="79"/>
                  </a:cubicBezTo>
                  <a:lnTo>
                    <a:pt x="456" y="79"/>
                  </a:lnTo>
                  <a:cubicBezTo>
                    <a:pt x="456" y="79"/>
                    <a:pt x="456" y="79"/>
                    <a:pt x="456" y="83"/>
                  </a:cubicBezTo>
                  <a:lnTo>
                    <a:pt x="451" y="83"/>
                  </a:lnTo>
                  <a:cubicBezTo>
                    <a:pt x="451" y="83"/>
                    <a:pt x="451" y="88"/>
                    <a:pt x="451" y="88"/>
                  </a:cubicBezTo>
                  <a:cubicBezTo>
                    <a:pt x="451" y="88"/>
                    <a:pt x="447" y="92"/>
                    <a:pt x="447" y="92"/>
                  </a:cubicBezTo>
                  <a:cubicBezTo>
                    <a:pt x="447" y="92"/>
                    <a:pt x="447" y="96"/>
                    <a:pt x="447" y="96"/>
                  </a:cubicBezTo>
                  <a:cubicBezTo>
                    <a:pt x="447" y="101"/>
                    <a:pt x="443" y="101"/>
                    <a:pt x="443" y="101"/>
                  </a:cubicBezTo>
                  <a:cubicBezTo>
                    <a:pt x="443" y="105"/>
                    <a:pt x="443" y="105"/>
                    <a:pt x="443" y="105"/>
                  </a:cubicBezTo>
                  <a:cubicBezTo>
                    <a:pt x="443" y="109"/>
                    <a:pt x="443" y="109"/>
                    <a:pt x="443" y="109"/>
                  </a:cubicBezTo>
                  <a:cubicBezTo>
                    <a:pt x="443" y="114"/>
                    <a:pt x="438" y="114"/>
                    <a:pt x="438" y="114"/>
                  </a:cubicBezTo>
                  <a:cubicBezTo>
                    <a:pt x="438" y="118"/>
                    <a:pt x="438" y="118"/>
                    <a:pt x="438" y="122"/>
                  </a:cubicBezTo>
                  <a:cubicBezTo>
                    <a:pt x="438" y="122"/>
                    <a:pt x="438" y="122"/>
                    <a:pt x="438" y="127"/>
                  </a:cubicBezTo>
                  <a:cubicBezTo>
                    <a:pt x="438" y="127"/>
                    <a:pt x="438" y="131"/>
                    <a:pt x="438" y="131"/>
                  </a:cubicBezTo>
                  <a:cubicBezTo>
                    <a:pt x="438" y="131"/>
                    <a:pt x="434" y="135"/>
                    <a:pt x="434" y="135"/>
                  </a:cubicBezTo>
                  <a:cubicBezTo>
                    <a:pt x="434" y="140"/>
                    <a:pt x="434" y="140"/>
                    <a:pt x="434" y="144"/>
                  </a:cubicBezTo>
                  <a:cubicBezTo>
                    <a:pt x="434" y="144"/>
                    <a:pt x="434" y="148"/>
                    <a:pt x="434" y="148"/>
                  </a:cubicBezTo>
                  <a:cubicBezTo>
                    <a:pt x="434" y="153"/>
                    <a:pt x="434" y="157"/>
                    <a:pt x="434" y="161"/>
                  </a:cubicBezTo>
                  <a:cubicBezTo>
                    <a:pt x="434" y="161"/>
                    <a:pt x="434" y="166"/>
                    <a:pt x="434" y="166"/>
                  </a:cubicBezTo>
                  <a:cubicBezTo>
                    <a:pt x="434" y="170"/>
                    <a:pt x="434" y="170"/>
                    <a:pt x="434" y="174"/>
                  </a:cubicBezTo>
                  <a:cubicBezTo>
                    <a:pt x="430" y="174"/>
                    <a:pt x="430" y="179"/>
                    <a:pt x="430" y="179"/>
                  </a:cubicBezTo>
                  <a:cubicBezTo>
                    <a:pt x="430" y="183"/>
                    <a:pt x="430" y="183"/>
                    <a:pt x="430" y="187"/>
                  </a:cubicBezTo>
                  <a:cubicBezTo>
                    <a:pt x="430" y="187"/>
                    <a:pt x="430" y="192"/>
                    <a:pt x="430" y="192"/>
                  </a:cubicBezTo>
                  <a:cubicBezTo>
                    <a:pt x="430" y="196"/>
                    <a:pt x="430" y="200"/>
                    <a:pt x="430" y="200"/>
                  </a:cubicBezTo>
                  <a:lnTo>
                    <a:pt x="430" y="205"/>
                  </a:lnTo>
                  <a:cubicBezTo>
                    <a:pt x="430" y="213"/>
                    <a:pt x="430" y="218"/>
                    <a:pt x="430" y="222"/>
                  </a:cubicBezTo>
                  <a:cubicBezTo>
                    <a:pt x="430" y="222"/>
                    <a:pt x="430" y="226"/>
                    <a:pt x="430" y="226"/>
                  </a:cubicBezTo>
                  <a:cubicBezTo>
                    <a:pt x="430" y="231"/>
                    <a:pt x="430" y="235"/>
                    <a:pt x="425" y="239"/>
                  </a:cubicBezTo>
                  <a:cubicBezTo>
                    <a:pt x="421" y="313"/>
                    <a:pt x="434" y="387"/>
                    <a:pt x="417" y="387"/>
                  </a:cubicBezTo>
                  <a:cubicBezTo>
                    <a:pt x="399" y="387"/>
                    <a:pt x="386" y="109"/>
                    <a:pt x="382" y="92"/>
                  </a:cubicBezTo>
                  <a:cubicBezTo>
                    <a:pt x="382" y="75"/>
                    <a:pt x="378" y="40"/>
                    <a:pt x="369" y="18"/>
                  </a:cubicBezTo>
                  <a:cubicBezTo>
                    <a:pt x="365" y="18"/>
                    <a:pt x="365" y="14"/>
                    <a:pt x="365" y="14"/>
                  </a:cubicBezTo>
                  <a:cubicBezTo>
                    <a:pt x="365" y="14"/>
                    <a:pt x="360" y="10"/>
                    <a:pt x="360" y="10"/>
                  </a:cubicBezTo>
                  <a:cubicBezTo>
                    <a:pt x="360" y="10"/>
                    <a:pt x="360" y="10"/>
                    <a:pt x="360" y="5"/>
                  </a:cubicBezTo>
                  <a:lnTo>
                    <a:pt x="352" y="5"/>
                  </a:lnTo>
                  <a:cubicBezTo>
                    <a:pt x="347" y="1"/>
                    <a:pt x="347" y="1"/>
                    <a:pt x="343" y="1"/>
                  </a:cubicBezTo>
                  <a:close/>
                </a:path>
              </a:pathLst>
            </a:custGeom>
            <a:solidFill>
              <a:srgbClr val="F2B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60"/>
            <p:cNvSpPr/>
            <p:nvPr/>
          </p:nvSpPr>
          <p:spPr>
            <a:xfrm flipH="1">
              <a:off x="6086965" y="2712750"/>
              <a:ext cx="397962" cy="470517"/>
            </a:xfrm>
            <a:custGeom>
              <a:rect b="b" l="l" r="r" t="t"/>
              <a:pathLst>
                <a:path extrusionOk="0" h="3092" w="2589">
                  <a:moveTo>
                    <a:pt x="941" y="1"/>
                  </a:moveTo>
                  <a:cubicBezTo>
                    <a:pt x="941" y="1"/>
                    <a:pt x="22" y="27"/>
                    <a:pt x="13" y="469"/>
                  </a:cubicBezTo>
                  <a:cubicBezTo>
                    <a:pt x="0" y="911"/>
                    <a:pt x="143" y="1419"/>
                    <a:pt x="269" y="1592"/>
                  </a:cubicBezTo>
                  <a:cubicBezTo>
                    <a:pt x="399" y="1765"/>
                    <a:pt x="633" y="2485"/>
                    <a:pt x="516" y="3018"/>
                  </a:cubicBezTo>
                  <a:cubicBezTo>
                    <a:pt x="516" y="3018"/>
                    <a:pt x="974" y="3092"/>
                    <a:pt x="1426" y="3092"/>
                  </a:cubicBezTo>
                  <a:cubicBezTo>
                    <a:pt x="1695" y="3092"/>
                    <a:pt x="1961" y="3066"/>
                    <a:pt x="2129" y="2984"/>
                  </a:cubicBezTo>
                  <a:cubicBezTo>
                    <a:pt x="2129" y="2984"/>
                    <a:pt x="1942" y="2160"/>
                    <a:pt x="2012" y="1752"/>
                  </a:cubicBezTo>
                  <a:cubicBezTo>
                    <a:pt x="2081" y="1345"/>
                    <a:pt x="2588" y="148"/>
                    <a:pt x="941" y="1"/>
                  </a:cubicBezTo>
                  <a:close/>
                </a:path>
              </a:pathLst>
            </a:custGeom>
            <a:solidFill>
              <a:srgbClr val="DB2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60"/>
            <p:cNvSpPr/>
            <p:nvPr/>
          </p:nvSpPr>
          <p:spPr>
            <a:xfrm flipH="1">
              <a:off x="5929716" y="2658729"/>
              <a:ext cx="316033" cy="231759"/>
            </a:xfrm>
            <a:custGeom>
              <a:rect b="b" l="l" r="r" t="t"/>
              <a:pathLst>
                <a:path extrusionOk="0" h="1523" w="2056">
                  <a:moveTo>
                    <a:pt x="1544" y="0"/>
                  </a:moveTo>
                  <a:cubicBezTo>
                    <a:pt x="1544" y="0"/>
                    <a:pt x="1553" y="117"/>
                    <a:pt x="1548" y="234"/>
                  </a:cubicBezTo>
                  <a:cubicBezTo>
                    <a:pt x="1548" y="351"/>
                    <a:pt x="1509" y="594"/>
                    <a:pt x="1509" y="594"/>
                  </a:cubicBezTo>
                  <a:cubicBezTo>
                    <a:pt x="1509" y="594"/>
                    <a:pt x="1245" y="707"/>
                    <a:pt x="961" y="707"/>
                  </a:cubicBezTo>
                  <a:cubicBezTo>
                    <a:pt x="930" y="707"/>
                    <a:pt x="899" y="706"/>
                    <a:pt x="868" y="703"/>
                  </a:cubicBezTo>
                  <a:cubicBezTo>
                    <a:pt x="551" y="672"/>
                    <a:pt x="139" y="581"/>
                    <a:pt x="139" y="581"/>
                  </a:cubicBezTo>
                  <a:lnTo>
                    <a:pt x="139" y="581"/>
                  </a:lnTo>
                  <a:cubicBezTo>
                    <a:pt x="139" y="581"/>
                    <a:pt x="1" y="1518"/>
                    <a:pt x="373" y="1522"/>
                  </a:cubicBezTo>
                  <a:cubicBezTo>
                    <a:pt x="379" y="1522"/>
                    <a:pt x="384" y="1522"/>
                    <a:pt x="389" y="1522"/>
                  </a:cubicBezTo>
                  <a:cubicBezTo>
                    <a:pt x="762" y="1522"/>
                    <a:pt x="1325" y="1218"/>
                    <a:pt x="1501" y="1141"/>
                  </a:cubicBezTo>
                  <a:cubicBezTo>
                    <a:pt x="1679" y="1063"/>
                    <a:pt x="1934" y="1071"/>
                    <a:pt x="1995" y="863"/>
                  </a:cubicBezTo>
                  <a:cubicBezTo>
                    <a:pt x="2056" y="655"/>
                    <a:pt x="1865" y="13"/>
                    <a:pt x="1865" y="13"/>
                  </a:cubicBezTo>
                  <a:lnTo>
                    <a:pt x="1544" y="0"/>
                  </a:lnTo>
                  <a:close/>
                </a:path>
              </a:pathLst>
            </a:custGeom>
            <a:solidFill>
              <a:srgbClr val="DB2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60"/>
            <p:cNvSpPr/>
            <p:nvPr/>
          </p:nvSpPr>
          <p:spPr>
            <a:xfrm flipH="1">
              <a:off x="6378867" y="2747750"/>
              <a:ext cx="316801" cy="413148"/>
            </a:xfrm>
            <a:custGeom>
              <a:rect b="b" l="l" r="r" t="t"/>
              <a:pathLst>
                <a:path extrusionOk="0" h="2715" w="2061">
                  <a:moveTo>
                    <a:pt x="1510" y="1"/>
                  </a:moveTo>
                  <a:cubicBezTo>
                    <a:pt x="1510" y="1"/>
                    <a:pt x="1323" y="31"/>
                    <a:pt x="1081" y="456"/>
                  </a:cubicBezTo>
                  <a:cubicBezTo>
                    <a:pt x="833" y="881"/>
                    <a:pt x="378" y="1392"/>
                    <a:pt x="378" y="1392"/>
                  </a:cubicBezTo>
                  <a:cubicBezTo>
                    <a:pt x="378" y="1392"/>
                    <a:pt x="114" y="1804"/>
                    <a:pt x="1" y="2654"/>
                  </a:cubicBezTo>
                  <a:lnTo>
                    <a:pt x="348" y="2715"/>
                  </a:lnTo>
                  <a:cubicBezTo>
                    <a:pt x="348" y="2715"/>
                    <a:pt x="695" y="1843"/>
                    <a:pt x="716" y="1696"/>
                  </a:cubicBezTo>
                  <a:cubicBezTo>
                    <a:pt x="742" y="1548"/>
                    <a:pt x="1280" y="1514"/>
                    <a:pt x="1514" y="911"/>
                  </a:cubicBezTo>
                  <a:cubicBezTo>
                    <a:pt x="1744" y="308"/>
                    <a:pt x="2060" y="5"/>
                    <a:pt x="1510" y="1"/>
                  </a:cubicBezTo>
                  <a:close/>
                </a:path>
              </a:pathLst>
            </a:custGeom>
            <a:solidFill>
              <a:srgbClr val="DB2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60"/>
            <p:cNvSpPr/>
            <p:nvPr/>
          </p:nvSpPr>
          <p:spPr>
            <a:xfrm flipH="1">
              <a:off x="6208244" y="2411294"/>
              <a:ext cx="267460" cy="246672"/>
            </a:xfrm>
            <a:custGeom>
              <a:rect b="b" l="l" r="r" t="t"/>
              <a:pathLst>
                <a:path extrusionOk="0" h="1621" w="1740">
                  <a:moveTo>
                    <a:pt x="865" y="1"/>
                  </a:moveTo>
                  <a:cubicBezTo>
                    <a:pt x="501" y="1"/>
                    <a:pt x="155" y="214"/>
                    <a:pt x="92" y="577"/>
                  </a:cubicBezTo>
                  <a:cubicBezTo>
                    <a:pt x="0" y="1097"/>
                    <a:pt x="531" y="1621"/>
                    <a:pt x="926" y="1621"/>
                  </a:cubicBezTo>
                  <a:cubicBezTo>
                    <a:pt x="943" y="1621"/>
                    <a:pt x="960" y="1620"/>
                    <a:pt x="976" y="1618"/>
                  </a:cubicBezTo>
                  <a:cubicBezTo>
                    <a:pt x="1380" y="1570"/>
                    <a:pt x="1618" y="1457"/>
                    <a:pt x="1679" y="980"/>
                  </a:cubicBezTo>
                  <a:cubicBezTo>
                    <a:pt x="1739" y="508"/>
                    <a:pt x="1397" y="174"/>
                    <a:pt x="1397" y="174"/>
                  </a:cubicBezTo>
                  <a:cubicBezTo>
                    <a:pt x="1238" y="56"/>
                    <a:pt x="1049" y="1"/>
                    <a:pt x="865" y="1"/>
                  </a:cubicBezTo>
                  <a:close/>
                </a:path>
              </a:pathLst>
            </a:custGeom>
            <a:solidFill>
              <a:srgbClr val="F2B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60"/>
            <p:cNvSpPr/>
            <p:nvPr/>
          </p:nvSpPr>
          <p:spPr>
            <a:xfrm flipH="1">
              <a:off x="6203633" y="2360925"/>
              <a:ext cx="342625" cy="450583"/>
            </a:xfrm>
            <a:custGeom>
              <a:rect b="b" l="l" r="r" t="t"/>
              <a:pathLst>
                <a:path extrusionOk="0" h="2961" w="2229">
                  <a:moveTo>
                    <a:pt x="1129" y="0"/>
                  </a:moveTo>
                  <a:cubicBezTo>
                    <a:pt x="88" y="0"/>
                    <a:pt x="68" y="1313"/>
                    <a:pt x="61" y="1372"/>
                  </a:cubicBezTo>
                  <a:cubicBezTo>
                    <a:pt x="48" y="1498"/>
                    <a:pt x="0" y="2564"/>
                    <a:pt x="200" y="2959"/>
                  </a:cubicBezTo>
                  <a:cubicBezTo>
                    <a:pt x="200" y="2960"/>
                    <a:pt x="204" y="2960"/>
                    <a:pt x="212" y="2960"/>
                  </a:cubicBezTo>
                  <a:cubicBezTo>
                    <a:pt x="372" y="2960"/>
                    <a:pt x="1994" y="2798"/>
                    <a:pt x="1899" y="2694"/>
                  </a:cubicBezTo>
                  <a:cubicBezTo>
                    <a:pt x="1795" y="2586"/>
                    <a:pt x="1310" y="1407"/>
                    <a:pt x="1435" y="1277"/>
                  </a:cubicBezTo>
                  <a:cubicBezTo>
                    <a:pt x="1557" y="1155"/>
                    <a:pt x="1865" y="1164"/>
                    <a:pt x="2099" y="869"/>
                  </a:cubicBezTo>
                  <a:cubicBezTo>
                    <a:pt x="2229" y="704"/>
                    <a:pt x="2155" y="509"/>
                    <a:pt x="2064" y="375"/>
                  </a:cubicBezTo>
                  <a:cubicBezTo>
                    <a:pt x="1990" y="258"/>
                    <a:pt x="1873" y="171"/>
                    <a:pt x="1743" y="123"/>
                  </a:cubicBezTo>
                  <a:cubicBezTo>
                    <a:pt x="1506" y="37"/>
                    <a:pt x="1303" y="0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60"/>
            <p:cNvSpPr/>
            <p:nvPr/>
          </p:nvSpPr>
          <p:spPr>
            <a:xfrm flipH="1">
              <a:off x="6299549" y="2539881"/>
              <a:ext cx="38889" cy="38500"/>
            </a:xfrm>
            <a:custGeom>
              <a:rect b="b" l="l" r="r" t="t"/>
              <a:pathLst>
                <a:path extrusionOk="0" h="253" w="253">
                  <a:moveTo>
                    <a:pt x="127" y="1"/>
                  </a:moveTo>
                  <a:cubicBezTo>
                    <a:pt x="57" y="1"/>
                    <a:pt x="1" y="57"/>
                    <a:pt x="1" y="127"/>
                  </a:cubicBezTo>
                  <a:cubicBezTo>
                    <a:pt x="1" y="196"/>
                    <a:pt x="57" y="252"/>
                    <a:pt x="127" y="252"/>
                  </a:cubicBezTo>
                  <a:cubicBezTo>
                    <a:pt x="196" y="252"/>
                    <a:pt x="252" y="196"/>
                    <a:pt x="252" y="127"/>
                  </a:cubicBezTo>
                  <a:cubicBezTo>
                    <a:pt x="252" y="57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F2B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60"/>
            <p:cNvSpPr/>
            <p:nvPr/>
          </p:nvSpPr>
          <p:spPr>
            <a:xfrm flipH="1">
              <a:off x="6307542" y="2548555"/>
              <a:ext cx="22135" cy="22522"/>
            </a:xfrm>
            <a:custGeom>
              <a:rect b="b" l="l" r="r" t="t"/>
              <a:pathLst>
                <a:path extrusionOk="0" h="148" w="144">
                  <a:moveTo>
                    <a:pt x="70" y="0"/>
                  </a:moveTo>
                  <a:cubicBezTo>
                    <a:pt x="31" y="0"/>
                    <a:pt x="0" y="35"/>
                    <a:pt x="0" y="74"/>
                  </a:cubicBezTo>
                  <a:cubicBezTo>
                    <a:pt x="0" y="113"/>
                    <a:pt x="31" y="148"/>
                    <a:pt x="70" y="148"/>
                  </a:cubicBezTo>
                  <a:cubicBezTo>
                    <a:pt x="113" y="148"/>
                    <a:pt x="143" y="113"/>
                    <a:pt x="143" y="74"/>
                  </a:cubicBezTo>
                  <a:cubicBezTo>
                    <a:pt x="143" y="35"/>
                    <a:pt x="113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60"/>
            <p:cNvSpPr/>
            <p:nvPr/>
          </p:nvSpPr>
          <p:spPr>
            <a:xfrm flipH="1">
              <a:off x="6200250" y="2522381"/>
              <a:ext cx="36891" cy="53260"/>
            </a:xfrm>
            <a:custGeom>
              <a:rect b="b" l="l" r="r" t="t"/>
              <a:pathLst>
                <a:path extrusionOk="0" h="350" w="240">
                  <a:moveTo>
                    <a:pt x="67" y="1"/>
                  </a:moveTo>
                  <a:cubicBezTo>
                    <a:pt x="62" y="1"/>
                    <a:pt x="57" y="1"/>
                    <a:pt x="53" y="3"/>
                  </a:cubicBezTo>
                  <a:cubicBezTo>
                    <a:pt x="1" y="25"/>
                    <a:pt x="40" y="268"/>
                    <a:pt x="44" y="320"/>
                  </a:cubicBezTo>
                  <a:cubicBezTo>
                    <a:pt x="44" y="324"/>
                    <a:pt x="44" y="333"/>
                    <a:pt x="53" y="341"/>
                  </a:cubicBezTo>
                  <a:cubicBezTo>
                    <a:pt x="57" y="350"/>
                    <a:pt x="70" y="350"/>
                    <a:pt x="83" y="350"/>
                  </a:cubicBezTo>
                  <a:cubicBezTo>
                    <a:pt x="109" y="346"/>
                    <a:pt x="140" y="341"/>
                    <a:pt x="166" y="328"/>
                  </a:cubicBezTo>
                  <a:cubicBezTo>
                    <a:pt x="179" y="324"/>
                    <a:pt x="196" y="315"/>
                    <a:pt x="205" y="307"/>
                  </a:cubicBezTo>
                  <a:cubicBezTo>
                    <a:pt x="235" y="281"/>
                    <a:pt x="239" y="233"/>
                    <a:pt x="226" y="194"/>
                  </a:cubicBezTo>
                  <a:cubicBezTo>
                    <a:pt x="214" y="158"/>
                    <a:pt x="131" y="1"/>
                    <a:pt x="67" y="1"/>
                  </a:cubicBezTo>
                  <a:close/>
                </a:path>
              </a:pathLst>
            </a:custGeom>
            <a:solidFill>
              <a:srgbClr val="F2B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60"/>
            <p:cNvSpPr/>
            <p:nvPr/>
          </p:nvSpPr>
          <p:spPr>
            <a:xfrm flipH="1">
              <a:off x="6156902" y="2873750"/>
              <a:ext cx="24901" cy="72130"/>
            </a:xfrm>
            <a:custGeom>
              <a:rect b="b" l="l" r="r" t="t"/>
              <a:pathLst>
                <a:path extrusionOk="0" h="474" w="162">
                  <a:moveTo>
                    <a:pt x="1" y="1"/>
                  </a:moveTo>
                  <a:lnTo>
                    <a:pt x="70" y="118"/>
                  </a:lnTo>
                  <a:cubicBezTo>
                    <a:pt x="70" y="118"/>
                    <a:pt x="70" y="456"/>
                    <a:pt x="88" y="473"/>
                  </a:cubicBezTo>
                  <a:cubicBezTo>
                    <a:pt x="88" y="473"/>
                    <a:pt x="88" y="473"/>
                    <a:pt x="88" y="473"/>
                  </a:cubicBezTo>
                  <a:cubicBezTo>
                    <a:pt x="98" y="473"/>
                    <a:pt x="161" y="87"/>
                    <a:pt x="161" y="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60"/>
            <p:cNvSpPr/>
            <p:nvPr/>
          </p:nvSpPr>
          <p:spPr>
            <a:xfrm flipH="1">
              <a:off x="6614815" y="3654248"/>
              <a:ext cx="46729" cy="19935"/>
            </a:xfrm>
            <a:custGeom>
              <a:rect b="b" l="l" r="r" t="t"/>
              <a:pathLst>
                <a:path extrusionOk="0" h="131" w="304">
                  <a:moveTo>
                    <a:pt x="135" y="1"/>
                  </a:moveTo>
                  <a:lnTo>
                    <a:pt x="0" y="131"/>
                  </a:lnTo>
                  <a:lnTo>
                    <a:pt x="304" y="11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39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0" name="Google Shape;2980;p60"/>
          <p:cNvGrpSpPr/>
          <p:nvPr/>
        </p:nvGrpSpPr>
        <p:grpSpPr>
          <a:xfrm>
            <a:off x="2178041" y="2091800"/>
            <a:ext cx="1236889" cy="934498"/>
            <a:chOff x="2458341" y="1174725"/>
            <a:chExt cx="1236889" cy="934498"/>
          </a:xfrm>
        </p:grpSpPr>
        <p:sp>
          <p:nvSpPr>
            <p:cNvPr id="2981" name="Google Shape;2981;p60"/>
            <p:cNvSpPr/>
            <p:nvPr/>
          </p:nvSpPr>
          <p:spPr>
            <a:xfrm rot="-184543">
              <a:off x="2480871" y="1206071"/>
              <a:ext cx="1191828" cy="871806"/>
            </a:xfrm>
            <a:custGeom>
              <a:rect b="b" l="l" r="r" t="t"/>
              <a:pathLst>
                <a:path extrusionOk="0" h="5729" w="7832">
                  <a:moveTo>
                    <a:pt x="6436" y="0"/>
                  </a:moveTo>
                  <a:cubicBezTo>
                    <a:pt x="6400" y="0"/>
                    <a:pt x="6363" y="6"/>
                    <a:pt x="6327" y="18"/>
                  </a:cubicBezTo>
                  <a:lnTo>
                    <a:pt x="283" y="2013"/>
                  </a:lnTo>
                  <a:cubicBezTo>
                    <a:pt x="96" y="2073"/>
                    <a:pt x="1" y="2273"/>
                    <a:pt x="57" y="2455"/>
                  </a:cubicBezTo>
                  <a:lnTo>
                    <a:pt x="1059" y="5490"/>
                  </a:lnTo>
                  <a:cubicBezTo>
                    <a:pt x="1107" y="5636"/>
                    <a:pt x="1245" y="5729"/>
                    <a:pt x="1392" y="5729"/>
                  </a:cubicBezTo>
                  <a:cubicBezTo>
                    <a:pt x="1428" y="5729"/>
                    <a:pt x="1465" y="5723"/>
                    <a:pt x="1501" y="5711"/>
                  </a:cubicBezTo>
                  <a:lnTo>
                    <a:pt x="7545" y="3716"/>
                  </a:lnTo>
                  <a:cubicBezTo>
                    <a:pt x="7731" y="3656"/>
                    <a:pt x="7831" y="3456"/>
                    <a:pt x="7771" y="3274"/>
                  </a:cubicBezTo>
                  <a:lnTo>
                    <a:pt x="6769" y="244"/>
                  </a:lnTo>
                  <a:cubicBezTo>
                    <a:pt x="6720" y="94"/>
                    <a:pt x="6582" y="0"/>
                    <a:pt x="6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60"/>
            <p:cNvSpPr/>
            <p:nvPr/>
          </p:nvSpPr>
          <p:spPr>
            <a:xfrm rot="-184543">
              <a:off x="2502114" y="1299954"/>
              <a:ext cx="1064459" cy="468544"/>
            </a:xfrm>
            <a:custGeom>
              <a:rect b="b" l="l" r="r" t="t"/>
              <a:pathLst>
                <a:path extrusionOk="0" h="3079" w="6995">
                  <a:moveTo>
                    <a:pt x="6708" y="0"/>
                  </a:moveTo>
                  <a:lnTo>
                    <a:pt x="1" y="2212"/>
                  </a:lnTo>
                  <a:lnTo>
                    <a:pt x="287" y="3079"/>
                  </a:lnTo>
                  <a:lnTo>
                    <a:pt x="6994" y="868"/>
                  </a:lnTo>
                  <a:lnTo>
                    <a:pt x="6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60"/>
            <p:cNvSpPr/>
            <p:nvPr/>
          </p:nvSpPr>
          <p:spPr>
            <a:xfrm rot="-184543">
              <a:off x="2682604" y="1511482"/>
              <a:ext cx="796480" cy="349849"/>
            </a:xfrm>
            <a:custGeom>
              <a:rect b="b" l="l" r="r" t="t"/>
              <a:pathLst>
                <a:path extrusionOk="0" h="2299" w="5234">
                  <a:moveTo>
                    <a:pt x="5021" y="0"/>
                  </a:moveTo>
                  <a:lnTo>
                    <a:pt x="0" y="1656"/>
                  </a:lnTo>
                  <a:lnTo>
                    <a:pt x="213" y="2298"/>
                  </a:lnTo>
                  <a:lnTo>
                    <a:pt x="5234" y="642"/>
                  </a:lnTo>
                  <a:lnTo>
                    <a:pt x="502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4" name="Google Shape;2984;p60"/>
          <p:cNvGrpSpPr/>
          <p:nvPr/>
        </p:nvGrpSpPr>
        <p:grpSpPr>
          <a:xfrm>
            <a:off x="2263476" y="3610048"/>
            <a:ext cx="719928" cy="834211"/>
            <a:chOff x="2293914" y="2659348"/>
            <a:chExt cx="719928" cy="834211"/>
          </a:xfrm>
        </p:grpSpPr>
        <p:sp>
          <p:nvSpPr>
            <p:cNvPr id="2985" name="Google Shape;2985;p60"/>
            <p:cNvSpPr/>
            <p:nvPr/>
          </p:nvSpPr>
          <p:spPr>
            <a:xfrm>
              <a:off x="2293914" y="2659348"/>
              <a:ext cx="719928" cy="719319"/>
            </a:xfrm>
            <a:custGeom>
              <a:rect b="b" l="l" r="r" t="t"/>
              <a:pathLst>
                <a:path extrusionOk="0" h="4727" w="4731">
                  <a:moveTo>
                    <a:pt x="2363" y="1"/>
                  </a:moveTo>
                  <a:cubicBezTo>
                    <a:pt x="1058" y="1"/>
                    <a:pt x="0" y="1059"/>
                    <a:pt x="0" y="2364"/>
                  </a:cubicBezTo>
                  <a:cubicBezTo>
                    <a:pt x="0" y="3669"/>
                    <a:pt x="1058" y="4727"/>
                    <a:pt x="2363" y="4727"/>
                  </a:cubicBezTo>
                  <a:cubicBezTo>
                    <a:pt x="3673" y="4727"/>
                    <a:pt x="4731" y="3669"/>
                    <a:pt x="4731" y="2364"/>
                  </a:cubicBezTo>
                  <a:cubicBezTo>
                    <a:pt x="4731" y="1059"/>
                    <a:pt x="3673" y="1"/>
                    <a:pt x="2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6" name="Google Shape;2986;p60"/>
            <p:cNvGrpSpPr/>
            <p:nvPr/>
          </p:nvGrpSpPr>
          <p:grpSpPr>
            <a:xfrm>
              <a:off x="2442282" y="2832216"/>
              <a:ext cx="460017" cy="408584"/>
              <a:chOff x="2442282" y="2832216"/>
              <a:chExt cx="460017" cy="408584"/>
            </a:xfrm>
          </p:grpSpPr>
          <p:sp>
            <p:nvSpPr>
              <p:cNvPr id="2987" name="Google Shape;2987;p60"/>
              <p:cNvSpPr/>
              <p:nvPr/>
            </p:nvSpPr>
            <p:spPr>
              <a:xfrm>
                <a:off x="2442282" y="2913476"/>
                <a:ext cx="390779" cy="226433"/>
              </a:xfrm>
              <a:custGeom>
                <a:rect b="b" l="l" r="r" t="t"/>
                <a:pathLst>
                  <a:path extrusionOk="0" h="1488" w="2568">
                    <a:moveTo>
                      <a:pt x="2511" y="52"/>
                    </a:moveTo>
                    <a:lnTo>
                      <a:pt x="2303" y="1435"/>
                    </a:lnTo>
                    <a:lnTo>
                      <a:pt x="265" y="1435"/>
                    </a:lnTo>
                    <a:lnTo>
                      <a:pt x="57" y="52"/>
                    </a:lnTo>
                    <a:close/>
                    <a:moveTo>
                      <a:pt x="27" y="0"/>
                    </a:moveTo>
                    <a:cubicBezTo>
                      <a:pt x="18" y="0"/>
                      <a:pt x="14" y="4"/>
                      <a:pt x="10" y="9"/>
                    </a:cubicBezTo>
                    <a:cubicBezTo>
                      <a:pt x="1" y="17"/>
                      <a:pt x="1" y="26"/>
                      <a:pt x="1" y="30"/>
                    </a:cubicBezTo>
                    <a:lnTo>
                      <a:pt x="213" y="1466"/>
                    </a:lnTo>
                    <a:cubicBezTo>
                      <a:pt x="218" y="1479"/>
                      <a:pt x="226" y="1487"/>
                      <a:pt x="239" y="1487"/>
                    </a:cubicBezTo>
                    <a:lnTo>
                      <a:pt x="2329" y="1487"/>
                    </a:lnTo>
                    <a:cubicBezTo>
                      <a:pt x="2342" y="1487"/>
                      <a:pt x="2351" y="1479"/>
                      <a:pt x="2351" y="1466"/>
                    </a:cubicBezTo>
                    <a:lnTo>
                      <a:pt x="2568" y="30"/>
                    </a:lnTo>
                    <a:cubicBezTo>
                      <a:pt x="2568" y="26"/>
                      <a:pt x="2563" y="17"/>
                      <a:pt x="2559" y="9"/>
                    </a:cubicBezTo>
                    <a:cubicBezTo>
                      <a:pt x="2555" y="4"/>
                      <a:pt x="2550" y="0"/>
                      <a:pt x="25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60"/>
              <p:cNvSpPr/>
              <p:nvPr/>
            </p:nvSpPr>
            <p:spPr>
              <a:xfrm>
                <a:off x="2449587" y="2832216"/>
                <a:ext cx="452713" cy="136803"/>
              </a:xfrm>
              <a:custGeom>
                <a:rect b="b" l="l" r="r" t="t"/>
                <a:pathLst>
                  <a:path extrusionOk="0" h="899" w="2975">
                    <a:moveTo>
                      <a:pt x="2589" y="1"/>
                    </a:moveTo>
                    <a:cubicBezTo>
                      <a:pt x="2576" y="1"/>
                      <a:pt x="2563" y="9"/>
                      <a:pt x="2563" y="22"/>
                    </a:cubicBezTo>
                    <a:lnTo>
                      <a:pt x="2420" y="846"/>
                    </a:lnTo>
                    <a:lnTo>
                      <a:pt x="27" y="846"/>
                    </a:lnTo>
                    <a:cubicBezTo>
                      <a:pt x="9" y="846"/>
                      <a:pt x="1" y="859"/>
                      <a:pt x="1" y="872"/>
                    </a:cubicBezTo>
                    <a:cubicBezTo>
                      <a:pt x="1" y="885"/>
                      <a:pt x="9" y="898"/>
                      <a:pt x="27" y="898"/>
                    </a:cubicBezTo>
                    <a:lnTo>
                      <a:pt x="2442" y="898"/>
                    </a:lnTo>
                    <a:cubicBezTo>
                      <a:pt x="2455" y="898"/>
                      <a:pt x="2463" y="890"/>
                      <a:pt x="2468" y="877"/>
                    </a:cubicBezTo>
                    <a:lnTo>
                      <a:pt x="2611" y="53"/>
                    </a:lnTo>
                    <a:lnTo>
                      <a:pt x="2949" y="53"/>
                    </a:lnTo>
                    <a:cubicBezTo>
                      <a:pt x="2966" y="53"/>
                      <a:pt x="2975" y="40"/>
                      <a:pt x="2975" y="27"/>
                    </a:cubicBezTo>
                    <a:cubicBezTo>
                      <a:pt x="2975" y="14"/>
                      <a:pt x="2966" y="1"/>
                      <a:pt x="29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60"/>
              <p:cNvSpPr/>
              <p:nvPr/>
            </p:nvSpPr>
            <p:spPr>
              <a:xfrm>
                <a:off x="2458108" y="3025627"/>
                <a:ext cx="359127" cy="8065"/>
              </a:xfrm>
              <a:custGeom>
                <a:rect b="b" l="l" r="r" t="t"/>
                <a:pathLst>
                  <a:path extrusionOk="0" h="53" w="2360">
                    <a:moveTo>
                      <a:pt x="27" y="0"/>
                    </a:moveTo>
                    <a:cubicBezTo>
                      <a:pt x="14" y="0"/>
                      <a:pt x="1" y="13"/>
                      <a:pt x="1" y="26"/>
                    </a:cubicBezTo>
                    <a:cubicBezTo>
                      <a:pt x="1" y="44"/>
                      <a:pt x="14" y="52"/>
                      <a:pt x="27" y="52"/>
                    </a:cubicBezTo>
                    <a:lnTo>
                      <a:pt x="2334" y="52"/>
                    </a:lnTo>
                    <a:cubicBezTo>
                      <a:pt x="2347" y="52"/>
                      <a:pt x="2360" y="44"/>
                      <a:pt x="2360" y="26"/>
                    </a:cubicBezTo>
                    <a:cubicBezTo>
                      <a:pt x="2360" y="13"/>
                      <a:pt x="2347" y="0"/>
                      <a:pt x="2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60"/>
              <p:cNvSpPr/>
              <p:nvPr/>
            </p:nvSpPr>
            <p:spPr>
              <a:xfrm>
                <a:off x="2466782" y="3078431"/>
                <a:ext cx="341932" cy="8065"/>
              </a:xfrm>
              <a:custGeom>
                <a:rect b="b" l="l" r="r" t="t"/>
                <a:pathLst>
                  <a:path extrusionOk="0" h="53" w="2247">
                    <a:moveTo>
                      <a:pt x="26" y="0"/>
                    </a:moveTo>
                    <a:cubicBezTo>
                      <a:pt x="9" y="0"/>
                      <a:pt x="0" y="13"/>
                      <a:pt x="0" y="26"/>
                    </a:cubicBezTo>
                    <a:cubicBezTo>
                      <a:pt x="0" y="39"/>
                      <a:pt x="9" y="52"/>
                      <a:pt x="26" y="52"/>
                    </a:cubicBezTo>
                    <a:lnTo>
                      <a:pt x="2220" y="52"/>
                    </a:lnTo>
                    <a:cubicBezTo>
                      <a:pt x="2233" y="52"/>
                      <a:pt x="2246" y="39"/>
                      <a:pt x="2246" y="26"/>
                    </a:cubicBezTo>
                    <a:cubicBezTo>
                      <a:pt x="2246" y="13"/>
                      <a:pt x="2233" y="0"/>
                      <a:pt x="2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60"/>
              <p:cNvSpPr/>
              <p:nvPr/>
            </p:nvSpPr>
            <p:spPr>
              <a:xfrm>
                <a:off x="2751192" y="2914694"/>
                <a:ext cx="42304" cy="224454"/>
              </a:xfrm>
              <a:custGeom>
                <a:rect b="b" l="l" r="r" t="t"/>
                <a:pathLst>
                  <a:path extrusionOk="0" h="1475" w="278">
                    <a:moveTo>
                      <a:pt x="256" y="1"/>
                    </a:moveTo>
                    <a:cubicBezTo>
                      <a:pt x="243" y="1"/>
                      <a:pt x="230" y="9"/>
                      <a:pt x="225" y="22"/>
                    </a:cubicBezTo>
                    <a:lnTo>
                      <a:pt x="4" y="1445"/>
                    </a:lnTo>
                    <a:cubicBezTo>
                      <a:pt x="0" y="1458"/>
                      <a:pt x="9" y="1471"/>
                      <a:pt x="26" y="1475"/>
                    </a:cubicBezTo>
                    <a:lnTo>
                      <a:pt x="30" y="1475"/>
                    </a:lnTo>
                    <a:cubicBezTo>
                      <a:pt x="39" y="1475"/>
                      <a:pt x="52" y="1462"/>
                      <a:pt x="52" y="1453"/>
                    </a:cubicBezTo>
                    <a:lnTo>
                      <a:pt x="278" y="31"/>
                    </a:lnTo>
                    <a:cubicBezTo>
                      <a:pt x="278" y="18"/>
                      <a:pt x="269" y="5"/>
                      <a:pt x="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60"/>
              <p:cNvSpPr/>
              <p:nvPr/>
            </p:nvSpPr>
            <p:spPr>
              <a:xfrm>
                <a:off x="2699606" y="2914541"/>
                <a:ext cx="43065" cy="224607"/>
              </a:xfrm>
              <a:custGeom>
                <a:rect b="b" l="l" r="r" t="t"/>
                <a:pathLst>
                  <a:path extrusionOk="0" h="1476" w="283">
                    <a:moveTo>
                      <a:pt x="250" y="1"/>
                    </a:moveTo>
                    <a:cubicBezTo>
                      <a:pt x="239" y="1"/>
                      <a:pt x="230" y="9"/>
                      <a:pt x="226" y="23"/>
                    </a:cubicBezTo>
                    <a:lnTo>
                      <a:pt x="1" y="1446"/>
                    </a:lnTo>
                    <a:cubicBezTo>
                      <a:pt x="1" y="1459"/>
                      <a:pt x="10" y="1472"/>
                      <a:pt x="23" y="1476"/>
                    </a:cubicBezTo>
                    <a:lnTo>
                      <a:pt x="27" y="1476"/>
                    </a:lnTo>
                    <a:cubicBezTo>
                      <a:pt x="40" y="1476"/>
                      <a:pt x="53" y="1463"/>
                      <a:pt x="53" y="1454"/>
                    </a:cubicBezTo>
                    <a:lnTo>
                      <a:pt x="278" y="32"/>
                    </a:lnTo>
                    <a:cubicBezTo>
                      <a:pt x="283" y="15"/>
                      <a:pt x="274" y="2"/>
                      <a:pt x="257" y="2"/>
                    </a:cubicBezTo>
                    <a:cubicBezTo>
                      <a:pt x="254" y="1"/>
                      <a:pt x="252" y="1"/>
                      <a:pt x="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60"/>
              <p:cNvSpPr/>
              <p:nvPr/>
            </p:nvSpPr>
            <p:spPr>
              <a:xfrm>
                <a:off x="2646193" y="2914694"/>
                <a:ext cx="42456" cy="224454"/>
              </a:xfrm>
              <a:custGeom>
                <a:rect b="b" l="l" r="r" t="t"/>
                <a:pathLst>
                  <a:path extrusionOk="0" h="1475" w="279">
                    <a:moveTo>
                      <a:pt x="256" y="1"/>
                    </a:moveTo>
                    <a:cubicBezTo>
                      <a:pt x="243" y="1"/>
                      <a:pt x="230" y="9"/>
                      <a:pt x="226" y="22"/>
                    </a:cubicBezTo>
                    <a:lnTo>
                      <a:pt x="1" y="1445"/>
                    </a:lnTo>
                    <a:cubicBezTo>
                      <a:pt x="1" y="1458"/>
                      <a:pt x="9" y="1471"/>
                      <a:pt x="22" y="1475"/>
                    </a:cubicBezTo>
                    <a:lnTo>
                      <a:pt x="27" y="1475"/>
                    </a:lnTo>
                    <a:cubicBezTo>
                      <a:pt x="40" y="1475"/>
                      <a:pt x="53" y="1462"/>
                      <a:pt x="53" y="1453"/>
                    </a:cubicBezTo>
                    <a:lnTo>
                      <a:pt x="278" y="31"/>
                    </a:lnTo>
                    <a:cubicBezTo>
                      <a:pt x="278" y="18"/>
                      <a:pt x="269" y="5"/>
                      <a:pt x="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60"/>
              <p:cNvSpPr/>
              <p:nvPr/>
            </p:nvSpPr>
            <p:spPr>
              <a:xfrm>
                <a:off x="2487173" y="2914694"/>
                <a:ext cx="43065" cy="224454"/>
              </a:xfrm>
              <a:custGeom>
                <a:rect b="b" l="l" r="r" t="t"/>
                <a:pathLst>
                  <a:path extrusionOk="0" h="1475" w="283">
                    <a:moveTo>
                      <a:pt x="27" y="1"/>
                    </a:moveTo>
                    <a:cubicBezTo>
                      <a:pt x="9" y="5"/>
                      <a:pt x="1" y="18"/>
                      <a:pt x="5" y="31"/>
                    </a:cubicBezTo>
                    <a:lnTo>
                      <a:pt x="231" y="1453"/>
                    </a:lnTo>
                    <a:cubicBezTo>
                      <a:pt x="231" y="1462"/>
                      <a:pt x="244" y="1475"/>
                      <a:pt x="257" y="1475"/>
                    </a:cubicBezTo>
                    <a:lnTo>
                      <a:pt x="261" y="1475"/>
                    </a:lnTo>
                    <a:cubicBezTo>
                      <a:pt x="274" y="1471"/>
                      <a:pt x="283" y="1458"/>
                      <a:pt x="283" y="1445"/>
                    </a:cubicBezTo>
                    <a:lnTo>
                      <a:pt x="57" y="22"/>
                    </a:lnTo>
                    <a:cubicBezTo>
                      <a:pt x="53" y="9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60"/>
              <p:cNvSpPr/>
              <p:nvPr/>
            </p:nvSpPr>
            <p:spPr>
              <a:xfrm>
                <a:off x="2539368" y="2915150"/>
                <a:ext cx="43065" cy="223998"/>
              </a:xfrm>
              <a:custGeom>
                <a:rect b="b" l="l" r="r" t="t"/>
                <a:pathLst>
                  <a:path extrusionOk="0" h="1472" w="283">
                    <a:moveTo>
                      <a:pt x="33" y="1"/>
                    </a:moveTo>
                    <a:cubicBezTo>
                      <a:pt x="31" y="1"/>
                      <a:pt x="28" y="1"/>
                      <a:pt x="26" y="2"/>
                    </a:cubicBezTo>
                    <a:cubicBezTo>
                      <a:pt x="9" y="2"/>
                      <a:pt x="0" y="15"/>
                      <a:pt x="5" y="32"/>
                    </a:cubicBezTo>
                    <a:lnTo>
                      <a:pt x="226" y="1450"/>
                    </a:lnTo>
                    <a:cubicBezTo>
                      <a:pt x="230" y="1459"/>
                      <a:pt x="239" y="1472"/>
                      <a:pt x="252" y="1472"/>
                    </a:cubicBezTo>
                    <a:lnTo>
                      <a:pt x="256" y="1472"/>
                    </a:lnTo>
                    <a:cubicBezTo>
                      <a:pt x="273" y="1468"/>
                      <a:pt x="282" y="1455"/>
                      <a:pt x="278" y="1442"/>
                    </a:cubicBezTo>
                    <a:lnTo>
                      <a:pt x="57" y="24"/>
                    </a:lnTo>
                    <a:cubicBezTo>
                      <a:pt x="53" y="9"/>
                      <a:pt x="43" y="1"/>
                      <a:pt x="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60"/>
              <p:cNvSpPr/>
              <p:nvPr/>
            </p:nvSpPr>
            <p:spPr>
              <a:xfrm>
                <a:off x="2592781" y="2914085"/>
                <a:ext cx="43065" cy="225063"/>
              </a:xfrm>
              <a:custGeom>
                <a:rect b="b" l="l" r="r" t="t"/>
                <a:pathLst>
                  <a:path extrusionOk="0" h="1479" w="283">
                    <a:moveTo>
                      <a:pt x="26" y="0"/>
                    </a:moveTo>
                    <a:cubicBezTo>
                      <a:pt x="9" y="5"/>
                      <a:pt x="0" y="18"/>
                      <a:pt x="5" y="31"/>
                    </a:cubicBezTo>
                    <a:lnTo>
                      <a:pt x="226" y="1457"/>
                    </a:lnTo>
                    <a:cubicBezTo>
                      <a:pt x="230" y="1466"/>
                      <a:pt x="239" y="1479"/>
                      <a:pt x="252" y="1479"/>
                    </a:cubicBezTo>
                    <a:lnTo>
                      <a:pt x="256" y="1479"/>
                    </a:lnTo>
                    <a:cubicBezTo>
                      <a:pt x="269" y="1475"/>
                      <a:pt x="282" y="1462"/>
                      <a:pt x="278" y="1449"/>
                    </a:cubicBezTo>
                    <a:lnTo>
                      <a:pt x="57" y="22"/>
                    </a:lnTo>
                    <a:cubicBezTo>
                      <a:pt x="52" y="9"/>
                      <a:pt x="39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60"/>
              <p:cNvSpPr/>
              <p:nvPr/>
            </p:nvSpPr>
            <p:spPr>
              <a:xfrm>
                <a:off x="2495086" y="3114040"/>
                <a:ext cx="307693" cy="61478"/>
              </a:xfrm>
              <a:custGeom>
                <a:rect b="b" l="l" r="r" t="t"/>
                <a:pathLst>
                  <a:path extrusionOk="0" h="404" w="2022">
                    <a:moveTo>
                      <a:pt x="2000" y="0"/>
                    </a:moveTo>
                    <a:cubicBezTo>
                      <a:pt x="1982" y="0"/>
                      <a:pt x="1969" y="9"/>
                      <a:pt x="1969" y="26"/>
                    </a:cubicBezTo>
                    <a:lnTo>
                      <a:pt x="1926" y="351"/>
                    </a:lnTo>
                    <a:lnTo>
                      <a:pt x="27" y="347"/>
                    </a:lnTo>
                    <a:cubicBezTo>
                      <a:pt x="14" y="347"/>
                      <a:pt x="1" y="360"/>
                      <a:pt x="1" y="373"/>
                    </a:cubicBezTo>
                    <a:cubicBezTo>
                      <a:pt x="1" y="386"/>
                      <a:pt x="14" y="399"/>
                      <a:pt x="27" y="399"/>
                    </a:cubicBezTo>
                    <a:lnTo>
                      <a:pt x="1947" y="403"/>
                    </a:lnTo>
                    <a:cubicBezTo>
                      <a:pt x="1961" y="403"/>
                      <a:pt x="1974" y="395"/>
                      <a:pt x="1974" y="382"/>
                    </a:cubicBezTo>
                    <a:lnTo>
                      <a:pt x="2021" y="30"/>
                    </a:lnTo>
                    <a:cubicBezTo>
                      <a:pt x="2021" y="17"/>
                      <a:pt x="2013" y="4"/>
                      <a:pt x="20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60"/>
              <p:cNvSpPr/>
              <p:nvPr/>
            </p:nvSpPr>
            <p:spPr>
              <a:xfrm>
                <a:off x="2495847" y="3183278"/>
                <a:ext cx="57521" cy="57521"/>
              </a:xfrm>
              <a:custGeom>
                <a:rect b="b" l="l" r="r" t="t"/>
                <a:pathLst>
                  <a:path extrusionOk="0" h="378" w="378">
                    <a:moveTo>
                      <a:pt x="187" y="52"/>
                    </a:moveTo>
                    <a:cubicBezTo>
                      <a:pt x="265" y="52"/>
                      <a:pt x="325" y="113"/>
                      <a:pt x="325" y="187"/>
                    </a:cubicBezTo>
                    <a:cubicBezTo>
                      <a:pt x="325" y="265"/>
                      <a:pt x="265" y="326"/>
                      <a:pt x="187" y="326"/>
                    </a:cubicBezTo>
                    <a:cubicBezTo>
                      <a:pt x="113" y="326"/>
                      <a:pt x="52" y="265"/>
                      <a:pt x="52" y="187"/>
                    </a:cubicBezTo>
                    <a:cubicBezTo>
                      <a:pt x="52" y="113"/>
                      <a:pt x="113" y="52"/>
                      <a:pt x="187" y="52"/>
                    </a:cubicBezTo>
                    <a:close/>
                    <a:moveTo>
                      <a:pt x="187" y="0"/>
                    </a:moveTo>
                    <a:cubicBezTo>
                      <a:pt x="87" y="0"/>
                      <a:pt x="0" y="87"/>
                      <a:pt x="0" y="187"/>
                    </a:cubicBezTo>
                    <a:cubicBezTo>
                      <a:pt x="0" y="291"/>
                      <a:pt x="87" y="378"/>
                      <a:pt x="187" y="378"/>
                    </a:cubicBezTo>
                    <a:cubicBezTo>
                      <a:pt x="291" y="378"/>
                      <a:pt x="377" y="291"/>
                      <a:pt x="377" y="187"/>
                    </a:cubicBezTo>
                    <a:cubicBezTo>
                      <a:pt x="377" y="87"/>
                      <a:pt x="291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60"/>
              <p:cNvSpPr/>
              <p:nvPr/>
            </p:nvSpPr>
            <p:spPr>
              <a:xfrm>
                <a:off x="2726084" y="3183278"/>
                <a:ext cx="57521" cy="57521"/>
              </a:xfrm>
              <a:custGeom>
                <a:rect b="b" l="l" r="r" t="t"/>
                <a:pathLst>
                  <a:path extrusionOk="0" h="378" w="378">
                    <a:moveTo>
                      <a:pt x="191" y="52"/>
                    </a:moveTo>
                    <a:cubicBezTo>
                      <a:pt x="265" y="52"/>
                      <a:pt x="325" y="113"/>
                      <a:pt x="325" y="187"/>
                    </a:cubicBezTo>
                    <a:cubicBezTo>
                      <a:pt x="325" y="265"/>
                      <a:pt x="265" y="326"/>
                      <a:pt x="191" y="326"/>
                    </a:cubicBezTo>
                    <a:cubicBezTo>
                      <a:pt x="113" y="326"/>
                      <a:pt x="52" y="265"/>
                      <a:pt x="52" y="187"/>
                    </a:cubicBezTo>
                    <a:cubicBezTo>
                      <a:pt x="52" y="113"/>
                      <a:pt x="113" y="52"/>
                      <a:pt x="191" y="52"/>
                    </a:cubicBezTo>
                    <a:close/>
                    <a:moveTo>
                      <a:pt x="191" y="0"/>
                    </a:moveTo>
                    <a:cubicBezTo>
                      <a:pt x="87" y="0"/>
                      <a:pt x="0" y="87"/>
                      <a:pt x="0" y="187"/>
                    </a:cubicBezTo>
                    <a:cubicBezTo>
                      <a:pt x="0" y="291"/>
                      <a:pt x="87" y="378"/>
                      <a:pt x="191" y="378"/>
                    </a:cubicBezTo>
                    <a:cubicBezTo>
                      <a:pt x="291" y="378"/>
                      <a:pt x="377" y="291"/>
                      <a:pt x="377" y="187"/>
                    </a:cubicBezTo>
                    <a:cubicBezTo>
                      <a:pt x="377" y="87"/>
                      <a:pt x="291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00" name="Google Shape;3000;p60"/>
            <p:cNvSpPr/>
            <p:nvPr/>
          </p:nvSpPr>
          <p:spPr>
            <a:xfrm>
              <a:off x="2550477" y="3282952"/>
              <a:ext cx="210759" cy="210607"/>
            </a:xfrm>
            <a:custGeom>
              <a:rect b="b" l="l" r="r" t="t"/>
              <a:pathLst>
                <a:path extrusionOk="0" h="1384" w="1385">
                  <a:moveTo>
                    <a:pt x="690" y="0"/>
                  </a:moveTo>
                  <a:cubicBezTo>
                    <a:pt x="309" y="0"/>
                    <a:pt x="1" y="308"/>
                    <a:pt x="1" y="689"/>
                  </a:cubicBezTo>
                  <a:cubicBezTo>
                    <a:pt x="1" y="1071"/>
                    <a:pt x="309" y="1383"/>
                    <a:pt x="690" y="1383"/>
                  </a:cubicBezTo>
                  <a:cubicBezTo>
                    <a:pt x="1072" y="1383"/>
                    <a:pt x="1384" y="1071"/>
                    <a:pt x="1384" y="689"/>
                  </a:cubicBezTo>
                  <a:cubicBezTo>
                    <a:pt x="1384" y="308"/>
                    <a:pt x="1072" y="0"/>
                    <a:pt x="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60"/>
            <p:cNvSpPr/>
            <p:nvPr/>
          </p:nvSpPr>
          <p:spPr>
            <a:xfrm>
              <a:off x="2635694" y="3311256"/>
              <a:ext cx="44282" cy="151868"/>
            </a:xfrm>
            <a:custGeom>
              <a:rect b="b" l="l" r="r" t="t"/>
              <a:pathLst>
                <a:path extrusionOk="0" h="998" w="291">
                  <a:moveTo>
                    <a:pt x="148" y="1"/>
                  </a:moveTo>
                  <a:cubicBezTo>
                    <a:pt x="65" y="1"/>
                    <a:pt x="0" y="66"/>
                    <a:pt x="0" y="148"/>
                  </a:cubicBezTo>
                  <a:lnTo>
                    <a:pt x="0" y="855"/>
                  </a:lnTo>
                  <a:cubicBezTo>
                    <a:pt x="0" y="933"/>
                    <a:pt x="65" y="998"/>
                    <a:pt x="148" y="998"/>
                  </a:cubicBezTo>
                  <a:cubicBezTo>
                    <a:pt x="226" y="998"/>
                    <a:pt x="291" y="933"/>
                    <a:pt x="291" y="855"/>
                  </a:cubicBezTo>
                  <a:lnTo>
                    <a:pt x="291" y="148"/>
                  </a:lnTo>
                  <a:cubicBezTo>
                    <a:pt x="291" y="66"/>
                    <a:pt x="226" y="1"/>
                    <a:pt x="14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60"/>
            <p:cNvSpPr/>
            <p:nvPr/>
          </p:nvSpPr>
          <p:spPr>
            <a:xfrm>
              <a:off x="2584868" y="3364668"/>
              <a:ext cx="151868" cy="43674"/>
            </a:xfrm>
            <a:custGeom>
              <a:rect b="b" l="l" r="r" t="t"/>
              <a:pathLst>
                <a:path extrusionOk="0" h="287" w="998">
                  <a:moveTo>
                    <a:pt x="143" y="1"/>
                  </a:moveTo>
                  <a:cubicBezTo>
                    <a:pt x="65" y="1"/>
                    <a:pt x="0" y="66"/>
                    <a:pt x="0" y="144"/>
                  </a:cubicBezTo>
                  <a:cubicBezTo>
                    <a:pt x="0" y="222"/>
                    <a:pt x="65" y="287"/>
                    <a:pt x="143" y="287"/>
                  </a:cubicBezTo>
                  <a:lnTo>
                    <a:pt x="850" y="287"/>
                  </a:lnTo>
                  <a:cubicBezTo>
                    <a:pt x="933" y="287"/>
                    <a:pt x="998" y="222"/>
                    <a:pt x="998" y="144"/>
                  </a:cubicBezTo>
                  <a:cubicBezTo>
                    <a:pt x="998" y="66"/>
                    <a:pt x="933" y="1"/>
                    <a:pt x="85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3" name="Google Shape;3003;p60"/>
          <p:cNvGrpSpPr/>
          <p:nvPr/>
        </p:nvGrpSpPr>
        <p:grpSpPr>
          <a:xfrm>
            <a:off x="4306676" y="2069861"/>
            <a:ext cx="530626" cy="556039"/>
            <a:chOff x="4306676" y="1200436"/>
            <a:chExt cx="530626" cy="556039"/>
          </a:xfrm>
        </p:grpSpPr>
        <p:sp>
          <p:nvSpPr>
            <p:cNvPr id="3004" name="Google Shape;3004;p60"/>
            <p:cNvSpPr/>
            <p:nvPr/>
          </p:nvSpPr>
          <p:spPr>
            <a:xfrm>
              <a:off x="4561413" y="1200436"/>
              <a:ext cx="156433" cy="141825"/>
            </a:xfrm>
            <a:custGeom>
              <a:rect b="b" l="l" r="r" t="t"/>
              <a:pathLst>
                <a:path extrusionOk="0" h="932" w="1028">
                  <a:moveTo>
                    <a:pt x="686" y="86"/>
                  </a:moveTo>
                  <a:cubicBezTo>
                    <a:pt x="741" y="86"/>
                    <a:pt x="793" y="110"/>
                    <a:pt x="846" y="159"/>
                  </a:cubicBezTo>
                  <a:cubicBezTo>
                    <a:pt x="924" y="233"/>
                    <a:pt x="932" y="320"/>
                    <a:pt x="876" y="424"/>
                  </a:cubicBezTo>
                  <a:cubicBezTo>
                    <a:pt x="754" y="639"/>
                    <a:pt x="381" y="843"/>
                    <a:pt x="142" y="843"/>
                  </a:cubicBezTo>
                  <a:cubicBezTo>
                    <a:pt x="126" y="843"/>
                    <a:pt x="110" y="842"/>
                    <a:pt x="95" y="840"/>
                  </a:cubicBezTo>
                  <a:cubicBezTo>
                    <a:pt x="134" y="706"/>
                    <a:pt x="356" y="203"/>
                    <a:pt x="603" y="103"/>
                  </a:cubicBezTo>
                  <a:cubicBezTo>
                    <a:pt x="631" y="92"/>
                    <a:pt x="659" y="86"/>
                    <a:pt x="686" y="86"/>
                  </a:cubicBezTo>
                  <a:close/>
                  <a:moveTo>
                    <a:pt x="684" y="0"/>
                  </a:moveTo>
                  <a:cubicBezTo>
                    <a:pt x="639" y="0"/>
                    <a:pt x="593" y="11"/>
                    <a:pt x="546" y="34"/>
                  </a:cubicBezTo>
                  <a:cubicBezTo>
                    <a:pt x="239" y="185"/>
                    <a:pt x="0" y="797"/>
                    <a:pt x="4" y="875"/>
                  </a:cubicBezTo>
                  <a:cubicBezTo>
                    <a:pt x="9" y="901"/>
                    <a:pt x="26" y="914"/>
                    <a:pt x="39" y="918"/>
                  </a:cubicBezTo>
                  <a:cubicBezTo>
                    <a:pt x="69" y="927"/>
                    <a:pt x="104" y="931"/>
                    <a:pt x="143" y="931"/>
                  </a:cubicBezTo>
                  <a:cubicBezTo>
                    <a:pt x="412" y="931"/>
                    <a:pt x="815" y="710"/>
                    <a:pt x="950" y="467"/>
                  </a:cubicBezTo>
                  <a:cubicBezTo>
                    <a:pt x="1028" y="328"/>
                    <a:pt x="1010" y="198"/>
                    <a:pt x="906" y="99"/>
                  </a:cubicBezTo>
                  <a:cubicBezTo>
                    <a:pt x="838" y="33"/>
                    <a:pt x="762" y="0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60"/>
            <p:cNvSpPr/>
            <p:nvPr/>
          </p:nvSpPr>
          <p:spPr>
            <a:xfrm>
              <a:off x="4419436" y="1200436"/>
              <a:ext cx="157194" cy="141825"/>
            </a:xfrm>
            <a:custGeom>
              <a:rect b="b" l="l" r="r" t="t"/>
              <a:pathLst>
                <a:path extrusionOk="0" h="932" w="1033">
                  <a:moveTo>
                    <a:pt x="343" y="86"/>
                  </a:moveTo>
                  <a:cubicBezTo>
                    <a:pt x="370" y="86"/>
                    <a:pt x="397" y="92"/>
                    <a:pt x="426" y="103"/>
                  </a:cubicBezTo>
                  <a:cubicBezTo>
                    <a:pt x="677" y="203"/>
                    <a:pt x="894" y="706"/>
                    <a:pt x="933" y="840"/>
                  </a:cubicBezTo>
                  <a:cubicBezTo>
                    <a:pt x="918" y="842"/>
                    <a:pt x="903" y="843"/>
                    <a:pt x="887" y="843"/>
                  </a:cubicBezTo>
                  <a:cubicBezTo>
                    <a:pt x="647" y="843"/>
                    <a:pt x="274" y="639"/>
                    <a:pt x="153" y="424"/>
                  </a:cubicBezTo>
                  <a:cubicBezTo>
                    <a:pt x="96" y="320"/>
                    <a:pt x="105" y="233"/>
                    <a:pt x="183" y="159"/>
                  </a:cubicBezTo>
                  <a:cubicBezTo>
                    <a:pt x="235" y="110"/>
                    <a:pt x="288" y="86"/>
                    <a:pt x="343" y="86"/>
                  </a:cubicBezTo>
                  <a:close/>
                  <a:moveTo>
                    <a:pt x="345" y="0"/>
                  </a:moveTo>
                  <a:cubicBezTo>
                    <a:pt x="269" y="0"/>
                    <a:pt x="195" y="33"/>
                    <a:pt x="127" y="99"/>
                  </a:cubicBezTo>
                  <a:cubicBezTo>
                    <a:pt x="18" y="198"/>
                    <a:pt x="1" y="328"/>
                    <a:pt x="79" y="467"/>
                  </a:cubicBezTo>
                  <a:cubicBezTo>
                    <a:pt x="218" y="710"/>
                    <a:pt x="617" y="931"/>
                    <a:pt x="890" y="931"/>
                  </a:cubicBezTo>
                  <a:cubicBezTo>
                    <a:pt x="924" y="931"/>
                    <a:pt x="959" y="927"/>
                    <a:pt x="989" y="918"/>
                  </a:cubicBezTo>
                  <a:cubicBezTo>
                    <a:pt x="1002" y="914"/>
                    <a:pt x="1020" y="901"/>
                    <a:pt x="1024" y="875"/>
                  </a:cubicBezTo>
                  <a:cubicBezTo>
                    <a:pt x="1033" y="797"/>
                    <a:pt x="794" y="185"/>
                    <a:pt x="482" y="34"/>
                  </a:cubicBezTo>
                  <a:cubicBezTo>
                    <a:pt x="436" y="11"/>
                    <a:pt x="390" y="0"/>
                    <a:pt x="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60"/>
            <p:cNvSpPr/>
            <p:nvPr/>
          </p:nvSpPr>
          <p:spPr>
            <a:xfrm>
              <a:off x="4343654" y="1384261"/>
              <a:ext cx="456670" cy="372214"/>
            </a:xfrm>
            <a:custGeom>
              <a:rect b="b" l="l" r="r" t="t"/>
              <a:pathLst>
                <a:path extrusionOk="0" h="2446" w="3001">
                  <a:moveTo>
                    <a:pt x="0" y="1"/>
                  </a:moveTo>
                  <a:lnTo>
                    <a:pt x="0" y="2264"/>
                  </a:lnTo>
                  <a:cubicBezTo>
                    <a:pt x="0" y="2364"/>
                    <a:pt x="78" y="2446"/>
                    <a:pt x="178" y="2446"/>
                  </a:cubicBezTo>
                  <a:lnTo>
                    <a:pt x="2818" y="2446"/>
                  </a:lnTo>
                  <a:cubicBezTo>
                    <a:pt x="2918" y="2446"/>
                    <a:pt x="3001" y="2364"/>
                    <a:pt x="3001" y="2264"/>
                  </a:cubicBezTo>
                  <a:lnTo>
                    <a:pt x="3001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60"/>
            <p:cNvSpPr/>
            <p:nvPr/>
          </p:nvSpPr>
          <p:spPr>
            <a:xfrm>
              <a:off x="4306676" y="1330239"/>
              <a:ext cx="530626" cy="80499"/>
            </a:xfrm>
            <a:custGeom>
              <a:rect b="b" l="l" r="r" t="t"/>
              <a:pathLst>
                <a:path extrusionOk="0" h="529" w="3487">
                  <a:moveTo>
                    <a:pt x="113" y="0"/>
                  </a:moveTo>
                  <a:cubicBezTo>
                    <a:pt x="52" y="0"/>
                    <a:pt x="0" y="52"/>
                    <a:pt x="0" y="113"/>
                  </a:cubicBezTo>
                  <a:lnTo>
                    <a:pt x="0" y="412"/>
                  </a:lnTo>
                  <a:cubicBezTo>
                    <a:pt x="0" y="477"/>
                    <a:pt x="52" y="529"/>
                    <a:pt x="113" y="529"/>
                  </a:cubicBezTo>
                  <a:lnTo>
                    <a:pt x="3369" y="529"/>
                  </a:lnTo>
                  <a:cubicBezTo>
                    <a:pt x="3434" y="529"/>
                    <a:pt x="3486" y="477"/>
                    <a:pt x="3486" y="412"/>
                  </a:cubicBezTo>
                  <a:lnTo>
                    <a:pt x="3486" y="113"/>
                  </a:lnTo>
                  <a:cubicBezTo>
                    <a:pt x="3486" y="52"/>
                    <a:pt x="3434" y="0"/>
                    <a:pt x="3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60"/>
            <p:cNvSpPr/>
            <p:nvPr/>
          </p:nvSpPr>
          <p:spPr>
            <a:xfrm>
              <a:off x="4530978" y="1329479"/>
              <a:ext cx="78064" cy="426996"/>
            </a:xfrm>
            <a:custGeom>
              <a:rect b="b" l="l" r="r" t="t"/>
              <a:pathLst>
                <a:path extrusionOk="0" h="2806" w="513">
                  <a:moveTo>
                    <a:pt x="1" y="1"/>
                  </a:moveTo>
                  <a:lnTo>
                    <a:pt x="1" y="2806"/>
                  </a:lnTo>
                  <a:lnTo>
                    <a:pt x="512" y="280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9" name="Google Shape;3009;p60"/>
          <p:cNvGrpSpPr/>
          <p:nvPr/>
        </p:nvGrpSpPr>
        <p:grpSpPr>
          <a:xfrm>
            <a:off x="6162876" y="2161072"/>
            <a:ext cx="812297" cy="546452"/>
            <a:chOff x="6064526" y="1268472"/>
            <a:chExt cx="812297" cy="546452"/>
          </a:xfrm>
        </p:grpSpPr>
        <p:sp>
          <p:nvSpPr>
            <p:cNvPr id="3010" name="Google Shape;3010;p60"/>
            <p:cNvSpPr/>
            <p:nvPr/>
          </p:nvSpPr>
          <p:spPr>
            <a:xfrm>
              <a:off x="6064526" y="1376058"/>
              <a:ext cx="216541" cy="346497"/>
            </a:xfrm>
            <a:custGeom>
              <a:rect b="b" l="l" r="r" t="t"/>
              <a:pathLst>
                <a:path extrusionOk="0" h="2277" w="1423">
                  <a:moveTo>
                    <a:pt x="1210" y="260"/>
                  </a:moveTo>
                  <a:lnTo>
                    <a:pt x="1210" y="1175"/>
                  </a:lnTo>
                  <a:lnTo>
                    <a:pt x="391" y="1175"/>
                  </a:lnTo>
                  <a:lnTo>
                    <a:pt x="391" y="798"/>
                  </a:lnTo>
                  <a:cubicBezTo>
                    <a:pt x="391" y="499"/>
                    <a:pt x="629" y="260"/>
                    <a:pt x="924" y="260"/>
                  </a:cubicBezTo>
                  <a:close/>
                  <a:moveTo>
                    <a:pt x="1085" y="0"/>
                  </a:moveTo>
                  <a:cubicBezTo>
                    <a:pt x="486" y="0"/>
                    <a:pt x="1" y="481"/>
                    <a:pt x="1" y="1080"/>
                  </a:cubicBezTo>
                  <a:lnTo>
                    <a:pt x="1" y="1942"/>
                  </a:lnTo>
                  <a:cubicBezTo>
                    <a:pt x="1" y="2125"/>
                    <a:pt x="148" y="2276"/>
                    <a:pt x="334" y="2276"/>
                  </a:cubicBezTo>
                  <a:lnTo>
                    <a:pt x="1423" y="2276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60"/>
            <p:cNvSpPr/>
            <p:nvPr/>
          </p:nvSpPr>
          <p:spPr>
            <a:xfrm>
              <a:off x="6289589" y="1268472"/>
              <a:ext cx="587234" cy="399909"/>
            </a:xfrm>
            <a:custGeom>
              <a:rect b="b" l="l" r="r" t="t"/>
              <a:pathLst>
                <a:path extrusionOk="0" h="2628" w="3859">
                  <a:moveTo>
                    <a:pt x="0" y="0"/>
                  </a:moveTo>
                  <a:lnTo>
                    <a:pt x="0" y="2628"/>
                  </a:lnTo>
                  <a:lnTo>
                    <a:pt x="3859" y="2628"/>
                  </a:lnTo>
                  <a:lnTo>
                    <a:pt x="3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60"/>
            <p:cNvSpPr/>
            <p:nvPr/>
          </p:nvSpPr>
          <p:spPr>
            <a:xfrm>
              <a:off x="6289589" y="1345624"/>
              <a:ext cx="587234" cy="186259"/>
            </a:xfrm>
            <a:custGeom>
              <a:rect b="b" l="l" r="r" t="t"/>
              <a:pathLst>
                <a:path extrusionOk="0" h="1224" w="3859">
                  <a:moveTo>
                    <a:pt x="0" y="1"/>
                  </a:moveTo>
                  <a:lnTo>
                    <a:pt x="0" y="1223"/>
                  </a:lnTo>
                  <a:lnTo>
                    <a:pt x="3859" y="1223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60"/>
            <p:cNvSpPr/>
            <p:nvPr/>
          </p:nvSpPr>
          <p:spPr>
            <a:xfrm>
              <a:off x="6289589" y="1676143"/>
              <a:ext cx="587234" cy="49608"/>
            </a:xfrm>
            <a:custGeom>
              <a:rect b="b" l="l" r="r" t="t"/>
              <a:pathLst>
                <a:path extrusionOk="0" h="326" w="3859">
                  <a:moveTo>
                    <a:pt x="0" y="1"/>
                  </a:moveTo>
                  <a:lnTo>
                    <a:pt x="0" y="326"/>
                  </a:lnTo>
                  <a:lnTo>
                    <a:pt x="3659" y="326"/>
                  </a:lnTo>
                  <a:cubicBezTo>
                    <a:pt x="3768" y="326"/>
                    <a:pt x="3859" y="239"/>
                    <a:pt x="3859" y="131"/>
                  </a:cubicBezTo>
                  <a:lnTo>
                    <a:pt x="38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60"/>
            <p:cNvSpPr/>
            <p:nvPr/>
          </p:nvSpPr>
          <p:spPr>
            <a:xfrm>
              <a:off x="6604890" y="1624709"/>
              <a:ext cx="190216" cy="190216"/>
            </a:xfrm>
            <a:custGeom>
              <a:rect b="b" l="l" r="r" t="t"/>
              <a:pathLst>
                <a:path extrusionOk="0" h="1250" w="1250">
                  <a:moveTo>
                    <a:pt x="625" y="1"/>
                  </a:moveTo>
                  <a:cubicBezTo>
                    <a:pt x="278" y="1"/>
                    <a:pt x="1" y="278"/>
                    <a:pt x="1" y="625"/>
                  </a:cubicBezTo>
                  <a:cubicBezTo>
                    <a:pt x="1" y="967"/>
                    <a:pt x="278" y="1249"/>
                    <a:pt x="625" y="1249"/>
                  </a:cubicBezTo>
                  <a:cubicBezTo>
                    <a:pt x="967" y="1249"/>
                    <a:pt x="1249" y="967"/>
                    <a:pt x="1249" y="625"/>
                  </a:cubicBezTo>
                  <a:cubicBezTo>
                    <a:pt x="1249" y="278"/>
                    <a:pt x="967" y="1"/>
                    <a:pt x="62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60"/>
            <p:cNvSpPr/>
            <p:nvPr/>
          </p:nvSpPr>
          <p:spPr>
            <a:xfrm>
              <a:off x="6648412" y="1666252"/>
              <a:ext cx="103173" cy="103173"/>
            </a:xfrm>
            <a:custGeom>
              <a:rect b="b" l="l" r="r" t="t"/>
              <a:pathLst>
                <a:path extrusionOk="0" h="678" w="678">
                  <a:moveTo>
                    <a:pt x="339" y="1"/>
                  </a:moveTo>
                  <a:cubicBezTo>
                    <a:pt x="152" y="1"/>
                    <a:pt x="1" y="153"/>
                    <a:pt x="1" y="339"/>
                  </a:cubicBezTo>
                  <a:cubicBezTo>
                    <a:pt x="1" y="525"/>
                    <a:pt x="152" y="677"/>
                    <a:pt x="339" y="677"/>
                  </a:cubicBezTo>
                  <a:cubicBezTo>
                    <a:pt x="525" y="677"/>
                    <a:pt x="677" y="525"/>
                    <a:pt x="677" y="339"/>
                  </a:cubicBezTo>
                  <a:cubicBezTo>
                    <a:pt x="677" y="153"/>
                    <a:pt x="525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60"/>
            <p:cNvSpPr/>
            <p:nvPr/>
          </p:nvSpPr>
          <p:spPr>
            <a:xfrm>
              <a:off x="6193264" y="1624709"/>
              <a:ext cx="190063" cy="190216"/>
            </a:xfrm>
            <a:custGeom>
              <a:rect b="b" l="l" r="r" t="t"/>
              <a:pathLst>
                <a:path extrusionOk="0" h="1250" w="1249">
                  <a:moveTo>
                    <a:pt x="624" y="1"/>
                  </a:moveTo>
                  <a:cubicBezTo>
                    <a:pt x="282" y="1"/>
                    <a:pt x="0" y="278"/>
                    <a:pt x="0" y="625"/>
                  </a:cubicBezTo>
                  <a:cubicBezTo>
                    <a:pt x="0" y="967"/>
                    <a:pt x="282" y="1249"/>
                    <a:pt x="624" y="1249"/>
                  </a:cubicBezTo>
                  <a:cubicBezTo>
                    <a:pt x="971" y="1249"/>
                    <a:pt x="1249" y="967"/>
                    <a:pt x="1249" y="625"/>
                  </a:cubicBezTo>
                  <a:cubicBezTo>
                    <a:pt x="1249" y="278"/>
                    <a:pt x="971" y="1"/>
                    <a:pt x="62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60"/>
            <p:cNvSpPr/>
            <p:nvPr/>
          </p:nvSpPr>
          <p:spPr>
            <a:xfrm>
              <a:off x="6237394" y="1666252"/>
              <a:ext cx="103021" cy="103173"/>
            </a:xfrm>
            <a:custGeom>
              <a:rect b="b" l="l" r="r" t="t"/>
              <a:pathLst>
                <a:path extrusionOk="0" h="678" w="677">
                  <a:moveTo>
                    <a:pt x="339" y="1"/>
                  </a:moveTo>
                  <a:cubicBezTo>
                    <a:pt x="152" y="1"/>
                    <a:pt x="1" y="153"/>
                    <a:pt x="1" y="339"/>
                  </a:cubicBezTo>
                  <a:cubicBezTo>
                    <a:pt x="1" y="525"/>
                    <a:pt x="152" y="677"/>
                    <a:pt x="339" y="677"/>
                  </a:cubicBezTo>
                  <a:cubicBezTo>
                    <a:pt x="525" y="677"/>
                    <a:pt x="677" y="525"/>
                    <a:pt x="677" y="339"/>
                  </a:cubicBezTo>
                  <a:cubicBezTo>
                    <a:pt x="677" y="153"/>
                    <a:pt x="525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60"/>
            <p:cNvSpPr/>
            <p:nvPr/>
          </p:nvSpPr>
          <p:spPr>
            <a:xfrm>
              <a:off x="6360197" y="1387167"/>
              <a:ext cx="53565" cy="110325"/>
            </a:xfrm>
            <a:custGeom>
              <a:rect b="b" l="l" r="r" t="t"/>
              <a:pathLst>
                <a:path extrusionOk="0" h="725" w="352">
                  <a:moveTo>
                    <a:pt x="178" y="100"/>
                  </a:moveTo>
                  <a:cubicBezTo>
                    <a:pt x="195" y="100"/>
                    <a:pt x="208" y="109"/>
                    <a:pt x="221" y="118"/>
                  </a:cubicBezTo>
                  <a:cubicBezTo>
                    <a:pt x="230" y="127"/>
                    <a:pt x="234" y="148"/>
                    <a:pt x="234" y="174"/>
                  </a:cubicBezTo>
                  <a:lnTo>
                    <a:pt x="234" y="551"/>
                  </a:lnTo>
                  <a:cubicBezTo>
                    <a:pt x="234" y="577"/>
                    <a:pt x="230" y="595"/>
                    <a:pt x="221" y="608"/>
                  </a:cubicBezTo>
                  <a:cubicBezTo>
                    <a:pt x="208" y="616"/>
                    <a:pt x="195" y="621"/>
                    <a:pt x="178" y="621"/>
                  </a:cubicBezTo>
                  <a:lnTo>
                    <a:pt x="113" y="621"/>
                  </a:lnTo>
                  <a:lnTo>
                    <a:pt x="113" y="100"/>
                  </a:lnTo>
                  <a:close/>
                  <a:moveTo>
                    <a:pt x="0" y="1"/>
                  </a:moveTo>
                  <a:lnTo>
                    <a:pt x="0" y="725"/>
                  </a:lnTo>
                  <a:lnTo>
                    <a:pt x="178" y="725"/>
                  </a:lnTo>
                  <a:cubicBezTo>
                    <a:pt x="238" y="725"/>
                    <a:pt x="278" y="712"/>
                    <a:pt x="308" y="681"/>
                  </a:cubicBezTo>
                  <a:cubicBezTo>
                    <a:pt x="334" y="651"/>
                    <a:pt x="351" y="603"/>
                    <a:pt x="351" y="547"/>
                  </a:cubicBezTo>
                  <a:lnTo>
                    <a:pt x="351" y="179"/>
                  </a:lnTo>
                  <a:cubicBezTo>
                    <a:pt x="351" y="118"/>
                    <a:pt x="334" y="74"/>
                    <a:pt x="308" y="44"/>
                  </a:cubicBezTo>
                  <a:cubicBezTo>
                    <a:pt x="278" y="14"/>
                    <a:pt x="238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60"/>
            <p:cNvSpPr/>
            <p:nvPr/>
          </p:nvSpPr>
          <p:spPr>
            <a:xfrm>
              <a:off x="6424110" y="1387167"/>
              <a:ext cx="47630" cy="110325"/>
            </a:xfrm>
            <a:custGeom>
              <a:rect b="b" l="l" r="r" t="t"/>
              <a:pathLst>
                <a:path extrusionOk="0" h="725" w="313">
                  <a:moveTo>
                    <a:pt x="1" y="1"/>
                  </a:moveTo>
                  <a:lnTo>
                    <a:pt x="1" y="725"/>
                  </a:lnTo>
                  <a:lnTo>
                    <a:pt x="313" y="725"/>
                  </a:lnTo>
                  <a:lnTo>
                    <a:pt x="313" y="621"/>
                  </a:lnTo>
                  <a:lnTo>
                    <a:pt x="118" y="621"/>
                  </a:lnTo>
                  <a:lnTo>
                    <a:pt x="118" y="408"/>
                  </a:lnTo>
                  <a:lnTo>
                    <a:pt x="274" y="408"/>
                  </a:lnTo>
                  <a:lnTo>
                    <a:pt x="274" y="304"/>
                  </a:lnTo>
                  <a:lnTo>
                    <a:pt x="118" y="304"/>
                  </a:lnTo>
                  <a:lnTo>
                    <a:pt x="118" y="100"/>
                  </a:lnTo>
                  <a:lnTo>
                    <a:pt x="313" y="100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60"/>
            <p:cNvSpPr/>
            <p:nvPr/>
          </p:nvSpPr>
          <p:spPr>
            <a:xfrm>
              <a:off x="6482239" y="1387167"/>
              <a:ext cx="46260" cy="110325"/>
            </a:xfrm>
            <a:custGeom>
              <a:rect b="b" l="l" r="r" t="t"/>
              <a:pathLst>
                <a:path extrusionOk="0" h="725" w="304">
                  <a:moveTo>
                    <a:pt x="0" y="1"/>
                  </a:moveTo>
                  <a:lnTo>
                    <a:pt x="0" y="725"/>
                  </a:lnTo>
                  <a:lnTo>
                    <a:pt x="304" y="725"/>
                  </a:lnTo>
                  <a:lnTo>
                    <a:pt x="304" y="621"/>
                  </a:lnTo>
                  <a:lnTo>
                    <a:pt x="117" y="62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60"/>
            <p:cNvSpPr/>
            <p:nvPr/>
          </p:nvSpPr>
          <p:spPr>
            <a:xfrm>
              <a:off x="6536261" y="1387167"/>
              <a:ext cx="17348" cy="110325"/>
            </a:xfrm>
            <a:custGeom>
              <a:rect b="b" l="l" r="r" t="t"/>
              <a:pathLst>
                <a:path extrusionOk="0" h="725" w="114">
                  <a:moveTo>
                    <a:pt x="1" y="1"/>
                  </a:moveTo>
                  <a:lnTo>
                    <a:pt x="1" y="725"/>
                  </a:lnTo>
                  <a:lnTo>
                    <a:pt x="113" y="725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60"/>
            <p:cNvSpPr/>
            <p:nvPr/>
          </p:nvSpPr>
          <p:spPr>
            <a:xfrm>
              <a:off x="6561369" y="1387167"/>
              <a:ext cx="60108" cy="110325"/>
            </a:xfrm>
            <a:custGeom>
              <a:rect b="b" l="l" r="r" t="t"/>
              <a:pathLst>
                <a:path extrusionOk="0" h="725" w="395">
                  <a:moveTo>
                    <a:pt x="0" y="1"/>
                  </a:moveTo>
                  <a:lnTo>
                    <a:pt x="113" y="725"/>
                  </a:lnTo>
                  <a:lnTo>
                    <a:pt x="282" y="725"/>
                  </a:lnTo>
                  <a:lnTo>
                    <a:pt x="395" y="1"/>
                  </a:lnTo>
                  <a:lnTo>
                    <a:pt x="291" y="1"/>
                  </a:lnTo>
                  <a:lnTo>
                    <a:pt x="204" y="59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60"/>
            <p:cNvSpPr/>
            <p:nvPr/>
          </p:nvSpPr>
          <p:spPr>
            <a:xfrm>
              <a:off x="6629390" y="1387167"/>
              <a:ext cx="47630" cy="110325"/>
            </a:xfrm>
            <a:custGeom>
              <a:rect b="b" l="l" r="r" t="t"/>
              <a:pathLst>
                <a:path extrusionOk="0" h="725" w="313">
                  <a:moveTo>
                    <a:pt x="0" y="1"/>
                  </a:moveTo>
                  <a:lnTo>
                    <a:pt x="0" y="725"/>
                  </a:lnTo>
                  <a:lnTo>
                    <a:pt x="312" y="725"/>
                  </a:lnTo>
                  <a:lnTo>
                    <a:pt x="312" y="621"/>
                  </a:lnTo>
                  <a:lnTo>
                    <a:pt x="117" y="621"/>
                  </a:lnTo>
                  <a:lnTo>
                    <a:pt x="117" y="408"/>
                  </a:lnTo>
                  <a:lnTo>
                    <a:pt x="273" y="408"/>
                  </a:lnTo>
                  <a:lnTo>
                    <a:pt x="273" y="304"/>
                  </a:lnTo>
                  <a:lnTo>
                    <a:pt x="117" y="304"/>
                  </a:lnTo>
                  <a:lnTo>
                    <a:pt x="117" y="100"/>
                  </a:lnTo>
                  <a:lnTo>
                    <a:pt x="312" y="10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60"/>
            <p:cNvSpPr/>
            <p:nvPr/>
          </p:nvSpPr>
          <p:spPr>
            <a:xfrm>
              <a:off x="6687368" y="1387167"/>
              <a:ext cx="54326" cy="110325"/>
            </a:xfrm>
            <a:custGeom>
              <a:rect b="b" l="l" r="r" t="t"/>
              <a:pathLst>
                <a:path extrusionOk="0" h="725" w="357">
                  <a:moveTo>
                    <a:pt x="170" y="100"/>
                  </a:moveTo>
                  <a:cubicBezTo>
                    <a:pt x="191" y="100"/>
                    <a:pt x="204" y="109"/>
                    <a:pt x="217" y="122"/>
                  </a:cubicBezTo>
                  <a:cubicBezTo>
                    <a:pt x="226" y="131"/>
                    <a:pt x="230" y="153"/>
                    <a:pt x="230" y="179"/>
                  </a:cubicBezTo>
                  <a:lnTo>
                    <a:pt x="230" y="248"/>
                  </a:lnTo>
                  <a:cubicBezTo>
                    <a:pt x="230" y="278"/>
                    <a:pt x="222" y="300"/>
                    <a:pt x="213" y="309"/>
                  </a:cubicBezTo>
                  <a:cubicBezTo>
                    <a:pt x="200" y="322"/>
                    <a:pt x="183" y="326"/>
                    <a:pt x="161" y="326"/>
                  </a:cubicBezTo>
                  <a:lnTo>
                    <a:pt x="118" y="326"/>
                  </a:lnTo>
                  <a:lnTo>
                    <a:pt x="118" y="100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118" y="725"/>
                  </a:lnTo>
                  <a:lnTo>
                    <a:pt x="118" y="430"/>
                  </a:lnTo>
                  <a:lnTo>
                    <a:pt x="157" y="430"/>
                  </a:lnTo>
                  <a:cubicBezTo>
                    <a:pt x="183" y="430"/>
                    <a:pt x="200" y="434"/>
                    <a:pt x="213" y="452"/>
                  </a:cubicBezTo>
                  <a:cubicBezTo>
                    <a:pt x="226" y="465"/>
                    <a:pt x="230" y="486"/>
                    <a:pt x="230" y="521"/>
                  </a:cubicBezTo>
                  <a:lnTo>
                    <a:pt x="230" y="638"/>
                  </a:lnTo>
                  <a:cubicBezTo>
                    <a:pt x="230" y="651"/>
                    <a:pt x="230" y="664"/>
                    <a:pt x="230" y="673"/>
                  </a:cubicBezTo>
                  <a:cubicBezTo>
                    <a:pt x="230" y="681"/>
                    <a:pt x="230" y="690"/>
                    <a:pt x="235" y="694"/>
                  </a:cubicBezTo>
                  <a:cubicBezTo>
                    <a:pt x="235" y="703"/>
                    <a:pt x="235" y="707"/>
                    <a:pt x="235" y="712"/>
                  </a:cubicBezTo>
                  <a:cubicBezTo>
                    <a:pt x="239" y="716"/>
                    <a:pt x="239" y="720"/>
                    <a:pt x="239" y="725"/>
                  </a:cubicBezTo>
                  <a:lnTo>
                    <a:pt x="356" y="725"/>
                  </a:lnTo>
                  <a:cubicBezTo>
                    <a:pt x="352" y="712"/>
                    <a:pt x="347" y="699"/>
                    <a:pt x="347" y="686"/>
                  </a:cubicBezTo>
                  <a:cubicBezTo>
                    <a:pt x="347" y="673"/>
                    <a:pt x="343" y="655"/>
                    <a:pt x="343" y="638"/>
                  </a:cubicBezTo>
                  <a:lnTo>
                    <a:pt x="343" y="525"/>
                  </a:lnTo>
                  <a:cubicBezTo>
                    <a:pt x="343" y="486"/>
                    <a:pt x="339" y="456"/>
                    <a:pt x="330" y="430"/>
                  </a:cubicBezTo>
                  <a:cubicBezTo>
                    <a:pt x="317" y="400"/>
                    <a:pt x="300" y="382"/>
                    <a:pt x="269" y="369"/>
                  </a:cubicBezTo>
                  <a:cubicBezTo>
                    <a:pt x="317" y="348"/>
                    <a:pt x="343" y="296"/>
                    <a:pt x="343" y="222"/>
                  </a:cubicBezTo>
                  <a:lnTo>
                    <a:pt x="343" y="166"/>
                  </a:lnTo>
                  <a:cubicBezTo>
                    <a:pt x="343" y="109"/>
                    <a:pt x="330" y="66"/>
                    <a:pt x="304" y="40"/>
                  </a:cubicBezTo>
                  <a:cubicBezTo>
                    <a:pt x="278" y="14"/>
                    <a:pt x="23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60"/>
            <p:cNvSpPr/>
            <p:nvPr/>
          </p:nvSpPr>
          <p:spPr>
            <a:xfrm>
              <a:off x="6744128" y="1387167"/>
              <a:ext cx="60869" cy="110325"/>
            </a:xfrm>
            <a:custGeom>
              <a:rect b="b" l="l" r="r" t="t"/>
              <a:pathLst>
                <a:path extrusionOk="0" h="725" w="400">
                  <a:moveTo>
                    <a:pt x="0" y="1"/>
                  </a:moveTo>
                  <a:lnTo>
                    <a:pt x="144" y="486"/>
                  </a:lnTo>
                  <a:lnTo>
                    <a:pt x="144" y="725"/>
                  </a:lnTo>
                  <a:lnTo>
                    <a:pt x="256" y="725"/>
                  </a:lnTo>
                  <a:lnTo>
                    <a:pt x="256" y="486"/>
                  </a:lnTo>
                  <a:lnTo>
                    <a:pt x="399" y="1"/>
                  </a:lnTo>
                  <a:lnTo>
                    <a:pt x="291" y="1"/>
                  </a:lnTo>
                  <a:lnTo>
                    <a:pt x="204" y="33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6" name="Google Shape;3026;p60"/>
          <p:cNvGrpSpPr/>
          <p:nvPr/>
        </p:nvGrpSpPr>
        <p:grpSpPr>
          <a:xfrm>
            <a:off x="7178400" y="3440304"/>
            <a:ext cx="1508404" cy="1003937"/>
            <a:chOff x="9246136" y="3633626"/>
            <a:chExt cx="1980313" cy="1003937"/>
          </a:xfrm>
        </p:grpSpPr>
        <p:sp>
          <p:nvSpPr>
            <p:cNvPr id="3027" name="Google Shape;3027;p60"/>
            <p:cNvSpPr txBox="1"/>
            <p:nvPr/>
          </p:nvSpPr>
          <p:spPr>
            <a:xfrm>
              <a:off x="9246149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8" name="Google Shape;3028;p60"/>
            <p:cNvSpPr txBox="1"/>
            <p:nvPr/>
          </p:nvSpPr>
          <p:spPr>
            <a:xfrm>
              <a:off x="9246136" y="3911263"/>
              <a:ext cx="19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9" name="Google Shape;3029;p60"/>
          <p:cNvGrpSpPr/>
          <p:nvPr/>
        </p:nvGrpSpPr>
        <p:grpSpPr>
          <a:xfrm>
            <a:off x="7178400" y="2046344"/>
            <a:ext cx="1508404" cy="1005127"/>
            <a:chOff x="9246136" y="2525828"/>
            <a:chExt cx="1980313" cy="1005127"/>
          </a:xfrm>
        </p:grpSpPr>
        <p:sp>
          <p:nvSpPr>
            <p:cNvPr id="3030" name="Google Shape;3030;p60"/>
            <p:cNvSpPr txBox="1"/>
            <p:nvPr/>
          </p:nvSpPr>
          <p:spPr>
            <a:xfrm>
              <a:off x="9246148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1" name="Google Shape;3031;p60"/>
            <p:cNvSpPr txBox="1"/>
            <p:nvPr/>
          </p:nvSpPr>
          <p:spPr>
            <a:xfrm>
              <a:off x="9246136" y="2804655"/>
              <a:ext cx="19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2" name="Google Shape;3032;p60"/>
          <p:cNvGrpSpPr/>
          <p:nvPr/>
        </p:nvGrpSpPr>
        <p:grpSpPr>
          <a:xfrm>
            <a:off x="3817788" y="983094"/>
            <a:ext cx="1508404" cy="1005127"/>
            <a:chOff x="9246136" y="2525828"/>
            <a:chExt cx="1980313" cy="1005127"/>
          </a:xfrm>
        </p:grpSpPr>
        <p:sp>
          <p:nvSpPr>
            <p:cNvPr id="3033" name="Google Shape;3033;p60"/>
            <p:cNvSpPr txBox="1"/>
            <p:nvPr/>
          </p:nvSpPr>
          <p:spPr>
            <a:xfrm>
              <a:off x="9246148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4" name="Google Shape;3034;p60"/>
            <p:cNvSpPr txBox="1"/>
            <p:nvPr/>
          </p:nvSpPr>
          <p:spPr>
            <a:xfrm>
              <a:off x="9246136" y="2804655"/>
              <a:ext cx="19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p6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3040" name="Google Shape;3040;p61"/>
          <p:cNvGrpSpPr/>
          <p:nvPr/>
        </p:nvGrpSpPr>
        <p:grpSpPr>
          <a:xfrm>
            <a:off x="457200" y="1191300"/>
            <a:ext cx="3893400" cy="1099200"/>
            <a:chOff x="457200" y="1191300"/>
            <a:chExt cx="3893400" cy="1099200"/>
          </a:xfrm>
        </p:grpSpPr>
        <p:sp>
          <p:nvSpPr>
            <p:cNvPr id="3041" name="Google Shape;3041;p61"/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2" name="Google Shape;3042;p61"/>
            <p:cNvGrpSpPr/>
            <p:nvPr/>
          </p:nvGrpSpPr>
          <p:grpSpPr>
            <a:xfrm flipH="1">
              <a:off x="1587749" y="1241417"/>
              <a:ext cx="1940702" cy="998965"/>
              <a:chOff x="1699223" y="1296908"/>
              <a:chExt cx="1940702" cy="998965"/>
            </a:xfrm>
          </p:grpSpPr>
          <p:sp>
            <p:nvSpPr>
              <p:cNvPr id="3043" name="Google Shape;3043;p61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Devices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44" name="Google Shape;3044;p61"/>
              <p:cNvSpPr txBox="1"/>
              <p:nvPr/>
            </p:nvSpPr>
            <p:spPr>
              <a:xfrm>
                <a:off x="1699225" y="1569574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only planet that harbors life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45" name="Google Shape;3045;p61"/>
            <p:cNvSpPr/>
            <p:nvPr/>
          </p:nvSpPr>
          <p:spPr>
            <a:xfrm flipH="1">
              <a:off x="457200" y="1300350"/>
              <a:ext cx="881100" cy="8811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61"/>
            <p:cNvSpPr/>
            <p:nvPr/>
          </p:nvSpPr>
          <p:spPr>
            <a:xfrm flipH="1">
              <a:off x="3777900" y="1454550"/>
              <a:ext cx="572700" cy="572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/>
            </a:p>
          </p:txBody>
        </p:sp>
        <p:cxnSp>
          <p:nvCxnSpPr>
            <p:cNvPr id="3047" name="Google Shape;3047;p61"/>
            <p:cNvCxnSpPr>
              <a:stCxn id="3045" idx="1"/>
              <a:endCxn id="3041" idx="3"/>
            </p:cNvCxnSpPr>
            <p:nvPr/>
          </p:nvCxnSpPr>
          <p:spPr>
            <a:xfrm>
              <a:off x="1338300" y="17409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8" name="Google Shape;3048;p61"/>
            <p:cNvCxnSpPr>
              <a:stCxn id="3046" idx="3"/>
              <a:endCxn id="3041" idx="1"/>
            </p:cNvCxnSpPr>
            <p:nvPr/>
          </p:nvCxnSpPr>
          <p:spPr>
            <a:xfrm rot="10800000">
              <a:off x="3625500" y="17409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9" name="Google Shape;3049;p61"/>
          <p:cNvGrpSpPr/>
          <p:nvPr/>
        </p:nvGrpSpPr>
        <p:grpSpPr>
          <a:xfrm>
            <a:off x="457200" y="2411250"/>
            <a:ext cx="3893400" cy="1099200"/>
            <a:chOff x="457200" y="2411250"/>
            <a:chExt cx="3893400" cy="1099200"/>
          </a:xfrm>
        </p:grpSpPr>
        <p:sp>
          <p:nvSpPr>
            <p:cNvPr id="3050" name="Google Shape;3050;p61"/>
            <p:cNvSpPr/>
            <p:nvPr/>
          </p:nvSpPr>
          <p:spPr>
            <a:xfrm flipH="1">
              <a:off x="1490700" y="2411250"/>
              <a:ext cx="2134800" cy="10992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1" name="Google Shape;3051;p61"/>
            <p:cNvGrpSpPr/>
            <p:nvPr/>
          </p:nvGrpSpPr>
          <p:grpSpPr>
            <a:xfrm flipH="1">
              <a:off x="1587749" y="2461367"/>
              <a:ext cx="1940702" cy="998965"/>
              <a:chOff x="1699223" y="1296908"/>
              <a:chExt cx="1940702" cy="998965"/>
            </a:xfrm>
          </p:grpSpPr>
          <p:sp>
            <p:nvSpPr>
              <p:cNvPr id="3052" name="Google Shape;3052;p61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Office supplies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53" name="Google Shape;3053;p61"/>
              <p:cNvSpPr txBox="1"/>
              <p:nvPr/>
            </p:nvSpPr>
            <p:spPr>
              <a:xfrm>
                <a:off x="1699225" y="1569574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54" name="Google Shape;3054;p61"/>
            <p:cNvSpPr/>
            <p:nvPr/>
          </p:nvSpPr>
          <p:spPr>
            <a:xfrm flipH="1">
              <a:off x="457200" y="2520300"/>
              <a:ext cx="881100" cy="8811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61"/>
            <p:cNvSpPr/>
            <p:nvPr/>
          </p:nvSpPr>
          <p:spPr>
            <a:xfrm flipH="1">
              <a:off x="3777900" y="2674500"/>
              <a:ext cx="572700" cy="5727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cxnSp>
          <p:nvCxnSpPr>
            <p:cNvPr id="3056" name="Google Shape;3056;p61"/>
            <p:cNvCxnSpPr>
              <a:stCxn id="3054" idx="1"/>
              <a:endCxn id="3050" idx="3"/>
            </p:cNvCxnSpPr>
            <p:nvPr/>
          </p:nvCxnSpPr>
          <p:spPr>
            <a:xfrm>
              <a:off x="1338300" y="296085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7" name="Google Shape;3057;p61"/>
            <p:cNvCxnSpPr>
              <a:stCxn id="3055" idx="3"/>
              <a:endCxn id="3050" idx="1"/>
            </p:cNvCxnSpPr>
            <p:nvPr/>
          </p:nvCxnSpPr>
          <p:spPr>
            <a:xfrm rot="10800000">
              <a:off x="3625500" y="296085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58" name="Google Shape;3058;p61"/>
          <p:cNvGrpSpPr/>
          <p:nvPr/>
        </p:nvGrpSpPr>
        <p:grpSpPr>
          <a:xfrm>
            <a:off x="4793400" y="1191300"/>
            <a:ext cx="3893400" cy="1099200"/>
            <a:chOff x="4793400" y="1191300"/>
            <a:chExt cx="3893400" cy="1099200"/>
          </a:xfrm>
        </p:grpSpPr>
        <p:sp>
          <p:nvSpPr>
            <p:cNvPr id="3059" name="Google Shape;3059;p61"/>
            <p:cNvSpPr/>
            <p:nvPr/>
          </p:nvSpPr>
          <p:spPr>
            <a:xfrm flipH="1">
              <a:off x="7805700" y="1300350"/>
              <a:ext cx="881100" cy="8811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61"/>
            <p:cNvSpPr/>
            <p:nvPr/>
          </p:nvSpPr>
          <p:spPr>
            <a:xfrm flipH="1">
              <a:off x="5518500" y="1191300"/>
              <a:ext cx="2134800" cy="1099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1" name="Google Shape;3061;p61"/>
            <p:cNvGrpSpPr/>
            <p:nvPr/>
          </p:nvGrpSpPr>
          <p:grpSpPr>
            <a:xfrm flipH="1">
              <a:off x="5615549" y="1241417"/>
              <a:ext cx="1940702" cy="998965"/>
              <a:chOff x="1699223" y="1296908"/>
              <a:chExt cx="1940702" cy="998965"/>
            </a:xfrm>
          </p:grpSpPr>
          <p:sp>
            <p:nvSpPr>
              <p:cNvPr id="3062" name="Google Shape;3062;p61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Travels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63" name="Google Shape;3063;p61"/>
              <p:cNvSpPr txBox="1"/>
              <p:nvPr/>
            </p:nvSpPr>
            <p:spPr>
              <a:xfrm>
                <a:off x="1699225" y="1569574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64" name="Google Shape;3064;p61"/>
            <p:cNvSpPr/>
            <p:nvPr/>
          </p:nvSpPr>
          <p:spPr>
            <a:xfrm flipH="1">
              <a:off x="4793400" y="1454550"/>
              <a:ext cx="572700" cy="5727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cxnSp>
          <p:nvCxnSpPr>
            <p:cNvPr id="3065" name="Google Shape;3065;p61"/>
            <p:cNvCxnSpPr>
              <a:stCxn id="3060" idx="3"/>
              <a:endCxn id="3064" idx="1"/>
            </p:cNvCxnSpPr>
            <p:nvPr/>
          </p:nvCxnSpPr>
          <p:spPr>
            <a:xfrm rot="10800000">
              <a:off x="5366100" y="17409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6" name="Google Shape;3066;p61"/>
            <p:cNvCxnSpPr>
              <a:stCxn id="3059" idx="3"/>
              <a:endCxn id="3060" idx="1"/>
            </p:cNvCxnSpPr>
            <p:nvPr/>
          </p:nvCxnSpPr>
          <p:spPr>
            <a:xfrm rot="10800000">
              <a:off x="7653300" y="17409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67" name="Google Shape;3067;p61"/>
          <p:cNvGrpSpPr/>
          <p:nvPr/>
        </p:nvGrpSpPr>
        <p:grpSpPr>
          <a:xfrm>
            <a:off x="4793400" y="2411250"/>
            <a:ext cx="3893400" cy="1099200"/>
            <a:chOff x="4793400" y="2411250"/>
            <a:chExt cx="3893400" cy="1099200"/>
          </a:xfrm>
        </p:grpSpPr>
        <p:sp>
          <p:nvSpPr>
            <p:cNvPr id="3068" name="Google Shape;3068;p61"/>
            <p:cNvSpPr/>
            <p:nvPr/>
          </p:nvSpPr>
          <p:spPr>
            <a:xfrm flipH="1">
              <a:off x="7805700" y="2520300"/>
              <a:ext cx="881100" cy="881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61"/>
            <p:cNvSpPr/>
            <p:nvPr/>
          </p:nvSpPr>
          <p:spPr>
            <a:xfrm flipH="1">
              <a:off x="5518500" y="2411250"/>
              <a:ext cx="2134800" cy="10992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0" name="Google Shape;3070;p61"/>
            <p:cNvGrpSpPr/>
            <p:nvPr/>
          </p:nvGrpSpPr>
          <p:grpSpPr>
            <a:xfrm flipH="1">
              <a:off x="5615549" y="2461367"/>
              <a:ext cx="1940702" cy="998965"/>
              <a:chOff x="1699223" y="1296908"/>
              <a:chExt cx="1940702" cy="998965"/>
            </a:xfrm>
          </p:grpSpPr>
          <p:sp>
            <p:nvSpPr>
              <p:cNvPr id="3071" name="Google Shape;3071;p61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Presents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2" name="Google Shape;3072;p61"/>
              <p:cNvSpPr txBox="1"/>
              <p:nvPr/>
            </p:nvSpPr>
            <p:spPr>
              <a:xfrm>
                <a:off x="1699225" y="1569574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73" name="Google Shape;3073;p61"/>
            <p:cNvSpPr/>
            <p:nvPr/>
          </p:nvSpPr>
          <p:spPr>
            <a:xfrm flipH="1">
              <a:off x="4793400" y="2674500"/>
              <a:ext cx="572700" cy="5727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cxnSp>
          <p:nvCxnSpPr>
            <p:cNvPr id="3074" name="Google Shape;3074;p61"/>
            <p:cNvCxnSpPr>
              <a:stCxn id="3073" idx="1"/>
              <a:endCxn id="3069" idx="3"/>
            </p:cNvCxnSpPr>
            <p:nvPr/>
          </p:nvCxnSpPr>
          <p:spPr>
            <a:xfrm>
              <a:off x="5366100" y="296085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5" name="Google Shape;3075;p61"/>
            <p:cNvCxnSpPr>
              <a:endCxn id="3069" idx="1"/>
            </p:cNvCxnSpPr>
            <p:nvPr/>
          </p:nvCxnSpPr>
          <p:spPr>
            <a:xfrm rot="10800000">
              <a:off x="7653300" y="296085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76" name="Google Shape;3076;p61"/>
          <p:cNvGrpSpPr/>
          <p:nvPr/>
        </p:nvGrpSpPr>
        <p:grpSpPr>
          <a:xfrm>
            <a:off x="4793400" y="3631200"/>
            <a:ext cx="3893400" cy="1099200"/>
            <a:chOff x="4793400" y="3631200"/>
            <a:chExt cx="3893400" cy="1099200"/>
          </a:xfrm>
        </p:grpSpPr>
        <p:sp>
          <p:nvSpPr>
            <p:cNvPr id="3077" name="Google Shape;3077;p61"/>
            <p:cNvSpPr/>
            <p:nvPr/>
          </p:nvSpPr>
          <p:spPr>
            <a:xfrm flipH="1">
              <a:off x="7805700" y="3740250"/>
              <a:ext cx="881100" cy="8811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61"/>
            <p:cNvSpPr/>
            <p:nvPr/>
          </p:nvSpPr>
          <p:spPr>
            <a:xfrm flipH="1">
              <a:off x="5518500" y="3631200"/>
              <a:ext cx="2134800" cy="10992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9" name="Google Shape;3079;p61"/>
            <p:cNvGrpSpPr/>
            <p:nvPr/>
          </p:nvGrpSpPr>
          <p:grpSpPr>
            <a:xfrm flipH="1">
              <a:off x="5615549" y="3681317"/>
              <a:ext cx="1940702" cy="998965"/>
              <a:chOff x="1699223" y="1296908"/>
              <a:chExt cx="1940702" cy="998965"/>
            </a:xfrm>
          </p:grpSpPr>
          <p:sp>
            <p:nvSpPr>
              <p:cNvPr id="3080" name="Google Shape;3080;p61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Food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81" name="Google Shape;3081;p61"/>
              <p:cNvSpPr txBox="1"/>
              <p:nvPr/>
            </p:nvSpPr>
            <p:spPr>
              <a:xfrm>
                <a:off x="1699225" y="1569574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was named after the Roman god of wealth and agriculture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2" name="Google Shape;3082;p61"/>
            <p:cNvSpPr/>
            <p:nvPr/>
          </p:nvSpPr>
          <p:spPr>
            <a:xfrm flipH="1">
              <a:off x="4793400" y="3894450"/>
              <a:ext cx="572700" cy="5727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  <p:cxnSp>
          <p:nvCxnSpPr>
            <p:cNvPr id="3083" name="Google Shape;3083;p61"/>
            <p:cNvCxnSpPr>
              <a:stCxn id="3082" idx="1"/>
              <a:endCxn id="3078" idx="3"/>
            </p:cNvCxnSpPr>
            <p:nvPr/>
          </p:nvCxnSpPr>
          <p:spPr>
            <a:xfrm>
              <a:off x="5366100" y="41808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4" name="Google Shape;3084;p61"/>
            <p:cNvCxnSpPr>
              <a:stCxn id="3077" idx="3"/>
              <a:endCxn id="3078" idx="1"/>
            </p:cNvCxnSpPr>
            <p:nvPr/>
          </p:nvCxnSpPr>
          <p:spPr>
            <a:xfrm rot="10800000">
              <a:off x="7653300" y="41808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85" name="Google Shape;3085;p61"/>
          <p:cNvGrpSpPr/>
          <p:nvPr/>
        </p:nvGrpSpPr>
        <p:grpSpPr>
          <a:xfrm>
            <a:off x="457200" y="3631200"/>
            <a:ext cx="3893400" cy="1099200"/>
            <a:chOff x="457200" y="3631200"/>
            <a:chExt cx="3893400" cy="1099200"/>
          </a:xfrm>
        </p:grpSpPr>
        <p:sp>
          <p:nvSpPr>
            <p:cNvPr id="3086" name="Google Shape;3086;p61"/>
            <p:cNvSpPr/>
            <p:nvPr/>
          </p:nvSpPr>
          <p:spPr>
            <a:xfrm flipH="1">
              <a:off x="1490700" y="3631200"/>
              <a:ext cx="2134800" cy="10992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7" name="Google Shape;3087;p61"/>
            <p:cNvGrpSpPr/>
            <p:nvPr/>
          </p:nvGrpSpPr>
          <p:grpSpPr>
            <a:xfrm flipH="1">
              <a:off x="1587749" y="3681317"/>
              <a:ext cx="1940702" cy="998965"/>
              <a:chOff x="1699223" y="1296908"/>
              <a:chExt cx="1940702" cy="998965"/>
            </a:xfrm>
          </p:grpSpPr>
          <p:sp>
            <p:nvSpPr>
              <p:cNvPr id="3088" name="Google Shape;3088;p61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Sports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89" name="Google Shape;3089;p61"/>
              <p:cNvSpPr txBox="1"/>
              <p:nvPr/>
            </p:nvSpPr>
            <p:spPr>
              <a:xfrm>
                <a:off x="1699225" y="1569574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90" name="Google Shape;3090;p61"/>
            <p:cNvSpPr/>
            <p:nvPr/>
          </p:nvSpPr>
          <p:spPr>
            <a:xfrm flipH="1">
              <a:off x="457200" y="3740250"/>
              <a:ext cx="881100" cy="881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61"/>
            <p:cNvSpPr/>
            <p:nvPr/>
          </p:nvSpPr>
          <p:spPr>
            <a:xfrm flipH="1">
              <a:off x="3777900" y="3894450"/>
              <a:ext cx="572700" cy="5727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cxnSp>
          <p:nvCxnSpPr>
            <p:cNvPr id="3092" name="Google Shape;3092;p61"/>
            <p:cNvCxnSpPr>
              <a:stCxn id="3091" idx="3"/>
              <a:endCxn id="3086" idx="1"/>
            </p:cNvCxnSpPr>
            <p:nvPr/>
          </p:nvCxnSpPr>
          <p:spPr>
            <a:xfrm rot="10800000">
              <a:off x="3625500" y="41808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3" name="Google Shape;3093;p61"/>
            <p:cNvCxnSpPr>
              <a:endCxn id="3090" idx="1"/>
            </p:cNvCxnSpPr>
            <p:nvPr/>
          </p:nvCxnSpPr>
          <p:spPr>
            <a:xfrm rot="10800000">
              <a:off x="1338300" y="41808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94" name="Google Shape;3094;p61"/>
          <p:cNvGrpSpPr/>
          <p:nvPr/>
        </p:nvGrpSpPr>
        <p:grpSpPr>
          <a:xfrm>
            <a:off x="8004337" y="1513081"/>
            <a:ext cx="483825" cy="477237"/>
            <a:chOff x="2084100" y="4400250"/>
            <a:chExt cx="486550" cy="479925"/>
          </a:xfrm>
        </p:grpSpPr>
        <p:sp>
          <p:nvSpPr>
            <p:cNvPr id="3095" name="Google Shape;3095;p61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6" name="Google Shape;3096;p61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7" name="Google Shape;3097;p61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8" name="Google Shape;3098;p61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9" name="Google Shape;3099;p61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0" name="Google Shape;3100;p61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01" name="Google Shape;3101;p61"/>
          <p:cNvGrpSpPr/>
          <p:nvPr/>
        </p:nvGrpSpPr>
        <p:grpSpPr>
          <a:xfrm>
            <a:off x="8035698" y="2721311"/>
            <a:ext cx="421104" cy="479077"/>
            <a:chOff x="2707950" y="4399325"/>
            <a:chExt cx="423475" cy="481775"/>
          </a:xfrm>
        </p:grpSpPr>
        <p:sp>
          <p:nvSpPr>
            <p:cNvPr id="3102" name="Google Shape;3102;p61"/>
            <p:cNvSpPr/>
            <p:nvPr/>
          </p:nvSpPr>
          <p:spPr>
            <a:xfrm>
              <a:off x="2905550" y="4515000"/>
              <a:ext cx="28275" cy="366100"/>
            </a:xfrm>
            <a:custGeom>
              <a:rect b="b" l="l" r="r" t="t"/>
              <a:pathLst>
                <a:path extrusionOk="0" h="14644" w="1131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3" name="Google Shape;3103;p61"/>
            <p:cNvSpPr/>
            <p:nvPr/>
          </p:nvSpPr>
          <p:spPr>
            <a:xfrm>
              <a:off x="2962025" y="4710725"/>
              <a:ext cx="141175" cy="29225"/>
            </a:xfrm>
            <a:custGeom>
              <a:rect b="b" l="l" r="r" t="t"/>
              <a:pathLst>
                <a:path extrusionOk="0" h="1169" w="5647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4" name="Google Shape;3104;p61"/>
            <p:cNvSpPr/>
            <p:nvPr/>
          </p:nvSpPr>
          <p:spPr>
            <a:xfrm>
              <a:off x="2962025" y="4768175"/>
              <a:ext cx="141175" cy="112925"/>
            </a:xfrm>
            <a:custGeom>
              <a:rect b="b" l="l" r="r" t="t"/>
              <a:pathLst>
                <a:path extrusionOk="0" h="4517" w="5647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5" name="Google Shape;3105;p61"/>
            <p:cNvSpPr/>
            <p:nvPr/>
          </p:nvSpPr>
          <p:spPr>
            <a:xfrm>
              <a:off x="2736175" y="4710725"/>
              <a:ext cx="141175" cy="29225"/>
            </a:xfrm>
            <a:custGeom>
              <a:rect b="b" l="l" r="r" t="t"/>
              <a:pathLst>
                <a:path extrusionOk="0" h="1169" w="5647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6" name="Google Shape;3106;p61"/>
            <p:cNvSpPr/>
            <p:nvPr/>
          </p:nvSpPr>
          <p:spPr>
            <a:xfrm>
              <a:off x="2736175" y="4768175"/>
              <a:ext cx="141175" cy="112925"/>
            </a:xfrm>
            <a:custGeom>
              <a:rect b="b" l="l" r="r" t="t"/>
              <a:pathLst>
                <a:path extrusionOk="0" h="4517" w="5647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7" name="Google Shape;3107;p61"/>
            <p:cNvSpPr/>
            <p:nvPr/>
          </p:nvSpPr>
          <p:spPr>
            <a:xfrm>
              <a:off x="2707950" y="4515075"/>
              <a:ext cx="169400" cy="82825"/>
            </a:xfrm>
            <a:custGeom>
              <a:rect b="b" l="l" r="r" t="t"/>
              <a:pathLst>
                <a:path extrusionOk="0" h="3313" w="6776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8" name="Google Shape;3108;p61"/>
            <p:cNvSpPr/>
            <p:nvPr/>
          </p:nvSpPr>
          <p:spPr>
            <a:xfrm>
              <a:off x="2736175" y="4626025"/>
              <a:ext cx="141175" cy="56500"/>
            </a:xfrm>
            <a:custGeom>
              <a:rect b="b" l="l" r="r" t="t"/>
              <a:pathLst>
                <a:path extrusionOk="0" h="2260" w="5647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9" name="Google Shape;3109;p61"/>
            <p:cNvSpPr/>
            <p:nvPr/>
          </p:nvSpPr>
          <p:spPr>
            <a:xfrm>
              <a:off x="2850525" y="4430375"/>
              <a:ext cx="138325" cy="56500"/>
            </a:xfrm>
            <a:custGeom>
              <a:rect b="b" l="l" r="r" t="t"/>
              <a:pathLst>
                <a:path extrusionOk="0" h="2260" w="5533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0" name="Google Shape;3110;p61"/>
            <p:cNvSpPr/>
            <p:nvPr/>
          </p:nvSpPr>
          <p:spPr>
            <a:xfrm>
              <a:off x="2974300" y="4399350"/>
              <a:ext cx="129650" cy="87525"/>
            </a:xfrm>
            <a:custGeom>
              <a:rect b="b" l="l" r="r" t="t"/>
              <a:pathLst>
                <a:path extrusionOk="0" h="3501" w="5186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1" name="Google Shape;3111;p61"/>
            <p:cNvSpPr/>
            <p:nvPr/>
          </p:nvSpPr>
          <p:spPr>
            <a:xfrm>
              <a:off x="2735425" y="4399325"/>
              <a:ext cx="129650" cy="87475"/>
            </a:xfrm>
            <a:custGeom>
              <a:rect b="b" l="l" r="r" t="t"/>
              <a:pathLst>
                <a:path extrusionOk="0" h="3499" w="5186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2" name="Google Shape;3112;p61"/>
            <p:cNvSpPr/>
            <p:nvPr/>
          </p:nvSpPr>
          <p:spPr>
            <a:xfrm>
              <a:off x="2962025" y="4515075"/>
              <a:ext cx="169400" cy="82825"/>
            </a:xfrm>
            <a:custGeom>
              <a:rect b="b" l="l" r="r" t="t"/>
              <a:pathLst>
                <a:path extrusionOk="0" h="3313" w="6776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3" name="Google Shape;3113;p61"/>
            <p:cNvSpPr/>
            <p:nvPr/>
          </p:nvSpPr>
          <p:spPr>
            <a:xfrm>
              <a:off x="2962025" y="4626025"/>
              <a:ext cx="141175" cy="56500"/>
            </a:xfrm>
            <a:custGeom>
              <a:rect b="b" l="l" r="r" t="t"/>
              <a:pathLst>
                <a:path extrusionOk="0" h="2260" w="5647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14" name="Google Shape;3114;p61"/>
          <p:cNvGrpSpPr/>
          <p:nvPr/>
        </p:nvGrpSpPr>
        <p:grpSpPr>
          <a:xfrm>
            <a:off x="8006687" y="3941237"/>
            <a:ext cx="479127" cy="479127"/>
            <a:chOff x="2678350" y="4992125"/>
            <a:chExt cx="481825" cy="481825"/>
          </a:xfrm>
        </p:grpSpPr>
        <p:sp>
          <p:nvSpPr>
            <p:cNvPr id="3115" name="Google Shape;3115;p61"/>
            <p:cNvSpPr/>
            <p:nvPr/>
          </p:nvSpPr>
          <p:spPr>
            <a:xfrm>
              <a:off x="2975725" y="5079150"/>
              <a:ext cx="56475" cy="309125"/>
            </a:xfrm>
            <a:custGeom>
              <a:rect b="b" l="l" r="r" t="t"/>
              <a:pathLst>
                <a:path extrusionOk="0" h="12365" w="2259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6" name="Google Shape;3116;p61"/>
            <p:cNvSpPr/>
            <p:nvPr/>
          </p:nvSpPr>
          <p:spPr>
            <a:xfrm>
              <a:off x="2806350" y="5162500"/>
              <a:ext cx="84700" cy="225775"/>
            </a:xfrm>
            <a:custGeom>
              <a:rect b="b" l="l" r="r" t="t"/>
              <a:pathLst>
                <a:path extrusionOk="0" h="9031" w="3388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7" name="Google Shape;3117;p61"/>
            <p:cNvSpPr/>
            <p:nvPr/>
          </p:nvSpPr>
          <p:spPr>
            <a:xfrm>
              <a:off x="26783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18" name="Google Shape;3118;p61"/>
          <p:cNvGrpSpPr/>
          <p:nvPr/>
        </p:nvGrpSpPr>
        <p:grpSpPr>
          <a:xfrm>
            <a:off x="658199" y="1530336"/>
            <a:ext cx="479102" cy="421128"/>
            <a:chOff x="898875" y="244725"/>
            <a:chExt cx="481800" cy="423500"/>
          </a:xfrm>
        </p:grpSpPr>
        <p:sp>
          <p:nvSpPr>
            <p:cNvPr id="3119" name="Google Shape;3119;p61"/>
            <p:cNvSpPr/>
            <p:nvPr/>
          </p:nvSpPr>
          <p:spPr>
            <a:xfrm>
              <a:off x="1125675" y="470575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0" name="Google Shape;3120;p61"/>
            <p:cNvSpPr/>
            <p:nvPr/>
          </p:nvSpPr>
          <p:spPr>
            <a:xfrm>
              <a:off x="898875" y="244725"/>
              <a:ext cx="481800" cy="225875"/>
            </a:xfrm>
            <a:custGeom>
              <a:rect b="b" l="l" r="r" t="t"/>
              <a:pathLst>
                <a:path extrusionOk="0" h="9035" w="19272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1" name="Google Shape;3121;p61"/>
            <p:cNvSpPr/>
            <p:nvPr/>
          </p:nvSpPr>
          <p:spPr>
            <a:xfrm>
              <a:off x="1324200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2" name="Google Shape;3122;p61"/>
            <p:cNvSpPr/>
            <p:nvPr/>
          </p:nvSpPr>
          <p:spPr>
            <a:xfrm>
              <a:off x="898875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3" name="Google Shape;3123;p61"/>
            <p:cNvSpPr/>
            <p:nvPr/>
          </p:nvSpPr>
          <p:spPr>
            <a:xfrm>
              <a:off x="1063650" y="414125"/>
              <a:ext cx="146750" cy="141125"/>
            </a:xfrm>
            <a:custGeom>
              <a:rect b="b" l="l" r="r" t="t"/>
              <a:pathLst>
                <a:path extrusionOk="0" h="5645" w="587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4" name="Google Shape;3124;p61"/>
            <p:cNvSpPr/>
            <p:nvPr/>
          </p:nvSpPr>
          <p:spPr>
            <a:xfrm>
              <a:off x="898875" y="498800"/>
              <a:ext cx="481800" cy="169425"/>
            </a:xfrm>
            <a:custGeom>
              <a:rect b="b" l="l" r="r" t="t"/>
              <a:pathLst>
                <a:path extrusionOk="0" h="6777" w="19272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25" name="Google Shape;3125;p61"/>
          <p:cNvGrpSpPr/>
          <p:nvPr/>
        </p:nvGrpSpPr>
        <p:grpSpPr>
          <a:xfrm>
            <a:off x="658187" y="2721287"/>
            <a:ext cx="479127" cy="479127"/>
            <a:chOff x="5049725" y="249400"/>
            <a:chExt cx="481825" cy="481825"/>
          </a:xfrm>
        </p:grpSpPr>
        <p:sp>
          <p:nvSpPr>
            <p:cNvPr id="3126" name="Google Shape;3126;p61"/>
            <p:cNvSpPr/>
            <p:nvPr/>
          </p:nvSpPr>
          <p:spPr>
            <a:xfrm>
              <a:off x="5191775" y="560925"/>
              <a:ext cx="197625" cy="170300"/>
            </a:xfrm>
            <a:custGeom>
              <a:rect b="b" l="l" r="r" t="t"/>
              <a:pathLst>
                <a:path extrusionOk="0" h="6812" w="7905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7" name="Google Shape;3127;p61"/>
            <p:cNvSpPr/>
            <p:nvPr/>
          </p:nvSpPr>
          <p:spPr>
            <a:xfrm>
              <a:off x="5049725" y="249400"/>
              <a:ext cx="481825" cy="396225"/>
            </a:xfrm>
            <a:custGeom>
              <a:rect b="b" l="l" r="r" t="t"/>
              <a:pathLst>
                <a:path extrusionOk="0" h="15849" w="19273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28" name="Google Shape;3128;p61"/>
          <p:cNvGrpSpPr/>
          <p:nvPr/>
        </p:nvGrpSpPr>
        <p:grpSpPr>
          <a:xfrm>
            <a:off x="658671" y="3941858"/>
            <a:ext cx="478157" cy="477884"/>
            <a:chOff x="5643000" y="2621375"/>
            <a:chExt cx="480850" cy="480575"/>
          </a:xfrm>
        </p:grpSpPr>
        <p:sp>
          <p:nvSpPr>
            <p:cNvPr id="3129" name="Google Shape;3129;p61"/>
            <p:cNvSpPr/>
            <p:nvPr/>
          </p:nvSpPr>
          <p:spPr>
            <a:xfrm>
              <a:off x="5837150" y="2812950"/>
              <a:ext cx="92625" cy="88125"/>
            </a:xfrm>
            <a:custGeom>
              <a:rect b="b" l="l" r="r" t="t"/>
              <a:pathLst>
                <a:path extrusionOk="0" h="3525" w="3705">
                  <a:moveTo>
                    <a:pt x="1853" y="1"/>
                  </a:moveTo>
                  <a:lnTo>
                    <a:pt x="1" y="1347"/>
                  </a:lnTo>
                  <a:lnTo>
                    <a:pt x="706" y="3524"/>
                  </a:lnTo>
                  <a:lnTo>
                    <a:pt x="2997" y="3524"/>
                  </a:lnTo>
                  <a:lnTo>
                    <a:pt x="3705" y="1347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0" name="Google Shape;3130;p61"/>
            <p:cNvSpPr/>
            <p:nvPr/>
          </p:nvSpPr>
          <p:spPr>
            <a:xfrm>
              <a:off x="5643000" y="2631975"/>
              <a:ext cx="480850" cy="469975"/>
            </a:xfrm>
            <a:custGeom>
              <a:rect b="b" l="l" r="r" t="t"/>
              <a:pathLst>
                <a:path extrusionOk="0" h="18799" w="19234">
                  <a:moveTo>
                    <a:pt x="9617" y="5978"/>
                  </a:moveTo>
                  <a:cubicBezTo>
                    <a:pt x="9734" y="5978"/>
                    <a:pt x="9851" y="6014"/>
                    <a:pt x="9950" y="6087"/>
                  </a:cubicBezTo>
                  <a:lnTo>
                    <a:pt x="12464" y="7914"/>
                  </a:lnTo>
                  <a:cubicBezTo>
                    <a:pt x="12663" y="8059"/>
                    <a:pt x="12745" y="8312"/>
                    <a:pt x="12669" y="8547"/>
                  </a:cubicBezTo>
                  <a:lnTo>
                    <a:pt x="11709" y="11504"/>
                  </a:lnTo>
                  <a:cubicBezTo>
                    <a:pt x="11633" y="11736"/>
                    <a:pt x="11417" y="11892"/>
                    <a:pt x="11173" y="11892"/>
                  </a:cubicBezTo>
                  <a:lnTo>
                    <a:pt x="8062" y="11892"/>
                  </a:lnTo>
                  <a:cubicBezTo>
                    <a:pt x="7818" y="11892"/>
                    <a:pt x="7601" y="11736"/>
                    <a:pt x="7526" y="11504"/>
                  </a:cubicBezTo>
                  <a:lnTo>
                    <a:pt x="6565" y="8547"/>
                  </a:lnTo>
                  <a:cubicBezTo>
                    <a:pt x="6490" y="8312"/>
                    <a:pt x="6571" y="8059"/>
                    <a:pt x="6770" y="7914"/>
                  </a:cubicBezTo>
                  <a:lnTo>
                    <a:pt x="9285" y="6087"/>
                  </a:lnTo>
                  <a:cubicBezTo>
                    <a:pt x="9384" y="6014"/>
                    <a:pt x="9501" y="5978"/>
                    <a:pt x="9617" y="5978"/>
                  </a:cubicBezTo>
                  <a:close/>
                  <a:moveTo>
                    <a:pt x="6785" y="1"/>
                  </a:moveTo>
                  <a:lnTo>
                    <a:pt x="6785" y="1"/>
                  </a:lnTo>
                  <a:cubicBezTo>
                    <a:pt x="5289" y="462"/>
                    <a:pt x="3928" y="1284"/>
                    <a:pt x="2822" y="2395"/>
                  </a:cubicBezTo>
                  <a:cubicBezTo>
                    <a:pt x="2431" y="2783"/>
                    <a:pt x="2076" y="3208"/>
                    <a:pt x="1756" y="3656"/>
                  </a:cubicBezTo>
                  <a:lnTo>
                    <a:pt x="3072" y="3834"/>
                  </a:lnTo>
                  <a:cubicBezTo>
                    <a:pt x="3289" y="3864"/>
                    <a:pt x="3467" y="4015"/>
                    <a:pt x="3533" y="4220"/>
                  </a:cubicBezTo>
                  <a:lnTo>
                    <a:pt x="4497" y="7177"/>
                  </a:lnTo>
                  <a:cubicBezTo>
                    <a:pt x="4572" y="7408"/>
                    <a:pt x="4488" y="7664"/>
                    <a:pt x="4289" y="7809"/>
                  </a:cubicBezTo>
                  <a:lnTo>
                    <a:pt x="1775" y="9637"/>
                  </a:lnTo>
                  <a:cubicBezTo>
                    <a:pt x="1677" y="9708"/>
                    <a:pt x="1560" y="9743"/>
                    <a:pt x="1444" y="9743"/>
                  </a:cubicBezTo>
                  <a:cubicBezTo>
                    <a:pt x="1351" y="9743"/>
                    <a:pt x="1259" y="9721"/>
                    <a:pt x="1175" y="9676"/>
                  </a:cubicBezTo>
                  <a:lnTo>
                    <a:pt x="7" y="9047"/>
                  </a:lnTo>
                  <a:cubicBezTo>
                    <a:pt x="7" y="9092"/>
                    <a:pt x="7" y="9140"/>
                    <a:pt x="7" y="9188"/>
                  </a:cubicBezTo>
                  <a:cubicBezTo>
                    <a:pt x="1" y="11269"/>
                    <a:pt x="675" y="13292"/>
                    <a:pt x="1925" y="14955"/>
                  </a:cubicBezTo>
                  <a:lnTo>
                    <a:pt x="2500" y="13756"/>
                  </a:lnTo>
                  <a:cubicBezTo>
                    <a:pt x="2594" y="13560"/>
                    <a:pt x="2792" y="13437"/>
                    <a:pt x="3009" y="13437"/>
                  </a:cubicBezTo>
                  <a:lnTo>
                    <a:pt x="6120" y="13437"/>
                  </a:lnTo>
                  <a:cubicBezTo>
                    <a:pt x="6364" y="13437"/>
                    <a:pt x="6580" y="13594"/>
                    <a:pt x="6656" y="13828"/>
                  </a:cubicBezTo>
                  <a:lnTo>
                    <a:pt x="7616" y="16786"/>
                  </a:lnTo>
                  <a:cubicBezTo>
                    <a:pt x="7683" y="16990"/>
                    <a:pt x="7625" y="17216"/>
                    <a:pt x="7469" y="17367"/>
                  </a:cubicBezTo>
                  <a:lnTo>
                    <a:pt x="6508" y="18288"/>
                  </a:lnTo>
                  <a:cubicBezTo>
                    <a:pt x="7515" y="18628"/>
                    <a:pt x="8566" y="18799"/>
                    <a:pt x="9616" y="18799"/>
                  </a:cubicBezTo>
                  <a:cubicBezTo>
                    <a:pt x="10667" y="18799"/>
                    <a:pt x="11718" y="18628"/>
                    <a:pt x="12726" y="18288"/>
                  </a:cubicBezTo>
                  <a:lnTo>
                    <a:pt x="11763" y="17367"/>
                  </a:lnTo>
                  <a:cubicBezTo>
                    <a:pt x="11606" y="17216"/>
                    <a:pt x="11549" y="16990"/>
                    <a:pt x="11615" y="16786"/>
                  </a:cubicBezTo>
                  <a:lnTo>
                    <a:pt x="12576" y="13828"/>
                  </a:lnTo>
                  <a:cubicBezTo>
                    <a:pt x="12651" y="13594"/>
                    <a:pt x="12868" y="13437"/>
                    <a:pt x="13115" y="13437"/>
                  </a:cubicBezTo>
                  <a:lnTo>
                    <a:pt x="16223" y="13437"/>
                  </a:lnTo>
                  <a:cubicBezTo>
                    <a:pt x="16439" y="13437"/>
                    <a:pt x="16638" y="13560"/>
                    <a:pt x="16731" y="13756"/>
                  </a:cubicBezTo>
                  <a:lnTo>
                    <a:pt x="17307" y="14955"/>
                  </a:lnTo>
                  <a:cubicBezTo>
                    <a:pt x="18559" y="13292"/>
                    <a:pt x="19234" y="11269"/>
                    <a:pt x="19228" y="9188"/>
                  </a:cubicBezTo>
                  <a:cubicBezTo>
                    <a:pt x="19228" y="9140"/>
                    <a:pt x="19228" y="9092"/>
                    <a:pt x="19225" y="9044"/>
                  </a:cubicBezTo>
                  <a:lnTo>
                    <a:pt x="18059" y="9673"/>
                  </a:lnTo>
                  <a:cubicBezTo>
                    <a:pt x="17975" y="9719"/>
                    <a:pt x="17883" y="9742"/>
                    <a:pt x="17791" y="9742"/>
                  </a:cubicBezTo>
                  <a:cubicBezTo>
                    <a:pt x="17674" y="9742"/>
                    <a:pt x="17557" y="9705"/>
                    <a:pt x="17457" y="9634"/>
                  </a:cubicBezTo>
                  <a:lnTo>
                    <a:pt x="14943" y="7806"/>
                  </a:lnTo>
                  <a:cubicBezTo>
                    <a:pt x="14744" y="7661"/>
                    <a:pt x="14663" y="7408"/>
                    <a:pt x="14738" y="7174"/>
                  </a:cubicBezTo>
                  <a:lnTo>
                    <a:pt x="15702" y="4220"/>
                  </a:lnTo>
                  <a:cubicBezTo>
                    <a:pt x="15768" y="4012"/>
                    <a:pt x="15945" y="3864"/>
                    <a:pt x="16162" y="3834"/>
                  </a:cubicBezTo>
                  <a:lnTo>
                    <a:pt x="17478" y="3656"/>
                  </a:lnTo>
                  <a:cubicBezTo>
                    <a:pt x="17162" y="3208"/>
                    <a:pt x="16804" y="2783"/>
                    <a:pt x="16415" y="2395"/>
                  </a:cubicBezTo>
                  <a:cubicBezTo>
                    <a:pt x="15307" y="1284"/>
                    <a:pt x="13946" y="462"/>
                    <a:pt x="12449" y="1"/>
                  </a:cubicBezTo>
                  <a:lnTo>
                    <a:pt x="12449" y="1"/>
                  </a:lnTo>
                  <a:lnTo>
                    <a:pt x="12690" y="1311"/>
                  </a:lnTo>
                  <a:cubicBezTo>
                    <a:pt x="12726" y="1524"/>
                    <a:pt x="12642" y="1741"/>
                    <a:pt x="12464" y="1868"/>
                  </a:cubicBezTo>
                  <a:lnTo>
                    <a:pt x="9950" y="3696"/>
                  </a:lnTo>
                  <a:cubicBezTo>
                    <a:pt x="9851" y="3768"/>
                    <a:pt x="9734" y="3804"/>
                    <a:pt x="9618" y="3804"/>
                  </a:cubicBezTo>
                  <a:cubicBezTo>
                    <a:pt x="9501" y="3804"/>
                    <a:pt x="9385" y="3768"/>
                    <a:pt x="9288" y="3696"/>
                  </a:cubicBezTo>
                  <a:lnTo>
                    <a:pt x="6770" y="1868"/>
                  </a:lnTo>
                  <a:cubicBezTo>
                    <a:pt x="6596" y="1741"/>
                    <a:pt x="6508" y="1524"/>
                    <a:pt x="6547" y="1311"/>
                  </a:cubicBezTo>
                  <a:lnTo>
                    <a:pt x="6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1" name="Google Shape;3131;p61"/>
            <p:cNvSpPr/>
            <p:nvPr/>
          </p:nvSpPr>
          <p:spPr>
            <a:xfrm>
              <a:off x="6041550" y="2749725"/>
              <a:ext cx="79750" cy="95025"/>
            </a:xfrm>
            <a:custGeom>
              <a:rect b="b" l="l" r="r" t="t"/>
              <a:pathLst>
                <a:path extrusionOk="0" h="3801" w="3190">
                  <a:moveTo>
                    <a:pt x="2184" y="0"/>
                  </a:moveTo>
                  <a:lnTo>
                    <a:pt x="723" y="196"/>
                  </a:lnTo>
                  <a:lnTo>
                    <a:pt x="0" y="2424"/>
                  </a:lnTo>
                  <a:lnTo>
                    <a:pt x="1895" y="3801"/>
                  </a:lnTo>
                  <a:lnTo>
                    <a:pt x="3189" y="3102"/>
                  </a:lnTo>
                  <a:cubicBezTo>
                    <a:pt x="3036" y="2018"/>
                    <a:pt x="2696" y="967"/>
                    <a:pt x="2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2" name="Google Shape;3132;p61"/>
            <p:cNvSpPr/>
            <p:nvPr/>
          </p:nvSpPr>
          <p:spPr>
            <a:xfrm>
              <a:off x="5963025" y="2996125"/>
              <a:ext cx="92625" cy="81175"/>
            </a:xfrm>
            <a:custGeom>
              <a:rect b="b" l="l" r="r" t="t"/>
              <a:pathLst>
                <a:path extrusionOk="0" h="3247" w="3705">
                  <a:moveTo>
                    <a:pt x="723" y="0"/>
                  </a:moveTo>
                  <a:lnTo>
                    <a:pt x="1" y="2229"/>
                  </a:lnTo>
                  <a:lnTo>
                    <a:pt x="1067" y="3246"/>
                  </a:lnTo>
                  <a:cubicBezTo>
                    <a:pt x="2009" y="2780"/>
                    <a:pt x="2870" y="2162"/>
                    <a:pt x="3614" y="1416"/>
                  </a:cubicBezTo>
                  <a:cubicBezTo>
                    <a:pt x="3644" y="1388"/>
                    <a:pt x="3674" y="1355"/>
                    <a:pt x="3705" y="1325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3" name="Google Shape;3133;p61"/>
            <p:cNvSpPr/>
            <p:nvPr/>
          </p:nvSpPr>
          <p:spPr>
            <a:xfrm>
              <a:off x="5711225" y="2996200"/>
              <a:ext cx="92600" cy="81100"/>
            </a:xfrm>
            <a:custGeom>
              <a:rect b="b" l="l" r="r" t="t"/>
              <a:pathLst>
                <a:path extrusionOk="0" h="3244" w="3704">
                  <a:moveTo>
                    <a:pt x="635" y="0"/>
                  </a:moveTo>
                  <a:lnTo>
                    <a:pt x="0" y="1322"/>
                  </a:lnTo>
                  <a:cubicBezTo>
                    <a:pt x="30" y="1355"/>
                    <a:pt x="60" y="1385"/>
                    <a:pt x="93" y="1416"/>
                  </a:cubicBezTo>
                  <a:cubicBezTo>
                    <a:pt x="834" y="2162"/>
                    <a:pt x="1695" y="2780"/>
                    <a:pt x="2638" y="3243"/>
                  </a:cubicBezTo>
                  <a:lnTo>
                    <a:pt x="3704" y="2229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4" name="Google Shape;3134;p61"/>
            <p:cNvSpPr/>
            <p:nvPr/>
          </p:nvSpPr>
          <p:spPr>
            <a:xfrm>
              <a:off x="5645575" y="2749725"/>
              <a:ext cx="79825" cy="95100"/>
            </a:xfrm>
            <a:custGeom>
              <a:rect b="b" l="l" r="r" t="t"/>
              <a:pathLst>
                <a:path extrusionOk="0" h="3804" w="3193">
                  <a:moveTo>
                    <a:pt x="1009" y="0"/>
                  </a:moveTo>
                  <a:cubicBezTo>
                    <a:pt x="497" y="967"/>
                    <a:pt x="154" y="2018"/>
                    <a:pt x="0" y="3105"/>
                  </a:cubicBezTo>
                  <a:lnTo>
                    <a:pt x="1295" y="3804"/>
                  </a:lnTo>
                  <a:lnTo>
                    <a:pt x="3192" y="2424"/>
                  </a:lnTo>
                  <a:lnTo>
                    <a:pt x="2467" y="19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5" name="Google Shape;3135;p61"/>
            <p:cNvSpPr/>
            <p:nvPr/>
          </p:nvSpPr>
          <p:spPr>
            <a:xfrm>
              <a:off x="5836025" y="2621375"/>
              <a:ext cx="94800" cy="74100"/>
            </a:xfrm>
            <a:custGeom>
              <a:rect b="b" l="l" r="r" t="t"/>
              <a:pathLst>
                <a:path extrusionOk="0" h="2964" w="3792">
                  <a:moveTo>
                    <a:pt x="1897" y="1"/>
                  </a:moveTo>
                  <a:cubicBezTo>
                    <a:pt x="1351" y="1"/>
                    <a:pt x="805" y="47"/>
                    <a:pt x="266" y="139"/>
                  </a:cubicBezTo>
                  <a:lnTo>
                    <a:pt x="1" y="1587"/>
                  </a:lnTo>
                  <a:lnTo>
                    <a:pt x="1898" y="2963"/>
                  </a:lnTo>
                  <a:lnTo>
                    <a:pt x="3792" y="1587"/>
                  </a:lnTo>
                  <a:lnTo>
                    <a:pt x="3530" y="139"/>
                  </a:lnTo>
                  <a:cubicBezTo>
                    <a:pt x="2989" y="47"/>
                    <a:pt x="2443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39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0" name="Google Shape;3140;p62"/>
          <p:cNvGrpSpPr/>
          <p:nvPr/>
        </p:nvGrpSpPr>
        <p:grpSpPr>
          <a:xfrm>
            <a:off x="380999" y="1267788"/>
            <a:ext cx="3361292" cy="3480655"/>
            <a:chOff x="380999" y="1267788"/>
            <a:chExt cx="3361292" cy="3480655"/>
          </a:xfrm>
        </p:grpSpPr>
        <p:sp>
          <p:nvSpPr>
            <p:cNvPr id="3141" name="Google Shape;3141;p62"/>
            <p:cNvSpPr/>
            <p:nvPr/>
          </p:nvSpPr>
          <p:spPr>
            <a:xfrm>
              <a:off x="2710525" y="2153738"/>
              <a:ext cx="489900" cy="48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62"/>
            <p:cNvSpPr/>
            <p:nvPr/>
          </p:nvSpPr>
          <p:spPr>
            <a:xfrm>
              <a:off x="789674" y="3377013"/>
              <a:ext cx="2952589" cy="418173"/>
            </a:xfrm>
            <a:custGeom>
              <a:rect b="b" l="l" r="r" t="t"/>
              <a:pathLst>
                <a:path extrusionOk="0" h="3209" w="25074">
                  <a:moveTo>
                    <a:pt x="25074" y="0"/>
                  </a:moveTo>
                  <a:lnTo>
                    <a:pt x="25074" y="3209"/>
                  </a:lnTo>
                  <a:lnTo>
                    <a:pt x="360" y="3209"/>
                  </a:lnTo>
                  <a:cubicBezTo>
                    <a:pt x="161" y="3209"/>
                    <a:pt x="0" y="3048"/>
                    <a:pt x="0" y="2849"/>
                  </a:cubicBezTo>
                  <a:lnTo>
                    <a:pt x="0" y="360"/>
                  </a:lnTo>
                  <a:cubicBezTo>
                    <a:pt x="0" y="161"/>
                    <a:pt x="161" y="0"/>
                    <a:pt x="3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62"/>
            <p:cNvSpPr/>
            <p:nvPr/>
          </p:nvSpPr>
          <p:spPr>
            <a:xfrm>
              <a:off x="557049" y="3853313"/>
              <a:ext cx="3185199" cy="418173"/>
            </a:xfrm>
            <a:custGeom>
              <a:rect b="b" l="l" r="r" t="t"/>
              <a:pathLst>
                <a:path extrusionOk="0" h="3209" w="26349">
                  <a:moveTo>
                    <a:pt x="26349" y="0"/>
                  </a:moveTo>
                  <a:lnTo>
                    <a:pt x="26349" y="3209"/>
                  </a:lnTo>
                  <a:lnTo>
                    <a:pt x="365" y="3209"/>
                  </a:lnTo>
                  <a:cubicBezTo>
                    <a:pt x="165" y="3209"/>
                    <a:pt x="1" y="3048"/>
                    <a:pt x="1" y="2849"/>
                  </a:cubicBezTo>
                  <a:lnTo>
                    <a:pt x="1" y="364"/>
                  </a:lnTo>
                  <a:cubicBezTo>
                    <a:pt x="1" y="161"/>
                    <a:pt x="165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62"/>
            <p:cNvSpPr/>
            <p:nvPr/>
          </p:nvSpPr>
          <p:spPr>
            <a:xfrm>
              <a:off x="380999" y="4330138"/>
              <a:ext cx="3361292" cy="418303"/>
            </a:xfrm>
            <a:custGeom>
              <a:rect b="b" l="l" r="r" t="t"/>
              <a:pathLst>
                <a:path extrusionOk="0" h="3210" w="27628">
                  <a:moveTo>
                    <a:pt x="27628" y="1"/>
                  </a:moveTo>
                  <a:lnTo>
                    <a:pt x="27628" y="2125"/>
                  </a:lnTo>
                  <a:cubicBezTo>
                    <a:pt x="27628" y="2233"/>
                    <a:pt x="27611" y="2342"/>
                    <a:pt x="27580" y="2442"/>
                  </a:cubicBezTo>
                  <a:cubicBezTo>
                    <a:pt x="27572" y="2468"/>
                    <a:pt x="27563" y="2494"/>
                    <a:pt x="27554" y="2520"/>
                  </a:cubicBezTo>
                  <a:cubicBezTo>
                    <a:pt x="27541" y="2550"/>
                    <a:pt x="27528" y="2585"/>
                    <a:pt x="27511" y="2615"/>
                  </a:cubicBezTo>
                  <a:cubicBezTo>
                    <a:pt x="27333" y="2966"/>
                    <a:pt x="26965" y="3209"/>
                    <a:pt x="26544" y="3209"/>
                  </a:cubicBezTo>
                  <a:lnTo>
                    <a:pt x="361" y="3209"/>
                  </a:lnTo>
                  <a:cubicBezTo>
                    <a:pt x="161" y="3209"/>
                    <a:pt x="1" y="3044"/>
                    <a:pt x="1" y="2845"/>
                  </a:cubicBezTo>
                  <a:lnTo>
                    <a:pt x="1" y="360"/>
                  </a:lnTo>
                  <a:cubicBezTo>
                    <a:pt x="1" y="161"/>
                    <a:pt x="161" y="1"/>
                    <a:pt x="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62"/>
            <p:cNvSpPr/>
            <p:nvPr/>
          </p:nvSpPr>
          <p:spPr>
            <a:xfrm>
              <a:off x="1475296" y="2191011"/>
              <a:ext cx="645971" cy="959509"/>
            </a:xfrm>
            <a:custGeom>
              <a:rect b="b" l="l" r="r" t="t"/>
              <a:pathLst>
                <a:path extrusionOk="0" h="7363" w="4957">
                  <a:moveTo>
                    <a:pt x="2628" y="330"/>
                  </a:moveTo>
                  <a:cubicBezTo>
                    <a:pt x="2628" y="330"/>
                    <a:pt x="2295" y="1"/>
                    <a:pt x="1753" y="239"/>
                  </a:cubicBezTo>
                  <a:cubicBezTo>
                    <a:pt x="1211" y="473"/>
                    <a:pt x="1085" y="1470"/>
                    <a:pt x="1137" y="1999"/>
                  </a:cubicBezTo>
                  <a:cubicBezTo>
                    <a:pt x="1193" y="2524"/>
                    <a:pt x="1085" y="2593"/>
                    <a:pt x="968" y="2888"/>
                  </a:cubicBezTo>
                  <a:cubicBezTo>
                    <a:pt x="846" y="3179"/>
                    <a:pt x="812" y="3343"/>
                    <a:pt x="968" y="3751"/>
                  </a:cubicBezTo>
                  <a:cubicBezTo>
                    <a:pt x="1120" y="4159"/>
                    <a:pt x="838" y="4510"/>
                    <a:pt x="517" y="4917"/>
                  </a:cubicBezTo>
                  <a:cubicBezTo>
                    <a:pt x="196" y="5321"/>
                    <a:pt x="747" y="5828"/>
                    <a:pt x="816" y="6084"/>
                  </a:cubicBezTo>
                  <a:cubicBezTo>
                    <a:pt x="885" y="6335"/>
                    <a:pt x="1" y="6829"/>
                    <a:pt x="1375" y="7363"/>
                  </a:cubicBezTo>
                  <a:lnTo>
                    <a:pt x="4042" y="6209"/>
                  </a:lnTo>
                  <a:lnTo>
                    <a:pt x="4957" y="1561"/>
                  </a:lnTo>
                  <a:close/>
                </a:path>
              </a:pathLst>
            </a:custGeom>
            <a:solidFill>
              <a:srgbClr val="7D28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62"/>
            <p:cNvSpPr/>
            <p:nvPr/>
          </p:nvSpPr>
          <p:spPr>
            <a:xfrm>
              <a:off x="1283213" y="3131755"/>
              <a:ext cx="349896" cy="983227"/>
            </a:xfrm>
            <a:custGeom>
              <a:rect b="b" l="l" r="r" t="t"/>
              <a:pathLst>
                <a:path extrusionOk="0" h="7545" w="2685">
                  <a:moveTo>
                    <a:pt x="1518" y="517"/>
                  </a:moveTo>
                  <a:cubicBezTo>
                    <a:pt x="1518" y="517"/>
                    <a:pt x="621" y="985"/>
                    <a:pt x="322" y="1965"/>
                  </a:cubicBezTo>
                  <a:cubicBezTo>
                    <a:pt x="49" y="2862"/>
                    <a:pt x="1" y="5949"/>
                    <a:pt x="322" y="7545"/>
                  </a:cubicBezTo>
                  <a:lnTo>
                    <a:pt x="2594" y="7363"/>
                  </a:lnTo>
                  <a:cubicBezTo>
                    <a:pt x="2594" y="7363"/>
                    <a:pt x="2685" y="1"/>
                    <a:pt x="1518" y="5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62"/>
            <p:cNvSpPr/>
            <p:nvPr/>
          </p:nvSpPr>
          <p:spPr>
            <a:xfrm>
              <a:off x="1441415" y="2779253"/>
              <a:ext cx="1890740" cy="1969190"/>
            </a:xfrm>
            <a:custGeom>
              <a:rect b="b" l="l" r="r" t="t"/>
              <a:pathLst>
                <a:path extrusionOk="0" h="15111" w="14509">
                  <a:moveTo>
                    <a:pt x="14274" y="15110"/>
                  </a:moveTo>
                  <a:cubicBezTo>
                    <a:pt x="13936" y="14997"/>
                    <a:pt x="13303" y="13684"/>
                    <a:pt x="12843" y="13371"/>
                  </a:cubicBezTo>
                  <a:cubicBezTo>
                    <a:pt x="12379" y="13055"/>
                    <a:pt x="12327" y="13098"/>
                    <a:pt x="11820" y="12548"/>
                  </a:cubicBezTo>
                  <a:cubicBezTo>
                    <a:pt x="11456" y="12153"/>
                    <a:pt x="10407" y="11889"/>
                    <a:pt x="9843" y="11776"/>
                  </a:cubicBezTo>
                  <a:cubicBezTo>
                    <a:pt x="9635" y="11728"/>
                    <a:pt x="9492" y="11706"/>
                    <a:pt x="9479" y="11706"/>
                  </a:cubicBezTo>
                  <a:cubicBezTo>
                    <a:pt x="5910" y="11390"/>
                    <a:pt x="1648" y="12383"/>
                    <a:pt x="1648" y="12383"/>
                  </a:cubicBezTo>
                  <a:cubicBezTo>
                    <a:pt x="1648" y="12383"/>
                    <a:pt x="1449" y="10696"/>
                    <a:pt x="842" y="8507"/>
                  </a:cubicBezTo>
                  <a:cubicBezTo>
                    <a:pt x="235" y="6317"/>
                    <a:pt x="1" y="4097"/>
                    <a:pt x="304" y="3222"/>
                  </a:cubicBezTo>
                  <a:cubicBezTo>
                    <a:pt x="304" y="3222"/>
                    <a:pt x="3270" y="1257"/>
                    <a:pt x="5507" y="447"/>
                  </a:cubicBezTo>
                  <a:cubicBezTo>
                    <a:pt x="5958" y="282"/>
                    <a:pt x="6374" y="169"/>
                    <a:pt x="6734" y="121"/>
                  </a:cubicBezTo>
                  <a:cubicBezTo>
                    <a:pt x="7432" y="35"/>
                    <a:pt x="8052" y="4"/>
                    <a:pt x="8568" y="4"/>
                  </a:cubicBezTo>
                  <a:cubicBezTo>
                    <a:pt x="9639" y="0"/>
                    <a:pt x="10272" y="121"/>
                    <a:pt x="10272" y="121"/>
                  </a:cubicBezTo>
                  <a:cubicBezTo>
                    <a:pt x="10272" y="121"/>
                    <a:pt x="10263" y="156"/>
                    <a:pt x="10250" y="221"/>
                  </a:cubicBezTo>
                  <a:cubicBezTo>
                    <a:pt x="10207" y="403"/>
                    <a:pt x="10120" y="824"/>
                    <a:pt x="10077" y="1387"/>
                  </a:cubicBezTo>
                  <a:cubicBezTo>
                    <a:pt x="9999" y="2337"/>
                    <a:pt x="10034" y="3685"/>
                    <a:pt x="10576" y="4938"/>
                  </a:cubicBezTo>
                  <a:cubicBezTo>
                    <a:pt x="11217" y="6417"/>
                    <a:pt x="12132" y="8017"/>
                    <a:pt x="12869" y="9396"/>
                  </a:cubicBezTo>
                  <a:lnTo>
                    <a:pt x="12869" y="9396"/>
                  </a:lnTo>
                  <a:cubicBezTo>
                    <a:pt x="13251" y="10120"/>
                    <a:pt x="13589" y="10783"/>
                    <a:pt x="13806" y="11338"/>
                  </a:cubicBezTo>
                  <a:cubicBezTo>
                    <a:pt x="14153" y="12214"/>
                    <a:pt x="14252" y="13198"/>
                    <a:pt x="14274" y="13922"/>
                  </a:cubicBezTo>
                  <a:cubicBezTo>
                    <a:pt x="14274" y="13926"/>
                    <a:pt x="14274" y="13926"/>
                    <a:pt x="14274" y="13931"/>
                  </a:cubicBezTo>
                  <a:cubicBezTo>
                    <a:pt x="14508" y="14503"/>
                    <a:pt x="14274" y="15110"/>
                    <a:pt x="14274" y="151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62"/>
            <p:cNvSpPr/>
            <p:nvPr/>
          </p:nvSpPr>
          <p:spPr>
            <a:xfrm>
              <a:off x="1123318" y="3530127"/>
              <a:ext cx="201858" cy="244732"/>
            </a:xfrm>
            <a:custGeom>
              <a:rect b="b" l="l" r="r" t="t"/>
              <a:pathLst>
                <a:path extrusionOk="0" h="1878" w="1549">
                  <a:moveTo>
                    <a:pt x="1549" y="1574"/>
                  </a:moveTo>
                  <a:lnTo>
                    <a:pt x="959" y="1878"/>
                  </a:lnTo>
                  <a:cubicBezTo>
                    <a:pt x="959" y="1878"/>
                    <a:pt x="825" y="1626"/>
                    <a:pt x="660" y="1435"/>
                  </a:cubicBezTo>
                  <a:cubicBezTo>
                    <a:pt x="638" y="1409"/>
                    <a:pt x="612" y="1383"/>
                    <a:pt x="590" y="1357"/>
                  </a:cubicBezTo>
                  <a:cubicBezTo>
                    <a:pt x="395" y="1162"/>
                    <a:pt x="218" y="902"/>
                    <a:pt x="109" y="564"/>
                  </a:cubicBezTo>
                  <a:cubicBezTo>
                    <a:pt x="1" y="230"/>
                    <a:pt x="226" y="35"/>
                    <a:pt x="296" y="35"/>
                  </a:cubicBezTo>
                  <a:cubicBezTo>
                    <a:pt x="343" y="35"/>
                    <a:pt x="534" y="0"/>
                    <a:pt x="790" y="234"/>
                  </a:cubicBezTo>
                  <a:cubicBezTo>
                    <a:pt x="885" y="325"/>
                    <a:pt x="989" y="455"/>
                    <a:pt x="1102" y="642"/>
                  </a:cubicBezTo>
                  <a:cubicBezTo>
                    <a:pt x="1497" y="1314"/>
                    <a:pt x="1549" y="1574"/>
                    <a:pt x="1549" y="1574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62"/>
            <p:cNvSpPr/>
            <p:nvPr/>
          </p:nvSpPr>
          <p:spPr>
            <a:xfrm>
              <a:off x="1209195" y="3560621"/>
              <a:ext cx="115980" cy="214238"/>
            </a:xfrm>
            <a:custGeom>
              <a:rect b="b" l="l" r="r" t="t"/>
              <a:pathLst>
                <a:path extrusionOk="0" h="1644" w="890">
                  <a:moveTo>
                    <a:pt x="890" y="1340"/>
                  </a:moveTo>
                  <a:lnTo>
                    <a:pt x="300" y="1644"/>
                  </a:lnTo>
                  <a:cubicBezTo>
                    <a:pt x="300" y="1644"/>
                    <a:pt x="166" y="1392"/>
                    <a:pt x="1" y="1201"/>
                  </a:cubicBezTo>
                  <a:cubicBezTo>
                    <a:pt x="153" y="1041"/>
                    <a:pt x="374" y="946"/>
                    <a:pt x="374" y="946"/>
                  </a:cubicBezTo>
                  <a:cubicBezTo>
                    <a:pt x="374" y="946"/>
                    <a:pt x="226" y="425"/>
                    <a:pt x="153" y="156"/>
                  </a:cubicBezTo>
                  <a:cubicBezTo>
                    <a:pt x="140" y="104"/>
                    <a:pt x="131" y="52"/>
                    <a:pt x="131" y="0"/>
                  </a:cubicBezTo>
                  <a:cubicBezTo>
                    <a:pt x="226" y="91"/>
                    <a:pt x="330" y="221"/>
                    <a:pt x="443" y="408"/>
                  </a:cubicBezTo>
                  <a:cubicBezTo>
                    <a:pt x="838" y="1080"/>
                    <a:pt x="890" y="1340"/>
                    <a:pt x="890" y="134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62"/>
            <p:cNvSpPr/>
            <p:nvPr/>
          </p:nvSpPr>
          <p:spPr>
            <a:xfrm>
              <a:off x="2599776" y="2772998"/>
              <a:ext cx="537940" cy="1504747"/>
            </a:xfrm>
            <a:custGeom>
              <a:rect b="b" l="l" r="r" t="t"/>
              <a:pathLst>
                <a:path extrusionOk="0" h="11547" w="4128">
                  <a:moveTo>
                    <a:pt x="4110" y="8052"/>
                  </a:moveTo>
                  <a:cubicBezTo>
                    <a:pt x="4076" y="9097"/>
                    <a:pt x="4128" y="11499"/>
                    <a:pt x="2888" y="11460"/>
                  </a:cubicBezTo>
                  <a:cubicBezTo>
                    <a:pt x="1643" y="11425"/>
                    <a:pt x="1964" y="11546"/>
                    <a:pt x="1283" y="11078"/>
                  </a:cubicBezTo>
                  <a:cubicBezTo>
                    <a:pt x="607" y="10610"/>
                    <a:pt x="507" y="9157"/>
                    <a:pt x="507" y="8754"/>
                  </a:cubicBezTo>
                  <a:cubicBezTo>
                    <a:pt x="507" y="8355"/>
                    <a:pt x="239" y="6794"/>
                    <a:pt x="239" y="5906"/>
                  </a:cubicBezTo>
                  <a:cubicBezTo>
                    <a:pt x="239" y="5021"/>
                    <a:pt x="0" y="4618"/>
                    <a:pt x="0" y="3270"/>
                  </a:cubicBezTo>
                  <a:cubicBezTo>
                    <a:pt x="0" y="1921"/>
                    <a:pt x="438" y="0"/>
                    <a:pt x="1383" y="169"/>
                  </a:cubicBezTo>
                  <a:cubicBezTo>
                    <a:pt x="1383" y="169"/>
                    <a:pt x="2437" y="508"/>
                    <a:pt x="2888" y="2090"/>
                  </a:cubicBezTo>
                  <a:cubicBezTo>
                    <a:pt x="3334" y="3673"/>
                    <a:pt x="3547" y="4596"/>
                    <a:pt x="3755" y="4960"/>
                  </a:cubicBezTo>
                  <a:cubicBezTo>
                    <a:pt x="3824" y="5077"/>
                    <a:pt x="3885" y="5329"/>
                    <a:pt x="3941" y="5654"/>
                  </a:cubicBezTo>
                  <a:cubicBezTo>
                    <a:pt x="3980" y="5867"/>
                    <a:pt x="4011" y="6118"/>
                    <a:pt x="4037" y="6378"/>
                  </a:cubicBezTo>
                  <a:cubicBezTo>
                    <a:pt x="4097" y="6942"/>
                    <a:pt x="4128" y="7566"/>
                    <a:pt x="4110" y="80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62"/>
            <p:cNvSpPr/>
            <p:nvPr/>
          </p:nvSpPr>
          <p:spPr>
            <a:xfrm>
              <a:off x="1235258" y="3430046"/>
              <a:ext cx="495588" cy="590588"/>
            </a:xfrm>
            <a:custGeom>
              <a:rect b="b" l="l" r="r" t="t"/>
              <a:pathLst>
                <a:path extrusionOk="0" h="4532" w="3803">
                  <a:moveTo>
                    <a:pt x="135" y="864"/>
                  </a:moveTo>
                  <a:lnTo>
                    <a:pt x="0" y="768"/>
                  </a:lnTo>
                  <a:lnTo>
                    <a:pt x="87" y="621"/>
                  </a:lnTo>
                  <a:cubicBezTo>
                    <a:pt x="156" y="508"/>
                    <a:pt x="269" y="426"/>
                    <a:pt x="399" y="400"/>
                  </a:cubicBezTo>
                  <a:lnTo>
                    <a:pt x="2225" y="31"/>
                  </a:lnTo>
                  <a:cubicBezTo>
                    <a:pt x="2376" y="1"/>
                    <a:pt x="2528" y="92"/>
                    <a:pt x="2571" y="239"/>
                  </a:cubicBezTo>
                  <a:lnTo>
                    <a:pt x="3768" y="4072"/>
                  </a:lnTo>
                  <a:cubicBezTo>
                    <a:pt x="3803" y="4176"/>
                    <a:pt x="3794" y="4293"/>
                    <a:pt x="3742" y="4393"/>
                  </a:cubicBezTo>
                  <a:lnTo>
                    <a:pt x="3677" y="4514"/>
                  </a:lnTo>
                  <a:lnTo>
                    <a:pt x="3382" y="4532"/>
                  </a:ln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62"/>
            <p:cNvSpPr/>
            <p:nvPr/>
          </p:nvSpPr>
          <p:spPr>
            <a:xfrm>
              <a:off x="1232391" y="3461191"/>
              <a:ext cx="486596" cy="604662"/>
            </a:xfrm>
            <a:custGeom>
              <a:rect b="b" l="l" r="r" t="t"/>
              <a:pathLst>
                <a:path extrusionOk="0" h="4640" w="3734">
                  <a:moveTo>
                    <a:pt x="1232" y="4535"/>
                  </a:moveTo>
                  <a:lnTo>
                    <a:pt x="22" y="612"/>
                  </a:lnTo>
                  <a:cubicBezTo>
                    <a:pt x="1" y="529"/>
                    <a:pt x="48" y="451"/>
                    <a:pt x="131" y="434"/>
                  </a:cubicBezTo>
                  <a:lnTo>
                    <a:pt x="2264" y="13"/>
                  </a:lnTo>
                  <a:cubicBezTo>
                    <a:pt x="2333" y="0"/>
                    <a:pt x="2403" y="44"/>
                    <a:pt x="2424" y="109"/>
                  </a:cubicBezTo>
                  <a:lnTo>
                    <a:pt x="3708" y="4180"/>
                  </a:lnTo>
                  <a:cubicBezTo>
                    <a:pt x="3734" y="4262"/>
                    <a:pt x="3677" y="4345"/>
                    <a:pt x="3591" y="4358"/>
                  </a:cubicBezTo>
                  <a:lnTo>
                    <a:pt x="1384" y="4635"/>
                  </a:lnTo>
                  <a:cubicBezTo>
                    <a:pt x="1314" y="4639"/>
                    <a:pt x="1254" y="4600"/>
                    <a:pt x="1232" y="4535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62"/>
            <p:cNvSpPr/>
            <p:nvPr/>
          </p:nvSpPr>
          <p:spPr>
            <a:xfrm>
              <a:off x="1170883" y="3662918"/>
              <a:ext cx="566219" cy="399025"/>
            </a:xfrm>
            <a:custGeom>
              <a:rect b="b" l="l" r="r" t="t"/>
              <a:pathLst>
                <a:path extrusionOk="0" h="3062" w="4345">
                  <a:moveTo>
                    <a:pt x="121" y="1695"/>
                  </a:moveTo>
                  <a:cubicBezTo>
                    <a:pt x="121" y="1695"/>
                    <a:pt x="0" y="1557"/>
                    <a:pt x="9" y="1357"/>
                  </a:cubicBezTo>
                  <a:cubicBezTo>
                    <a:pt x="22" y="1153"/>
                    <a:pt x="382" y="616"/>
                    <a:pt x="516" y="447"/>
                  </a:cubicBezTo>
                  <a:cubicBezTo>
                    <a:pt x="650" y="278"/>
                    <a:pt x="1400" y="65"/>
                    <a:pt x="1873" y="30"/>
                  </a:cubicBezTo>
                  <a:cubicBezTo>
                    <a:pt x="2346" y="0"/>
                    <a:pt x="2649" y="43"/>
                    <a:pt x="2692" y="200"/>
                  </a:cubicBezTo>
                  <a:cubicBezTo>
                    <a:pt x="2740" y="356"/>
                    <a:pt x="2771" y="568"/>
                    <a:pt x="2328" y="698"/>
                  </a:cubicBezTo>
                  <a:cubicBezTo>
                    <a:pt x="1886" y="828"/>
                    <a:pt x="1201" y="976"/>
                    <a:pt x="1201" y="976"/>
                  </a:cubicBezTo>
                  <a:lnTo>
                    <a:pt x="1123" y="1223"/>
                  </a:lnTo>
                  <a:lnTo>
                    <a:pt x="1132" y="1288"/>
                  </a:lnTo>
                  <a:cubicBezTo>
                    <a:pt x="1132" y="1288"/>
                    <a:pt x="1470" y="1054"/>
                    <a:pt x="1648" y="984"/>
                  </a:cubicBezTo>
                  <a:cubicBezTo>
                    <a:pt x="1830" y="919"/>
                    <a:pt x="3165" y="460"/>
                    <a:pt x="3490" y="447"/>
                  </a:cubicBezTo>
                  <a:cubicBezTo>
                    <a:pt x="3815" y="438"/>
                    <a:pt x="3950" y="742"/>
                    <a:pt x="3928" y="859"/>
                  </a:cubicBezTo>
                  <a:cubicBezTo>
                    <a:pt x="3928" y="859"/>
                    <a:pt x="4119" y="841"/>
                    <a:pt x="4188" y="976"/>
                  </a:cubicBezTo>
                  <a:cubicBezTo>
                    <a:pt x="4253" y="1110"/>
                    <a:pt x="4344" y="1357"/>
                    <a:pt x="3568" y="1695"/>
                  </a:cubicBezTo>
                  <a:lnTo>
                    <a:pt x="3312" y="1838"/>
                  </a:lnTo>
                  <a:cubicBezTo>
                    <a:pt x="3312" y="1838"/>
                    <a:pt x="3547" y="2008"/>
                    <a:pt x="3221" y="2411"/>
                  </a:cubicBezTo>
                  <a:cubicBezTo>
                    <a:pt x="2896" y="2814"/>
                    <a:pt x="1257" y="3061"/>
                    <a:pt x="1032" y="3061"/>
                  </a:cubicBezTo>
                  <a:cubicBezTo>
                    <a:pt x="806" y="3061"/>
                    <a:pt x="499" y="2797"/>
                    <a:pt x="499" y="2710"/>
                  </a:cubicBezTo>
                  <a:cubicBezTo>
                    <a:pt x="494" y="2623"/>
                    <a:pt x="538" y="2602"/>
                    <a:pt x="438" y="2523"/>
                  </a:cubicBezTo>
                  <a:cubicBezTo>
                    <a:pt x="334" y="2445"/>
                    <a:pt x="169" y="2454"/>
                    <a:pt x="121" y="2242"/>
                  </a:cubicBezTo>
                  <a:cubicBezTo>
                    <a:pt x="78" y="2029"/>
                    <a:pt x="212" y="1860"/>
                    <a:pt x="121" y="1695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62"/>
            <p:cNvSpPr/>
            <p:nvPr/>
          </p:nvSpPr>
          <p:spPr>
            <a:xfrm>
              <a:off x="1270833" y="3817733"/>
              <a:ext cx="50953" cy="46913"/>
            </a:xfrm>
            <a:custGeom>
              <a:rect b="b" l="l" r="r" t="t"/>
              <a:pathLst>
                <a:path extrusionOk="0" h="360" w="391">
                  <a:moveTo>
                    <a:pt x="39" y="360"/>
                  </a:moveTo>
                  <a:cubicBezTo>
                    <a:pt x="22" y="360"/>
                    <a:pt x="9" y="351"/>
                    <a:pt x="5" y="334"/>
                  </a:cubicBezTo>
                  <a:cubicBezTo>
                    <a:pt x="0" y="317"/>
                    <a:pt x="9" y="299"/>
                    <a:pt x="26" y="291"/>
                  </a:cubicBezTo>
                  <a:cubicBezTo>
                    <a:pt x="248" y="217"/>
                    <a:pt x="321" y="26"/>
                    <a:pt x="321" y="26"/>
                  </a:cubicBezTo>
                  <a:cubicBezTo>
                    <a:pt x="330" y="9"/>
                    <a:pt x="347" y="0"/>
                    <a:pt x="365" y="4"/>
                  </a:cubicBezTo>
                  <a:cubicBezTo>
                    <a:pt x="382" y="13"/>
                    <a:pt x="391" y="30"/>
                    <a:pt x="386" y="48"/>
                  </a:cubicBezTo>
                  <a:cubicBezTo>
                    <a:pt x="382" y="56"/>
                    <a:pt x="300" y="269"/>
                    <a:pt x="48" y="356"/>
                  </a:cubicBezTo>
                  <a:cubicBezTo>
                    <a:pt x="44" y="356"/>
                    <a:pt x="39" y="360"/>
                    <a:pt x="39" y="36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62"/>
            <p:cNvSpPr/>
            <p:nvPr/>
          </p:nvSpPr>
          <p:spPr>
            <a:xfrm>
              <a:off x="1312013" y="3770168"/>
              <a:ext cx="375307" cy="179313"/>
            </a:xfrm>
            <a:custGeom>
              <a:rect b="b" l="l" r="r" t="t"/>
              <a:pathLst>
                <a:path extrusionOk="0" h="1376" w="2880">
                  <a:moveTo>
                    <a:pt x="40" y="1375"/>
                  </a:moveTo>
                  <a:cubicBezTo>
                    <a:pt x="23" y="1375"/>
                    <a:pt x="10" y="1367"/>
                    <a:pt x="5" y="1354"/>
                  </a:cubicBezTo>
                  <a:cubicBezTo>
                    <a:pt x="1" y="1336"/>
                    <a:pt x="10" y="1315"/>
                    <a:pt x="27" y="1310"/>
                  </a:cubicBezTo>
                  <a:cubicBezTo>
                    <a:pt x="31" y="1310"/>
                    <a:pt x="513" y="1150"/>
                    <a:pt x="1024" y="950"/>
                  </a:cubicBezTo>
                  <a:cubicBezTo>
                    <a:pt x="1072" y="933"/>
                    <a:pt x="1128" y="911"/>
                    <a:pt x="1185" y="890"/>
                  </a:cubicBezTo>
                  <a:cubicBezTo>
                    <a:pt x="1709" y="690"/>
                    <a:pt x="2793" y="270"/>
                    <a:pt x="2810" y="31"/>
                  </a:cubicBezTo>
                  <a:cubicBezTo>
                    <a:pt x="2815" y="14"/>
                    <a:pt x="2832" y="1"/>
                    <a:pt x="2850" y="1"/>
                  </a:cubicBezTo>
                  <a:cubicBezTo>
                    <a:pt x="2867" y="1"/>
                    <a:pt x="2880" y="18"/>
                    <a:pt x="2880" y="36"/>
                  </a:cubicBezTo>
                  <a:cubicBezTo>
                    <a:pt x="2858" y="296"/>
                    <a:pt x="2043" y="630"/>
                    <a:pt x="1211" y="950"/>
                  </a:cubicBezTo>
                  <a:cubicBezTo>
                    <a:pt x="1150" y="976"/>
                    <a:pt x="1098" y="994"/>
                    <a:pt x="1050" y="1015"/>
                  </a:cubicBezTo>
                  <a:cubicBezTo>
                    <a:pt x="534" y="1215"/>
                    <a:pt x="53" y="1371"/>
                    <a:pt x="49" y="1375"/>
                  </a:cubicBezTo>
                  <a:cubicBezTo>
                    <a:pt x="44" y="1375"/>
                    <a:pt x="40" y="1375"/>
                    <a:pt x="40" y="137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62"/>
            <p:cNvSpPr/>
            <p:nvPr/>
          </p:nvSpPr>
          <p:spPr>
            <a:xfrm>
              <a:off x="1422258" y="3897355"/>
              <a:ext cx="184917" cy="98388"/>
            </a:xfrm>
            <a:custGeom>
              <a:rect b="b" l="l" r="r" t="t"/>
              <a:pathLst>
                <a:path extrusionOk="0" h="755" w="1419">
                  <a:moveTo>
                    <a:pt x="39" y="755"/>
                  </a:moveTo>
                  <a:cubicBezTo>
                    <a:pt x="26" y="755"/>
                    <a:pt x="13" y="746"/>
                    <a:pt x="9" y="729"/>
                  </a:cubicBezTo>
                  <a:cubicBezTo>
                    <a:pt x="0" y="711"/>
                    <a:pt x="13" y="694"/>
                    <a:pt x="31" y="685"/>
                  </a:cubicBezTo>
                  <a:cubicBezTo>
                    <a:pt x="551" y="516"/>
                    <a:pt x="1357" y="18"/>
                    <a:pt x="1362" y="13"/>
                  </a:cubicBezTo>
                  <a:cubicBezTo>
                    <a:pt x="1379" y="0"/>
                    <a:pt x="1401" y="5"/>
                    <a:pt x="1410" y="22"/>
                  </a:cubicBezTo>
                  <a:cubicBezTo>
                    <a:pt x="1418" y="39"/>
                    <a:pt x="1414" y="61"/>
                    <a:pt x="1401" y="70"/>
                  </a:cubicBezTo>
                  <a:cubicBezTo>
                    <a:pt x="1392" y="74"/>
                    <a:pt x="581" y="577"/>
                    <a:pt x="52" y="751"/>
                  </a:cubicBezTo>
                  <a:cubicBezTo>
                    <a:pt x="48" y="751"/>
                    <a:pt x="44" y="755"/>
                    <a:pt x="39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62"/>
            <p:cNvSpPr/>
            <p:nvPr/>
          </p:nvSpPr>
          <p:spPr>
            <a:xfrm>
              <a:off x="897875" y="3830634"/>
              <a:ext cx="2403660" cy="917809"/>
            </a:xfrm>
            <a:custGeom>
              <a:rect b="b" l="l" r="r" t="t"/>
              <a:pathLst>
                <a:path extrusionOk="0" h="7043" w="18445">
                  <a:moveTo>
                    <a:pt x="18445" y="7042"/>
                  </a:moveTo>
                  <a:lnTo>
                    <a:pt x="1" y="7042"/>
                  </a:lnTo>
                  <a:cubicBezTo>
                    <a:pt x="1" y="7042"/>
                    <a:pt x="734" y="4111"/>
                    <a:pt x="2017" y="2056"/>
                  </a:cubicBezTo>
                  <a:cubicBezTo>
                    <a:pt x="3296" y="1"/>
                    <a:pt x="6392" y="1145"/>
                    <a:pt x="12353" y="2832"/>
                  </a:cubicBezTo>
                  <a:cubicBezTo>
                    <a:pt x="18315" y="4514"/>
                    <a:pt x="18445" y="7042"/>
                    <a:pt x="18445" y="70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62"/>
            <p:cNvSpPr/>
            <p:nvPr/>
          </p:nvSpPr>
          <p:spPr>
            <a:xfrm>
              <a:off x="1301327" y="4537462"/>
              <a:ext cx="740320" cy="210980"/>
            </a:xfrm>
            <a:custGeom>
              <a:rect b="b" l="l" r="r" t="t"/>
              <a:pathLst>
                <a:path extrusionOk="0" h="1619" w="5681">
                  <a:moveTo>
                    <a:pt x="5680" y="1618"/>
                  </a:moveTo>
                  <a:lnTo>
                    <a:pt x="4696" y="1466"/>
                  </a:lnTo>
                  <a:lnTo>
                    <a:pt x="4692" y="1618"/>
                  </a:lnTo>
                  <a:lnTo>
                    <a:pt x="1" y="1618"/>
                  </a:lnTo>
                  <a:cubicBezTo>
                    <a:pt x="625" y="790"/>
                    <a:pt x="1427" y="48"/>
                    <a:pt x="2311" y="35"/>
                  </a:cubicBezTo>
                  <a:cubicBezTo>
                    <a:pt x="4319" y="1"/>
                    <a:pt x="5680" y="1618"/>
                    <a:pt x="5680" y="1618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62"/>
            <p:cNvSpPr/>
            <p:nvPr/>
          </p:nvSpPr>
          <p:spPr>
            <a:xfrm>
              <a:off x="1469171" y="4126188"/>
              <a:ext cx="231179" cy="442550"/>
            </a:xfrm>
            <a:custGeom>
              <a:rect b="b" l="l" r="r" t="t"/>
              <a:pathLst>
                <a:path extrusionOk="0" h="3396" w="1774">
                  <a:moveTo>
                    <a:pt x="1440" y="3361"/>
                  </a:moveTo>
                  <a:lnTo>
                    <a:pt x="1440" y="3361"/>
                  </a:lnTo>
                  <a:close/>
                  <a:moveTo>
                    <a:pt x="1405" y="3395"/>
                  </a:moveTo>
                  <a:cubicBezTo>
                    <a:pt x="1401" y="3395"/>
                    <a:pt x="1401" y="3395"/>
                    <a:pt x="1401" y="3395"/>
                  </a:cubicBezTo>
                  <a:cubicBezTo>
                    <a:pt x="1383" y="3391"/>
                    <a:pt x="1366" y="3378"/>
                    <a:pt x="1366" y="3361"/>
                  </a:cubicBezTo>
                  <a:cubicBezTo>
                    <a:pt x="1366" y="3348"/>
                    <a:pt x="1353" y="2095"/>
                    <a:pt x="243" y="1622"/>
                  </a:cubicBezTo>
                  <a:cubicBezTo>
                    <a:pt x="226" y="1618"/>
                    <a:pt x="217" y="1596"/>
                    <a:pt x="226" y="1574"/>
                  </a:cubicBezTo>
                  <a:cubicBezTo>
                    <a:pt x="234" y="1557"/>
                    <a:pt x="252" y="1548"/>
                    <a:pt x="273" y="1557"/>
                  </a:cubicBezTo>
                  <a:cubicBezTo>
                    <a:pt x="1076" y="1899"/>
                    <a:pt x="1327" y="2632"/>
                    <a:pt x="1405" y="3053"/>
                  </a:cubicBezTo>
                  <a:cubicBezTo>
                    <a:pt x="1518" y="1344"/>
                    <a:pt x="31" y="83"/>
                    <a:pt x="18" y="70"/>
                  </a:cubicBezTo>
                  <a:cubicBezTo>
                    <a:pt x="0" y="57"/>
                    <a:pt x="0" y="35"/>
                    <a:pt x="13" y="18"/>
                  </a:cubicBezTo>
                  <a:cubicBezTo>
                    <a:pt x="26" y="5"/>
                    <a:pt x="48" y="0"/>
                    <a:pt x="61" y="13"/>
                  </a:cubicBezTo>
                  <a:cubicBezTo>
                    <a:pt x="78" y="26"/>
                    <a:pt x="1774" y="1462"/>
                    <a:pt x="1440" y="3365"/>
                  </a:cubicBezTo>
                  <a:cubicBezTo>
                    <a:pt x="1435" y="3382"/>
                    <a:pt x="1422" y="3395"/>
                    <a:pt x="1405" y="3395"/>
                  </a:cubicBez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62"/>
            <p:cNvSpPr/>
            <p:nvPr/>
          </p:nvSpPr>
          <p:spPr>
            <a:xfrm>
              <a:off x="1794566" y="2709143"/>
              <a:ext cx="347029" cy="471349"/>
            </a:xfrm>
            <a:custGeom>
              <a:rect b="b" l="l" r="r" t="t"/>
              <a:pathLst>
                <a:path extrusionOk="0" h="3617" w="2663">
                  <a:moveTo>
                    <a:pt x="1015" y="3361"/>
                  </a:moveTo>
                  <a:cubicBezTo>
                    <a:pt x="1" y="3616"/>
                    <a:pt x="352" y="1999"/>
                    <a:pt x="352" y="1999"/>
                  </a:cubicBezTo>
                  <a:cubicBezTo>
                    <a:pt x="361" y="1756"/>
                    <a:pt x="339" y="1457"/>
                    <a:pt x="313" y="1175"/>
                  </a:cubicBezTo>
                  <a:cubicBezTo>
                    <a:pt x="261" y="651"/>
                    <a:pt x="178" y="174"/>
                    <a:pt x="178" y="174"/>
                  </a:cubicBezTo>
                  <a:lnTo>
                    <a:pt x="1592" y="0"/>
                  </a:lnTo>
                  <a:lnTo>
                    <a:pt x="1709" y="677"/>
                  </a:lnTo>
                  <a:lnTo>
                    <a:pt x="1813" y="1271"/>
                  </a:lnTo>
                  <a:cubicBezTo>
                    <a:pt x="1813" y="1271"/>
                    <a:pt x="2663" y="2944"/>
                    <a:pt x="1015" y="3361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62"/>
            <p:cNvSpPr/>
            <p:nvPr/>
          </p:nvSpPr>
          <p:spPr>
            <a:xfrm>
              <a:off x="1817761" y="2709143"/>
              <a:ext cx="199512" cy="153250"/>
            </a:xfrm>
            <a:custGeom>
              <a:rect b="b" l="l" r="r" t="t"/>
              <a:pathLst>
                <a:path extrusionOk="0" h="1176" w="1531">
                  <a:moveTo>
                    <a:pt x="1531" y="677"/>
                  </a:moveTo>
                  <a:cubicBezTo>
                    <a:pt x="1275" y="898"/>
                    <a:pt x="837" y="1141"/>
                    <a:pt x="135" y="1175"/>
                  </a:cubicBezTo>
                  <a:cubicBezTo>
                    <a:pt x="83" y="651"/>
                    <a:pt x="0" y="174"/>
                    <a:pt x="0" y="174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62"/>
            <p:cNvSpPr/>
            <p:nvPr/>
          </p:nvSpPr>
          <p:spPr>
            <a:xfrm>
              <a:off x="2058973" y="2547553"/>
              <a:ext cx="106989" cy="126666"/>
            </a:xfrm>
            <a:custGeom>
              <a:rect b="b" l="l" r="r" t="t"/>
              <a:pathLst>
                <a:path extrusionOk="0" h="972" w="821">
                  <a:moveTo>
                    <a:pt x="309" y="872"/>
                  </a:moveTo>
                  <a:cubicBezTo>
                    <a:pt x="304" y="876"/>
                    <a:pt x="300" y="881"/>
                    <a:pt x="296" y="881"/>
                  </a:cubicBezTo>
                  <a:cubicBezTo>
                    <a:pt x="265" y="898"/>
                    <a:pt x="239" y="911"/>
                    <a:pt x="209" y="924"/>
                  </a:cubicBezTo>
                  <a:cubicBezTo>
                    <a:pt x="144" y="950"/>
                    <a:pt x="74" y="963"/>
                    <a:pt x="1" y="972"/>
                  </a:cubicBezTo>
                  <a:lnTo>
                    <a:pt x="196" y="252"/>
                  </a:lnTo>
                  <a:cubicBezTo>
                    <a:pt x="196" y="252"/>
                    <a:pt x="261" y="165"/>
                    <a:pt x="348" y="96"/>
                  </a:cubicBezTo>
                  <a:cubicBezTo>
                    <a:pt x="387" y="65"/>
                    <a:pt x="430" y="39"/>
                    <a:pt x="478" y="22"/>
                  </a:cubicBezTo>
                  <a:cubicBezTo>
                    <a:pt x="491" y="18"/>
                    <a:pt x="508" y="13"/>
                    <a:pt x="521" y="9"/>
                  </a:cubicBezTo>
                  <a:cubicBezTo>
                    <a:pt x="569" y="0"/>
                    <a:pt x="612" y="9"/>
                    <a:pt x="660" y="39"/>
                  </a:cubicBezTo>
                  <a:cubicBezTo>
                    <a:pt x="820" y="157"/>
                    <a:pt x="681" y="655"/>
                    <a:pt x="309" y="87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62"/>
            <p:cNvSpPr/>
            <p:nvPr/>
          </p:nvSpPr>
          <p:spPr>
            <a:xfrm>
              <a:off x="2058973" y="2550420"/>
              <a:ext cx="62291" cy="123799"/>
            </a:xfrm>
            <a:custGeom>
              <a:rect b="b" l="l" r="r" t="t"/>
              <a:pathLst>
                <a:path extrusionOk="0" h="950" w="478">
                  <a:moveTo>
                    <a:pt x="478" y="0"/>
                  </a:moveTo>
                  <a:cubicBezTo>
                    <a:pt x="478" y="52"/>
                    <a:pt x="473" y="117"/>
                    <a:pt x="469" y="187"/>
                  </a:cubicBezTo>
                  <a:lnTo>
                    <a:pt x="469" y="187"/>
                  </a:lnTo>
                  <a:cubicBezTo>
                    <a:pt x="456" y="395"/>
                    <a:pt x="413" y="655"/>
                    <a:pt x="309" y="850"/>
                  </a:cubicBezTo>
                  <a:cubicBezTo>
                    <a:pt x="304" y="854"/>
                    <a:pt x="300" y="859"/>
                    <a:pt x="296" y="859"/>
                  </a:cubicBezTo>
                  <a:cubicBezTo>
                    <a:pt x="265" y="876"/>
                    <a:pt x="239" y="889"/>
                    <a:pt x="209" y="902"/>
                  </a:cubicBezTo>
                  <a:cubicBezTo>
                    <a:pt x="144" y="928"/>
                    <a:pt x="74" y="941"/>
                    <a:pt x="1" y="950"/>
                  </a:cubicBezTo>
                  <a:lnTo>
                    <a:pt x="196" y="230"/>
                  </a:lnTo>
                  <a:cubicBezTo>
                    <a:pt x="196" y="230"/>
                    <a:pt x="261" y="143"/>
                    <a:pt x="348" y="74"/>
                  </a:cubicBezTo>
                  <a:cubicBezTo>
                    <a:pt x="387" y="43"/>
                    <a:pt x="430" y="17"/>
                    <a:pt x="478" y="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62"/>
            <p:cNvSpPr/>
            <p:nvPr/>
          </p:nvSpPr>
          <p:spPr>
            <a:xfrm>
              <a:off x="1641968" y="2547553"/>
              <a:ext cx="106989" cy="126666"/>
            </a:xfrm>
            <a:custGeom>
              <a:rect b="b" l="l" r="r" t="t"/>
              <a:pathLst>
                <a:path extrusionOk="0" h="972" w="821">
                  <a:moveTo>
                    <a:pt x="513" y="872"/>
                  </a:moveTo>
                  <a:cubicBezTo>
                    <a:pt x="604" y="924"/>
                    <a:pt x="703" y="963"/>
                    <a:pt x="820" y="972"/>
                  </a:cubicBezTo>
                  <a:lnTo>
                    <a:pt x="625" y="252"/>
                  </a:lnTo>
                  <a:cubicBezTo>
                    <a:pt x="625" y="252"/>
                    <a:pt x="495" y="74"/>
                    <a:pt x="344" y="22"/>
                  </a:cubicBezTo>
                  <a:cubicBezTo>
                    <a:pt x="283" y="0"/>
                    <a:pt x="222" y="0"/>
                    <a:pt x="166" y="39"/>
                  </a:cubicBezTo>
                  <a:cubicBezTo>
                    <a:pt x="1" y="157"/>
                    <a:pt x="140" y="655"/>
                    <a:pt x="513" y="87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62"/>
            <p:cNvSpPr/>
            <p:nvPr/>
          </p:nvSpPr>
          <p:spPr>
            <a:xfrm>
              <a:off x="1686666" y="2550420"/>
              <a:ext cx="62291" cy="123799"/>
            </a:xfrm>
            <a:custGeom>
              <a:rect b="b" l="l" r="r" t="t"/>
              <a:pathLst>
                <a:path extrusionOk="0" h="950" w="478">
                  <a:moveTo>
                    <a:pt x="1" y="0"/>
                  </a:moveTo>
                  <a:cubicBezTo>
                    <a:pt x="5" y="217"/>
                    <a:pt x="31" y="585"/>
                    <a:pt x="170" y="850"/>
                  </a:cubicBezTo>
                  <a:cubicBezTo>
                    <a:pt x="261" y="902"/>
                    <a:pt x="360" y="941"/>
                    <a:pt x="477" y="950"/>
                  </a:cubicBezTo>
                  <a:lnTo>
                    <a:pt x="282" y="230"/>
                  </a:lnTo>
                  <a:cubicBezTo>
                    <a:pt x="282" y="230"/>
                    <a:pt x="152" y="52"/>
                    <a:pt x="1" y="0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62"/>
            <p:cNvSpPr/>
            <p:nvPr/>
          </p:nvSpPr>
          <p:spPr>
            <a:xfrm>
              <a:off x="1703085" y="2317547"/>
              <a:ext cx="401240" cy="499628"/>
            </a:xfrm>
            <a:custGeom>
              <a:rect b="b" l="l" r="r" t="t"/>
              <a:pathLst>
                <a:path extrusionOk="0" h="3834" w="3079">
                  <a:moveTo>
                    <a:pt x="3079" y="1861"/>
                  </a:moveTo>
                  <a:cubicBezTo>
                    <a:pt x="3079" y="1896"/>
                    <a:pt x="3079" y="1935"/>
                    <a:pt x="3079" y="1974"/>
                  </a:cubicBezTo>
                  <a:cubicBezTo>
                    <a:pt x="3070" y="2225"/>
                    <a:pt x="3018" y="2468"/>
                    <a:pt x="2940" y="2689"/>
                  </a:cubicBezTo>
                  <a:cubicBezTo>
                    <a:pt x="2784" y="3105"/>
                    <a:pt x="2519" y="3439"/>
                    <a:pt x="2190" y="3638"/>
                  </a:cubicBezTo>
                  <a:cubicBezTo>
                    <a:pt x="2103" y="3690"/>
                    <a:pt x="2003" y="3734"/>
                    <a:pt x="1908" y="3769"/>
                  </a:cubicBezTo>
                  <a:cubicBezTo>
                    <a:pt x="1769" y="3812"/>
                    <a:pt x="1622" y="3834"/>
                    <a:pt x="1470" y="3829"/>
                  </a:cubicBezTo>
                  <a:cubicBezTo>
                    <a:pt x="1197" y="3821"/>
                    <a:pt x="945" y="3721"/>
                    <a:pt x="724" y="3556"/>
                  </a:cubicBezTo>
                  <a:cubicBezTo>
                    <a:pt x="456" y="3352"/>
                    <a:pt x="243" y="3044"/>
                    <a:pt x="122" y="2680"/>
                  </a:cubicBezTo>
                  <a:lnTo>
                    <a:pt x="122" y="2676"/>
                  </a:lnTo>
                  <a:cubicBezTo>
                    <a:pt x="39" y="2433"/>
                    <a:pt x="0" y="2164"/>
                    <a:pt x="5" y="1882"/>
                  </a:cubicBezTo>
                  <a:cubicBezTo>
                    <a:pt x="5" y="1878"/>
                    <a:pt x="5" y="1869"/>
                    <a:pt x="5" y="1861"/>
                  </a:cubicBezTo>
                  <a:lnTo>
                    <a:pt x="5" y="1856"/>
                  </a:lnTo>
                  <a:cubicBezTo>
                    <a:pt x="13" y="1670"/>
                    <a:pt x="44" y="1492"/>
                    <a:pt x="87" y="1323"/>
                  </a:cubicBezTo>
                  <a:cubicBezTo>
                    <a:pt x="91" y="1310"/>
                    <a:pt x="96" y="1297"/>
                    <a:pt x="100" y="1280"/>
                  </a:cubicBezTo>
                  <a:cubicBezTo>
                    <a:pt x="213" y="903"/>
                    <a:pt x="416" y="577"/>
                    <a:pt x="677" y="352"/>
                  </a:cubicBezTo>
                  <a:cubicBezTo>
                    <a:pt x="811" y="231"/>
                    <a:pt x="963" y="140"/>
                    <a:pt x="1123" y="79"/>
                  </a:cubicBezTo>
                  <a:cubicBezTo>
                    <a:pt x="1232" y="40"/>
                    <a:pt x="1340" y="18"/>
                    <a:pt x="1453" y="5"/>
                  </a:cubicBezTo>
                  <a:cubicBezTo>
                    <a:pt x="1505" y="1"/>
                    <a:pt x="1561" y="1"/>
                    <a:pt x="1613" y="1"/>
                  </a:cubicBezTo>
                  <a:cubicBezTo>
                    <a:pt x="2307" y="27"/>
                    <a:pt x="2875" y="625"/>
                    <a:pt x="3035" y="1423"/>
                  </a:cubicBezTo>
                  <a:cubicBezTo>
                    <a:pt x="3035" y="1427"/>
                    <a:pt x="3035" y="1432"/>
                    <a:pt x="3035" y="1440"/>
                  </a:cubicBezTo>
                  <a:cubicBezTo>
                    <a:pt x="3048" y="1497"/>
                    <a:pt x="3057" y="1549"/>
                    <a:pt x="3061" y="1605"/>
                  </a:cubicBezTo>
                  <a:cubicBezTo>
                    <a:pt x="3074" y="1687"/>
                    <a:pt x="3079" y="1774"/>
                    <a:pt x="3079" y="1861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62"/>
            <p:cNvSpPr/>
            <p:nvPr/>
          </p:nvSpPr>
          <p:spPr>
            <a:xfrm>
              <a:off x="1849428" y="2317547"/>
              <a:ext cx="277571" cy="474216"/>
            </a:xfrm>
            <a:custGeom>
              <a:rect b="b" l="l" r="r" t="t"/>
              <a:pathLst>
                <a:path extrusionOk="0" h="3639" w="2130">
                  <a:moveTo>
                    <a:pt x="2129" y="1774"/>
                  </a:moveTo>
                  <a:cubicBezTo>
                    <a:pt x="2116" y="1817"/>
                    <a:pt x="2099" y="1887"/>
                    <a:pt x="2077" y="1974"/>
                  </a:cubicBezTo>
                  <a:lnTo>
                    <a:pt x="2077" y="1974"/>
                  </a:lnTo>
                  <a:cubicBezTo>
                    <a:pt x="2034" y="2143"/>
                    <a:pt x="1973" y="2381"/>
                    <a:pt x="1904" y="2646"/>
                  </a:cubicBezTo>
                  <a:cubicBezTo>
                    <a:pt x="1873" y="2663"/>
                    <a:pt x="1847" y="2676"/>
                    <a:pt x="1817" y="2689"/>
                  </a:cubicBezTo>
                  <a:cubicBezTo>
                    <a:pt x="1661" y="3105"/>
                    <a:pt x="1396" y="3439"/>
                    <a:pt x="1067" y="3638"/>
                  </a:cubicBezTo>
                  <a:cubicBezTo>
                    <a:pt x="1075" y="3591"/>
                    <a:pt x="1084" y="3539"/>
                    <a:pt x="1101" y="3487"/>
                  </a:cubicBezTo>
                  <a:cubicBezTo>
                    <a:pt x="1279" y="2875"/>
                    <a:pt x="993" y="2520"/>
                    <a:pt x="1162" y="1731"/>
                  </a:cubicBezTo>
                  <a:cubicBezTo>
                    <a:pt x="1331" y="937"/>
                    <a:pt x="1045" y="760"/>
                    <a:pt x="902" y="491"/>
                  </a:cubicBezTo>
                  <a:cubicBezTo>
                    <a:pt x="811" y="322"/>
                    <a:pt x="338" y="170"/>
                    <a:pt x="0" y="79"/>
                  </a:cubicBezTo>
                  <a:cubicBezTo>
                    <a:pt x="109" y="40"/>
                    <a:pt x="217" y="18"/>
                    <a:pt x="330" y="5"/>
                  </a:cubicBezTo>
                  <a:cubicBezTo>
                    <a:pt x="382" y="1"/>
                    <a:pt x="438" y="1"/>
                    <a:pt x="490" y="1"/>
                  </a:cubicBezTo>
                  <a:cubicBezTo>
                    <a:pt x="1184" y="27"/>
                    <a:pt x="1752" y="625"/>
                    <a:pt x="1912" y="1423"/>
                  </a:cubicBezTo>
                  <a:cubicBezTo>
                    <a:pt x="1912" y="1427"/>
                    <a:pt x="1912" y="1432"/>
                    <a:pt x="1912" y="1440"/>
                  </a:cubicBezTo>
                  <a:cubicBezTo>
                    <a:pt x="1925" y="1497"/>
                    <a:pt x="1934" y="1549"/>
                    <a:pt x="1938" y="1605"/>
                  </a:cubicBezTo>
                  <a:cubicBezTo>
                    <a:pt x="1951" y="1687"/>
                    <a:pt x="1956" y="1774"/>
                    <a:pt x="1956" y="1861"/>
                  </a:cubicBezTo>
                  <a:cubicBezTo>
                    <a:pt x="1995" y="1830"/>
                    <a:pt x="2038" y="1804"/>
                    <a:pt x="2086" y="1787"/>
                  </a:cubicBezTo>
                  <a:cubicBezTo>
                    <a:pt x="2099" y="1783"/>
                    <a:pt x="2116" y="1778"/>
                    <a:pt x="2129" y="17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62"/>
            <p:cNvSpPr/>
            <p:nvPr/>
          </p:nvSpPr>
          <p:spPr>
            <a:xfrm>
              <a:off x="1730190" y="2139015"/>
              <a:ext cx="804695" cy="1175963"/>
            </a:xfrm>
            <a:custGeom>
              <a:rect b="b" l="l" r="r" t="t"/>
              <a:pathLst>
                <a:path extrusionOk="0" h="9024" w="6175">
                  <a:moveTo>
                    <a:pt x="794" y="1505"/>
                  </a:moveTo>
                  <a:cubicBezTo>
                    <a:pt x="794" y="1505"/>
                    <a:pt x="1925" y="1436"/>
                    <a:pt x="2203" y="2108"/>
                  </a:cubicBezTo>
                  <a:cubicBezTo>
                    <a:pt x="2485" y="2780"/>
                    <a:pt x="2147" y="2979"/>
                    <a:pt x="2203" y="3886"/>
                  </a:cubicBezTo>
                  <a:cubicBezTo>
                    <a:pt x="2264" y="4792"/>
                    <a:pt x="1015" y="6500"/>
                    <a:pt x="2203" y="7762"/>
                  </a:cubicBezTo>
                  <a:cubicBezTo>
                    <a:pt x="3391" y="9023"/>
                    <a:pt x="3482" y="7042"/>
                    <a:pt x="4154" y="7081"/>
                  </a:cubicBezTo>
                  <a:cubicBezTo>
                    <a:pt x="4826" y="7116"/>
                    <a:pt x="5667" y="6777"/>
                    <a:pt x="5611" y="5828"/>
                  </a:cubicBezTo>
                  <a:cubicBezTo>
                    <a:pt x="5554" y="4878"/>
                    <a:pt x="6174" y="4917"/>
                    <a:pt x="6174" y="4917"/>
                  </a:cubicBezTo>
                  <a:cubicBezTo>
                    <a:pt x="6174" y="4917"/>
                    <a:pt x="6105" y="4644"/>
                    <a:pt x="5832" y="4427"/>
                  </a:cubicBezTo>
                  <a:cubicBezTo>
                    <a:pt x="5563" y="4206"/>
                    <a:pt x="5190" y="4211"/>
                    <a:pt x="5082" y="3868"/>
                  </a:cubicBezTo>
                  <a:cubicBezTo>
                    <a:pt x="4973" y="3521"/>
                    <a:pt x="5463" y="3794"/>
                    <a:pt x="4952" y="2906"/>
                  </a:cubicBezTo>
                  <a:cubicBezTo>
                    <a:pt x="4444" y="2017"/>
                    <a:pt x="3846" y="2450"/>
                    <a:pt x="3846" y="1852"/>
                  </a:cubicBezTo>
                  <a:cubicBezTo>
                    <a:pt x="3846" y="1254"/>
                    <a:pt x="3413" y="582"/>
                    <a:pt x="2610" y="291"/>
                  </a:cubicBezTo>
                  <a:cubicBezTo>
                    <a:pt x="1813" y="1"/>
                    <a:pt x="1123" y="74"/>
                    <a:pt x="560" y="473"/>
                  </a:cubicBezTo>
                  <a:cubicBezTo>
                    <a:pt x="0" y="872"/>
                    <a:pt x="794" y="1505"/>
                    <a:pt x="794" y="1505"/>
                  </a:cubicBezTo>
                  <a:close/>
                </a:path>
              </a:pathLst>
            </a:custGeom>
            <a:solidFill>
              <a:srgbClr val="7D28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62"/>
            <p:cNvSpPr/>
            <p:nvPr/>
          </p:nvSpPr>
          <p:spPr>
            <a:xfrm>
              <a:off x="2696339" y="3542507"/>
              <a:ext cx="384299" cy="751657"/>
            </a:xfrm>
            <a:custGeom>
              <a:rect b="b" l="l" r="r" t="t"/>
              <a:pathLst>
                <a:path extrusionOk="0" h="5768" w="2949">
                  <a:moveTo>
                    <a:pt x="1553" y="5698"/>
                  </a:moveTo>
                  <a:cubicBezTo>
                    <a:pt x="152" y="5633"/>
                    <a:pt x="204" y="4081"/>
                    <a:pt x="187" y="3391"/>
                  </a:cubicBezTo>
                  <a:cubicBezTo>
                    <a:pt x="174" y="2827"/>
                    <a:pt x="57" y="920"/>
                    <a:pt x="18" y="243"/>
                  </a:cubicBezTo>
                  <a:cubicBezTo>
                    <a:pt x="5" y="92"/>
                    <a:pt x="0" y="1"/>
                    <a:pt x="0" y="1"/>
                  </a:cubicBezTo>
                  <a:lnTo>
                    <a:pt x="1839" y="109"/>
                  </a:lnTo>
                  <a:cubicBezTo>
                    <a:pt x="1839" y="109"/>
                    <a:pt x="1926" y="391"/>
                    <a:pt x="2047" y="785"/>
                  </a:cubicBezTo>
                  <a:cubicBezTo>
                    <a:pt x="2251" y="1431"/>
                    <a:pt x="2541" y="2372"/>
                    <a:pt x="2680" y="2836"/>
                  </a:cubicBezTo>
                  <a:cubicBezTo>
                    <a:pt x="2897" y="3586"/>
                    <a:pt x="2949" y="5767"/>
                    <a:pt x="1553" y="5698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62"/>
            <p:cNvSpPr/>
            <p:nvPr/>
          </p:nvSpPr>
          <p:spPr>
            <a:xfrm>
              <a:off x="2696339" y="3542507"/>
              <a:ext cx="266755" cy="143086"/>
            </a:xfrm>
            <a:custGeom>
              <a:rect b="b" l="l" r="r" t="t"/>
              <a:pathLst>
                <a:path extrusionOk="0" h="1098" w="2047">
                  <a:moveTo>
                    <a:pt x="2047" y="785"/>
                  </a:moveTo>
                  <a:cubicBezTo>
                    <a:pt x="1050" y="1098"/>
                    <a:pt x="343" y="573"/>
                    <a:pt x="18" y="243"/>
                  </a:cubicBezTo>
                  <a:cubicBezTo>
                    <a:pt x="5" y="92"/>
                    <a:pt x="0" y="1"/>
                    <a:pt x="0" y="1"/>
                  </a:cubicBezTo>
                  <a:lnTo>
                    <a:pt x="1839" y="109"/>
                  </a:lnTo>
                  <a:cubicBezTo>
                    <a:pt x="1839" y="109"/>
                    <a:pt x="1926" y="391"/>
                    <a:pt x="2047" y="78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62"/>
            <p:cNvSpPr/>
            <p:nvPr/>
          </p:nvSpPr>
          <p:spPr>
            <a:xfrm>
              <a:off x="2686174" y="3254381"/>
              <a:ext cx="620560" cy="366185"/>
            </a:xfrm>
            <a:custGeom>
              <a:rect b="b" l="l" r="r" t="t"/>
              <a:pathLst>
                <a:path extrusionOk="0" h="2810" w="4762">
                  <a:moveTo>
                    <a:pt x="4206" y="1834"/>
                  </a:moveTo>
                  <a:cubicBezTo>
                    <a:pt x="4206" y="1834"/>
                    <a:pt x="4206" y="1830"/>
                    <a:pt x="4206" y="1830"/>
                  </a:cubicBezTo>
                  <a:cubicBezTo>
                    <a:pt x="4241" y="1761"/>
                    <a:pt x="4271" y="1687"/>
                    <a:pt x="4297" y="1609"/>
                  </a:cubicBezTo>
                  <a:lnTo>
                    <a:pt x="4310" y="1609"/>
                  </a:lnTo>
                  <a:cubicBezTo>
                    <a:pt x="4340" y="1609"/>
                    <a:pt x="4379" y="1609"/>
                    <a:pt x="4414" y="1605"/>
                  </a:cubicBezTo>
                  <a:cubicBezTo>
                    <a:pt x="4566" y="1292"/>
                    <a:pt x="4687" y="902"/>
                    <a:pt x="4761" y="655"/>
                  </a:cubicBezTo>
                  <a:cubicBezTo>
                    <a:pt x="4618" y="677"/>
                    <a:pt x="4497" y="711"/>
                    <a:pt x="4414" y="750"/>
                  </a:cubicBezTo>
                  <a:cubicBezTo>
                    <a:pt x="4410" y="750"/>
                    <a:pt x="4406" y="750"/>
                    <a:pt x="4401" y="755"/>
                  </a:cubicBezTo>
                  <a:cubicBezTo>
                    <a:pt x="4267" y="620"/>
                    <a:pt x="4007" y="573"/>
                    <a:pt x="3877" y="855"/>
                  </a:cubicBezTo>
                  <a:cubicBezTo>
                    <a:pt x="3877" y="855"/>
                    <a:pt x="3872" y="855"/>
                    <a:pt x="3872" y="855"/>
                  </a:cubicBezTo>
                  <a:cubicBezTo>
                    <a:pt x="3751" y="829"/>
                    <a:pt x="3616" y="703"/>
                    <a:pt x="3482" y="655"/>
                  </a:cubicBezTo>
                  <a:lnTo>
                    <a:pt x="3482" y="625"/>
                  </a:lnTo>
                  <a:cubicBezTo>
                    <a:pt x="3482" y="568"/>
                    <a:pt x="3478" y="512"/>
                    <a:pt x="3469" y="460"/>
                  </a:cubicBezTo>
                  <a:cubicBezTo>
                    <a:pt x="3404" y="22"/>
                    <a:pt x="2914" y="152"/>
                    <a:pt x="2836" y="438"/>
                  </a:cubicBezTo>
                  <a:cubicBezTo>
                    <a:pt x="2832" y="438"/>
                    <a:pt x="2832" y="438"/>
                    <a:pt x="2827" y="438"/>
                  </a:cubicBezTo>
                  <a:cubicBezTo>
                    <a:pt x="2762" y="430"/>
                    <a:pt x="2702" y="430"/>
                    <a:pt x="2637" y="438"/>
                  </a:cubicBezTo>
                  <a:cubicBezTo>
                    <a:pt x="2637" y="438"/>
                    <a:pt x="2632" y="438"/>
                    <a:pt x="2628" y="438"/>
                  </a:cubicBezTo>
                  <a:cubicBezTo>
                    <a:pt x="2628" y="434"/>
                    <a:pt x="2628" y="430"/>
                    <a:pt x="2628" y="430"/>
                  </a:cubicBezTo>
                  <a:cubicBezTo>
                    <a:pt x="2593" y="226"/>
                    <a:pt x="2515" y="113"/>
                    <a:pt x="2368" y="57"/>
                  </a:cubicBezTo>
                  <a:cubicBezTo>
                    <a:pt x="2225" y="0"/>
                    <a:pt x="1999" y="100"/>
                    <a:pt x="1830" y="763"/>
                  </a:cubicBezTo>
                  <a:cubicBezTo>
                    <a:pt x="1830" y="763"/>
                    <a:pt x="1826" y="768"/>
                    <a:pt x="1826" y="768"/>
                  </a:cubicBezTo>
                  <a:cubicBezTo>
                    <a:pt x="1670" y="846"/>
                    <a:pt x="1514" y="915"/>
                    <a:pt x="1366" y="985"/>
                  </a:cubicBezTo>
                  <a:cubicBezTo>
                    <a:pt x="1370" y="937"/>
                    <a:pt x="1375" y="894"/>
                    <a:pt x="1370" y="855"/>
                  </a:cubicBezTo>
                  <a:lnTo>
                    <a:pt x="1370" y="855"/>
                  </a:lnTo>
                  <a:cubicBezTo>
                    <a:pt x="1357" y="625"/>
                    <a:pt x="1227" y="538"/>
                    <a:pt x="1102" y="529"/>
                  </a:cubicBezTo>
                  <a:cubicBezTo>
                    <a:pt x="941" y="516"/>
                    <a:pt x="781" y="772"/>
                    <a:pt x="698" y="1301"/>
                  </a:cubicBezTo>
                  <a:cubicBezTo>
                    <a:pt x="668" y="1314"/>
                    <a:pt x="642" y="1327"/>
                    <a:pt x="616" y="1340"/>
                  </a:cubicBezTo>
                  <a:cubicBezTo>
                    <a:pt x="599" y="1349"/>
                    <a:pt x="581" y="1357"/>
                    <a:pt x="564" y="1362"/>
                  </a:cubicBezTo>
                  <a:cubicBezTo>
                    <a:pt x="464" y="1410"/>
                    <a:pt x="373" y="1479"/>
                    <a:pt x="300" y="1561"/>
                  </a:cubicBezTo>
                  <a:cubicBezTo>
                    <a:pt x="191" y="1678"/>
                    <a:pt x="57" y="1852"/>
                    <a:pt x="13" y="1999"/>
                  </a:cubicBezTo>
                  <a:cubicBezTo>
                    <a:pt x="5" y="2025"/>
                    <a:pt x="0" y="2051"/>
                    <a:pt x="0" y="2077"/>
                  </a:cubicBezTo>
                  <a:cubicBezTo>
                    <a:pt x="0" y="2324"/>
                    <a:pt x="326" y="2584"/>
                    <a:pt x="798" y="2697"/>
                  </a:cubicBezTo>
                  <a:cubicBezTo>
                    <a:pt x="1271" y="2810"/>
                    <a:pt x="1956" y="2719"/>
                    <a:pt x="2225" y="2593"/>
                  </a:cubicBezTo>
                  <a:cubicBezTo>
                    <a:pt x="2493" y="2472"/>
                    <a:pt x="2940" y="2459"/>
                    <a:pt x="3109" y="2459"/>
                  </a:cubicBezTo>
                  <a:cubicBezTo>
                    <a:pt x="3278" y="2459"/>
                    <a:pt x="3816" y="2441"/>
                    <a:pt x="4063" y="2086"/>
                  </a:cubicBezTo>
                  <a:cubicBezTo>
                    <a:pt x="4111" y="2017"/>
                    <a:pt x="4158" y="1930"/>
                    <a:pt x="4206" y="18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62"/>
            <p:cNvSpPr/>
            <p:nvPr/>
          </p:nvSpPr>
          <p:spPr>
            <a:xfrm>
              <a:off x="2846591" y="3349250"/>
              <a:ext cx="83271" cy="142043"/>
            </a:xfrm>
            <a:custGeom>
              <a:rect b="b" l="l" r="r" t="t"/>
              <a:pathLst>
                <a:path extrusionOk="0" h="1090" w="639">
                  <a:moveTo>
                    <a:pt x="174" y="1089"/>
                  </a:moveTo>
                  <a:cubicBezTo>
                    <a:pt x="105" y="1089"/>
                    <a:pt x="53" y="1059"/>
                    <a:pt x="40" y="1002"/>
                  </a:cubicBezTo>
                  <a:cubicBezTo>
                    <a:pt x="1" y="842"/>
                    <a:pt x="5" y="547"/>
                    <a:pt x="105" y="248"/>
                  </a:cubicBezTo>
                  <a:cubicBezTo>
                    <a:pt x="109" y="231"/>
                    <a:pt x="131" y="222"/>
                    <a:pt x="148" y="226"/>
                  </a:cubicBezTo>
                  <a:cubicBezTo>
                    <a:pt x="166" y="231"/>
                    <a:pt x="174" y="252"/>
                    <a:pt x="170" y="270"/>
                  </a:cubicBezTo>
                  <a:cubicBezTo>
                    <a:pt x="61" y="595"/>
                    <a:pt x="79" y="872"/>
                    <a:pt x="105" y="989"/>
                  </a:cubicBezTo>
                  <a:cubicBezTo>
                    <a:pt x="113" y="1028"/>
                    <a:pt x="179" y="1024"/>
                    <a:pt x="196" y="1020"/>
                  </a:cubicBezTo>
                  <a:cubicBezTo>
                    <a:pt x="300" y="1011"/>
                    <a:pt x="443" y="916"/>
                    <a:pt x="443" y="777"/>
                  </a:cubicBezTo>
                  <a:cubicBezTo>
                    <a:pt x="443" y="530"/>
                    <a:pt x="560" y="48"/>
                    <a:pt x="569" y="27"/>
                  </a:cubicBezTo>
                  <a:cubicBezTo>
                    <a:pt x="573" y="9"/>
                    <a:pt x="590" y="1"/>
                    <a:pt x="608" y="5"/>
                  </a:cubicBezTo>
                  <a:cubicBezTo>
                    <a:pt x="625" y="9"/>
                    <a:pt x="638" y="27"/>
                    <a:pt x="634" y="44"/>
                  </a:cubicBezTo>
                  <a:cubicBezTo>
                    <a:pt x="629" y="48"/>
                    <a:pt x="508" y="538"/>
                    <a:pt x="508" y="777"/>
                  </a:cubicBezTo>
                  <a:cubicBezTo>
                    <a:pt x="508" y="963"/>
                    <a:pt x="326" y="1072"/>
                    <a:pt x="205" y="1089"/>
                  </a:cubicBezTo>
                  <a:cubicBezTo>
                    <a:pt x="196" y="1089"/>
                    <a:pt x="183" y="1089"/>
                    <a:pt x="174" y="108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62"/>
            <p:cNvSpPr/>
            <p:nvPr/>
          </p:nvSpPr>
          <p:spPr>
            <a:xfrm>
              <a:off x="2761365" y="3419360"/>
              <a:ext cx="20981" cy="115329"/>
            </a:xfrm>
            <a:custGeom>
              <a:rect b="b" l="l" r="r" t="t"/>
              <a:pathLst>
                <a:path extrusionOk="0" h="885" w="161">
                  <a:moveTo>
                    <a:pt x="121" y="885"/>
                  </a:moveTo>
                  <a:cubicBezTo>
                    <a:pt x="108" y="885"/>
                    <a:pt x="95" y="876"/>
                    <a:pt x="91" y="859"/>
                  </a:cubicBezTo>
                  <a:cubicBezTo>
                    <a:pt x="0" y="568"/>
                    <a:pt x="87" y="52"/>
                    <a:pt x="91" y="31"/>
                  </a:cubicBezTo>
                  <a:cubicBezTo>
                    <a:pt x="91" y="13"/>
                    <a:pt x="108" y="0"/>
                    <a:pt x="130" y="0"/>
                  </a:cubicBezTo>
                  <a:cubicBezTo>
                    <a:pt x="147" y="5"/>
                    <a:pt x="160" y="22"/>
                    <a:pt x="156" y="39"/>
                  </a:cubicBezTo>
                  <a:cubicBezTo>
                    <a:pt x="156" y="44"/>
                    <a:pt x="69" y="564"/>
                    <a:pt x="156" y="842"/>
                  </a:cubicBezTo>
                  <a:cubicBezTo>
                    <a:pt x="160" y="859"/>
                    <a:pt x="152" y="876"/>
                    <a:pt x="134" y="881"/>
                  </a:cubicBezTo>
                  <a:cubicBezTo>
                    <a:pt x="130" y="885"/>
                    <a:pt x="126" y="885"/>
                    <a:pt x="121" y="88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62"/>
            <p:cNvSpPr/>
            <p:nvPr/>
          </p:nvSpPr>
          <p:spPr>
            <a:xfrm>
              <a:off x="1397890" y="4563525"/>
              <a:ext cx="643756" cy="184917"/>
            </a:xfrm>
            <a:custGeom>
              <a:rect b="b" l="l" r="r" t="t"/>
              <a:pathLst>
                <a:path extrusionOk="0" h="1419" w="4940">
                  <a:moveTo>
                    <a:pt x="4939" y="1418"/>
                  </a:moveTo>
                  <a:lnTo>
                    <a:pt x="1" y="1418"/>
                  </a:lnTo>
                  <a:cubicBezTo>
                    <a:pt x="370" y="893"/>
                    <a:pt x="1115" y="0"/>
                    <a:pt x="1952" y="0"/>
                  </a:cubicBezTo>
                  <a:cubicBezTo>
                    <a:pt x="2997" y="0"/>
                    <a:pt x="4285" y="850"/>
                    <a:pt x="4939" y="14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62"/>
            <p:cNvSpPr/>
            <p:nvPr/>
          </p:nvSpPr>
          <p:spPr>
            <a:xfrm>
              <a:off x="1672550" y="1267788"/>
              <a:ext cx="489900" cy="48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62"/>
            <p:cNvSpPr/>
            <p:nvPr/>
          </p:nvSpPr>
          <p:spPr>
            <a:xfrm>
              <a:off x="2801888" y="2845700"/>
              <a:ext cx="489900" cy="48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62"/>
            <p:cNvSpPr/>
            <p:nvPr/>
          </p:nvSpPr>
          <p:spPr>
            <a:xfrm>
              <a:off x="2311988" y="1587075"/>
              <a:ext cx="489900" cy="48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62"/>
            <p:cNvSpPr/>
            <p:nvPr/>
          </p:nvSpPr>
          <p:spPr>
            <a:xfrm>
              <a:off x="2686174" y="3254381"/>
              <a:ext cx="792836" cy="366185"/>
            </a:xfrm>
            <a:custGeom>
              <a:rect b="b" l="l" r="r" t="t"/>
              <a:pathLst>
                <a:path extrusionOk="0" h="2810" w="6084">
                  <a:moveTo>
                    <a:pt x="5680" y="1336"/>
                  </a:moveTo>
                  <a:cubicBezTo>
                    <a:pt x="5511" y="1405"/>
                    <a:pt x="4991" y="1496"/>
                    <a:pt x="4722" y="1561"/>
                  </a:cubicBezTo>
                  <a:cubicBezTo>
                    <a:pt x="4596" y="1596"/>
                    <a:pt x="4440" y="1605"/>
                    <a:pt x="4310" y="1609"/>
                  </a:cubicBezTo>
                  <a:lnTo>
                    <a:pt x="4297" y="1609"/>
                  </a:lnTo>
                  <a:cubicBezTo>
                    <a:pt x="4271" y="1687"/>
                    <a:pt x="4241" y="1761"/>
                    <a:pt x="4206" y="1830"/>
                  </a:cubicBezTo>
                  <a:cubicBezTo>
                    <a:pt x="4206" y="1830"/>
                    <a:pt x="4206" y="1834"/>
                    <a:pt x="4206" y="1834"/>
                  </a:cubicBezTo>
                  <a:lnTo>
                    <a:pt x="4206" y="1834"/>
                  </a:lnTo>
                  <a:cubicBezTo>
                    <a:pt x="4158" y="1930"/>
                    <a:pt x="4111" y="2017"/>
                    <a:pt x="4063" y="2086"/>
                  </a:cubicBezTo>
                  <a:cubicBezTo>
                    <a:pt x="3816" y="2441"/>
                    <a:pt x="3278" y="2459"/>
                    <a:pt x="3109" y="2459"/>
                  </a:cubicBezTo>
                  <a:cubicBezTo>
                    <a:pt x="2940" y="2459"/>
                    <a:pt x="2493" y="2472"/>
                    <a:pt x="2225" y="2593"/>
                  </a:cubicBezTo>
                  <a:cubicBezTo>
                    <a:pt x="1956" y="2719"/>
                    <a:pt x="1271" y="2810"/>
                    <a:pt x="798" y="2697"/>
                  </a:cubicBezTo>
                  <a:cubicBezTo>
                    <a:pt x="326" y="2584"/>
                    <a:pt x="0" y="2324"/>
                    <a:pt x="0" y="2077"/>
                  </a:cubicBezTo>
                  <a:cubicBezTo>
                    <a:pt x="0" y="2051"/>
                    <a:pt x="5" y="2025"/>
                    <a:pt x="13" y="1999"/>
                  </a:cubicBezTo>
                  <a:cubicBezTo>
                    <a:pt x="57" y="1852"/>
                    <a:pt x="196" y="1678"/>
                    <a:pt x="300" y="1561"/>
                  </a:cubicBezTo>
                  <a:cubicBezTo>
                    <a:pt x="373" y="1479"/>
                    <a:pt x="464" y="1410"/>
                    <a:pt x="564" y="1362"/>
                  </a:cubicBezTo>
                  <a:cubicBezTo>
                    <a:pt x="581" y="1357"/>
                    <a:pt x="599" y="1349"/>
                    <a:pt x="616" y="1340"/>
                  </a:cubicBezTo>
                  <a:cubicBezTo>
                    <a:pt x="642" y="1327"/>
                    <a:pt x="668" y="1314"/>
                    <a:pt x="698" y="1301"/>
                  </a:cubicBezTo>
                  <a:cubicBezTo>
                    <a:pt x="781" y="772"/>
                    <a:pt x="941" y="516"/>
                    <a:pt x="1102" y="529"/>
                  </a:cubicBezTo>
                  <a:cubicBezTo>
                    <a:pt x="1227" y="538"/>
                    <a:pt x="1357" y="625"/>
                    <a:pt x="1370" y="855"/>
                  </a:cubicBezTo>
                  <a:lnTo>
                    <a:pt x="1370" y="855"/>
                  </a:lnTo>
                  <a:cubicBezTo>
                    <a:pt x="1375" y="894"/>
                    <a:pt x="1370" y="937"/>
                    <a:pt x="1366" y="985"/>
                  </a:cubicBezTo>
                  <a:cubicBezTo>
                    <a:pt x="1514" y="915"/>
                    <a:pt x="1670" y="846"/>
                    <a:pt x="1826" y="768"/>
                  </a:cubicBezTo>
                  <a:cubicBezTo>
                    <a:pt x="1826" y="768"/>
                    <a:pt x="1830" y="763"/>
                    <a:pt x="1830" y="763"/>
                  </a:cubicBezTo>
                  <a:cubicBezTo>
                    <a:pt x="1999" y="100"/>
                    <a:pt x="2225" y="0"/>
                    <a:pt x="2368" y="57"/>
                  </a:cubicBezTo>
                  <a:cubicBezTo>
                    <a:pt x="2515" y="113"/>
                    <a:pt x="2593" y="226"/>
                    <a:pt x="2628" y="430"/>
                  </a:cubicBezTo>
                  <a:cubicBezTo>
                    <a:pt x="2628" y="430"/>
                    <a:pt x="2628" y="434"/>
                    <a:pt x="2628" y="438"/>
                  </a:cubicBezTo>
                  <a:cubicBezTo>
                    <a:pt x="2632" y="438"/>
                    <a:pt x="2637" y="438"/>
                    <a:pt x="2637" y="438"/>
                  </a:cubicBezTo>
                  <a:cubicBezTo>
                    <a:pt x="2702" y="430"/>
                    <a:pt x="2762" y="430"/>
                    <a:pt x="2827" y="438"/>
                  </a:cubicBezTo>
                  <a:cubicBezTo>
                    <a:pt x="2832" y="438"/>
                    <a:pt x="2832" y="438"/>
                    <a:pt x="2836" y="438"/>
                  </a:cubicBezTo>
                  <a:cubicBezTo>
                    <a:pt x="2914" y="152"/>
                    <a:pt x="3404" y="22"/>
                    <a:pt x="3469" y="460"/>
                  </a:cubicBezTo>
                  <a:cubicBezTo>
                    <a:pt x="3478" y="512"/>
                    <a:pt x="3482" y="568"/>
                    <a:pt x="3482" y="625"/>
                  </a:cubicBezTo>
                  <a:lnTo>
                    <a:pt x="3482" y="655"/>
                  </a:lnTo>
                  <a:cubicBezTo>
                    <a:pt x="3616" y="703"/>
                    <a:pt x="3751" y="829"/>
                    <a:pt x="3872" y="855"/>
                  </a:cubicBezTo>
                  <a:cubicBezTo>
                    <a:pt x="3872" y="855"/>
                    <a:pt x="3877" y="855"/>
                    <a:pt x="3877" y="855"/>
                  </a:cubicBezTo>
                  <a:cubicBezTo>
                    <a:pt x="4007" y="573"/>
                    <a:pt x="4267" y="620"/>
                    <a:pt x="4401" y="755"/>
                  </a:cubicBezTo>
                  <a:cubicBezTo>
                    <a:pt x="4406" y="750"/>
                    <a:pt x="4410" y="750"/>
                    <a:pt x="4414" y="750"/>
                  </a:cubicBezTo>
                  <a:cubicBezTo>
                    <a:pt x="4653" y="651"/>
                    <a:pt x="5173" y="542"/>
                    <a:pt x="5624" y="720"/>
                  </a:cubicBezTo>
                  <a:cubicBezTo>
                    <a:pt x="6083" y="898"/>
                    <a:pt x="5849" y="1271"/>
                    <a:pt x="5680" y="1336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62"/>
            <p:cNvSpPr/>
            <p:nvPr/>
          </p:nvSpPr>
          <p:spPr>
            <a:xfrm>
              <a:off x="2686174" y="3254381"/>
              <a:ext cx="582117" cy="366185"/>
            </a:xfrm>
            <a:custGeom>
              <a:rect b="b" l="l" r="r" t="t"/>
              <a:pathLst>
                <a:path extrusionOk="0" h="2810" w="4467">
                  <a:moveTo>
                    <a:pt x="4310" y="1609"/>
                  </a:moveTo>
                  <a:cubicBezTo>
                    <a:pt x="4262" y="1722"/>
                    <a:pt x="4219" y="1808"/>
                    <a:pt x="4206" y="1830"/>
                  </a:cubicBezTo>
                  <a:cubicBezTo>
                    <a:pt x="4206" y="1830"/>
                    <a:pt x="4206" y="1834"/>
                    <a:pt x="4206" y="1834"/>
                  </a:cubicBezTo>
                  <a:lnTo>
                    <a:pt x="4206" y="1834"/>
                  </a:lnTo>
                  <a:cubicBezTo>
                    <a:pt x="4158" y="1930"/>
                    <a:pt x="4111" y="2017"/>
                    <a:pt x="4063" y="2086"/>
                  </a:cubicBezTo>
                  <a:cubicBezTo>
                    <a:pt x="3816" y="2441"/>
                    <a:pt x="3278" y="2459"/>
                    <a:pt x="3109" y="2459"/>
                  </a:cubicBezTo>
                  <a:cubicBezTo>
                    <a:pt x="2940" y="2459"/>
                    <a:pt x="2493" y="2472"/>
                    <a:pt x="2225" y="2593"/>
                  </a:cubicBezTo>
                  <a:cubicBezTo>
                    <a:pt x="1956" y="2719"/>
                    <a:pt x="1271" y="2810"/>
                    <a:pt x="798" y="2697"/>
                  </a:cubicBezTo>
                  <a:cubicBezTo>
                    <a:pt x="326" y="2584"/>
                    <a:pt x="0" y="2324"/>
                    <a:pt x="0" y="2077"/>
                  </a:cubicBezTo>
                  <a:cubicBezTo>
                    <a:pt x="0" y="2051"/>
                    <a:pt x="5" y="2025"/>
                    <a:pt x="13" y="1999"/>
                  </a:cubicBezTo>
                  <a:cubicBezTo>
                    <a:pt x="226" y="2073"/>
                    <a:pt x="694" y="2225"/>
                    <a:pt x="681" y="2034"/>
                  </a:cubicBezTo>
                  <a:cubicBezTo>
                    <a:pt x="668" y="1912"/>
                    <a:pt x="668" y="1314"/>
                    <a:pt x="698" y="1301"/>
                  </a:cubicBezTo>
                  <a:cubicBezTo>
                    <a:pt x="781" y="772"/>
                    <a:pt x="941" y="516"/>
                    <a:pt x="1102" y="529"/>
                  </a:cubicBezTo>
                  <a:cubicBezTo>
                    <a:pt x="1227" y="538"/>
                    <a:pt x="1357" y="625"/>
                    <a:pt x="1370" y="855"/>
                  </a:cubicBezTo>
                  <a:lnTo>
                    <a:pt x="1370" y="855"/>
                  </a:lnTo>
                  <a:cubicBezTo>
                    <a:pt x="1366" y="885"/>
                    <a:pt x="1279" y="1388"/>
                    <a:pt x="1279" y="1483"/>
                  </a:cubicBezTo>
                  <a:cubicBezTo>
                    <a:pt x="1284" y="1583"/>
                    <a:pt x="1201" y="1804"/>
                    <a:pt x="1479" y="1787"/>
                  </a:cubicBezTo>
                  <a:cubicBezTo>
                    <a:pt x="1752" y="1765"/>
                    <a:pt x="1691" y="1483"/>
                    <a:pt x="1730" y="1275"/>
                  </a:cubicBezTo>
                  <a:cubicBezTo>
                    <a:pt x="1743" y="1193"/>
                    <a:pt x="1778" y="993"/>
                    <a:pt x="1826" y="768"/>
                  </a:cubicBezTo>
                  <a:cubicBezTo>
                    <a:pt x="1826" y="768"/>
                    <a:pt x="1830" y="763"/>
                    <a:pt x="1830" y="763"/>
                  </a:cubicBezTo>
                  <a:cubicBezTo>
                    <a:pt x="1999" y="100"/>
                    <a:pt x="2225" y="0"/>
                    <a:pt x="2368" y="57"/>
                  </a:cubicBezTo>
                  <a:cubicBezTo>
                    <a:pt x="2515" y="113"/>
                    <a:pt x="2593" y="226"/>
                    <a:pt x="2628" y="430"/>
                  </a:cubicBezTo>
                  <a:cubicBezTo>
                    <a:pt x="2628" y="430"/>
                    <a:pt x="2628" y="434"/>
                    <a:pt x="2628" y="438"/>
                  </a:cubicBezTo>
                  <a:cubicBezTo>
                    <a:pt x="2632" y="438"/>
                    <a:pt x="2637" y="438"/>
                    <a:pt x="2637" y="438"/>
                  </a:cubicBezTo>
                  <a:lnTo>
                    <a:pt x="2619" y="516"/>
                  </a:lnTo>
                  <a:lnTo>
                    <a:pt x="2450" y="1609"/>
                  </a:lnTo>
                  <a:cubicBezTo>
                    <a:pt x="2450" y="1609"/>
                    <a:pt x="2676" y="1357"/>
                    <a:pt x="2749" y="959"/>
                  </a:cubicBezTo>
                  <a:cubicBezTo>
                    <a:pt x="2780" y="790"/>
                    <a:pt x="2797" y="607"/>
                    <a:pt x="2827" y="438"/>
                  </a:cubicBezTo>
                  <a:cubicBezTo>
                    <a:pt x="2832" y="438"/>
                    <a:pt x="2832" y="438"/>
                    <a:pt x="2836" y="438"/>
                  </a:cubicBezTo>
                  <a:cubicBezTo>
                    <a:pt x="2914" y="152"/>
                    <a:pt x="3404" y="22"/>
                    <a:pt x="3469" y="460"/>
                  </a:cubicBezTo>
                  <a:cubicBezTo>
                    <a:pt x="3478" y="512"/>
                    <a:pt x="3482" y="568"/>
                    <a:pt x="3482" y="625"/>
                  </a:cubicBezTo>
                  <a:lnTo>
                    <a:pt x="3456" y="794"/>
                  </a:lnTo>
                  <a:lnTo>
                    <a:pt x="3283" y="1535"/>
                  </a:lnTo>
                  <a:cubicBezTo>
                    <a:pt x="3283" y="1535"/>
                    <a:pt x="3157" y="1873"/>
                    <a:pt x="3356" y="1674"/>
                  </a:cubicBezTo>
                  <a:cubicBezTo>
                    <a:pt x="3560" y="1475"/>
                    <a:pt x="3703" y="1310"/>
                    <a:pt x="3764" y="1167"/>
                  </a:cubicBezTo>
                  <a:cubicBezTo>
                    <a:pt x="3803" y="1084"/>
                    <a:pt x="3842" y="989"/>
                    <a:pt x="3872" y="855"/>
                  </a:cubicBezTo>
                  <a:cubicBezTo>
                    <a:pt x="3872" y="855"/>
                    <a:pt x="3877" y="855"/>
                    <a:pt x="3877" y="855"/>
                  </a:cubicBezTo>
                  <a:cubicBezTo>
                    <a:pt x="4007" y="573"/>
                    <a:pt x="4267" y="620"/>
                    <a:pt x="4401" y="755"/>
                  </a:cubicBezTo>
                  <a:cubicBezTo>
                    <a:pt x="4406" y="750"/>
                    <a:pt x="4410" y="750"/>
                    <a:pt x="4414" y="750"/>
                  </a:cubicBezTo>
                  <a:cubicBezTo>
                    <a:pt x="4419" y="820"/>
                    <a:pt x="4423" y="894"/>
                    <a:pt x="4436" y="959"/>
                  </a:cubicBezTo>
                  <a:cubicBezTo>
                    <a:pt x="4466" y="1158"/>
                    <a:pt x="4384" y="1423"/>
                    <a:pt x="4310" y="1609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0" name="Google Shape;3180;p6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3181" name="Google Shape;3181;p62"/>
          <p:cNvGrpSpPr/>
          <p:nvPr/>
        </p:nvGrpSpPr>
        <p:grpSpPr>
          <a:xfrm>
            <a:off x="2845699" y="2274348"/>
            <a:ext cx="219631" cy="240821"/>
            <a:chOff x="4509774" y="3068186"/>
            <a:chExt cx="219631" cy="240821"/>
          </a:xfrm>
        </p:grpSpPr>
        <p:sp>
          <p:nvSpPr>
            <p:cNvPr id="3182" name="Google Shape;3182;p62"/>
            <p:cNvSpPr/>
            <p:nvPr/>
          </p:nvSpPr>
          <p:spPr>
            <a:xfrm>
              <a:off x="4551234" y="3152535"/>
              <a:ext cx="15179" cy="8455"/>
            </a:xfrm>
            <a:custGeom>
              <a:rect b="b" l="l" r="r" t="t"/>
              <a:pathLst>
                <a:path extrusionOk="0" h="83" w="149">
                  <a:moveTo>
                    <a:pt x="40" y="83"/>
                  </a:moveTo>
                  <a:cubicBezTo>
                    <a:pt x="23" y="83"/>
                    <a:pt x="5" y="70"/>
                    <a:pt x="5" y="52"/>
                  </a:cubicBezTo>
                  <a:cubicBezTo>
                    <a:pt x="1" y="31"/>
                    <a:pt x="14" y="13"/>
                    <a:pt x="36" y="9"/>
                  </a:cubicBezTo>
                  <a:lnTo>
                    <a:pt x="109" y="5"/>
                  </a:lnTo>
                  <a:cubicBezTo>
                    <a:pt x="127" y="0"/>
                    <a:pt x="144" y="13"/>
                    <a:pt x="148" y="35"/>
                  </a:cubicBezTo>
                  <a:cubicBezTo>
                    <a:pt x="148" y="57"/>
                    <a:pt x="135" y="74"/>
                    <a:pt x="118" y="74"/>
                  </a:cubicBezTo>
                  <a:lnTo>
                    <a:pt x="44" y="83"/>
                  </a:lnTo>
                  <a:cubicBezTo>
                    <a:pt x="44" y="83"/>
                    <a:pt x="40" y="83"/>
                    <a:pt x="40" y="83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62"/>
            <p:cNvSpPr/>
            <p:nvPr/>
          </p:nvSpPr>
          <p:spPr>
            <a:xfrm>
              <a:off x="4509774" y="3122483"/>
              <a:ext cx="99018" cy="186524"/>
            </a:xfrm>
            <a:custGeom>
              <a:rect b="b" l="l" r="r" t="t"/>
              <a:pathLst>
                <a:path extrusionOk="0" h="1831" w="972">
                  <a:moveTo>
                    <a:pt x="971" y="1"/>
                  </a:moveTo>
                  <a:lnTo>
                    <a:pt x="0" y="1"/>
                  </a:lnTo>
                  <a:lnTo>
                    <a:pt x="0" y="1830"/>
                  </a:lnTo>
                  <a:lnTo>
                    <a:pt x="971" y="18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62"/>
            <p:cNvSpPr/>
            <p:nvPr/>
          </p:nvSpPr>
          <p:spPr>
            <a:xfrm>
              <a:off x="4630285" y="3122483"/>
              <a:ext cx="99120" cy="186524"/>
            </a:xfrm>
            <a:custGeom>
              <a:rect b="b" l="l" r="r" t="t"/>
              <a:pathLst>
                <a:path extrusionOk="0" h="1831" w="973">
                  <a:moveTo>
                    <a:pt x="1" y="1830"/>
                  </a:moveTo>
                  <a:lnTo>
                    <a:pt x="972" y="1830"/>
                  </a:lnTo>
                  <a:lnTo>
                    <a:pt x="97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62"/>
            <p:cNvSpPr/>
            <p:nvPr/>
          </p:nvSpPr>
          <p:spPr>
            <a:xfrm>
              <a:off x="4520368" y="3068186"/>
              <a:ext cx="76504" cy="42480"/>
            </a:xfrm>
            <a:custGeom>
              <a:rect b="b" l="l" r="r" t="t"/>
              <a:pathLst>
                <a:path extrusionOk="0" h="417" w="751">
                  <a:moveTo>
                    <a:pt x="750" y="330"/>
                  </a:moveTo>
                  <a:cubicBezTo>
                    <a:pt x="590" y="208"/>
                    <a:pt x="278" y="0"/>
                    <a:pt x="143" y="109"/>
                  </a:cubicBezTo>
                  <a:cubicBezTo>
                    <a:pt x="0" y="221"/>
                    <a:pt x="117" y="416"/>
                    <a:pt x="117" y="416"/>
                  </a:cubicBezTo>
                  <a:lnTo>
                    <a:pt x="724" y="416"/>
                  </a:lnTo>
                  <a:cubicBezTo>
                    <a:pt x="729" y="386"/>
                    <a:pt x="737" y="356"/>
                    <a:pt x="750" y="3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62"/>
            <p:cNvSpPr/>
            <p:nvPr/>
          </p:nvSpPr>
          <p:spPr>
            <a:xfrm>
              <a:off x="4642204" y="3068186"/>
              <a:ext cx="76606" cy="42480"/>
            </a:xfrm>
            <a:custGeom>
              <a:rect b="b" l="l" r="r" t="t"/>
              <a:pathLst>
                <a:path extrusionOk="0" h="417" w="752">
                  <a:moveTo>
                    <a:pt x="612" y="109"/>
                  </a:moveTo>
                  <a:cubicBezTo>
                    <a:pt x="474" y="0"/>
                    <a:pt x="161" y="208"/>
                    <a:pt x="1" y="330"/>
                  </a:cubicBezTo>
                  <a:cubicBezTo>
                    <a:pt x="14" y="356"/>
                    <a:pt x="23" y="386"/>
                    <a:pt x="27" y="416"/>
                  </a:cubicBezTo>
                  <a:lnTo>
                    <a:pt x="634" y="416"/>
                  </a:lnTo>
                  <a:cubicBezTo>
                    <a:pt x="634" y="416"/>
                    <a:pt x="751" y="221"/>
                    <a:pt x="612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62"/>
            <p:cNvSpPr/>
            <p:nvPr/>
          </p:nvSpPr>
          <p:spPr>
            <a:xfrm>
              <a:off x="4599011" y="3094672"/>
              <a:ext cx="41155" cy="15994"/>
            </a:xfrm>
            <a:custGeom>
              <a:rect b="b" l="l" r="r" t="t"/>
              <a:pathLst>
                <a:path extrusionOk="0" h="157" w="404">
                  <a:moveTo>
                    <a:pt x="403" y="156"/>
                  </a:moveTo>
                  <a:lnTo>
                    <a:pt x="0" y="156"/>
                  </a:lnTo>
                  <a:cubicBezTo>
                    <a:pt x="0" y="70"/>
                    <a:pt x="69" y="0"/>
                    <a:pt x="152" y="0"/>
                  </a:cubicBezTo>
                  <a:lnTo>
                    <a:pt x="252" y="0"/>
                  </a:lnTo>
                  <a:cubicBezTo>
                    <a:pt x="334" y="0"/>
                    <a:pt x="403" y="70"/>
                    <a:pt x="403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8" name="Google Shape;3188;p62"/>
          <p:cNvGrpSpPr/>
          <p:nvPr/>
        </p:nvGrpSpPr>
        <p:grpSpPr>
          <a:xfrm>
            <a:off x="1780795" y="1394966"/>
            <a:ext cx="273528" cy="263286"/>
            <a:chOff x="4659827" y="2475253"/>
            <a:chExt cx="249683" cy="240312"/>
          </a:xfrm>
        </p:grpSpPr>
        <p:sp>
          <p:nvSpPr>
            <p:cNvPr id="3189" name="Google Shape;3189;p62"/>
            <p:cNvSpPr/>
            <p:nvPr/>
          </p:nvSpPr>
          <p:spPr>
            <a:xfrm>
              <a:off x="4743767" y="2622354"/>
              <a:ext cx="15179" cy="10187"/>
            </a:xfrm>
            <a:custGeom>
              <a:rect b="b" l="l" r="r" t="t"/>
              <a:pathLst>
                <a:path extrusionOk="0" h="100" w="149">
                  <a:moveTo>
                    <a:pt x="109" y="100"/>
                  </a:moveTo>
                  <a:cubicBezTo>
                    <a:pt x="105" y="100"/>
                    <a:pt x="100" y="100"/>
                    <a:pt x="100" y="100"/>
                  </a:cubicBezTo>
                  <a:lnTo>
                    <a:pt x="31" y="74"/>
                  </a:lnTo>
                  <a:cubicBezTo>
                    <a:pt x="9" y="69"/>
                    <a:pt x="1" y="48"/>
                    <a:pt x="5" y="30"/>
                  </a:cubicBezTo>
                  <a:cubicBezTo>
                    <a:pt x="14" y="13"/>
                    <a:pt x="35" y="0"/>
                    <a:pt x="53" y="9"/>
                  </a:cubicBezTo>
                  <a:lnTo>
                    <a:pt x="122" y="30"/>
                  </a:lnTo>
                  <a:cubicBezTo>
                    <a:pt x="139" y="35"/>
                    <a:pt x="148" y="56"/>
                    <a:pt x="144" y="74"/>
                  </a:cubicBezTo>
                  <a:cubicBezTo>
                    <a:pt x="139" y="91"/>
                    <a:pt x="126" y="100"/>
                    <a:pt x="109" y="10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62"/>
            <p:cNvSpPr/>
            <p:nvPr/>
          </p:nvSpPr>
          <p:spPr>
            <a:xfrm>
              <a:off x="4772087" y="2631624"/>
              <a:ext cx="22615" cy="12428"/>
            </a:xfrm>
            <a:custGeom>
              <a:rect b="b" l="l" r="r" t="t"/>
              <a:pathLst>
                <a:path extrusionOk="0" h="122" w="222">
                  <a:moveTo>
                    <a:pt x="182" y="121"/>
                  </a:moveTo>
                  <a:cubicBezTo>
                    <a:pt x="178" y="121"/>
                    <a:pt x="174" y="121"/>
                    <a:pt x="169" y="117"/>
                  </a:cubicBezTo>
                  <a:cubicBezTo>
                    <a:pt x="122" y="104"/>
                    <a:pt x="78" y="91"/>
                    <a:pt x="31" y="74"/>
                  </a:cubicBezTo>
                  <a:cubicBezTo>
                    <a:pt x="9" y="69"/>
                    <a:pt x="0" y="48"/>
                    <a:pt x="5" y="30"/>
                  </a:cubicBezTo>
                  <a:cubicBezTo>
                    <a:pt x="13" y="9"/>
                    <a:pt x="31" y="0"/>
                    <a:pt x="52" y="4"/>
                  </a:cubicBezTo>
                  <a:cubicBezTo>
                    <a:pt x="100" y="22"/>
                    <a:pt x="143" y="35"/>
                    <a:pt x="191" y="48"/>
                  </a:cubicBezTo>
                  <a:cubicBezTo>
                    <a:pt x="208" y="56"/>
                    <a:pt x="221" y="74"/>
                    <a:pt x="217" y="95"/>
                  </a:cubicBezTo>
                  <a:cubicBezTo>
                    <a:pt x="208" y="108"/>
                    <a:pt x="195" y="121"/>
                    <a:pt x="182" y="12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62"/>
            <p:cNvSpPr/>
            <p:nvPr/>
          </p:nvSpPr>
          <p:spPr>
            <a:xfrm>
              <a:off x="4659827" y="2475253"/>
              <a:ext cx="249683" cy="118475"/>
            </a:xfrm>
            <a:custGeom>
              <a:rect b="b" l="l" r="r" t="t"/>
              <a:pathLst>
                <a:path extrusionOk="0" h="1163" w="2451">
                  <a:moveTo>
                    <a:pt x="1844" y="0"/>
                  </a:moveTo>
                  <a:lnTo>
                    <a:pt x="1531" y="0"/>
                  </a:lnTo>
                  <a:cubicBezTo>
                    <a:pt x="1484" y="117"/>
                    <a:pt x="1362" y="200"/>
                    <a:pt x="1228" y="200"/>
                  </a:cubicBezTo>
                  <a:cubicBezTo>
                    <a:pt x="1089" y="200"/>
                    <a:pt x="972" y="117"/>
                    <a:pt x="920" y="0"/>
                  </a:cubicBezTo>
                  <a:lnTo>
                    <a:pt x="612" y="0"/>
                  </a:lnTo>
                  <a:lnTo>
                    <a:pt x="1" y="429"/>
                  </a:lnTo>
                  <a:lnTo>
                    <a:pt x="226" y="889"/>
                  </a:lnTo>
                  <a:lnTo>
                    <a:pt x="643" y="638"/>
                  </a:lnTo>
                  <a:lnTo>
                    <a:pt x="643" y="1162"/>
                  </a:lnTo>
                  <a:lnTo>
                    <a:pt x="1813" y="1162"/>
                  </a:lnTo>
                  <a:lnTo>
                    <a:pt x="1813" y="638"/>
                  </a:lnTo>
                  <a:lnTo>
                    <a:pt x="2225" y="889"/>
                  </a:lnTo>
                  <a:lnTo>
                    <a:pt x="2451" y="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62"/>
            <p:cNvSpPr/>
            <p:nvPr/>
          </p:nvSpPr>
          <p:spPr>
            <a:xfrm>
              <a:off x="4702714" y="2619196"/>
              <a:ext cx="164418" cy="96369"/>
            </a:xfrm>
            <a:custGeom>
              <a:rect b="b" l="l" r="r" t="t"/>
              <a:pathLst>
                <a:path extrusionOk="0" h="946" w="1614">
                  <a:moveTo>
                    <a:pt x="1613" y="946"/>
                  </a:moveTo>
                  <a:lnTo>
                    <a:pt x="0" y="946"/>
                  </a:lnTo>
                  <a:lnTo>
                    <a:pt x="204" y="1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3" name="Google Shape;3193;p62"/>
          <p:cNvSpPr/>
          <p:nvPr/>
        </p:nvSpPr>
        <p:spPr>
          <a:xfrm>
            <a:off x="2918678" y="2960250"/>
            <a:ext cx="256317" cy="240825"/>
          </a:xfrm>
          <a:custGeom>
            <a:rect b="b" l="l" r="r" t="t"/>
            <a:pathLst>
              <a:path extrusionOk="0" h="1154" w="1228">
                <a:moveTo>
                  <a:pt x="396" y="208"/>
                </a:moveTo>
                <a:cubicBezTo>
                  <a:pt x="422" y="109"/>
                  <a:pt x="508" y="39"/>
                  <a:pt x="612" y="39"/>
                </a:cubicBezTo>
                <a:cubicBezTo>
                  <a:pt x="716" y="39"/>
                  <a:pt x="807" y="109"/>
                  <a:pt x="833" y="208"/>
                </a:cubicBezTo>
                <a:lnTo>
                  <a:pt x="885" y="425"/>
                </a:lnTo>
                <a:cubicBezTo>
                  <a:pt x="881" y="425"/>
                  <a:pt x="881" y="425"/>
                  <a:pt x="877" y="425"/>
                </a:cubicBezTo>
                <a:lnTo>
                  <a:pt x="348" y="425"/>
                </a:lnTo>
                <a:cubicBezTo>
                  <a:pt x="348" y="425"/>
                  <a:pt x="344" y="425"/>
                  <a:pt x="344" y="425"/>
                </a:cubicBezTo>
                <a:close/>
                <a:moveTo>
                  <a:pt x="1211" y="1019"/>
                </a:moveTo>
                <a:lnTo>
                  <a:pt x="1107" y="603"/>
                </a:lnTo>
                <a:cubicBezTo>
                  <a:pt x="1085" y="516"/>
                  <a:pt x="1016" y="447"/>
                  <a:pt x="929" y="429"/>
                </a:cubicBezTo>
                <a:lnTo>
                  <a:pt x="872" y="200"/>
                </a:lnTo>
                <a:cubicBezTo>
                  <a:pt x="842" y="83"/>
                  <a:pt x="738" y="0"/>
                  <a:pt x="612" y="0"/>
                </a:cubicBezTo>
                <a:cubicBezTo>
                  <a:pt x="491" y="0"/>
                  <a:pt x="387" y="83"/>
                  <a:pt x="357" y="200"/>
                </a:cubicBezTo>
                <a:lnTo>
                  <a:pt x="300" y="429"/>
                </a:lnTo>
                <a:cubicBezTo>
                  <a:pt x="213" y="447"/>
                  <a:pt x="140" y="516"/>
                  <a:pt x="118" y="603"/>
                </a:cubicBezTo>
                <a:lnTo>
                  <a:pt x="18" y="1019"/>
                </a:lnTo>
                <a:cubicBezTo>
                  <a:pt x="1" y="1088"/>
                  <a:pt x="53" y="1153"/>
                  <a:pt x="122" y="1153"/>
                </a:cubicBezTo>
                <a:lnTo>
                  <a:pt x="1107" y="1153"/>
                </a:lnTo>
                <a:cubicBezTo>
                  <a:pt x="1176" y="1153"/>
                  <a:pt x="1228" y="1088"/>
                  <a:pt x="1211" y="10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4" name="Google Shape;3194;p62"/>
          <p:cNvSpPr/>
          <p:nvPr/>
        </p:nvSpPr>
        <p:spPr>
          <a:xfrm>
            <a:off x="2420175" y="1719692"/>
            <a:ext cx="273528" cy="206116"/>
          </a:xfrm>
          <a:custGeom>
            <a:rect b="b" l="l" r="r" t="t"/>
            <a:pathLst>
              <a:path extrusionOk="0" h="2513" w="3335">
                <a:moveTo>
                  <a:pt x="2864" y="0"/>
                </a:moveTo>
                <a:cubicBezTo>
                  <a:pt x="2860" y="0"/>
                  <a:pt x="2856" y="2"/>
                  <a:pt x="2854" y="7"/>
                </a:cubicBezTo>
                <a:cubicBezTo>
                  <a:pt x="2732" y="163"/>
                  <a:pt x="1518" y="1723"/>
                  <a:pt x="1197" y="1836"/>
                </a:cubicBezTo>
                <a:cubicBezTo>
                  <a:pt x="1197" y="1836"/>
                  <a:pt x="1154" y="1862"/>
                  <a:pt x="1089" y="1880"/>
                </a:cubicBezTo>
                <a:cubicBezTo>
                  <a:pt x="1056" y="1891"/>
                  <a:pt x="1016" y="1899"/>
                  <a:pt x="972" y="1899"/>
                </a:cubicBezTo>
                <a:cubicBezTo>
                  <a:pt x="879" y="1899"/>
                  <a:pt x="773" y="1858"/>
                  <a:pt x="699" y="1710"/>
                </a:cubicBezTo>
                <a:cubicBezTo>
                  <a:pt x="687" y="1689"/>
                  <a:pt x="664" y="1677"/>
                  <a:pt x="640" y="1677"/>
                </a:cubicBezTo>
                <a:cubicBezTo>
                  <a:pt x="629" y="1677"/>
                  <a:pt x="618" y="1679"/>
                  <a:pt x="608" y="1684"/>
                </a:cubicBezTo>
                <a:cubicBezTo>
                  <a:pt x="443" y="1780"/>
                  <a:pt x="1" y="2062"/>
                  <a:pt x="1" y="2322"/>
                </a:cubicBezTo>
                <a:cubicBezTo>
                  <a:pt x="1" y="2322"/>
                  <a:pt x="123" y="2512"/>
                  <a:pt x="806" y="2512"/>
                </a:cubicBezTo>
                <a:cubicBezTo>
                  <a:pt x="1015" y="2512"/>
                  <a:pt x="1277" y="2494"/>
                  <a:pt x="1605" y="2448"/>
                </a:cubicBezTo>
                <a:cubicBezTo>
                  <a:pt x="2281" y="1563"/>
                  <a:pt x="2277" y="1563"/>
                  <a:pt x="2351" y="1489"/>
                </a:cubicBezTo>
                <a:cubicBezTo>
                  <a:pt x="2498" y="1378"/>
                  <a:pt x="2589" y="1342"/>
                  <a:pt x="2645" y="1342"/>
                </a:cubicBezTo>
                <a:cubicBezTo>
                  <a:pt x="2747" y="1342"/>
                  <a:pt x="2737" y="1459"/>
                  <a:pt x="2737" y="1459"/>
                </a:cubicBezTo>
                <a:lnTo>
                  <a:pt x="2750" y="2504"/>
                </a:lnTo>
                <a:lnTo>
                  <a:pt x="2936" y="2491"/>
                </a:lnTo>
                <a:cubicBezTo>
                  <a:pt x="2910" y="1715"/>
                  <a:pt x="3240" y="913"/>
                  <a:pt x="3248" y="908"/>
                </a:cubicBezTo>
                <a:cubicBezTo>
                  <a:pt x="3248" y="908"/>
                  <a:pt x="3335" y="731"/>
                  <a:pt x="3296" y="705"/>
                </a:cubicBezTo>
                <a:lnTo>
                  <a:pt x="3261" y="679"/>
                </a:lnTo>
                <a:cubicBezTo>
                  <a:pt x="3261" y="679"/>
                  <a:pt x="2702" y="969"/>
                  <a:pt x="2333" y="1268"/>
                </a:cubicBezTo>
                <a:cubicBezTo>
                  <a:pt x="2372" y="1103"/>
                  <a:pt x="2451" y="856"/>
                  <a:pt x="3001" y="241"/>
                </a:cubicBezTo>
                <a:cubicBezTo>
                  <a:pt x="3001" y="236"/>
                  <a:pt x="3005" y="232"/>
                  <a:pt x="3001" y="228"/>
                </a:cubicBezTo>
                <a:lnTo>
                  <a:pt x="2871" y="7"/>
                </a:lnTo>
                <a:cubicBezTo>
                  <a:pt x="2871" y="2"/>
                  <a:pt x="2868" y="0"/>
                  <a:pt x="2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5" name="Google Shape;3195;p62"/>
          <p:cNvSpPr/>
          <p:nvPr/>
        </p:nvSpPr>
        <p:spPr>
          <a:xfrm>
            <a:off x="1232375" y="3539613"/>
            <a:ext cx="489900" cy="489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6" name="Google Shape;3196;p62"/>
          <p:cNvGrpSpPr/>
          <p:nvPr/>
        </p:nvGrpSpPr>
        <p:grpSpPr>
          <a:xfrm>
            <a:off x="2162406" y="1304050"/>
            <a:ext cx="6535425" cy="590100"/>
            <a:chOff x="2162406" y="1304050"/>
            <a:chExt cx="6535425" cy="590100"/>
          </a:xfrm>
        </p:grpSpPr>
        <p:sp>
          <p:nvSpPr>
            <p:cNvPr id="3197" name="Google Shape;3197;p62"/>
            <p:cNvSpPr/>
            <p:nvPr/>
          </p:nvSpPr>
          <p:spPr>
            <a:xfrm>
              <a:off x="4290606" y="1385500"/>
              <a:ext cx="1607700" cy="427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8" name="Google Shape;3198;p62"/>
            <p:cNvSpPr txBox="1"/>
            <p:nvPr/>
          </p:nvSpPr>
          <p:spPr>
            <a:xfrm>
              <a:off x="6440931" y="1304050"/>
              <a:ext cx="2256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99" name="Google Shape;3199;p62"/>
            <p:cNvCxnSpPr>
              <a:stCxn id="3197" idx="3"/>
              <a:endCxn id="3198" idx="1"/>
            </p:cNvCxnSpPr>
            <p:nvPr/>
          </p:nvCxnSpPr>
          <p:spPr>
            <a:xfrm>
              <a:off x="5898306" y="1599100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0" name="Google Shape;3200;p62"/>
            <p:cNvCxnSpPr>
              <a:stCxn id="3197" idx="1"/>
              <a:endCxn id="3175" idx="6"/>
            </p:cNvCxnSpPr>
            <p:nvPr/>
          </p:nvCxnSpPr>
          <p:spPr>
            <a:xfrm rot="10800000">
              <a:off x="2162406" y="1512700"/>
              <a:ext cx="2128200" cy="86400"/>
            </a:xfrm>
            <a:prstGeom prst="bentConnector3">
              <a:avLst>
                <a:gd fmla="val 23483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01" name="Google Shape;3201;p62"/>
          <p:cNvGrpSpPr/>
          <p:nvPr/>
        </p:nvGrpSpPr>
        <p:grpSpPr>
          <a:xfrm>
            <a:off x="2802006" y="1832093"/>
            <a:ext cx="5895825" cy="755234"/>
            <a:chOff x="2802006" y="1832093"/>
            <a:chExt cx="5895825" cy="755234"/>
          </a:xfrm>
        </p:grpSpPr>
        <p:sp>
          <p:nvSpPr>
            <p:cNvPr id="3202" name="Google Shape;3202;p62"/>
            <p:cNvSpPr/>
            <p:nvPr/>
          </p:nvSpPr>
          <p:spPr>
            <a:xfrm>
              <a:off x="4290606" y="2078693"/>
              <a:ext cx="1607700" cy="427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03" name="Google Shape;3203;p62"/>
            <p:cNvSpPr txBox="1"/>
            <p:nvPr/>
          </p:nvSpPr>
          <p:spPr>
            <a:xfrm>
              <a:off x="6440931" y="1997228"/>
              <a:ext cx="2256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04" name="Google Shape;3204;p62"/>
            <p:cNvCxnSpPr>
              <a:stCxn id="3202" idx="3"/>
              <a:endCxn id="3203" idx="1"/>
            </p:cNvCxnSpPr>
            <p:nvPr/>
          </p:nvCxnSpPr>
          <p:spPr>
            <a:xfrm>
              <a:off x="5898306" y="2292293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5" name="Google Shape;3205;p62"/>
            <p:cNvCxnSpPr>
              <a:stCxn id="3202" idx="1"/>
              <a:endCxn id="3177" idx="6"/>
            </p:cNvCxnSpPr>
            <p:nvPr/>
          </p:nvCxnSpPr>
          <p:spPr>
            <a:xfrm rot="10800000">
              <a:off x="2802006" y="1832093"/>
              <a:ext cx="1488600" cy="460200"/>
            </a:xfrm>
            <a:prstGeom prst="bentConnector3">
              <a:avLst>
                <a:gd fmla="val 3357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06" name="Google Shape;3206;p62"/>
          <p:cNvGrpSpPr/>
          <p:nvPr/>
        </p:nvGrpSpPr>
        <p:grpSpPr>
          <a:xfrm>
            <a:off x="3200406" y="2398546"/>
            <a:ext cx="5497425" cy="881968"/>
            <a:chOff x="3200406" y="2398546"/>
            <a:chExt cx="5497425" cy="881968"/>
          </a:xfrm>
        </p:grpSpPr>
        <p:sp>
          <p:nvSpPr>
            <p:cNvPr id="3207" name="Google Shape;3207;p62"/>
            <p:cNvSpPr/>
            <p:nvPr/>
          </p:nvSpPr>
          <p:spPr>
            <a:xfrm>
              <a:off x="4290606" y="2771746"/>
              <a:ext cx="1607700" cy="427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08" name="Google Shape;3208;p62"/>
            <p:cNvSpPr txBox="1"/>
            <p:nvPr/>
          </p:nvSpPr>
          <p:spPr>
            <a:xfrm>
              <a:off x="6440931" y="2690414"/>
              <a:ext cx="2256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09" name="Google Shape;3209;p62"/>
            <p:cNvCxnSpPr>
              <a:stCxn id="3207" idx="3"/>
              <a:endCxn id="3208" idx="1"/>
            </p:cNvCxnSpPr>
            <p:nvPr/>
          </p:nvCxnSpPr>
          <p:spPr>
            <a:xfrm>
              <a:off x="5898306" y="2985346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0" name="Google Shape;3210;p62"/>
            <p:cNvCxnSpPr>
              <a:stCxn id="3207" idx="1"/>
              <a:endCxn id="3141" idx="6"/>
            </p:cNvCxnSpPr>
            <p:nvPr/>
          </p:nvCxnSpPr>
          <p:spPr>
            <a:xfrm rot="10800000">
              <a:off x="3200406" y="2398546"/>
              <a:ext cx="1090200" cy="586800"/>
            </a:xfrm>
            <a:prstGeom prst="bentConnector3">
              <a:avLst>
                <a:gd fmla="val 4584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1" name="Google Shape;3211;p62"/>
          <p:cNvGrpSpPr/>
          <p:nvPr/>
        </p:nvGrpSpPr>
        <p:grpSpPr>
          <a:xfrm>
            <a:off x="3291788" y="3090650"/>
            <a:ext cx="5406044" cy="882846"/>
            <a:chOff x="3291788" y="3090650"/>
            <a:chExt cx="5406044" cy="882846"/>
          </a:xfrm>
        </p:grpSpPr>
        <p:sp>
          <p:nvSpPr>
            <p:cNvPr id="3212" name="Google Shape;3212;p62"/>
            <p:cNvSpPr/>
            <p:nvPr/>
          </p:nvSpPr>
          <p:spPr>
            <a:xfrm>
              <a:off x="4290606" y="3464798"/>
              <a:ext cx="1607700" cy="427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3" name="Google Shape;3213;p62"/>
            <p:cNvSpPr txBox="1"/>
            <p:nvPr/>
          </p:nvSpPr>
          <p:spPr>
            <a:xfrm>
              <a:off x="6440931" y="3383396"/>
              <a:ext cx="2256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14" name="Google Shape;3214;p62"/>
            <p:cNvCxnSpPr>
              <a:stCxn id="3212" idx="3"/>
              <a:endCxn id="3213" idx="1"/>
            </p:cNvCxnSpPr>
            <p:nvPr/>
          </p:nvCxnSpPr>
          <p:spPr>
            <a:xfrm>
              <a:off x="5898306" y="3678398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5" name="Google Shape;3215;p62"/>
            <p:cNvCxnSpPr>
              <a:endCxn id="3176" idx="6"/>
            </p:cNvCxnSpPr>
            <p:nvPr/>
          </p:nvCxnSpPr>
          <p:spPr>
            <a:xfrm rot="10800000">
              <a:off x="3291788" y="3090650"/>
              <a:ext cx="998700" cy="587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6" name="Google Shape;3216;p62"/>
          <p:cNvGrpSpPr/>
          <p:nvPr/>
        </p:nvGrpSpPr>
        <p:grpSpPr>
          <a:xfrm>
            <a:off x="1722275" y="3784563"/>
            <a:ext cx="6975556" cy="881912"/>
            <a:chOff x="1722275" y="3784563"/>
            <a:chExt cx="6975556" cy="881912"/>
          </a:xfrm>
        </p:grpSpPr>
        <p:sp>
          <p:nvSpPr>
            <p:cNvPr id="3217" name="Google Shape;3217;p62"/>
            <p:cNvSpPr/>
            <p:nvPr/>
          </p:nvSpPr>
          <p:spPr>
            <a:xfrm>
              <a:off x="4290606" y="4157850"/>
              <a:ext cx="1607700" cy="427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8" name="Google Shape;3218;p62"/>
            <p:cNvSpPr txBox="1"/>
            <p:nvPr/>
          </p:nvSpPr>
          <p:spPr>
            <a:xfrm>
              <a:off x="6440931" y="4076375"/>
              <a:ext cx="2256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19" name="Google Shape;3219;p62"/>
            <p:cNvCxnSpPr>
              <a:stCxn id="3217" idx="3"/>
              <a:endCxn id="3218" idx="1"/>
            </p:cNvCxnSpPr>
            <p:nvPr/>
          </p:nvCxnSpPr>
          <p:spPr>
            <a:xfrm>
              <a:off x="5898306" y="4371450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0" name="Google Shape;3220;p62"/>
            <p:cNvCxnSpPr>
              <a:endCxn id="3195" idx="6"/>
            </p:cNvCxnSpPr>
            <p:nvPr/>
          </p:nvCxnSpPr>
          <p:spPr>
            <a:xfrm rot="10800000">
              <a:off x="1722275" y="3784563"/>
              <a:ext cx="2568300" cy="586800"/>
            </a:xfrm>
            <a:prstGeom prst="bentConnector3">
              <a:avLst>
                <a:gd fmla="val 19457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24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p6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3226" name="Google Shape;3226;p63"/>
          <p:cNvGrpSpPr/>
          <p:nvPr/>
        </p:nvGrpSpPr>
        <p:grpSpPr>
          <a:xfrm>
            <a:off x="668388" y="1567425"/>
            <a:ext cx="1788621" cy="3010375"/>
            <a:chOff x="668388" y="1567425"/>
            <a:chExt cx="1788621" cy="3010375"/>
          </a:xfrm>
        </p:grpSpPr>
        <p:sp>
          <p:nvSpPr>
            <p:cNvPr id="3227" name="Google Shape;3227;p63"/>
            <p:cNvSpPr/>
            <p:nvPr/>
          </p:nvSpPr>
          <p:spPr>
            <a:xfrm>
              <a:off x="668398" y="2831200"/>
              <a:ext cx="1788600" cy="1746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8" name="Google Shape;3228;p63"/>
            <p:cNvGrpSpPr/>
            <p:nvPr/>
          </p:nvGrpSpPr>
          <p:grpSpPr>
            <a:xfrm>
              <a:off x="668388" y="3414625"/>
              <a:ext cx="1788621" cy="1005151"/>
              <a:chOff x="9144000" y="1900475"/>
              <a:chExt cx="1788621" cy="1005151"/>
            </a:xfrm>
          </p:grpSpPr>
          <p:sp>
            <p:nvSpPr>
              <p:cNvPr id="3229" name="Google Shape;3229;p63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30" name="Google Shape;3230;p63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1" name="Google Shape;3231;p63"/>
            <p:cNvSpPr/>
            <p:nvPr/>
          </p:nvSpPr>
          <p:spPr>
            <a:xfrm>
              <a:off x="13592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2" name="Google Shape;3232;p63"/>
            <p:cNvSpPr/>
            <p:nvPr/>
          </p:nvSpPr>
          <p:spPr>
            <a:xfrm>
              <a:off x="9953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3" name="Google Shape;3233;p63"/>
          <p:cNvGrpSpPr/>
          <p:nvPr/>
        </p:nvGrpSpPr>
        <p:grpSpPr>
          <a:xfrm>
            <a:off x="2674588" y="1567425"/>
            <a:ext cx="1788621" cy="3010375"/>
            <a:chOff x="2674588" y="1567425"/>
            <a:chExt cx="1788621" cy="3010375"/>
          </a:xfrm>
        </p:grpSpPr>
        <p:sp>
          <p:nvSpPr>
            <p:cNvPr id="3234" name="Google Shape;3234;p63"/>
            <p:cNvSpPr/>
            <p:nvPr/>
          </p:nvSpPr>
          <p:spPr>
            <a:xfrm>
              <a:off x="2674598" y="2831200"/>
              <a:ext cx="1788600" cy="1746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5" name="Google Shape;3235;p63"/>
            <p:cNvGrpSpPr/>
            <p:nvPr/>
          </p:nvGrpSpPr>
          <p:grpSpPr>
            <a:xfrm>
              <a:off x="2674588" y="3414625"/>
              <a:ext cx="1788621" cy="1005151"/>
              <a:chOff x="9144000" y="1900475"/>
              <a:chExt cx="1788621" cy="1005151"/>
            </a:xfrm>
          </p:grpSpPr>
          <p:sp>
            <p:nvSpPr>
              <p:cNvPr id="3236" name="Google Shape;3236;p63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37" name="Google Shape;3237;p63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8" name="Google Shape;3238;p63"/>
            <p:cNvSpPr/>
            <p:nvPr/>
          </p:nvSpPr>
          <p:spPr>
            <a:xfrm>
              <a:off x="33654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9" name="Google Shape;3239;p63"/>
            <p:cNvSpPr/>
            <p:nvPr/>
          </p:nvSpPr>
          <p:spPr>
            <a:xfrm>
              <a:off x="30015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0" name="Google Shape;3240;p63"/>
          <p:cNvGrpSpPr/>
          <p:nvPr/>
        </p:nvGrpSpPr>
        <p:grpSpPr>
          <a:xfrm>
            <a:off x="4680788" y="1567425"/>
            <a:ext cx="1788621" cy="3010375"/>
            <a:chOff x="4680788" y="1567425"/>
            <a:chExt cx="1788621" cy="3010375"/>
          </a:xfrm>
        </p:grpSpPr>
        <p:sp>
          <p:nvSpPr>
            <p:cNvPr id="3241" name="Google Shape;3241;p63"/>
            <p:cNvSpPr/>
            <p:nvPr/>
          </p:nvSpPr>
          <p:spPr>
            <a:xfrm>
              <a:off x="4680798" y="2831200"/>
              <a:ext cx="1788600" cy="1746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2" name="Google Shape;3242;p63"/>
            <p:cNvGrpSpPr/>
            <p:nvPr/>
          </p:nvGrpSpPr>
          <p:grpSpPr>
            <a:xfrm>
              <a:off x="4680788" y="3414625"/>
              <a:ext cx="1788621" cy="1005151"/>
              <a:chOff x="9144000" y="1900475"/>
              <a:chExt cx="1788621" cy="1005151"/>
            </a:xfrm>
          </p:grpSpPr>
          <p:sp>
            <p:nvSpPr>
              <p:cNvPr id="3243" name="Google Shape;3243;p63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44" name="Google Shape;3244;p63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only planet that harbors life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45" name="Google Shape;3245;p63"/>
            <p:cNvSpPr/>
            <p:nvPr/>
          </p:nvSpPr>
          <p:spPr>
            <a:xfrm>
              <a:off x="53716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6" name="Google Shape;3246;p63"/>
            <p:cNvSpPr/>
            <p:nvPr/>
          </p:nvSpPr>
          <p:spPr>
            <a:xfrm>
              <a:off x="50077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7" name="Google Shape;3247;p63"/>
          <p:cNvGrpSpPr/>
          <p:nvPr/>
        </p:nvGrpSpPr>
        <p:grpSpPr>
          <a:xfrm>
            <a:off x="6686988" y="1567425"/>
            <a:ext cx="1788621" cy="3010375"/>
            <a:chOff x="6686988" y="1567425"/>
            <a:chExt cx="1788621" cy="3010375"/>
          </a:xfrm>
        </p:grpSpPr>
        <p:sp>
          <p:nvSpPr>
            <p:cNvPr id="3248" name="Google Shape;3248;p63"/>
            <p:cNvSpPr/>
            <p:nvPr/>
          </p:nvSpPr>
          <p:spPr>
            <a:xfrm>
              <a:off x="6686998" y="2831200"/>
              <a:ext cx="1788600" cy="1746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9" name="Google Shape;3249;p63"/>
            <p:cNvGrpSpPr/>
            <p:nvPr/>
          </p:nvGrpSpPr>
          <p:grpSpPr>
            <a:xfrm>
              <a:off x="6686988" y="3414625"/>
              <a:ext cx="1788621" cy="1005151"/>
              <a:chOff x="9144000" y="1900475"/>
              <a:chExt cx="1788621" cy="1005151"/>
            </a:xfrm>
          </p:grpSpPr>
          <p:sp>
            <p:nvSpPr>
              <p:cNvPr id="3250" name="Google Shape;3250;p63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51" name="Google Shape;3251;p63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52" name="Google Shape;3252;p63"/>
            <p:cNvSpPr/>
            <p:nvPr/>
          </p:nvSpPr>
          <p:spPr>
            <a:xfrm>
              <a:off x="73778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53" name="Google Shape;3253;p63"/>
            <p:cNvSpPr/>
            <p:nvPr/>
          </p:nvSpPr>
          <p:spPr>
            <a:xfrm>
              <a:off x="70139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4" name="Google Shape;3254;p63"/>
          <p:cNvGrpSpPr/>
          <p:nvPr/>
        </p:nvGrpSpPr>
        <p:grpSpPr>
          <a:xfrm>
            <a:off x="7282061" y="1835605"/>
            <a:ext cx="598474" cy="598241"/>
            <a:chOff x="7409978" y="925725"/>
            <a:chExt cx="598474" cy="598241"/>
          </a:xfrm>
        </p:grpSpPr>
        <p:sp>
          <p:nvSpPr>
            <p:cNvPr id="3255" name="Google Shape;3255;p63"/>
            <p:cNvSpPr/>
            <p:nvPr/>
          </p:nvSpPr>
          <p:spPr>
            <a:xfrm>
              <a:off x="7452222" y="1106218"/>
              <a:ext cx="513989" cy="417748"/>
            </a:xfrm>
            <a:custGeom>
              <a:rect b="b" l="l" r="r" t="t"/>
              <a:pathLst>
                <a:path extrusionOk="0" h="7110" w="8748">
                  <a:moveTo>
                    <a:pt x="1" y="1"/>
                  </a:moveTo>
                  <a:lnTo>
                    <a:pt x="1" y="7109"/>
                  </a:lnTo>
                  <a:lnTo>
                    <a:pt x="8747" y="7109"/>
                  </a:lnTo>
                  <a:lnTo>
                    <a:pt x="87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63"/>
            <p:cNvSpPr/>
            <p:nvPr/>
          </p:nvSpPr>
          <p:spPr>
            <a:xfrm>
              <a:off x="7409978" y="925725"/>
              <a:ext cx="598243" cy="205407"/>
            </a:xfrm>
            <a:custGeom>
              <a:rect b="b" l="l" r="r" t="t"/>
              <a:pathLst>
                <a:path extrusionOk="0" h="3496" w="10182">
                  <a:moveTo>
                    <a:pt x="738" y="1"/>
                  </a:moveTo>
                  <a:lnTo>
                    <a:pt x="1" y="3495"/>
                  </a:lnTo>
                  <a:lnTo>
                    <a:pt x="10181" y="3495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63"/>
            <p:cNvSpPr/>
            <p:nvPr/>
          </p:nvSpPr>
          <p:spPr>
            <a:xfrm>
              <a:off x="7766675" y="1107569"/>
              <a:ext cx="198416" cy="230613"/>
            </a:xfrm>
            <a:custGeom>
              <a:rect b="b" l="l" r="r" t="t"/>
              <a:pathLst>
                <a:path extrusionOk="0" h="3925" w="3377">
                  <a:moveTo>
                    <a:pt x="0" y="0"/>
                  </a:moveTo>
                  <a:lnTo>
                    <a:pt x="0" y="2991"/>
                  </a:lnTo>
                  <a:lnTo>
                    <a:pt x="3377" y="3925"/>
                  </a:lnTo>
                  <a:lnTo>
                    <a:pt x="3377" y="0"/>
                  </a:lnTo>
                  <a:close/>
                </a:path>
              </a:pathLst>
            </a:custGeom>
            <a:solidFill>
              <a:srgbClr val="FF8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63"/>
            <p:cNvSpPr/>
            <p:nvPr/>
          </p:nvSpPr>
          <p:spPr>
            <a:xfrm>
              <a:off x="7499284" y="1193115"/>
              <a:ext cx="178380" cy="329733"/>
            </a:xfrm>
            <a:custGeom>
              <a:rect b="b" l="l" r="r" t="t"/>
              <a:pathLst>
                <a:path extrusionOk="0" h="5612" w="3036">
                  <a:moveTo>
                    <a:pt x="0" y="1"/>
                  </a:moveTo>
                  <a:lnTo>
                    <a:pt x="0" y="5612"/>
                  </a:lnTo>
                  <a:lnTo>
                    <a:pt x="3036" y="5612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63"/>
            <p:cNvSpPr/>
            <p:nvPr/>
          </p:nvSpPr>
          <p:spPr>
            <a:xfrm>
              <a:off x="7736181" y="1282422"/>
              <a:ext cx="272271" cy="240425"/>
            </a:xfrm>
            <a:custGeom>
              <a:rect b="b" l="l" r="r" t="t"/>
              <a:pathLst>
                <a:path extrusionOk="0" h="4092" w="4634">
                  <a:moveTo>
                    <a:pt x="1" y="0"/>
                  </a:moveTo>
                  <a:lnTo>
                    <a:pt x="1" y="4092"/>
                  </a:lnTo>
                  <a:lnTo>
                    <a:pt x="4633" y="4092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FF8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63"/>
            <p:cNvSpPr/>
            <p:nvPr/>
          </p:nvSpPr>
          <p:spPr>
            <a:xfrm>
              <a:off x="7825488" y="1282422"/>
              <a:ext cx="94948" cy="114984"/>
            </a:xfrm>
            <a:custGeom>
              <a:rect b="b" l="l" r="r" t="t"/>
              <a:pathLst>
                <a:path extrusionOk="0" h="1957" w="1616">
                  <a:moveTo>
                    <a:pt x="0" y="0"/>
                  </a:moveTo>
                  <a:lnTo>
                    <a:pt x="0" y="1957"/>
                  </a:lnTo>
                  <a:lnTo>
                    <a:pt x="808" y="1497"/>
                  </a:lnTo>
                  <a:lnTo>
                    <a:pt x="1616" y="1957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63"/>
            <p:cNvSpPr/>
            <p:nvPr/>
          </p:nvSpPr>
          <p:spPr>
            <a:xfrm>
              <a:off x="7831363" y="1107569"/>
              <a:ext cx="69037" cy="84078"/>
            </a:xfrm>
            <a:custGeom>
              <a:rect b="b" l="l" r="r" t="t"/>
              <a:pathLst>
                <a:path extrusionOk="0" h="1431" w="1175">
                  <a:moveTo>
                    <a:pt x="0" y="0"/>
                  </a:moveTo>
                  <a:lnTo>
                    <a:pt x="0" y="1431"/>
                  </a:lnTo>
                  <a:lnTo>
                    <a:pt x="586" y="1093"/>
                  </a:lnTo>
                  <a:lnTo>
                    <a:pt x="1175" y="143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63"/>
            <p:cNvSpPr/>
            <p:nvPr/>
          </p:nvSpPr>
          <p:spPr>
            <a:xfrm>
              <a:off x="7540236" y="1235360"/>
              <a:ext cx="96299" cy="129202"/>
            </a:xfrm>
            <a:custGeom>
              <a:rect b="b" l="l" r="r" t="t"/>
              <a:pathLst>
                <a:path extrusionOk="0" h="2199" w="1639">
                  <a:moveTo>
                    <a:pt x="0" y="1"/>
                  </a:moveTo>
                  <a:lnTo>
                    <a:pt x="0" y="2198"/>
                  </a:lnTo>
                  <a:lnTo>
                    <a:pt x="1638" y="2198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C4E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63"/>
            <p:cNvSpPr/>
            <p:nvPr/>
          </p:nvSpPr>
          <p:spPr>
            <a:xfrm>
              <a:off x="7530835" y="1226018"/>
              <a:ext cx="115042" cy="146594"/>
            </a:xfrm>
            <a:custGeom>
              <a:rect b="b" l="l" r="r" t="t"/>
              <a:pathLst>
                <a:path extrusionOk="0" h="2495" w="1958">
                  <a:moveTo>
                    <a:pt x="1661" y="319"/>
                  </a:moveTo>
                  <a:lnTo>
                    <a:pt x="1661" y="2198"/>
                  </a:lnTo>
                  <a:lnTo>
                    <a:pt x="323" y="2198"/>
                  </a:lnTo>
                  <a:lnTo>
                    <a:pt x="323" y="319"/>
                  </a:lnTo>
                  <a:close/>
                  <a:moveTo>
                    <a:pt x="160" y="0"/>
                  </a:moveTo>
                  <a:cubicBezTo>
                    <a:pt x="71" y="0"/>
                    <a:pt x="1" y="71"/>
                    <a:pt x="1" y="156"/>
                  </a:cubicBezTo>
                  <a:lnTo>
                    <a:pt x="1" y="2339"/>
                  </a:lnTo>
                  <a:cubicBezTo>
                    <a:pt x="1" y="2424"/>
                    <a:pt x="71" y="2494"/>
                    <a:pt x="160" y="2494"/>
                  </a:cubicBezTo>
                  <a:lnTo>
                    <a:pt x="1802" y="2494"/>
                  </a:lnTo>
                  <a:cubicBezTo>
                    <a:pt x="1887" y="2494"/>
                    <a:pt x="1958" y="2424"/>
                    <a:pt x="1958" y="2339"/>
                  </a:cubicBezTo>
                  <a:lnTo>
                    <a:pt x="1958" y="156"/>
                  </a:lnTo>
                  <a:cubicBezTo>
                    <a:pt x="1958" y="71"/>
                    <a:pt x="1887" y="0"/>
                    <a:pt x="1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63"/>
            <p:cNvSpPr/>
            <p:nvPr/>
          </p:nvSpPr>
          <p:spPr>
            <a:xfrm>
              <a:off x="7608567" y="1399519"/>
              <a:ext cx="39248" cy="18802"/>
            </a:xfrm>
            <a:custGeom>
              <a:rect b="b" l="l" r="r" t="t"/>
              <a:pathLst>
                <a:path extrusionOk="0" h="320" w="668">
                  <a:moveTo>
                    <a:pt x="186" y="1"/>
                  </a:moveTo>
                  <a:cubicBezTo>
                    <a:pt x="82" y="1"/>
                    <a:pt x="1" y="101"/>
                    <a:pt x="34" y="212"/>
                  </a:cubicBezTo>
                  <a:cubicBezTo>
                    <a:pt x="56" y="279"/>
                    <a:pt x="119" y="320"/>
                    <a:pt x="190" y="320"/>
                  </a:cubicBezTo>
                  <a:lnTo>
                    <a:pt x="483" y="320"/>
                  </a:lnTo>
                  <a:cubicBezTo>
                    <a:pt x="590" y="320"/>
                    <a:pt x="668" y="220"/>
                    <a:pt x="635" y="112"/>
                  </a:cubicBezTo>
                  <a:cubicBezTo>
                    <a:pt x="616" y="45"/>
                    <a:pt x="553" y="1"/>
                    <a:pt x="48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63"/>
            <p:cNvSpPr/>
            <p:nvPr/>
          </p:nvSpPr>
          <p:spPr>
            <a:xfrm>
              <a:off x="7578955" y="1224490"/>
              <a:ext cx="18802" cy="150295"/>
            </a:xfrm>
            <a:custGeom>
              <a:rect b="b" l="l" r="r" t="t"/>
              <a:pathLst>
                <a:path extrusionOk="0" h="2558" w="320">
                  <a:moveTo>
                    <a:pt x="161" y="0"/>
                  </a:moveTo>
                  <a:cubicBezTo>
                    <a:pt x="145" y="0"/>
                    <a:pt x="129" y="3"/>
                    <a:pt x="112" y="8"/>
                  </a:cubicBezTo>
                  <a:cubicBezTo>
                    <a:pt x="45" y="30"/>
                    <a:pt x="1" y="93"/>
                    <a:pt x="1" y="163"/>
                  </a:cubicBezTo>
                  <a:lnTo>
                    <a:pt x="1" y="2394"/>
                  </a:lnTo>
                  <a:cubicBezTo>
                    <a:pt x="1" y="2465"/>
                    <a:pt x="45" y="2528"/>
                    <a:pt x="112" y="2550"/>
                  </a:cubicBezTo>
                  <a:cubicBezTo>
                    <a:pt x="129" y="2555"/>
                    <a:pt x="145" y="2558"/>
                    <a:pt x="161" y="2558"/>
                  </a:cubicBezTo>
                  <a:cubicBezTo>
                    <a:pt x="248" y="2558"/>
                    <a:pt x="320" y="2486"/>
                    <a:pt x="320" y="2398"/>
                  </a:cubicBezTo>
                  <a:lnTo>
                    <a:pt x="320" y="160"/>
                  </a:lnTo>
                  <a:cubicBezTo>
                    <a:pt x="320" y="72"/>
                    <a:pt x="248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63"/>
            <p:cNvSpPr/>
            <p:nvPr/>
          </p:nvSpPr>
          <p:spPr>
            <a:xfrm>
              <a:off x="7528015" y="1290471"/>
              <a:ext cx="120918" cy="18743"/>
            </a:xfrm>
            <a:custGeom>
              <a:rect b="b" l="l" r="r" t="t"/>
              <a:pathLst>
                <a:path extrusionOk="0" h="319" w="2058">
                  <a:moveTo>
                    <a:pt x="190" y="0"/>
                  </a:moveTo>
                  <a:cubicBezTo>
                    <a:pt x="82" y="0"/>
                    <a:pt x="1" y="100"/>
                    <a:pt x="38" y="211"/>
                  </a:cubicBezTo>
                  <a:cubicBezTo>
                    <a:pt x="56" y="278"/>
                    <a:pt x="119" y="319"/>
                    <a:pt x="190" y="319"/>
                  </a:cubicBezTo>
                  <a:lnTo>
                    <a:pt x="1868" y="319"/>
                  </a:lnTo>
                  <a:cubicBezTo>
                    <a:pt x="1976" y="319"/>
                    <a:pt x="2057" y="219"/>
                    <a:pt x="2020" y="108"/>
                  </a:cubicBezTo>
                  <a:cubicBezTo>
                    <a:pt x="2002" y="45"/>
                    <a:pt x="1939" y="0"/>
                    <a:pt x="1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63"/>
            <p:cNvSpPr/>
            <p:nvPr/>
          </p:nvSpPr>
          <p:spPr>
            <a:xfrm>
              <a:off x="7457686" y="1052458"/>
              <a:ext cx="502825" cy="18802"/>
            </a:xfrm>
            <a:custGeom>
              <a:rect b="b" l="l" r="r" t="t"/>
              <a:pathLst>
                <a:path extrusionOk="0" h="320" w="8558">
                  <a:moveTo>
                    <a:pt x="178" y="1"/>
                  </a:moveTo>
                  <a:cubicBezTo>
                    <a:pt x="78" y="1"/>
                    <a:pt x="1" y="93"/>
                    <a:pt x="26" y="197"/>
                  </a:cubicBezTo>
                  <a:cubicBezTo>
                    <a:pt x="41" y="271"/>
                    <a:pt x="108" y="319"/>
                    <a:pt x="182" y="319"/>
                  </a:cubicBezTo>
                  <a:lnTo>
                    <a:pt x="8380" y="319"/>
                  </a:lnTo>
                  <a:cubicBezTo>
                    <a:pt x="8480" y="319"/>
                    <a:pt x="8558" y="227"/>
                    <a:pt x="8532" y="119"/>
                  </a:cubicBezTo>
                  <a:cubicBezTo>
                    <a:pt x="8517" y="49"/>
                    <a:pt x="8450" y="1"/>
                    <a:pt x="83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63"/>
            <p:cNvSpPr/>
            <p:nvPr/>
          </p:nvSpPr>
          <p:spPr>
            <a:xfrm>
              <a:off x="7493174" y="986712"/>
              <a:ext cx="431849" cy="18802"/>
            </a:xfrm>
            <a:custGeom>
              <a:rect b="b" l="l" r="r" t="t"/>
              <a:pathLst>
                <a:path extrusionOk="0" h="320" w="7350">
                  <a:moveTo>
                    <a:pt x="178" y="0"/>
                  </a:moveTo>
                  <a:cubicBezTo>
                    <a:pt x="78" y="0"/>
                    <a:pt x="1" y="93"/>
                    <a:pt x="27" y="197"/>
                  </a:cubicBezTo>
                  <a:cubicBezTo>
                    <a:pt x="41" y="271"/>
                    <a:pt x="108" y="319"/>
                    <a:pt x="182" y="319"/>
                  </a:cubicBezTo>
                  <a:lnTo>
                    <a:pt x="7172" y="319"/>
                  </a:lnTo>
                  <a:cubicBezTo>
                    <a:pt x="7272" y="319"/>
                    <a:pt x="7350" y="226"/>
                    <a:pt x="7324" y="123"/>
                  </a:cubicBezTo>
                  <a:cubicBezTo>
                    <a:pt x="7309" y="48"/>
                    <a:pt x="7242" y="0"/>
                    <a:pt x="71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63"/>
            <p:cNvSpPr/>
            <p:nvPr/>
          </p:nvSpPr>
          <p:spPr>
            <a:xfrm>
              <a:off x="7766910" y="1254513"/>
              <a:ext cx="198827" cy="27967"/>
            </a:xfrm>
            <a:custGeom>
              <a:rect b="b" l="l" r="r" t="t"/>
              <a:pathLst>
                <a:path extrusionOk="0" h="476" w="3384">
                  <a:moveTo>
                    <a:pt x="1694" y="1"/>
                  </a:moveTo>
                  <a:lnTo>
                    <a:pt x="0" y="475"/>
                  </a:lnTo>
                  <a:lnTo>
                    <a:pt x="3384" y="475"/>
                  </a:lnTo>
                  <a:lnTo>
                    <a:pt x="1694" y="1"/>
                  </a:lnTo>
                  <a:close/>
                </a:path>
              </a:pathLst>
            </a:custGeom>
            <a:solidFill>
              <a:srgbClr val="E272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0" name="Google Shape;3270;p63"/>
          <p:cNvGrpSpPr/>
          <p:nvPr/>
        </p:nvGrpSpPr>
        <p:grpSpPr>
          <a:xfrm>
            <a:off x="5299598" y="1835369"/>
            <a:ext cx="550999" cy="598711"/>
            <a:chOff x="6407705" y="969145"/>
            <a:chExt cx="550999" cy="598711"/>
          </a:xfrm>
        </p:grpSpPr>
        <p:sp>
          <p:nvSpPr>
            <p:cNvPr id="3271" name="Google Shape;3271;p63"/>
            <p:cNvSpPr/>
            <p:nvPr/>
          </p:nvSpPr>
          <p:spPr>
            <a:xfrm>
              <a:off x="6407705" y="1122024"/>
              <a:ext cx="456233" cy="445833"/>
            </a:xfrm>
            <a:custGeom>
              <a:rect b="b" l="l" r="r" t="t"/>
              <a:pathLst>
                <a:path extrusionOk="0" h="7588" w="7765">
                  <a:moveTo>
                    <a:pt x="786" y="1"/>
                  </a:moveTo>
                  <a:lnTo>
                    <a:pt x="1" y="7587"/>
                  </a:lnTo>
                  <a:lnTo>
                    <a:pt x="7765" y="7587"/>
                  </a:lnTo>
                  <a:lnTo>
                    <a:pt x="7105" y="1268"/>
                  </a:lnTo>
                  <a:lnTo>
                    <a:pt x="6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63"/>
            <p:cNvSpPr/>
            <p:nvPr/>
          </p:nvSpPr>
          <p:spPr>
            <a:xfrm>
              <a:off x="6635260" y="1266383"/>
              <a:ext cx="316866" cy="301472"/>
            </a:xfrm>
            <a:custGeom>
              <a:rect b="b" l="l" r="r" t="t"/>
              <a:pathLst>
                <a:path extrusionOk="0" h="5131" w="5393">
                  <a:moveTo>
                    <a:pt x="545" y="1"/>
                  </a:moveTo>
                  <a:lnTo>
                    <a:pt x="1" y="5130"/>
                  </a:lnTo>
                  <a:lnTo>
                    <a:pt x="5393" y="5130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63"/>
            <p:cNvSpPr/>
            <p:nvPr/>
          </p:nvSpPr>
          <p:spPr>
            <a:xfrm>
              <a:off x="6782028" y="1024492"/>
              <a:ext cx="176676" cy="176676"/>
            </a:xfrm>
            <a:custGeom>
              <a:rect b="b" l="l" r="r" t="t"/>
              <a:pathLst>
                <a:path extrusionOk="0" h="3007" w="3007">
                  <a:moveTo>
                    <a:pt x="1505" y="0"/>
                  </a:moveTo>
                  <a:cubicBezTo>
                    <a:pt x="675" y="0"/>
                    <a:pt x="0" y="675"/>
                    <a:pt x="0" y="1505"/>
                  </a:cubicBezTo>
                  <a:cubicBezTo>
                    <a:pt x="0" y="2335"/>
                    <a:pt x="675" y="3006"/>
                    <a:pt x="1505" y="3006"/>
                  </a:cubicBezTo>
                  <a:cubicBezTo>
                    <a:pt x="2335" y="3006"/>
                    <a:pt x="3006" y="2335"/>
                    <a:pt x="3006" y="1505"/>
                  </a:cubicBezTo>
                  <a:cubicBezTo>
                    <a:pt x="3006" y="675"/>
                    <a:pt x="2335" y="0"/>
                    <a:pt x="1505" y="0"/>
                  </a:cubicBezTo>
                  <a:close/>
                </a:path>
              </a:pathLst>
            </a:custGeom>
            <a:solidFill>
              <a:srgbClr val="32C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63"/>
            <p:cNvSpPr/>
            <p:nvPr/>
          </p:nvSpPr>
          <p:spPr>
            <a:xfrm>
              <a:off x="6828855" y="1062330"/>
              <a:ext cx="86899" cy="104819"/>
            </a:xfrm>
            <a:custGeom>
              <a:rect b="b" l="l" r="r" t="t"/>
              <a:pathLst>
                <a:path extrusionOk="0" h="1784" w="1479">
                  <a:moveTo>
                    <a:pt x="1303" y="0"/>
                  </a:moveTo>
                  <a:cubicBezTo>
                    <a:pt x="1247" y="0"/>
                    <a:pt x="1194" y="31"/>
                    <a:pt x="1168" y="87"/>
                  </a:cubicBezTo>
                  <a:lnTo>
                    <a:pt x="578" y="1298"/>
                  </a:lnTo>
                  <a:lnTo>
                    <a:pt x="312" y="817"/>
                  </a:lnTo>
                  <a:cubicBezTo>
                    <a:pt x="284" y="766"/>
                    <a:pt x="232" y="738"/>
                    <a:pt x="177" y="738"/>
                  </a:cubicBezTo>
                  <a:cubicBezTo>
                    <a:pt x="152" y="738"/>
                    <a:pt x="125" y="744"/>
                    <a:pt x="100" y="757"/>
                  </a:cubicBezTo>
                  <a:cubicBezTo>
                    <a:pt x="26" y="798"/>
                    <a:pt x="0" y="891"/>
                    <a:pt x="41" y="965"/>
                  </a:cubicBezTo>
                  <a:lnTo>
                    <a:pt x="452" y="1706"/>
                  </a:lnTo>
                  <a:cubicBezTo>
                    <a:pt x="478" y="1754"/>
                    <a:pt x="530" y="1784"/>
                    <a:pt x="586" y="1784"/>
                  </a:cubicBezTo>
                  <a:lnTo>
                    <a:pt x="590" y="1784"/>
                  </a:lnTo>
                  <a:cubicBezTo>
                    <a:pt x="649" y="1784"/>
                    <a:pt x="701" y="1751"/>
                    <a:pt x="727" y="1699"/>
                  </a:cubicBezTo>
                  <a:lnTo>
                    <a:pt x="1442" y="220"/>
                  </a:lnTo>
                  <a:cubicBezTo>
                    <a:pt x="1479" y="146"/>
                    <a:pt x="1449" y="53"/>
                    <a:pt x="1372" y="16"/>
                  </a:cubicBezTo>
                  <a:cubicBezTo>
                    <a:pt x="1349" y="5"/>
                    <a:pt x="1326" y="0"/>
                    <a:pt x="1303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63"/>
            <p:cNvSpPr/>
            <p:nvPr/>
          </p:nvSpPr>
          <p:spPr>
            <a:xfrm>
              <a:off x="6528562" y="969145"/>
              <a:ext cx="213692" cy="205936"/>
            </a:xfrm>
            <a:custGeom>
              <a:rect b="b" l="l" r="r" t="t"/>
              <a:pathLst>
                <a:path extrusionOk="0" h="3505" w="3637">
                  <a:moveTo>
                    <a:pt x="1823" y="1"/>
                  </a:moveTo>
                  <a:cubicBezTo>
                    <a:pt x="816" y="1"/>
                    <a:pt x="1" y="833"/>
                    <a:pt x="1" y="1843"/>
                  </a:cubicBezTo>
                  <a:lnTo>
                    <a:pt x="1" y="3355"/>
                  </a:lnTo>
                  <a:cubicBezTo>
                    <a:pt x="1" y="3438"/>
                    <a:pt x="68" y="3504"/>
                    <a:pt x="152" y="3504"/>
                  </a:cubicBezTo>
                  <a:cubicBezTo>
                    <a:pt x="158" y="3504"/>
                    <a:pt x="165" y="3504"/>
                    <a:pt x="171" y="3503"/>
                  </a:cubicBezTo>
                  <a:cubicBezTo>
                    <a:pt x="245" y="3496"/>
                    <a:pt x="301" y="3425"/>
                    <a:pt x="301" y="3348"/>
                  </a:cubicBezTo>
                  <a:lnTo>
                    <a:pt x="301" y="1824"/>
                  </a:lnTo>
                  <a:cubicBezTo>
                    <a:pt x="301" y="986"/>
                    <a:pt x="981" y="306"/>
                    <a:pt x="1819" y="306"/>
                  </a:cubicBezTo>
                  <a:cubicBezTo>
                    <a:pt x="1851" y="306"/>
                    <a:pt x="1884" y="307"/>
                    <a:pt x="1917" y="309"/>
                  </a:cubicBezTo>
                  <a:cubicBezTo>
                    <a:pt x="2717" y="361"/>
                    <a:pt x="3336" y="1039"/>
                    <a:pt x="3336" y="1839"/>
                  </a:cubicBezTo>
                  <a:lnTo>
                    <a:pt x="3336" y="3355"/>
                  </a:lnTo>
                  <a:cubicBezTo>
                    <a:pt x="3336" y="3438"/>
                    <a:pt x="3399" y="3503"/>
                    <a:pt x="3481" y="3503"/>
                  </a:cubicBezTo>
                  <a:cubicBezTo>
                    <a:pt x="3483" y="3503"/>
                    <a:pt x="3486" y="3503"/>
                    <a:pt x="3488" y="3503"/>
                  </a:cubicBezTo>
                  <a:cubicBezTo>
                    <a:pt x="3573" y="3503"/>
                    <a:pt x="3636" y="3429"/>
                    <a:pt x="3636" y="3348"/>
                  </a:cubicBezTo>
                  <a:lnTo>
                    <a:pt x="3636" y="1821"/>
                  </a:lnTo>
                  <a:cubicBezTo>
                    <a:pt x="3636" y="828"/>
                    <a:pt x="2839" y="20"/>
                    <a:pt x="1850" y="1"/>
                  </a:cubicBezTo>
                  <a:cubicBezTo>
                    <a:pt x="1841" y="1"/>
                    <a:pt x="1832" y="1"/>
                    <a:pt x="1823" y="1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63"/>
            <p:cNvSpPr/>
            <p:nvPr/>
          </p:nvSpPr>
          <p:spPr>
            <a:xfrm>
              <a:off x="6725624" y="1312798"/>
              <a:ext cx="135078" cy="135136"/>
            </a:xfrm>
            <a:custGeom>
              <a:rect b="b" l="l" r="r" t="t"/>
              <a:pathLst>
                <a:path extrusionOk="0" h="2300" w="2299">
                  <a:moveTo>
                    <a:pt x="149" y="0"/>
                  </a:moveTo>
                  <a:cubicBezTo>
                    <a:pt x="64" y="4"/>
                    <a:pt x="1" y="74"/>
                    <a:pt x="1" y="156"/>
                  </a:cubicBezTo>
                  <a:lnTo>
                    <a:pt x="1" y="1153"/>
                  </a:lnTo>
                  <a:cubicBezTo>
                    <a:pt x="1" y="1764"/>
                    <a:pt x="482" y="2265"/>
                    <a:pt x="1086" y="2298"/>
                  </a:cubicBezTo>
                  <a:cubicBezTo>
                    <a:pt x="1108" y="2299"/>
                    <a:pt x="1129" y="2300"/>
                    <a:pt x="1150" y="2300"/>
                  </a:cubicBezTo>
                  <a:cubicBezTo>
                    <a:pt x="1785" y="2300"/>
                    <a:pt x="2298" y="1769"/>
                    <a:pt x="2298" y="1131"/>
                  </a:cubicBezTo>
                  <a:lnTo>
                    <a:pt x="2298" y="152"/>
                  </a:lnTo>
                  <a:cubicBezTo>
                    <a:pt x="2298" y="67"/>
                    <a:pt x="2228" y="0"/>
                    <a:pt x="2143" y="0"/>
                  </a:cubicBezTo>
                  <a:cubicBezTo>
                    <a:pt x="2061" y="4"/>
                    <a:pt x="1998" y="74"/>
                    <a:pt x="1998" y="156"/>
                  </a:cubicBezTo>
                  <a:lnTo>
                    <a:pt x="1998" y="1149"/>
                  </a:lnTo>
                  <a:cubicBezTo>
                    <a:pt x="1998" y="1613"/>
                    <a:pt x="1620" y="1995"/>
                    <a:pt x="1153" y="1995"/>
                  </a:cubicBezTo>
                  <a:cubicBezTo>
                    <a:pt x="1106" y="1995"/>
                    <a:pt x="1058" y="1991"/>
                    <a:pt x="1009" y="1983"/>
                  </a:cubicBezTo>
                  <a:cubicBezTo>
                    <a:pt x="616" y="1920"/>
                    <a:pt x="301" y="1535"/>
                    <a:pt x="301" y="1138"/>
                  </a:cubicBezTo>
                  <a:lnTo>
                    <a:pt x="301" y="152"/>
                  </a:lnTo>
                  <a:cubicBezTo>
                    <a:pt x="301" y="67"/>
                    <a:pt x="230" y="0"/>
                    <a:pt x="149" y="0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7" name="Google Shape;3277;p63"/>
          <p:cNvGrpSpPr/>
          <p:nvPr/>
        </p:nvGrpSpPr>
        <p:grpSpPr>
          <a:xfrm>
            <a:off x="1259672" y="1849705"/>
            <a:ext cx="606053" cy="570040"/>
            <a:chOff x="3157198" y="983469"/>
            <a:chExt cx="606053" cy="570040"/>
          </a:xfrm>
        </p:grpSpPr>
        <p:sp>
          <p:nvSpPr>
            <p:cNvPr id="3278" name="Google Shape;3278;p63"/>
            <p:cNvSpPr/>
            <p:nvPr/>
          </p:nvSpPr>
          <p:spPr>
            <a:xfrm>
              <a:off x="3157198" y="1086582"/>
              <a:ext cx="516339" cy="466926"/>
            </a:xfrm>
            <a:custGeom>
              <a:rect b="b" l="l" r="r" t="t"/>
              <a:pathLst>
                <a:path extrusionOk="0" h="7947" w="8788">
                  <a:moveTo>
                    <a:pt x="549" y="1"/>
                  </a:moveTo>
                  <a:cubicBezTo>
                    <a:pt x="249" y="1"/>
                    <a:pt x="0" y="245"/>
                    <a:pt x="0" y="549"/>
                  </a:cubicBezTo>
                  <a:lnTo>
                    <a:pt x="0" y="7398"/>
                  </a:lnTo>
                  <a:cubicBezTo>
                    <a:pt x="0" y="7698"/>
                    <a:pt x="249" y="7946"/>
                    <a:pt x="549" y="7946"/>
                  </a:cubicBezTo>
                  <a:lnTo>
                    <a:pt x="8239" y="7946"/>
                  </a:lnTo>
                  <a:cubicBezTo>
                    <a:pt x="8539" y="7946"/>
                    <a:pt x="8787" y="7698"/>
                    <a:pt x="8787" y="7398"/>
                  </a:cubicBezTo>
                  <a:lnTo>
                    <a:pt x="8787" y="549"/>
                  </a:lnTo>
                  <a:cubicBezTo>
                    <a:pt x="8787" y="245"/>
                    <a:pt x="8539" y="1"/>
                    <a:pt x="8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63"/>
            <p:cNvSpPr/>
            <p:nvPr/>
          </p:nvSpPr>
          <p:spPr>
            <a:xfrm>
              <a:off x="3157198" y="1086582"/>
              <a:ext cx="516339" cy="70388"/>
            </a:xfrm>
            <a:custGeom>
              <a:rect b="b" l="l" r="r" t="t"/>
              <a:pathLst>
                <a:path extrusionOk="0" h="1198" w="8788">
                  <a:moveTo>
                    <a:pt x="549" y="1"/>
                  </a:moveTo>
                  <a:cubicBezTo>
                    <a:pt x="249" y="1"/>
                    <a:pt x="0" y="245"/>
                    <a:pt x="0" y="549"/>
                  </a:cubicBezTo>
                  <a:lnTo>
                    <a:pt x="0" y="1198"/>
                  </a:lnTo>
                  <a:lnTo>
                    <a:pt x="8787" y="1198"/>
                  </a:lnTo>
                  <a:lnTo>
                    <a:pt x="8787" y="549"/>
                  </a:lnTo>
                  <a:cubicBezTo>
                    <a:pt x="8787" y="245"/>
                    <a:pt x="8539" y="1"/>
                    <a:pt x="8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63"/>
            <p:cNvSpPr/>
            <p:nvPr/>
          </p:nvSpPr>
          <p:spPr>
            <a:xfrm>
              <a:off x="3190042" y="1115137"/>
              <a:ext cx="19624" cy="18332"/>
            </a:xfrm>
            <a:custGeom>
              <a:rect b="b" l="l" r="r" t="t"/>
              <a:pathLst>
                <a:path extrusionOk="0" h="312" w="334">
                  <a:moveTo>
                    <a:pt x="163" y="0"/>
                  </a:moveTo>
                  <a:cubicBezTo>
                    <a:pt x="130" y="0"/>
                    <a:pt x="97" y="10"/>
                    <a:pt x="68" y="34"/>
                  </a:cubicBezTo>
                  <a:cubicBezTo>
                    <a:pt x="19" y="74"/>
                    <a:pt x="1" y="141"/>
                    <a:pt x="19" y="200"/>
                  </a:cubicBezTo>
                  <a:cubicBezTo>
                    <a:pt x="38" y="263"/>
                    <a:pt x="97" y="311"/>
                    <a:pt x="168" y="311"/>
                  </a:cubicBezTo>
                  <a:cubicBezTo>
                    <a:pt x="245" y="311"/>
                    <a:pt x="312" y="252"/>
                    <a:pt x="320" y="174"/>
                  </a:cubicBezTo>
                  <a:cubicBezTo>
                    <a:pt x="333" y="74"/>
                    <a:pt x="250" y="0"/>
                    <a:pt x="163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63"/>
            <p:cNvSpPr/>
            <p:nvPr/>
          </p:nvSpPr>
          <p:spPr>
            <a:xfrm>
              <a:off x="3249736" y="1115137"/>
              <a:ext cx="22033" cy="18332"/>
            </a:xfrm>
            <a:custGeom>
              <a:rect b="b" l="l" r="r" t="t"/>
              <a:pathLst>
                <a:path extrusionOk="0" h="312" w="375">
                  <a:moveTo>
                    <a:pt x="211" y="0"/>
                  </a:moveTo>
                  <a:cubicBezTo>
                    <a:pt x="172" y="0"/>
                    <a:pt x="134" y="13"/>
                    <a:pt x="104" y="41"/>
                  </a:cubicBezTo>
                  <a:cubicBezTo>
                    <a:pt x="0" y="134"/>
                    <a:pt x="71" y="311"/>
                    <a:pt x="208" y="311"/>
                  </a:cubicBezTo>
                  <a:cubicBezTo>
                    <a:pt x="286" y="311"/>
                    <a:pt x="349" y="256"/>
                    <a:pt x="364" y="182"/>
                  </a:cubicBezTo>
                  <a:cubicBezTo>
                    <a:pt x="375" y="115"/>
                    <a:pt x="341" y="48"/>
                    <a:pt x="282" y="15"/>
                  </a:cubicBezTo>
                  <a:cubicBezTo>
                    <a:pt x="259" y="5"/>
                    <a:pt x="235" y="0"/>
                    <a:pt x="211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63"/>
            <p:cNvSpPr/>
            <p:nvPr/>
          </p:nvSpPr>
          <p:spPr>
            <a:xfrm>
              <a:off x="3218596" y="1115137"/>
              <a:ext cx="22209" cy="18332"/>
            </a:xfrm>
            <a:custGeom>
              <a:rect b="b" l="l" r="r" t="t"/>
              <a:pathLst>
                <a:path extrusionOk="0" h="312" w="378">
                  <a:moveTo>
                    <a:pt x="207" y="0"/>
                  </a:moveTo>
                  <a:cubicBezTo>
                    <a:pt x="174" y="0"/>
                    <a:pt x="141" y="10"/>
                    <a:pt x="112" y="34"/>
                  </a:cubicBezTo>
                  <a:cubicBezTo>
                    <a:pt x="0" y="126"/>
                    <a:pt x="67" y="311"/>
                    <a:pt x="212" y="311"/>
                  </a:cubicBezTo>
                  <a:cubicBezTo>
                    <a:pt x="289" y="311"/>
                    <a:pt x="356" y="252"/>
                    <a:pt x="364" y="174"/>
                  </a:cubicBezTo>
                  <a:cubicBezTo>
                    <a:pt x="377" y="74"/>
                    <a:pt x="294" y="0"/>
                    <a:pt x="207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63"/>
            <p:cNvSpPr/>
            <p:nvPr/>
          </p:nvSpPr>
          <p:spPr>
            <a:xfrm>
              <a:off x="3186164" y="1457203"/>
              <a:ext cx="113926" cy="18802"/>
            </a:xfrm>
            <a:custGeom>
              <a:rect b="b" l="l" r="r" t="t"/>
              <a:pathLst>
                <a:path extrusionOk="0" h="320" w="1939">
                  <a:moveTo>
                    <a:pt x="189" y="0"/>
                  </a:moveTo>
                  <a:cubicBezTo>
                    <a:pt x="82" y="0"/>
                    <a:pt x="0" y="100"/>
                    <a:pt x="37" y="212"/>
                  </a:cubicBezTo>
                  <a:cubicBezTo>
                    <a:pt x="56" y="278"/>
                    <a:pt x="119" y="319"/>
                    <a:pt x="189" y="319"/>
                  </a:cubicBezTo>
                  <a:lnTo>
                    <a:pt x="1753" y="319"/>
                  </a:lnTo>
                  <a:cubicBezTo>
                    <a:pt x="1857" y="319"/>
                    <a:pt x="1938" y="219"/>
                    <a:pt x="1905" y="108"/>
                  </a:cubicBezTo>
                  <a:cubicBezTo>
                    <a:pt x="1883" y="41"/>
                    <a:pt x="1820" y="0"/>
                    <a:pt x="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63"/>
            <p:cNvSpPr/>
            <p:nvPr/>
          </p:nvSpPr>
          <p:spPr>
            <a:xfrm>
              <a:off x="3186164" y="1500505"/>
              <a:ext cx="113926" cy="18802"/>
            </a:xfrm>
            <a:custGeom>
              <a:rect b="b" l="l" r="r" t="t"/>
              <a:pathLst>
                <a:path extrusionOk="0" h="320" w="1939">
                  <a:moveTo>
                    <a:pt x="189" y="1"/>
                  </a:moveTo>
                  <a:cubicBezTo>
                    <a:pt x="82" y="1"/>
                    <a:pt x="0" y="105"/>
                    <a:pt x="37" y="212"/>
                  </a:cubicBezTo>
                  <a:cubicBezTo>
                    <a:pt x="56" y="279"/>
                    <a:pt x="119" y="320"/>
                    <a:pt x="189" y="320"/>
                  </a:cubicBezTo>
                  <a:lnTo>
                    <a:pt x="1753" y="320"/>
                  </a:lnTo>
                  <a:cubicBezTo>
                    <a:pt x="1857" y="320"/>
                    <a:pt x="1938" y="220"/>
                    <a:pt x="1905" y="108"/>
                  </a:cubicBezTo>
                  <a:cubicBezTo>
                    <a:pt x="1883" y="45"/>
                    <a:pt x="1820" y="1"/>
                    <a:pt x="1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63"/>
            <p:cNvSpPr/>
            <p:nvPr/>
          </p:nvSpPr>
          <p:spPr>
            <a:xfrm>
              <a:off x="3271710" y="1285817"/>
              <a:ext cx="287253" cy="196065"/>
            </a:xfrm>
            <a:custGeom>
              <a:rect b="b" l="l" r="r" t="t"/>
              <a:pathLst>
                <a:path extrusionOk="0" h="3337" w="4889">
                  <a:moveTo>
                    <a:pt x="1027" y="1"/>
                  </a:moveTo>
                  <a:lnTo>
                    <a:pt x="1" y="557"/>
                  </a:lnTo>
                  <a:lnTo>
                    <a:pt x="557" y="1583"/>
                  </a:lnTo>
                  <a:lnTo>
                    <a:pt x="1027" y="1328"/>
                  </a:lnTo>
                  <a:lnTo>
                    <a:pt x="1027" y="3336"/>
                  </a:lnTo>
                  <a:lnTo>
                    <a:pt x="3862" y="3336"/>
                  </a:lnTo>
                  <a:lnTo>
                    <a:pt x="3862" y="1328"/>
                  </a:lnTo>
                  <a:lnTo>
                    <a:pt x="4333" y="1583"/>
                  </a:lnTo>
                  <a:lnTo>
                    <a:pt x="4889" y="557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63"/>
            <p:cNvSpPr/>
            <p:nvPr/>
          </p:nvSpPr>
          <p:spPr>
            <a:xfrm>
              <a:off x="3358138" y="1286288"/>
              <a:ext cx="113985" cy="57110"/>
            </a:xfrm>
            <a:custGeom>
              <a:rect b="b" l="l" r="r" t="t"/>
              <a:pathLst>
                <a:path extrusionOk="0" h="972" w="1940">
                  <a:moveTo>
                    <a:pt x="1" y="0"/>
                  </a:moveTo>
                  <a:cubicBezTo>
                    <a:pt x="1" y="538"/>
                    <a:pt x="435" y="971"/>
                    <a:pt x="968" y="971"/>
                  </a:cubicBezTo>
                  <a:cubicBezTo>
                    <a:pt x="1506" y="971"/>
                    <a:pt x="1939" y="538"/>
                    <a:pt x="1939" y="0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63"/>
            <p:cNvSpPr/>
            <p:nvPr/>
          </p:nvSpPr>
          <p:spPr>
            <a:xfrm>
              <a:off x="3405846" y="1194044"/>
              <a:ext cx="19037" cy="48825"/>
            </a:xfrm>
            <a:custGeom>
              <a:rect b="b" l="l" r="r" t="t"/>
              <a:pathLst>
                <a:path extrusionOk="0" h="831" w="324">
                  <a:moveTo>
                    <a:pt x="165" y="1"/>
                  </a:moveTo>
                  <a:cubicBezTo>
                    <a:pt x="148" y="1"/>
                    <a:pt x="130" y="4"/>
                    <a:pt x="112" y="10"/>
                  </a:cubicBezTo>
                  <a:cubicBezTo>
                    <a:pt x="45" y="28"/>
                    <a:pt x="1" y="91"/>
                    <a:pt x="1" y="162"/>
                  </a:cubicBezTo>
                  <a:lnTo>
                    <a:pt x="1" y="670"/>
                  </a:lnTo>
                  <a:cubicBezTo>
                    <a:pt x="1" y="740"/>
                    <a:pt x="45" y="803"/>
                    <a:pt x="112" y="822"/>
                  </a:cubicBezTo>
                  <a:cubicBezTo>
                    <a:pt x="130" y="828"/>
                    <a:pt x="148" y="831"/>
                    <a:pt x="165" y="831"/>
                  </a:cubicBezTo>
                  <a:cubicBezTo>
                    <a:pt x="251" y="831"/>
                    <a:pt x="323" y="759"/>
                    <a:pt x="323" y="670"/>
                  </a:cubicBezTo>
                  <a:lnTo>
                    <a:pt x="323" y="162"/>
                  </a:lnTo>
                  <a:cubicBezTo>
                    <a:pt x="323" y="72"/>
                    <a:pt x="251" y="1"/>
                    <a:pt x="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63"/>
            <p:cNvSpPr/>
            <p:nvPr/>
          </p:nvSpPr>
          <p:spPr>
            <a:xfrm>
              <a:off x="3499677" y="1206911"/>
              <a:ext cx="33197" cy="47650"/>
            </a:xfrm>
            <a:custGeom>
              <a:rect b="b" l="l" r="r" t="t"/>
              <a:pathLst>
                <a:path extrusionOk="0" h="811" w="565">
                  <a:moveTo>
                    <a:pt x="386" y="1"/>
                  </a:moveTo>
                  <a:cubicBezTo>
                    <a:pt x="325" y="1"/>
                    <a:pt x="267" y="36"/>
                    <a:pt x="242" y="95"/>
                  </a:cubicBezTo>
                  <a:lnTo>
                    <a:pt x="34" y="595"/>
                  </a:lnTo>
                  <a:cubicBezTo>
                    <a:pt x="1" y="673"/>
                    <a:pt x="38" y="766"/>
                    <a:pt x="120" y="799"/>
                  </a:cubicBezTo>
                  <a:cubicBezTo>
                    <a:pt x="138" y="806"/>
                    <a:pt x="160" y="810"/>
                    <a:pt x="179" y="810"/>
                  </a:cubicBezTo>
                  <a:cubicBezTo>
                    <a:pt x="238" y="810"/>
                    <a:pt x="297" y="773"/>
                    <a:pt x="323" y="714"/>
                  </a:cubicBezTo>
                  <a:lnTo>
                    <a:pt x="531" y="213"/>
                  </a:lnTo>
                  <a:cubicBezTo>
                    <a:pt x="564" y="136"/>
                    <a:pt x="527" y="43"/>
                    <a:pt x="446" y="13"/>
                  </a:cubicBezTo>
                  <a:cubicBezTo>
                    <a:pt x="426" y="5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63"/>
            <p:cNvSpPr/>
            <p:nvPr/>
          </p:nvSpPr>
          <p:spPr>
            <a:xfrm>
              <a:off x="3580052" y="1249507"/>
              <a:ext cx="50588" cy="48767"/>
            </a:xfrm>
            <a:custGeom>
              <a:rect b="b" l="l" r="r" t="t"/>
              <a:pathLst>
                <a:path extrusionOk="0" h="830" w="861">
                  <a:moveTo>
                    <a:pt x="690" y="1"/>
                  </a:moveTo>
                  <a:cubicBezTo>
                    <a:pt x="650" y="1"/>
                    <a:pt x="610" y="17"/>
                    <a:pt x="579" y="48"/>
                  </a:cubicBezTo>
                  <a:lnTo>
                    <a:pt x="60" y="567"/>
                  </a:lnTo>
                  <a:cubicBezTo>
                    <a:pt x="0" y="626"/>
                    <a:pt x="0" y="726"/>
                    <a:pt x="60" y="786"/>
                  </a:cubicBezTo>
                  <a:cubicBezTo>
                    <a:pt x="93" y="815"/>
                    <a:pt x="130" y="830"/>
                    <a:pt x="171" y="830"/>
                  </a:cubicBezTo>
                  <a:cubicBezTo>
                    <a:pt x="212" y="830"/>
                    <a:pt x="252" y="815"/>
                    <a:pt x="282" y="786"/>
                  </a:cubicBezTo>
                  <a:lnTo>
                    <a:pt x="801" y="267"/>
                  </a:lnTo>
                  <a:cubicBezTo>
                    <a:pt x="860" y="207"/>
                    <a:pt x="860" y="107"/>
                    <a:pt x="801" y="48"/>
                  </a:cubicBezTo>
                  <a:cubicBezTo>
                    <a:pt x="769" y="17"/>
                    <a:pt x="730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63"/>
            <p:cNvSpPr/>
            <p:nvPr/>
          </p:nvSpPr>
          <p:spPr>
            <a:xfrm>
              <a:off x="3297386" y="1206911"/>
              <a:ext cx="32962" cy="47650"/>
            </a:xfrm>
            <a:custGeom>
              <a:rect b="b" l="l" r="r" t="t"/>
              <a:pathLst>
                <a:path extrusionOk="0" h="811" w="561">
                  <a:moveTo>
                    <a:pt x="180" y="1"/>
                  </a:moveTo>
                  <a:cubicBezTo>
                    <a:pt x="159" y="1"/>
                    <a:pt x="139" y="5"/>
                    <a:pt x="120" y="13"/>
                  </a:cubicBezTo>
                  <a:cubicBezTo>
                    <a:pt x="38" y="43"/>
                    <a:pt x="1" y="136"/>
                    <a:pt x="34" y="213"/>
                  </a:cubicBezTo>
                  <a:lnTo>
                    <a:pt x="242" y="714"/>
                  </a:lnTo>
                  <a:cubicBezTo>
                    <a:pt x="268" y="773"/>
                    <a:pt x="323" y="810"/>
                    <a:pt x="386" y="810"/>
                  </a:cubicBezTo>
                  <a:cubicBezTo>
                    <a:pt x="405" y="810"/>
                    <a:pt x="427" y="806"/>
                    <a:pt x="446" y="799"/>
                  </a:cubicBezTo>
                  <a:cubicBezTo>
                    <a:pt x="524" y="766"/>
                    <a:pt x="561" y="673"/>
                    <a:pt x="531" y="595"/>
                  </a:cubicBezTo>
                  <a:lnTo>
                    <a:pt x="323" y="95"/>
                  </a:lnTo>
                  <a:cubicBezTo>
                    <a:pt x="298" y="36"/>
                    <a:pt x="240" y="1"/>
                    <a:pt x="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63"/>
            <p:cNvSpPr/>
            <p:nvPr/>
          </p:nvSpPr>
          <p:spPr>
            <a:xfrm>
              <a:off x="3199443" y="1249507"/>
              <a:ext cx="50764" cy="48767"/>
            </a:xfrm>
            <a:custGeom>
              <a:rect b="b" l="l" r="r" t="t"/>
              <a:pathLst>
                <a:path extrusionOk="0" h="830" w="864">
                  <a:moveTo>
                    <a:pt x="173" y="1"/>
                  </a:moveTo>
                  <a:cubicBezTo>
                    <a:pt x="133" y="1"/>
                    <a:pt x="93" y="17"/>
                    <a:pt x="63" y="48"/>
                  </a:cubicBezTo>
                  <a:cubicBezTo>
                    <a:pt x="0" y="107"/>
                    <a:pt x="0" y="207"/>
                    <a:pt x="63" y="267"/>
                  </a:cubicBezTo>
                  <a:lnTo>
                    <a:pt x="582" y="786"/>
                  </a:lnTo>
                  <a:cubicBezTo>
                    <a:pt x="612" y="815"/>
                    <a:pt x="653" y="830"/>
                    <a:pt x="693" y="830"/>
                  </a:cubicBezTo>
                  <a:cubicBezTo>
                    <a:pt x="730" y="830"/>
                    <a:pt x="771" y="815"/>
                    <a:pt x="801" y="786"/>
                  </a:cubicBezTo>
                  <a:cubicBezTo>
                    <a:pt x="864" y="726"/>
                    <a:pt x="864" y="626"/>
                    <a:pt x="801" y="567"/>
                  </a:cubicBezTo>
                  <a:lnTo>
                    <a:pt x="282" y="48"/>
                  </a:lnTo>
                  <a:cubicBezTo>
                    <a:pt x="252" y="17"/>
                    <a:pt x="21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63"/>
            <p:cNvSpPr/>
            <p:nvPr/>
          </p:nvSpPr>
          <p:spPr>
            <a:xfrm>
              <a:off x="3527350" y="983469"/>
              <a:ext cx="235901" cy="214044"/>
            </a:xfrm>
            <a:custGeom>
              <a:rect b="b" l="l" r="r" t="t"/>
              <a:pathLst>
                <a:path extrusionOk="0" h="3643" w="4015">
                  <a:moveTo>
                    <a:pt x="2007" y="1"/>
                  </a:moveTo>
                  <a:cubicBezTo>
                    <a:pt x="1869" y="1"/>
                    <a:pt x="1731" y="73"/>
                    <a:pt x="1661" y="218"/>
                  </a:cubicBezTo>
                  <a:lnTo>
                    <a:pt x="1376" y="796"/>
                  </a:lnTo>
                  <a:cubicBezTo>
                    <a:pt x="1320" y="907"/>
                    <a:pt x="1209" y="989"/>
                    <a:pt x="1083" y="1007"/>
                  </a:cubicBezTo>
                  <a:lnTo>
                    <a:pt x="445" y="1100"/>
                  </a:lnTo>
                  <a:cubicBezTo>
                    <a:pt x="127" y="1144"/>
                    <a:pt x="1" y="1537"/>
                    <a:pt x="230" y="1759"/>
                  </a:cubicBezTo>
                  <a:lnTo>
                    <a:pt x="690" y="2212"/>
                  </a:lnTo>
                  <a:cubicBezTo>
                    <a:pt x="783" y="2300"/>
                    <a:pt x="823" y="2426"/>
                    <a:pt x="805" y="2552"/>
                  </a:cubicBezTo>
                  <a:lnTo>
                    <a:pt x="694" y="3186"/>
                  </a:lnTo>
                  <a:cubicBezTo>
                    <a:pt x="653" y="3439"/>
                    <a:pt x="851" y="3642"/>
                    <a:pt x="1077" y="3642"/>
                  </a:cubicBezTo>
                  <a:cubicBezTo>
                    <a:pt x="1136" y="3642"/>
                    <a:pt x="1198" y="3628"/>
                    <a:pt x="1257" y="3598"/>
                  </a:cubicBezTo>
                  <a:lnTo>
                    <a:pt x="1828" y="3297"/>
                  </a:lnTo>
                  <a:cubicBezTo>
                    <a:pt x="1883" y="3268"/>
                    <a:pt x="1945" y="3253"/>
                    <a:pt x="2007" y="3253"/>
                  </a:cubicBezTo>
                  <a:cubicBezTo>
                    <a:pt x="2070" y="3253"/>
                    <a:pt x="2132" y="3268"/>
                    <a:pt x="2187" y="3297"/>
                  </a:cubicBezTo>
                  <a:lnTo>
                    <a:pt x="2758" y="3598"/>
                  </a:lnTo>
                  <a:cubicBezTo>
                    <a:pt x="2817" y="3628"/>
                    <a:pt x="2878" y="3642"/>
                    <a:pt x="2938" y="3642"/>
                  </a:cubicBezTo>
                  <a:cubicBezTo>
                    <a:pt x="3164" y="3642"/>
                    <a:pt x="3362" y="3439"/>
                    <a:pt x="3321" y="3186"/>
                  </a:cubicBezTo>
                  <a:lnTo>
                    <a:pt x="3210" y="2552"/>
                  </a:lnTo>
                  <a:cubicBezTo>
                    <a:pt x="3192" y="2426"/>
                    <a:pt x="3232" y="2300"/>
                    <a:pt x="3325" y="2212"/>
                  </a:cubicBezTo>
                  <a:lnTo>
                    <a:pt x="3785" y="1759"/>
                  </a:lnTo>
                  <a:cubicBezTo>
                    <a:pt x="4014" y="1537"/>
                    <a:pt x="3888" y="1144"/>
                    <a:pt x="3570" y="1100"/>
                  </a:cubicBezTo>
                  <a:lnTo>
                    <a:pt x="2932" y="1007"/>
                  </a:lnTo>
                  <a:cubicBezTo>
                    <a:pt x="2806" y="989"/>
                    <a:pt x="2695" y="907"/>
                    <a:pt x="2639" y="796"/>
                  </a:cubicBezTo>
                  <a:lnTo>
                    <a:pt x="2354" y="218"/>
                  </a:lnTo>
                  <a:cubicBezTo>
                    <a:pt x="2284" y="73"/>
                    <a:pt x="2145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3" name="Google Shape;3293;p63"/>
          <p:cNvGrpSpPr/>
          <p:nvPr/>
        </p:nvGrpSpPr>
        <p:grpSpPr>
          <a:xfrm>
            <a:off x="3269132" y="1838012"/>
            <a:ext cx="599531" cy="593425"/>
            <a:chOff x="4003272" y="1259809"/>
            <a:chExt cx="599531" cy="593425"/>
          </a:xfrm>
        </p:grpSpPr>
        <p:sp>
          <p:nvSpPr>
            <p:cNvPr id="3294" name="Google Shape;3294;p63"/>
            <p:cNvSpPr/>
            <p:nvPr/>
          </p:nvSpPr>
          <p:spPr>
            <a:xfrm>
              <a:off x="4352155" y="1456870"/>
              <a:ext cx="250649" cy="235666"/>
            </a:xfrm>
            <a:custGeom>
              <a:rect b="b" l="l" r="r" t="t"/>
              <a:pathLst>
                <a:path extrusionOk="0" h="4011" w="4266">
                  <a:moveTo>
                    <a:pt x="371" y="0"/>
                  </a:moveTo>
                  <a:lnTo>
                    <a:pt x="0" y="4010"/>
                  </a:lnTo>
                  <a:lnTo>
                    <a:pt x="3573" y="4010"/>
                  </a:lnTo>
                  <a:cubicBezTo>
                    <a:pt x="3955" y="4010"/>
                    <a:pt x="4266" y="3702"/>
                    <a:pt x="4266" y="3321"/>
                  </a:cubicBezTo>
                  <a:lnTo>
                    <a:pt x="4266" y="689"/>
                  </a:lnTo>
                  <a:cubicBezTo>
                    <a:pt x="4266" y="308"/>
                    <a:pt x="3955" y="0"/>
                    <a:pt x="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63"/>
            <p:cNvSpPr/>
            <p:nvPr/>
          </p:nvSpPr>
          <p:spPr>
            <a:xfrm>
              <a:off x="4358442" y="1509514"/>
              <a:ext cx="244362" cy="49295"/>
            </a:xfrm>
            <a:custGeom>
              <a:rect b="b" l="l" r="r" t="t"/>
              <a:pathLst>
                <a:path extrusionOk="0" h="839" w="4159">
                  <a:moveTo>
                    <a:pt x="267" y="1"/>
                  </a:moveTo>
                  <a:lnTo>
                    <a:pt x="1" y="839"/>
                  </a:lnTo>
                  <a:lnTo>
                    <a:pt x="4159" y="839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63"/>
            <p:cNvSpPr/>
            <p:nvPr/>
          </p:nvSpPr>
          <p:spPr>
            <a:xfrm>
              <a:off x="4003272" y="1259809"/>
              <a:ext cx="370685" cy="593425"/>
            </a:xfrm>
            <a:custGeom>
              <a:rect b="b" l="l" r="r" t="t"/>
              <a:pathLst>
                <a:path extrusionOk="0" h="10100" w="6309">
                  <a:moveTo>
                    <a:pt x="742" y="0"/>
                  </a:moveTo>
                  <a:cubicBezTo>
                    <a:pt x="331" y="0"/>
                    <a:pt x="1" y="330"/>
                    <a:pt x="1" y="738"/>
                  </a:cubicBezTo>
                  <a:lnTo>
                    <a:pt x="1" y="9362"/>
                  </a:lnTo>
                  <a:cubicBezTo>
                    <a:pt x="1" y="9769"/>
                    <a:pt x="331" y="10099"/>
                    <a:pt x="742" y="10099"/>
                  </a:cubicBezTo>
                  <a:lnTo>
                    <a:pt x="5571" y="10099"/>
                  </a:lnTo>
                  <a:cubicBezTo>
                    <a:pt x="5979" y="10099"/>
                    <a:pt x="6309" y="9769"/>
                    <a:pt x="6309" y="9362"/>
                  </a:cubicBezTo>
                  <a:lnTo>
                    <a:pt x="6309" y="738"/>
                  </a:lnTo>
                  <a:cubicBezTo>
                    <a:pt x="6309" y="330"/>
                    <a:pt x="5979" y="0"/>
                    <a:pt x="5571" y="0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63"/>
            <p:cNvSpPr/>
            <p:nvPr/>
          </p:nvSpPr>
          <p:spPr>
            <a:xfrm>
              <a:off x="4144635" y="1290244"/>
              <a:ext cx="88250" cy="18802"/>
            </a:xfrm>
            <a:custGeom>
              <a:rect b="b" l="l" r="r" t="t"/>
              <a:pathLst>
                <a:path extrusionOk="0" h="320" w="1502">
                  <a:moveTo>
                    <a:pt x="186" y="1"/>
                  </a:moveTo>
                  <a:cubicBezTo>
                    <a:pt x="82" y="1"/>
                    <a:pt x="0" y="101"/>
                    <a:pt x="34" y="212"/>
                  </a:cubicBezTo>
                  <a:cubicBezTo>
                    <a:pt x="56" y="275"/>
                    <a:pt x="119" y="320"/>
                    <a:pt x="186" y="320"/>
                  </a:cubicBezTo>
                  <a:lnTo>
                    <a:pt x="1316" y="320"/>
                  </a:lnTo>
                  <a:cubicBezTo>
                    <a:pt x="1420" y="320"/>
                    <a:pt x="1501" y="220"/>
                    <a:pt x="1468" y="108"/>
                  </a:cubicBezTo>
                  <a:cubicBezTo>
                    <a:pt x="1446" y="42"/>
                    <a:pt x="1383" y="1"/>
                    <a:pt x="1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63"/>
            <p:cNvSpPr/>
            <p:nvPr/>
          </p:nvSpPr>
          <p:spPr>
            <a:xfrm>
              <a:off x="4161615" y="1787597"/>
              <a:ext cx="54055" cy="54055"/>
            </a:xfrm>
            <a:custGeom>
              <a:rect b="b" l="l" r="r" t="t"/>
              <a:pathLst>
                <a:path extrusionOk="0" h="920" w="920">
                  <a:moveTo>
                    <a:pt x="460" y="1"/>
                  </a:moveTo>
                  <a:cubicBezTo>
                    <a:pt x="208" y="1"/>
                    <a:pt x="0" y="204"/>
                    <a:pt x="0" y="460"/>
                  </a:cubicBezTo>
                  <a:cubicBezTo>
                    <a:pt x="0" y="712"/>
                    <a:pt x="208" y="920"/>
                    <a:pt x="460" y="920"/>
                  </a:cubicBezTo>
                  <a:cubicBezTo>
                    <a:pt x="716" y="920"/>
                    <a:pt x="919" y="712"/>
                    <a:pt x="919" y="460"/>
                  </a:cubicBezTo>
                  <a:cubicBezTo>
                    <a:pt x="919" y="204"/>
                    <a:pt x="716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63"/>
            <p:cNvSpPr/>
            <p:nvPr/>
          </p:nvSpPr>
          <p:spPr>
            <a:xfrm>
              <a:off x="4039641" y="1336013"/>
              <a:ext cx="297947" cy="441015"/>
            </a:xfrm>
            <a:custGeom>
              <a:rect b="b" l="l" r="r" t="t"/>
              <a:pathLst>
                <a:path extrusionOk="0" h="7506" w="5071">
                  <a:moveTo>
                    <a:pt x="375" y="0"/>
                  </a:moveTo>
                  <a:cubicBezTo>
                    <a:pt x="168" y="0"/>
                    <a:pt x="1" y="167"/>
                    <a:pt x="1" y="371"/>
                  </a:cubicBezTo>
                  <a:lnTo>
                    <a:pt x="1" y="7134"/>
                  </a:lnTo>
                  <a:cubicBezTo>
                    <a:pt x="1" y="7338"/>
                    <a:pt x="168" y="7505"/>
                    <a:pt x="375" y="7505"/>
                  </a:cubicBezTo>
                  <a:lnTo>
                    <a:pt x="4700" y="7505"/>
                  </a:lnTo>
                  <a:cubicBezTo>
                    <a:pt x="4904" y="7505"/>
                    <a:pt x="5071" y="7338"/>
                    <a:pt x="5071" y="7134"/>
                  </a:cubicBezTo>
                  <a:lnTo>
                    <a:pt x="5071" y="371"/>
                  </a:lnTo>
                  <a:cubicBezTo>
                    <a:pt x="5071" y="167"/>
                    <a:pt x="4904" y="0"/>
                    <a:pt x="4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63"/>
            <p:cNvSpPr/>
            <p:nvPr/>
          </p:nvSpPr>
          <p:spPr>
            <a:xfrm>
              <a:off x="4101744" y="1406342"/>
              <a:ext cx="235843" cy="336666"/>
            </a:xfrm>
            <a:custGeom>
              <a:rect b="b" l="l" r="r" t="t"/>
              <a:pathLst>
                <a:path extrusionOk="0" h="5730" w="4014">
                  <a:moveTo>
                    <a:pt x="990" y="0"/>
                  </a:moveTo>
                  <a:cubicBezTo>
                    <a:pt x="445" y="0"/>
                    <a:pt x="0" y="441"/>
                    <a:pt x="0" y="990"/>
                  </a:cubicBezTo>
                  <a:lnTo>
                    <a:pt x="0" y="4740"/>
                  </a:lnTo>
                  <a:cubicBezTo>
                    <a:pt x="0" y="5289"/>
                    <a:pt x="445" y="5730"/>
                    <a:pt x="990" y="5730"/>
                  </a:cubicBezTo>
                  <a:lnTo>
                    <a:pt x="4014" y="5730"/>
                  </a:lnTo>
                  <a:lnTo>
                    <a:pt x="40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63"/>
            <p:cNvSpPr/>
            <p:nvPr/>
          </p:nvSpPr>
          <p:spPr>
            <a:xfrm>
              <a:off x="4101744" y="1481430"/>
              <a:ext cx="235843" cy="70388"/>
            </a:xfrm>
            <a:custGeom>
              <a:rect b="b" l="l" r="r" t="t"/>
              <a:pathLst>
                <a:path extrusionOk="0" h="1198" w="4014">
                  <a:moveTo>
                    <a:pt x="0" y="1"/>
                  </a:moveTo>
                  <a:lnTo>
                    <a:pt x="0" y="1198"/>
                  </a:lnTo>
                  <a:lnTo>
                    <a:pt x="4014" y="1198"/>
                  </a:lnTo>
                  <a:lnTo>
                    <a:pt x="4014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63"/>
            <p:cNvSpPr/>
            <p:nvPr/>
          </p:nvSpPr>
          <p:spPr>
            <a:xfrm>
              <a:off x="4388700" y="1592945"/>
              <a:ext cx="78908" cy="18802"/>
            </a:xfrm>
            <a:custGeom>
              <a:rect b="b" l="l" r="r" t="t"/>
              <a:pathLst>
                <a:path extrusionOk="0" h="320" w="1343">
                  <a:moveTo>
                    <a:pt x="186" y="0"/>
                  </a:moveTo>
                  <a:cubicBezTo>
                    <a:pt x="79" y="0"/>
                    <a:pt x="1" y="100"/>
                    <a:pt x="34" y="208"/>
                  </a:cubicBezTo>
                  <a:cubicBezTo>
                    <a:pt x="53" y="275"/>
                    <a:pt x="116" y="319"/>
                    <a:pt x="186" y="319"/>
                  </a:cubicBezTo>
                  <a:lnTo>
                    <a:pt x="1157" y="319"/>
                  </a:lnTo>
                  <a:cubicBezTo>
                    <a:pt x="1261" y="319"/>
                    <a:pt x="1342" y="215"/>
                    <a:pt x="1309" y="108"/>
                  </a:cubicBezTo>
                  <a:cubicBezTo>
                    <a:pt x="1290" y="41"/>
                    <a:pt x="1224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63"/>
            <p:cNvSpPr/>
            <p:nvPr/>
          </p:nvSpPr>
          <p:spPr>
            <a:xfrm>
              <a:off x="4475362" y="1592945"/>
              <a:ext cx="79143" cy="18802"/>
            </a:xfrm>
            <a:custGeom>
              <a:rect b="b" l="l" r="r" t="t"/>
              <a:pathLst>
                <a:path extrusionOk="0" h="320" w="1347">
                  <a:moveTo>
                    <a:pt x="186" y="0"/>
                  </a:moveTo>
                  <a:cubicBezTo>
                    <a:pt x="82" y="0"/>
                    <a:pt x="1" y="100"/>
                    <a:pt x="34" y="208"/>
                  </a:cubicBezTo>
                  <a:cubicBezTo>
                    <a:pt x="56" y="275"/>
                    <a:pt x="119" y="319"/>
                    <a:pt x="186" y="319"/>
                  </a:cubicBezTo>
                  <a:lnTo>
                    <a:pt x="1157" y="319"/>
                  </a:lnTo>
                  <a:cubicBezTo>
                    <a:pt x="1265" y="319"/>
                    <a:pt x="1346" y="215"/>
                    <a:pt x="1309" y="108"/>
                  </a:cubicBezTo>
                  <a:cubicBezTo>
                    <a:pt x="1290" y="41"/>
                    <a:pt x="1227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63"/>
            <p:cNvSpPr/>
            <p:nvPr/>
          </p:nvSpPr>
          <p:spPr>
            <a:xfrm>
              <a:off x="4297455" y="1602287"/>
              <a:ext cx="40130" cy="24677"/>
            </a:xfrm>
            <a:custGeom>
              <a:rect b="b" l="l" r="r" t="t"/>
              <a:pathLst>
                <a:path extrusionOk="0" h="420" w="683">
                  <a:moveTo>
                    <a:pt x="231" y="1"/>
                  </a:moveTo>
                  <a:cubicBezTo>
                    <a:pt x="101" y="1"/>
                    <a:pt x="1" y="112"/>
                    <a:pt x="23" y="245"/>
                  </a:cubicBezTo>
                  <a:cubicBezTo>
                    <a:pt x="38" y="345"/>
                    <a:pt x="131" y="420"/>
                    <a:pt x="234" y="420"/>
                  </a:cubicBezTo>
                  <a:lnTo>
                    <a:pt x="683" y="420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63"/>
            <p:cNvSpPr/>
            <p:nvPr/>
          </p:nvSpPr>
          <p:spPr>
            <a:xfrm>
              <a:off x="4173366" y="1602287"/>
              <a:ext cx="107815" cy="24677"/>
            </a:xfrm>
            <a:custGeom>
              <a:rect b="b" l="l" r="r" t="t"/>
              <a:pathLst>
                <a:path extrusionOk="0" h="420" w="1835">
                  <a:moveTo>
                    <a:pt x="234" y="1"/>
                  </a:moveTo>
                  <a:cubicBezTo>
                    <a:pt x="104" y="1"/>
                    <a:pt x="0" y="123"/>
                    <a:pt x="30" y="260"/>
                  </a:cubicBezTo>
                  <a:cubicBezTo>
                    <a:pt x="52" y="353"/>
                    <a:pt x="141" y="420"/>
                    <a:pt x="238" y="420"/>
                  </a:cubicBezTo>
                  <a:lnTo>
                    <a:pt x="1601" y="420"/>
                  </a:lnTo>
                  <a:cubicBezTo>
                    <a:pt x="1731" y="420"/>
                    <a:pt x="1835" y="297"/>
                    <a:pt x="1805" y="160"/>
                  </a:cubicBezTo>
                  <a:cubicBezTo>
                    <a:pt x="1783" y="64"/>
                    <a:pt x="1694" y="1"/>
                    <a:pt x="1598" y="1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63"/>
            <p:cNvSpPr/>
            <p:nvPr/>
          </p:nvSpPr>
          <p:spPr>
            <a:xfrm>
              <a:off x="4408735" y="1290714"/>
              <a:ext cx="162281" cy="129379"/>
            </a:xfrm>
            <a:custGeom>
              <a:rect b="b" l="l" r="r" t="t"/>
              <a:pathLst>
                <a:path extrusionOk="0" h="2202" w="2762">
                  <a:moveTo>
                    <a:pt x="1105" y="0"/>
                  </a:moveTo>
                  <a:lnTo>
                    <a:pt x="1" y="1101"/>
                  </a:lnTo>
                  <a:lnTo>
                    <a:pt x="1105" y="2202"/>
                  </a:lnTo>
                  <a:lnTo>
                    <a:pt x="1105" y="1627"/>
                  </a:lnTo>
                  <a:lnTo>
                    <a:pt x="2762" y="1627"/>
                  </a:lnTo>
                  <a:lnTo>
                    <a:pt x="2762" y="571"/>
                  </a:lnTo>
                  <a:lnTo>
                    <a:pt x="1105" y="571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10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6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3312" name="Google Shape;3312;p64"/>
          <p:cNvGrpSpPr/>
          <p:nvPr/>
        </p:nvGrpSpPr>
        <p:grpSpPr>
          <a:xfrm>
            <a:off x="2555460" y="1283170"/>
            <a:ext cx="4033080" cy="3447229"/>
            <a:chOff x="2555460" y="1283170"/>
            <a:chExt cx="4033080" cy="3447229"/>
          </a:xfrm>
        </p:grpSpPr>
        <p:sp>
          <p:nvSpPr>
            <p:cNvPr id="3313" name="Google Shape;3313;p64"/>
            <p:cNvSpPr/>
            <p:nvPr/>
          </p:nvSpPr>
          <p:spPr>
            <a:xfrm>
              <a:off x="2555460" y="1283170"/>
              <a:ext cx="4033080" cy="3447229"/>
            </a:xfrm>
            <a:custGeom>
              <a:rect b="b" l="l" r="r" t="t"/>
              <a:pathLst>
                <a:path extrusionOk="0" h="52310" w="61200">
                  <a:moveTo>
                    <a:pt x="41230" y="1"/>
                  </a:moveTo>
                  <a:cubicBezTo>
                    <a:pt x="34961" y="1"/>
                    <a:pt x="29747" y="8304"/>
                    <a:pt x="23044" y="10179"/>
                  </a:cubicBezTo>
                  <a:cubicBezTo>
                    <a:pt x="19137" y="11276"/>
                    <a:pt x="15006" y="10723"/>
                    <a:pt x="10947" y="11945"/>
                  </a:cubicBezTo>
                  <a:cubicBezTo>
                    <a:pt x="9761" y="12302"/>
                    <a:pt x="8583" y="12820"/>
                    <a:pt x="7414" y="13560"/>
                  </a:cubicBezTo>
                  <a:cubicBezTo>
                    <a:pt x="2695" y="16575"/>
                    <a:pt x="1" y="23364"/>
                    <a:pt x="411" y="28396"/>
                  </a:cubicBezTo>
                  <a:cubicBezTo>
                    <a:pt x="1098" y="36826"/>
                    <a:pt x="5755" y="42705"/>
                    <a:pt x="11661" y="46612"/>
                  </a:cubicBezTo>
                  <a:cubicBezTo>
                    <a:pt x="17458" y="50453"/>
                    <a:pt x="24372" y="52309"/>
                    <a:pt x="31499" y="52309"/>
                  </a:cubicBezTo>
                  <a:cubicBezTo>
                    <a:pt x="33080" y="52309"/>
                    <a:pt x="34672" y="52218"/>
                    <a:pt x="36265" y="52036"/>
                  </a:cubicBezTo>
                  <a:cubicBezTo>
                    <a:pt x="42608" y="51314"/>
                    <a:pt x="50289" y="50172"/>
                    <a:pt x="55133" y="43508"/>
                  </a:cubicBezTo>
                  <a:cubicBezTo>
                    <a:pt x="61199" y="35149"/>
                    <a:pt x="60334" y="22990"/>
                    <a:pt x="57729" y="15425"/>
                  </a:cubicBezTo>
                  <a:cubicBezTo>
                    <a:pt x="55062" y="7681"/>
                    <a:pt x="49468" y="402"/>
                    <a:pt x="41573" y="9"/>
                  </a:cubicBezTo>
                  <a:cubicBezTo>
                    <a:pt x="41458" y="3"/>
                    <a:pt x="41344" y="1"/>
                    <a:pt x="41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64"/>
            <p:cNvSpPr/>
            <p:nvPr/>
          </p:nvSpPr>
          <p:spPr>
            <a:xfrm>
              <a:off x="3450843" y="1341359"/>
              <a:ext cx="1094138" cy="575043"/>
            </a:xfrm>
            <a:custGeom>
              <a:rect b="b" l="l" r="r" t="t"/>
              <a:pathLst>
                <a:path extrusionOk="0" h="8726" w="16603">
                  <a:moveTo>
                    <a:pt x="12159" y="0"/>
                  </a:moveTo>
                  <a:cubicBezTo>
                    <a:pt x="10789" y="0"/>
                    <a:pt x="9463" y="494"/>
                    <a:pt x="8137" y="785"/>
                  </a:cubicBezTo>
                  <a:cubicBezTo>
                    <a:pt x="8065" y="803"/>
                    <a:pt x="7985" y="821"/>
                    <a:pt x="7914" y="830"/>
                  </a:cubicBezTo>
                  <a:cubicBezTo>
                    <a:pt x="7191" y="794"/>
                    <a:pt x="6468" y="732"/>
                    <a:pt x="5737" y="696"/>
                  </a:cubicBezTo>
                  <a:cubicBezTo>
                    <a:pt x="5589" y="689"/>
                    <a:pt x="5437" y="685"/>
                    <a:pt x="5280" y="685"/>
                  </a:cubicBezTo>
                  <a:cubicBezTo>
                    <a:pt x="3134" y="685"/>
                    <a:pt x="250" y="1409"/>
                    <a:pt x="126" y="3961"/>
                  </a:cubicBezTo>
                  <a:cubicBezTo>
                    <a:pt x="1" y="6388"/>
                    <a:pt x="2623" y="8083"/>
                    <a:pt x="4720" y="8538"/>
                  </a:cubicBezTo>
                  <a:cubicBezTo>
                    <a:pt x="5310" y="8665"/>
                    <a:pt x="5901" y="8725"/>
                    <a:pt x="6489" y="8725"/>
                  </a:cubicBezTo>
                  <a:cubicBezTo>
                    <a:pt x="8331" y="8725"/>
                    <a:pt x="10138" y="8137"/>
                    <a:pt x="11741" y="7191"/>
                  </a:cubicBezTo>
                  <a:cubicBezTo>
                    <a:pt x="13489" y="6156"/>
                    <a:pt x="16603" y="4024"/>
                    <a:pt x="15425" y="1579"/>
                  </a:cubicBezTo>
                  <a:cubicBezTo>
                    <a:pt x="14854" y="411"/>
                    <a:pt x="13409" y="9"/>
                    <a:pt x="12196" y="0"/>
                  </a:cubicBezTo>
                  <a:cubicBezTo>
                    <a:pt x="12184" y="0"/>
                    <a:pt x="12171" y="0"/>
                    <a:pt x="12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64"/>
            <p:cNvSpPr/>
            <p:nvPr/>
          </p:nvSpPr>
          <p:spPr>
            <a:xfrm>
              <a:off x="2907564" y="1587693"/>
              <a:ext cx="496886" cy="421760"/>
            </a:xfrm>
            <a:custGeom>
              <a:rect b="b" l="l" r="r" t="t"/>
              <a:pathLst>
                <a:path extrusionOk="0" h="6400" w="7540">
                  <a:moveTo>
                    <a:pt x="3871" y="1"/>
                  </a:moveTo>
                  <a:cubicBezTo>
                    <a:pt x="1949" y="1"/>
                    <a:pt x="0" y="1416"/>
                    <a:pt x="216" y="3640"/>
                  </a:cubicBezTo>
                  <a:cubicBezTo>
                    <a:pt x="363" y="5158"/>
                    <a:pt x="1683" y="6364"/>
                    <a:pt x="3175" y="6364"/>
                  </a:cubicBezTo>
                  <a:cubicBezTo>
                    <a:pt x="3217" y="6364"/>
                    <a:pt x="3260" y="6363"/>
                    <a:pt x="3302" y="6361"/>
                  </a:cubicBezTo>
                  <a:cubicBezTo>
                    <a:pt x="3477" y="6387"/>
                    <a:pt x="3654" y="6400"/>
                    <a:pt x="3830" y="6400"/>
                  </a:cubicBezTo>
                  <a:cubicBezTo>
                    <a:pt x="4690" y="6400"/>
                    <a:pt x="5547" y="6094"/>
                    <a:pt x="6184" y="5487"/>
                  </a:cubicBezTo>
                  <a:cubicBezTo>
                    <a:pt x="7237" y="4487"/>
                    <a:pt x="7540" y="2766"/>
                    <a:pt x="6737" y="1508"/>
                  </a:cubicBezTo>
                  <a:cubicBezTo>
                    <a:pt x="6065" y="465"/>
                    <a:pt x="4972" y="1"/>
                    <a:pt x="3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64"/>
            <p:cNvSpPr/>
            <p:nvPr/>
          </p:nvSpPr>
          <p:spPr>
            <a:xfrm>
              <a:off x="4971156" y="3070905"/>
              <a:ext cx="163498" cy="142937"/>
            </a:xfrm>
            <a:custGeom>
              <a:rect b="b" l="l" r="r" t="t"/>
              <a:pathLst>
                <a:path extrusionOk="0" h="2169" w="2481">
                  <a:moveTo>
                    <a:pt x="830" y="1"/>
                  </a:moveTo>
                  <a:lnTo>
                    <a:pt x="1" y="964"/>
                  </a:lnTo>
                  <a:cubicBezTo>
                    <a:pt x="134" y="1045"/>
                    <a:pt x="1749" y="2169"/>
                    <a:pt x="1749" y="2169"/>
                  </a:cubicBezTo>
                  <a:lnTo>
                    <a:pt x="2481" y="1045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D87C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64"/>
            <p:cNvSpPr/>
            <p:nvPr/>
          </p:nvSpPr>
          <p:spPr>
            <a:xfrm>
              <a:off x="5086415" y="3051069"/>
              <a:ext cx="212264" cy="218063"/>
            </a:xfrm>
            <a:custGeom>
              <a:rect b="b" l="l" r="r" t="t"/>
              <a:pathLst>
                <a:path extrusionOk="0" h="3309" w="3221">
                  <a:moveTo>
                    <a:pt x="3001" y="0"/>
                  </a:moveTo>
                  <a:cubicBezTo>
                    <a:pt x="2881" y="0"/>
                    <a:pt x="2704" y="63"/>
                    <a:pt x="2453" y="284"/>
                  </a:cubicBezTo>
                  <a:cubicBezTo>
                    <a:pt x="1873" y="810"/>
                    <a:pt x="1713" y="908"/>
                    <a:pt x="1338" y="1123"/>
                  </a:cubicBezTo>
                  <a:cubicBezTo>
                    <a:pt x="964" y="1328"/>
                    <a:pt x="732" y="1346"/>
                    <a:pt x="732" y="1346"/>
                  </a:cubicBezTo>
                  <a:lnTo>
                    <a:pt x="0" y="2470"/>
                  </a:lnTo>
                  <a:cubicBezTo>
                    <a:pt x="0" y="2470"/>
                    <a:pt x="535" y="3094"/>
                    <a:pt x="955" y="3308"/>
                  </a:cubicBezTo>
                  <a:cubicBezTo>
                    <a:pt x="2177" y="2532"/>
                    <a:pt x="3221" y="115"/>
                    <a:pt x="3221" y="115"/>
                  </a:cubicBezTo>
                  <a:cubicBezTo>
                    <a:pt x="3221" y="115"/>
                    <a:pt x="3162" y="0"/>
                    <a:pt x="3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64"/>
            <p:cNvSpPr/>
            <p:nvPr/>
          </p:nvSpPr>
          <p:spPr>
            <a:xfrm>
              <a:off x="4785384" y="3702359"/>
              <a:ext cx="112953" cy="144650"/>
            </a:xfrm>
            <a:custGeom>
              <a:rect b="b" l="l" r="r" t="t"/>
              <a:pathLst>
                <a:path extrusionOk="0" h="2195" w="1714">
                  <a:moveTo>
                    <a:pt x="1267" y="0"/>
                  </a:moveTo>
                  <a:lnTo>
                    <a:pt x="0" y="107"/>
                  </a:lnTo>
                  <a:cubicBezTo>
                    <a:pt x="36" y="259"/>
                    <a:pt x="411" y="2195"/>
                    <a:pt x="411" y="2195"/>
                  </a:cubicBezTo>
                  <a:lnTo>
                    <a:pt x="1713" y="1900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D87C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64"/>
            <p:cNvSpPr/>
            <p:nvPr/>
          </p:nvSpPr>
          <p:spPr>
            <a:xfrm>
              <a:off x="4112216" y="2845527"/>
              <a:ext cx="990675" cy="951464"/>
            </a:xfrm>
            <a:custGeom>
              <a:rect b="b" l="l" r="r" t="t"/>
              <a:pathLst>
                <a:path extrusionOk="0" h="14438" w="15033">
                  <a:moveTo>
                    <a:pt x="9187" y="1"/>
                  </a:moveTo>
                  <a:cubicBezTo>
                    <a:pt x="7596" y="1"/>
                    <a:pt x="4595" y="1485"/>
                    <a:pt x="4595" y="1485"/>
                  </a:cubicBezTo>
                  <a:cubicBezTo>
                    <a:pt x="4595" y="1485"/>
                    <a:pt x="1" y="4465"/>
                    <a:pt x="1196" y="7444"/>
                  </a:cubicBezTo>
                  <a:cubicBezTo>
                    <a:pt x="1196" y="7444"/>
                    <a:pt x="3944" y="8345"/>
                    <a:pt x="5559" y="8773"/>
                  </a:cubicBezTo>
                  <a:cubicBezTo>
                    <a:pt x="7182" y="9202"/>
                    <a:pt x="8199" y="9202"/>
                    <a:pt x="8708" y="10165"/>
                  </a:cubicBezTo>
                  <a:cubicBezTo>
                    <a:pt x="9225" y="11129"/>
                    <a:pt x="9903" y="13876"/>
                    <a:pt x="10323" y="14188"/>
                  </a:cubicBezTo>
                  <a:cubicBezTo>
                    <a:pt x="10513" y="14327"/>
                    <a:pt x="10822" y="14438"/>
                    <a:pt x="11125" y="14438"/>
                  </a:cubicBezTo>
                  <a:cubicBezTo>
                    <a:pt x="11504" y="14438"/>
                    <a:pt x="11876" y="14266"/>
                    <a:pt x="12000" y="13760"/>
                  </a:cubicBezTo>
                  <a:cubicBezTo>
                    <a:pt x="12223" y="12859"/>
                    <a:pt x="11464" y="8434"/>
                    <a:pt x="10813" y="7409"/>
                  </a:cubicBezTo>
                  <a:cubicBezTo>
                    <a:pt x="10153" y="6392"/>
                    <a:pt x="4711" y="4607"/>
                    <a:pt x="4711" y="4607"/>
                  </a:cubicBezTo>
                  <a:lnTo>
                    <a:pt x="5050" y="4152"/>
                  </a:lnTo>
                  <a:cubicBezTo>
                    <a:pt x="5050" y="4152"/>
                    <a:pt x="8023" y="3630"/>
                    <a:pt x="9068" y="3630"/>
                  </a:cubicBezTo>
                  <a:cubicBezTo>
                    <a:pt x="9165" y="3630"/>
                    <a:pt x="9246" y="3634"/>
                    <a:pt x="9306" y="3644"/>
                  </a:cubicBezTo>
                  <a:cubicBezTo>
                    <a:pt x="10019" y="3751"/>
                    <a:pt x="14123" y="5571"/>
                    <a:pt x="14123" y="5571"/>
                  </a:cubicBezTo>
                  <a:cubicBezTo>
                    <a:pt x="14123" y="5571"/>
                    <a:pt x="15033" y="4893"/>
                    <a:pt x="15006" y="3920"/>
                  </a:cubicBezTo>
                  <a:cubicBezTo>
                    <a:pt x="14890" y="3555"/>
                    <a:pt x="10920" y="183"/>
                    <a:pt x="9421" y="13"/>
                  </a:cubicBezTo>
                  <a:cubicBezTo>
                    <a:pt x="9347" y="5"/>
                    <a:pt x="9269" y="1"/>
                    <a:pt x="9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64"/>
            <p:cNvSpPr/>
            <p:nvPr/>
          </p:nvSpPr>
          <p:spPr>
            <a:xfrm>
              <a:off x="3552000" y="2078055"/>
              <a:ext cx="329236" cy="716069"/>
            </a:xfrm>
            <a:custGeom>
              <a:rect b="b" l="l" r="r" t="t"/>
              <a:pathLst>
                <a:path extrusionOk="0" h="10866" w="4996">
                  <a:moveTo>
                    <a:pt x="4091" y="1"/>
                  </a:moveTo>
                  <a:cubicBezTo>
                    <a:pt x="4051" y="1"/>
                    <a:pt x="4010" y="9"/>
                    <a:pt x="3970" y="26"/>
                  </a:cubicBezTo>
                  <a:cubicBezTo>
                    <a:pt x="3488" y="231"/>
                    <a:pt x="3943" y="1471"/>
                    <a:pt x="3943" y="1471"/>
                  </a:cubicBezTo>
                  <a:cubicBezTo>
                    <a:pt x="3943" y="1471"/>
                    <a:pt x="848" y="3220"/>
                    <a:pt x="419" y="5860"/>
                  </a:cubicBezTo>
                  <a:cubicBezTo>
                    <a:pt x="0" y="8501"/>
                    <a:pt x="2498" y="10865"/>
                    <a:pt x="2498" y="10865"/>
                  </a:cubicBezTo>
                  <a:lnTo>
                    <a:pt x="3854" y="8501"/>
                  </a:lnTo>
                  <a:cubicBezTo>
                    <a:pt x="3854" y="8501"/>
                    <a:pt x="2498" y="7020"/>
                    <a:pt x="2917" y="5584"/>
                  </a:cubicBezTo>
                  <a:cubicBezTo>
                    <a:pt x="3346" y="4139"/>
                    <a:pt x="4568" y="2426"/>
                    <a:pt x="4791" y="1676"/>
                  </a:cubicBezTo>
                  <a:cubicBezTo>
                    <a:pt x="4995" y="981"/>
                    <a:pt x="4540" y="1"/>
                    <a:pt x="4091" y="1"/>
                  </a:cubicBezTo>
                  <a:close/>
                </a:path>
              </a:pathLst>
            </a:custGeom>
            <a:solidFill>
              <a:srgbClr val="FFA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64"/>
            <p:cNvSpPr/>
            <p:nvPr/>
          </p:nvSpPr>
          <p:spPr>
            <a:xfrm>
              <a:off x="4258448" y="2009058"/>
              <a:ext cx="276582" cy="662756"/>
            </a:xfrm>
            <a:custGeom>
              <a:rect b="b" l="l" r="r" t="t"/>
              <a:pathLst>
                <a:path extrusionOk="0" h="10057" w="4197">
                  <a:moveTo>
                    <a:pt x="956" y="0"/>
                  </a:moveTo>
                  <a:cubicBezTo>
                    <a:pt x="547" y="0"/>
                    <a:pt x="0" y="765"/>
                    <a:pt x="137" y="1483"/>
                  </a:cubicBezTo>
                  <a:cubicBezTo>
                    <a:pt x="307" y="2376"/>
                    <a:pt x="1555" y="3268"/>
                    <a:pt x="1930" y="4570"/>
                  </a:cubicBezTo>
                  <a:cubicBezTo>
                    <a:pt x="2296" y="5873"/>
                    <a:pt x="904" y="8237"/>
                    <a:pt x="904" y="8237"/>
                  </a:cubicBezTo>
                  <a:lnTo>
                    <a:pt x="2778" y="10056"/>
                  </a:lnTo>
                  <a:cubicBezTo>
                    <a:pt x="2778" y="10056"/>
                    <a:pt x="4196" y="7657"/>
                    <a:pt x="3830" y="5391"/>
                  </a:cubicBezTo>
                  <a:cubicBezTo>
                    <a:pt x="3456" y="3125"/>
                    <a:pt x="877" y="1448"/>
                    <a:pt x="877" y="1448"/>
                  </a:cubicBezTo>
                  <a:cubicBezTo>
                    <a:pt x="877" y="1448"/>
                    <a:pt x="1582" y="654"/>
                    <a:pt x="1216" y="145"/>
                  </a:cubicBezTo>
                  <a:cubicBezTo>
                    <a:pt x="1145" y="45"/>
                    <a:pt x="1055" y="0"/>
                    <a:pt x="956" y="0"/>
                  </a:cubicBezTo>
                  <a:close/>
                </a:path>
              </a:pathLst>
            </a:custGeom>
            <a:solidFill>
              <a:srgbClr val="FFA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64"/>
            <p:cNvSpPr/>
            <p:nvPr/>
          </p:nvSpPr>
          <p:spPr>
            <a:xfrm>
              <a:off x="3671345" y="2535929"/>
              <a:ext cx="816633" cy="826057"/>
            </a:xfrm>
            <a:custGeom>
              <a:rect b="b" l="l" r="r" t="t"/>
              <a:pathLst>
                <a:path extrusionOk="0" h="12535" w="12392">
                  <a:moveTo>
                    <a:pt x="9733" y="1"/>
                  </a:moveTo>
                  <a:cubicBezTo>
                    <a:pt x="9733" y="1"/>
                    <a:pt x="8316" y="2374"/>
                    <a:pt x="6044" y="2374"/>
                  </a:cubicBezTo>
                  <a:cubicBezTo>
                    <a:pt x="5932" y="2374"/>
                    <a:pt x="5817" y="2368"/>
                    <a:pt x="5701" y="2356"/>
                  </a:cubicBezTo>
                  <a:cubicBezTo>
                    <a:pt x="5701" y="2356"/>
                    <a:pt x="3292" y="2356"/>
                    <a:pt x="1900" y="1160"/>
                  </a:cubicBezTo>
                  <a:cubicBezTo>
                    <a:pt x="1847" y="1276"/>
                    <a:pt x="0" y="3917"/>
                    <a:pt x="0" y="3917"/>
                  </a:cubicBezTo>
                  <a:lnTo>
                    <a:pt x="2444" y="5273"/>
                  </a:lnTo>
                  <a:cubicBezTo>
                    <a:pt x="2444" y="5273"/>
                    <a:pt x="3122" y="10554"/>
                    <a:pt x="8172" y="12535"/>
                  </a:cubicBezTo>
                  <a:cubicBezTo>
                    <a:pt x="8252" y="12481"/>
                    <a:pt x="8877" y="9635"/>
                    <a:pt x="9760" y="8618"/>
                  </a:cubicBezTo>
                  <a:cubicBezTo>
                    <a:pt x="10491" y="7771"/>
                    <a:pt x="12115" y="6379"/>
                    <a:pt x="12391" y="5728"/>
                  </a:cubicBezTo>
                  <a:lnTo>
                    <a:pt x="12391" y="5728"/>
                  </a:lnTo>
                  <a:cubicBezTo>
                    <a:pt x="12223" y="5739"/>
                    <a:pt x="12057" y="5744"/>
                    <a:pt x="11895" y="5744"/>
                  </a:cubicBezTo>
                  <a:cubicBezTo>
                    <a:pt x="10342" y="5744"/>
                    <a:pt x="9135" y="5250"/>
                    <a:pt x="9135" y="4426"/>
                  </a:cubicBezTo>
                  <a:cubicBezTo>
                    <a:pt x="9135" y="4426"/>
                    <a:pt x="11936" y="3177"/>
                    <a:pt x="12284" y="1901"/>
                  </a:cubicBezTo>
                  <a:cubicBezTo>
                    <a:pt x="12391" y="1508"/>
                    <a:pt x="9733" y="1"/>
                    <a:pt x="9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64"/>
            <p:cNvSpPr/>
            <p:nvPr/>
          </p:nvSpPr>
          <p:spPr>
            <a:xfrm>
              <a:off x="4808910" y="3827569"/>
              <a:ext cx="271640" cy="106099"/>
            </a:xfrm>
            <a:custGeom>
              <a:rect b="b" l="l" r="r" t="t"/>
              <a:pathLst>
                <a:path extrusionOk="0" h="1610" w="4122">
                  <a:moveTo>
                    <a:pt x="1356" y="0"/>
                  </a:moveTo>
                  <a:lnTo>
                    <a:pt x="54" y="295"/>
                  </a:lnTo>
                  <a:cubicBezTo>
                    <a:pt x="54" y="295"/>
                    <a:pt x="0" y="1106"/>
                    <a:pt x="152" y="1552"/>
                  </a:cubicBezTo>
                  <a:cubicBezTo>
                    <a:pt x="339" y="1592"/>
                    <a:pt x="543" y="1610"/>
                    <a:pt x="758" y="1610"/>
                  </a:cubicBezTo>
                  <a:cubicBezTo>
                    <a:pt x="2170" y="1610"/>
                    <a:pt x="4006" y="857"/>
                    <a:pt x="4006" y="857"/>
                  </a:cubicBezTo>
                  <a:cubicBezTo>
                    <a:pt x="4006" y="857"/>
                    <a:pt x="4122" y="482"/>
                    <a:pt x="3337" y="446"/>
                  </a:cubicBezTo>
                  <a:cubicBezTo>
                    <a:pt x="2552" y="411"/>
                    <a:pt x="2364" y="375"/>
                    <a:pt x="1954" y="259"/>
                  </a:cubicBezTo>
                  <a:cubicBezTo>
                    <a:pt x="1544" y="152"/>
                    <a:pt x="1356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64"/>
            <p:cNvSpPr/>
            <p:nvPr/>
          </p:nvSpPr>
          <p:spPr>
            <a:xfrm>
              <a:off x="3934681" y="2312132"/>
              <a:ext cx="310521" cy="220435"/>
            </a:xfrm>
            <a:custGeom>
              <a:rect b="b" l="l" r="r" t="t"/>
              <a:pathLst>
                <a:path extrusionOk="0" h="3345" w="4712">
                  <a:moveTo>
                    <a:pt x="3762" y="0"/>
                  </a:moveTo>
                  <a:cubicBezTo>
                    <a:pt x="3630" y="0"/>
                    <a:pt x="3476" y="40"/>
                    <a:pt x="3293" y="105"/>
                  </a:cubicBezTo>
                  <a:cubicBezTo>
                    <a:pt x="3156" y="156"/>
                    <a:pt x="3033" y="171"/>
                    <a:pt x="2915" y="171"/>
                  </a:cubicBezTo>
                  <a:cubicBezTo>
                    <a:pt x="2737" y="171"/>
                    <a:pt x="2572" y="136"/>
                    <a:pt x="2390" y="136"/>
                  </a:cubicBezTo>
                  <a:cubicBezTo>
                    <a:pt x="2142" y="136"/>
                    <a:pt x="1863" y="201"/>
                    <a:pt x="1482" y="506"/>
                  </a:cubicBezTo>
                  <a:cubicBezTo>
                    <a:pt x="625" y="1184"/>
                    <a:pt x="1" y="2407"/>
                    <a:pt x="1312" y="3174"/>
                  </a:cubicBezTo>
                  <a:cubicBezTo>
                    <a:pt x="1519" y="3294"/>
                    <a:pt x="1722" y="3345"/>
                    <a:pt x="1916" y="3345"/>
                  </a:cubicBezTo>
                  <a:cubicBezTo>
                    <a:pt x="2946" y="3345"/>
                    <a:pt x="3748" y="1925"/>
                    <a:pt x="3748" y="1925"/>
                  </a:cubicBezTo>
                  <a:cubicBezTo>
                    <a:pt x="3748" y="1925"/>
                    <a:pt x="4711" y="1782"/>
                    <a:pt x="4461" y="872"/>
                  </a:cubicBezTo>
                  <a:cubicBezTo>
                    <a:pt x="4278" y="229"/>
                    <a:pt x="4082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64"/>
            <p:cNvSpPr/>
            <p:nvPr/>
          </p:nvSpPr>
          <p:spPr>
            <a:xfrm>
              <a:off x="4022855" y="2543573"/>
              <a:ext cx="140038" cy="199413"/>
            </a:xfrm>
            <a:custGeom>
              <a:rect b="b" l="l" r="r" t="t"/>
              <a:pathLst>
                <a:path extrusionOk="0" h="3026" w="2125">
                  <a:moveTo>
                    <a:pt x="625" y="1"/>
                  </a:moveTo>
                  <a:lnTo>
                    <a:pt x="625" y="1"/>
                  </a:lnTo>
                  <a:cubicBezTo>
                    <a:pt x="625" y="1"/>
                    <a:pt x="706" y="1705"/>
                    <a:pt x="1" y="2213"/>
                  </a:cubicBezTo>
                  <a:cubicBezTo>
                    <a:pt x="272" y="2838"/>
                    <a:pt x="667" y="3026"/>
                    <a:pt x="1042" y="3026"/>
                  </a:cubicBezTo>
                  <a:cubicBezTo>
                    <a:pt x="1605" y="3026"/>
                    <a:pt x="2124" y="2606"/>
                    <a:pt x="2124" y="2606"/>
                  </a:cubicBezTo>
                  <a:cubicBezTo>
                    <a:pt x="2124" y="2606"/>
                    <a:pt x="1732" y="1901"/>
                    <a:pt x="1874" y="1080"/>
                  </a:cubicBezTo>
                  <a:cubicBezTo>
                    <a:pt x="1812" y="1018"/>
                    <a:pt x="625" y="1"/>
                    <a:pt x="625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64"/>
            <p:cNvSpPr/>
            <p:nvPr/>
          </p:nvSpPr>
          <p:spPr>
            <a:xfrm>
              <a:off x="3998802" y="2391937"/>
              <a:ext cx="257537" cy="257867"/>
            </a:xfrm>
            <a:custGeom>
              <a:rect b="b" l="l" r="r" t="t"/>
              <a:pathLst>
                <a:path extrusionOk="0" h="3913" w="3908">
                  <a:moveTo>
                    <a:pt x="1329" y="0"/>
                  </a:moveTo>
                  <a:lnTo>
                    <a:pt x="1329" y="0"/>
                  </a:lnTo>
                  <a:cubicBezTo>
                    <a:pt x="1329" y="0"/>
                    <a:pt x="1330" y="0"/>
                    <a:pt x="1330" y="0"/>
                  </a:cubicBezTo>
                  <a:lnTo>
                    <a:pt x="1330" y="0"/>
                  </a:lnTo>
                  <a:cubicBezTo>
                    <a:pt x="1330" y="0"/>
                    <a:pt x="1329" y="0"/>
                    <a:pt x="1329" y="0"/>
                  </a:cubicBezTo>
                  <a:close/>
                  <a:moveTo>
                    <a:pt x="1330" y="0"/>
                  </a:moveTo>
                  <a:cubicBezTo>
                    <a:pt x="1444" y="92"/>
                    <a:pt x="794" y="1481"/>
                    <a:pt x="446" y="1508"/>
                  </a:cubicBezTo>
                  <a:cubicBezTo>
                    <a:pt x="446" y="1508"/>
                    <a:pt x="408" y="1500"/>
                    <a:pt x="353" y="1500"/>
                  </a:cubicBezTo>
                  <a:cubicBezTo>
                    <a:pt x="222" y="1500"/>
                    <a:pt x="0" y="1544"/>
                    <a:pt x="0" y="1847"/>
                  </a:cubicBezTo>
                  <a:cubicBezTo>
                    <a:pt x="0" y="2149"/>
                    <a:pt x="222" y="2193"/>
                    <a:pt x="353" y="2193"/>
                  </a:cubicBezTo>
                  <a:cubicBezTo>
                    <a:pt x="408" y="2193"/>
                    <a:pt x="446" y="2186"/>
                    <a:pt x="446" y="2186"/>
                  </a:cubicBezTo>
                  <a:cubicBezTo>
                    <a:pt x="446" y="2186"/>
                    <a:pt x="1347" y="3912"/>
                    <a:pt x="2414" y="3912"/>
                  </a:cubicBezTo>
                  <a:cubicBezTo>
                    <a:pt x="2515" y="3912"/>
                    <a:pt x="2617" y="3897"/>
                    <a:pt x="2721" y="3863"/>
                  </a:cubicBezTo>
                  <a:cubicBezTo>
                    <a:pt x="3907" y="3461"/>
                    <a:pt x="2828" y="232"/>
                    <a:pt x="2828" y="232"/>
                  </a:cubicBezTo>
                  <a:lnTo>
                    <a:pt x="2828" y="232"/>
                  </a:lnTo>
                  <a:cubicBezTo>
                    <a:pt x="2828" y="232"/>
                    <a:pt x="2609" y="354"/>
                    <a:pt x="2279" y="354"/>
                  </a:cubicBezTo>
                  <a:cubicBezTo>
                    <a:pt x="2015" y="354"/>
                    <a:pt x="1681" y="277"/>
                    <a:pt x="1330" y="0"/>
                  </a:cubicBezTo>
                  <a:close/>
                </a:path>
              </a:pathLst>
            </a:custGeom>
            <a:solidFill>
              <a:srgbClr val="FFA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64"/>
            <p:cNvSpPr/>
            <p:nvPr/>
          </p:nvSpPr>
          <p:spPr>
            <a:xfrm>
              <a:off x="5082857" y="1678240"/>
              <a:ext cx="883653" cy="1303370"/>
            </a:xfrm>
            <a:custGeom>
              <a:rect b="b" l="l" r="r" t="t"/>
              <a:pathLst>
                <a:path extrusionOk="0" h="19778" w="13409">
                  <a:moveTo>
                    <a:pt x="5121" y="0"/>
                  </a:moveTo>
                  <a:cubicBezTo>
                    <a:pt x="4493" y="0"/>
                    <a:pt x="3920" y="427"/>
                    <a:pt x="3774" y="1071"/>
                  </a:cubicBezTo>
                  <a:lnTo>
                    <a:pt x="170" y="16504"/>
                  </a:lnTo>
                  <a:cubicBezTo>
                    <a:pt x="1" y="17244"/>
                    <a:pt x="455" y="17985"/>
                    <a:pt x="1205" y="18163"/>
                  </a:cubicBezTo>
                  <a:lnTo>
                    <a:pt x="7976" y="19742"/>
                  </a:lnTo>
                  <a:cubicBezTo>
                    <a:pt x="8080" y="19766"/>
                    <a:pt x="8185" y="19778"/>
                    <a:pt x="8287" y="19778"/>
                  </a:cubicBezTo>
                  <a:cubicBezTo>
                    <a:pt x="8914" y="19778"/>
                    <a:pt x="9482" y="19351"/>
                    <a:pt x="9635" y="18707"/>
                  </a:cubicBezTo>
                  <a:lnTo>
                    <a:pt x="13239" y="3283"/>
                  </a:lnTo>
                  <a:cubicBezTo>
                    <a:pt x="13409" y="2534"/>
                    <a:pt x="12945" y="1793"/>
                    <a:pt x="12205" y="1615"/>
                  </a:cubicBezTo>
                  <a:lnTo>
                    <a:pt x="5433" y="36"/>
                  </a:lnTo>
                  <a:cubicBezTo>
                    <a:pt x="5329" y="12"/>
                    <a:pt x="5224" y="0"/>
                    <a:pt x="5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64"/>
            <p:cNvSpPr/>
            <p:nvPr/>
          </p:nvSpPr>
          <p:spPr>
            <a:xfrm>
              <a:off x="5147505" y="1801078"/>
              <a:ext cx="761409" cy="1027711"/>
            </a:xfrm>
            <a:custGeom>
              <a:rect b="b" l="l" r="r" t="t"/>
              <a:pathLst>
                <a:path extrusionOk="0" h="15595" w="11554">
                  <a:moveTo>
                    <a:pt x="3486" y="1"/>
                  </a:moveTo>
                  <a:cubicBezTo>
                    <a:pt x="3302" y="1"/>
                    <a:pt x="3134" y="126"/>
                    <a:pt x="3088" y="313"/>
                  </a:cubicBezTo>
                  <a:lnTo>
                    <a:pt x="45" y="13320"/>
                  </a:lnTo>
                  <a:cubicBezTo>
                    <a:pt x="1" y="13534"/>
                    <a:pt x="135" y="13748"/>
                    <a:pt x="349" y="13801"/>
                  </a:cubicBezTo>
                  <a:lnTo>
                    <a:pt x="7976" y="15585"/>
                  </a:lnTo>
                  <a:cubicBezTo>
                    <a:pt x="8005" y="15591"/>
                    <a:pt x="8034" y="15594"/>
                    <a:pt x="8062" y="15594"/>
                  </a:cubicBezTo>
                  <a:cubicBezTo>
                    <a:pt x="8252" y="15594"/>
                    <a:pt x="8420" y="15469"/>
                    <a:pt x="8467" y="15282"/>
                  </a:cubicBezTo>
                  <a:lnTo>
                    <a:pt x="11500" y="2275"/>
                  </a:lnTo>
                  <a:cubicBezTo>
                    <a:pt x="11554" y="2061"/>
                    <a:pt x="11420" y="1847"/>
                    <a:pt x="11197" y="1794"/>
                  </a:cubicBezTo>
                  <a:lnTo>
                    <a:pt x="3569" y="9"/>
                  </a:lnTo>
                  <a:cubicBezTo>
                    <a:pt x="3541" y="4"/>
                    <a:pt x="3514" y="1"/>
                    <a:pt x="3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64"/>
            <p:cNvSpPr/>
            <p:nvPr/>
          </p:nvSpPr>
          <p:spPr>
            <a:xfrm>
              <a:off x="5552592" y="1760879"/>
              <a:ext cx="24778" cy="22274"/>
            </a:xfrm>
            <a:custGeom>
              <a:rect b="b" l="l" r="r" t="t"/>
              <a:pathLst>
                <a:path extrusionOk="0" h="338" w="376">
                  <a:moveTo>
                    <a:pt x="189" y="0"/>
                  </a:moveTo>
                  <a:cubicBezTo>
                    <a:pt x="112" y="0"/>
                    <a:pt x="43" y="51"/>
                    <a:pt x="27" y="129"/>
                  </a:cubicBezTo>
                  <a:cubicBezTo>
                    <a:pt x="0" y="218"/>
                    <a:pt x="63" y="307"/>
                    <a:pt x="152" y="334"/>
                  </a:cubicBezTo>
                  <a:cubicBezTo>
                    <a:pt x="164" y="336"/>
                    <a:pt x="175" y="337"/>
                    <a:pt x="186" y="337"/>
                  </a:cubicBezTo>
                  <a:cubicBezTo>
                    <a:pt x="263" y="337"/>
                    <a:pt x="333" y="287"/>
                    <a:pt x="348" y="209"/>
                  </a:cubicBezTo>
                  <a:cubicBezTo>
                    <a:pt x="375" y="111"/>
                    <a:pt x="313" y="22"/>
                    <a:pt x="223" y="4"/>
                  </a:cubicBezTo>
                  <a:cubicBezTo>
                    <a:pt x="212" y="2"/>
                    <a:pt x="200" y="0"/>
                    <a:pt x="189" y="0"/>
                  </a:cubicBezTo>
                  <a:close/>
                </a:path>
              </a:pathLst>
            </a:custGeom>
            <a:solidFill>
              <a:srgbClr val="253D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64"/>
            <p:cNvSpPr/>
            <p:nvPr/>
          </p:nvSpPr>
          <p:spPr>
            <a:xfrm>
              <a:off x="5595493" y="1770698"/>
              <a:ext cx="153547" cy="52390"/>
            </a:xfrm>
            <a:custGeom>
              <a:rect b="b" l="l" r="r" t="t"/>
              <a:pathLst>
                <a:path extrusionOk="0" h="795" w="2330">
                  <a:moveTo>
                    <a:pt x="178" y="0"/>
                  </a:moveTo>
                  <a:cubicBezTo>
                    <a:pt x="99" y="0"/>
                    <a:pt x="34" y="56"/>
                    <a:pt x="19" y="131"/>
                  </a:cubicBezTo>
                  <a:cubicBezTo>
                    <a:pt x="1" y="221"/>
                    <a:pt x="54" y="310"/>
                    <a:pt x="143" y="328"/>
                  </a:cubicBezTo>
                  <a:lnTo>
                    <a:pt x="2106" y="792"/>
                  </a:lnTo>
                  <a:cubicBezTo>
                    <a:pt x="2118" y="794"/>
                    <a:pt x="2129" y="795"/>
                    <a:pt x="2140" y="795"/>
                  </a:cubicBezTo>
                  <a:cubicBezTo>
                    <a:pt x="2217" y="795"/>
                    <a:pt x="2287" y="744"/>
                    <a:pt x="2302" y="667"/>
                  </a:cubicBezTo>
                  <a:cubicBezTo>
                    <a:pt x="2329" y="577"/>
                    <a:pt x="2267" y="479"/>
                    <a:pt x="2177" y="462"/>
                  </a:cubicBezTo>
                  <a:lnTo>
                    <a:pt x="224" y="7"/>
                  </a:lnTo>
                  <a:cubicBezTo>
                    <a:pt x="208" y="2"/>
                    <a:pt x="193" y="0"/>
                    <a:pt x="178" y="0"/>
                  </a:cubicBezTo>
                  <a:close/>
                </a:path>
              </a:pathLst>
            </a:custGeom>
            <a:solidFill>
              <a:srgbClr val="253D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64"/>
            <p:cNvSpPr/>
            <p:nvPr/>
          </p:nvSpPr>
          <p:spPr>
            <a:xfrm>
              <a:off x="5350938" y="2805723"/>
              <a:ext cx="103529" cy="94303"/>
            </a:xfrm>
            <a:custGeom>
              <a:rect b="b" l="l" r="r" t="t"/>
              <a:pathLst>
                <a:path extrusionOk="0" h="1431" w="1571">
                  <a:moveTo>
                    <a:pt x="785" y="1"/>
                  </a:moveTo>
                  <a:cubicBezTo>
                    <a:pt x="460" y="1"/>
                    <a:pt x="166" y="225"/>
                    <a:pt x="90" y="555"/>
                  </a:cubicBezTo>
                  <a:cubicBezTo>
                    <a:pt x="1" y="938"/>
                    <a:pt x="232" y="1322"/>
                    <a:pt x="616" y="1411"/>
                  </a:cubicBezTo>
                  <a:cubicBezTo>
                    <a:pt x="671" y="1424"/>
                    <a:pt x="727" y="1430"/>
                    <a:pt x="781" y="1430"/>
                  </a:cubicBezTo>
                  <a:cubicBezTo>
                    <a:pt x="1104" y="1430"/>
                    <a:pt x="1396" y="1213"/>
                    <a:pt x="1472" y="885"/>
                  </a:cubicBezTo>
                  <a:cubicBezTo>
                    <a:pt x="1571" y="501"/>
                    <a:pt x="1330" y="117"/>
                    <a:pt x="946" y="19"/>
                  </a:cubicBezTo>
                  <a:cubicBezTo>
                    <a:pt x="892" y="7"/>
                    <a:pt x="838" y="1"/>
                    <a:pt x="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64"/>
            <p:cNvSpPr/>
            <p:nvPr/>
          </p:nvSpPr>
          <p:spPr>
            <a:xfrm>
              <a:off x="5248661" y="1868625"/>
              <a:ext cx="54697" cy="157106"/>
            </a:xfrm>
            <a:custGeom>
              <a:rect b="b" l="l" r="r" t="t"/>
              <a:pathLst>
                <a:path extrusionOk="0" h="2384" w="830">
                  <a:moveTo>
                    <a:pt x="752" y="0"/>
                  </a:moveTo>
                  <a:cubicBezTo>
                    <a:pt x="611" y="0"/>
                    <a:pt x="485" y="99"/>
                    <a:pt x="455" y="242"/>
                  </a:cubicBezTo>
                  <a:lnTo>
                    <a:pt x="45" y="2009"/>
                  </a:lnTo>
                  <a:cubicBezTo>
                    <a:pt x="0" y="2178"/>
                    <a:pt x="107" y="2348"/>
                    <a:pt x="277" y="2383"/>
                  </a:cubicBezTo>
                  <a:lnTo>
                    <a:pt x="830" y="10"/>
                  </a:lnTo>
                  <a:cubicBezTo>
                    <a:pt x="804" y="3"/>
                    <a:pt x="778" y="0"/>
                    <a:pt x="752" y="0"/>
                  </a:cubicBezTo>
                  <a:close/>
                </a:path>
              </a:pathLst>
            </a:custGeom>
            <a:solidFill>
              <a:srgbClr val="2E3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64"/>
            <p:cNvSpPr/>
            <p:nvPr/>
          </p:nvSpPr>
          <p:spPr>
            <a:xfrm>
              <a:off x="5873591" y="2062108"/>
              <a:ext cx="60035" cy="182807"/>
            </a:xfrm>
            <a:custGeom>
              <a:rect b="b" l="l" r="r" t="t"/>
              <a:pathLst>
                <a:path extrusionOk="0" h="2774" w="911">
                  <a:moveTo>
                    <a:pt x="643" y="0"/>
                  </a:moveTo>
                  <a:lnTo>
                    <a:pt x="0" y="2766"/>
                  </a:lnTo>
                  <a:cubicBezTo>
                    <a:pt x="22" y="2771"/>
                    <a:pt x="45" y="2773"/>
                    <a:pt x="67" y="2773"/>
                  </a:cubicBezTo>
                  <a:cubicBezTo>
                    <a:pt x="205" y="2773"/>
                    <a:pt x="337" y="2680"/>
                    <a:pt x="375" y="2534"/>
                  </a:cubicBezTo>
                  <a:lnTo>
                    <a:pt x="875" y="375"/>
                  </a:lnTo>
                  <a:cubicBezTo>
                    <a:pt x="910" y="215"/>
                    <a:pt x="812" y="45"/>
                    <a:pt x="643" y="0"/>
                  </a:cubicBezTo>
                  <a:close/>
                </a:path>
              </a:pathLst>
            </a:custGeom>
            <a:solidFill>
              <a:srgbClr val="2E3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64"/>
            <p:cNvSpPr/>
            <p:nvPr/>
          </p:nvSpPr>
          <p:spPr>
            <a:xfrm>
              <a:off x="4995869" y="3806217"/>
              <a:ext cx="901314" cy="667040"/>
            </a:xfrm>
            <a:custGeom>
              <a:rect b="b" l="l" r="r" t="t"/>
              <a:pathLst>
                <a:path extrusionOk="0" h="10122" w="13677">
                  <a:moveTo>
                    <a:pt x="11136" y="1"/>
                  </a:moveTo>
                  <a:cubicBezTo>
                    <a:pt x="11050" y="1"/>
                    <a:pt x="10963" y="10"/>
                    <a:pt x="10875" y="30"/>
                  </a:cubicBezTo>
                  <a:lnTo>
                    <a:pt x="1044" y="2215"/>
                  </a:lnTo>
                  <a:cubicBezTo>
                    <a:pt x="402" y="2358"/>
                    <a:pt x="0" y="3000"/>
                    <a:pt x="143" y="3634"/>
                  </a:cubicBezTo>
                  <a:lnTo>
                    <a:pt x="1374" y="9192"/>
                  </a:lnTo>
                  <a:cubicBezTo>
                    <a:pt x="1498" y="9740"/>
                    <a:pt x="1995" y="10121"/>
                    <a:pt x="2538" y="10121"/>
                  </a:cubicBezTo>
                  <a:cubicBezTo>
                    <a:pt x="2622" y="10121"/>
                    <a:pt x="2707" y="10112"/>
                    <a:pt x="2792" y="10093"/>
                  </a:cubicBezTo>
                  <a:lnTo>
                    <a:pt x="12632" y="7898"/>
                  </a:lnTo>
                  <a:cubicBezTo>
                    <a:pt x="13275" y="7755"/>
                    <a:pt x="13676" y="7122"/>
                    <a:pt x="13533" y="6480"/>
                  </a:cubicBezTo>
                  <a:lnTo>
                    <a:pt x="12293" y="931"/>
                  </a:lnTo>
                  <a:cubicBezTo>
                    <a:pt x="12170" y="376"/>
                    <a:pt x="11681" y="1"/>
                    <a:pt x="1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64"/>
            <p:cNvSpPr/>
            <p:nvPr/>
          </p:nvSpPr>
          <p:spPr>
            <a:xfrm>
              <a:off x="5049379" y="4065665"/>
              <a:ext cx="820719" cy="267554"/>
            </a:xfrm>
            <a:custGeom>
              <a:rect b="b" l="l" r="r" t="t"/>
              <a:pathLst>
                <a:path extrusionOk="0" h="4060" w="12454">
                  <a:moveTo>
                    <a:pt x="12150" y="0"/>
                  </a:moveTo>
                  <a:lnTo>
                    <a:pt x="0" y="2703"/>
                  </a:lnTo>
                  <a:lnTo>
                    <a:pt x="303" y="4059"/>
                  </a:lnTo>
                  <a:lnTo>
                    <a:pt x="12454" y="1356"/>
                  </a:lnTo>
                  <a:lnTo>
                    <a:pt x="1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64"/>
            <p:cNvSpPr/>
            <p:nvPr/>
          </p:nvSpPr>
          <p:spPr>
            <a:xfrm>
              <a:off x="5617833" y="4249329"/>
              <a:ext cx="79410" cy="72292"/>
            </a:xfrm>
            <a:custGeom>
              <a:rect b="b" l="l" r="r" t="t"/>
              <a:pathLst>
                <a:path extrusionOk="0" h="1097" w="1205">
                  <a:moveTo>
                    <a:pt x="595" y="0"/>
                  </a:moveTo>
                  <a:cubicBezTo>
                    <a:pt x="441" y="0"/>
                    <a:pt x="288" y="77"/>
                    <a:pt x="197" y="220"/>
                  </a:cubicBezTo>
                  <a:lnTo>
                    <a:pt x="143" y="309"/>
                  </a:lnTo>
                  <a:cubicBezTo>
                    <a:pt x="1" y="532"/>
                    <a:pt x="63" y="826"/>
                    <a:pt x="286" y="960"/>
                  </a:cubicBezTo>
                  <a:lnTo>
                    <a:pt x="375" y="1022"/>
                  </a:lnTo>
                  <a:cubicBezTo>
                    <a:pt x="454" y="1073"/>
                    <a:pt x="541" y="1096"/>
                    <a:pt x="627" y="1096"/>
                  </a:cubicBezTo>
                  <a:cubicBezTo>
                    <a:pt x="785" y="1096"/>
                    <a:pt x="940" y="1015"/>
                    <a:pt x="1027" y="871"/>
                  </a:cubicBezTo>
                  <a:cubicBezTo>
                    <a:pt x="1205" y="603"/>
                    <a:pt x="1125" y="246"/>
                    <a:pt x="848" y="77"/>
                  </a:cubicBezTo>
                  <a:cubicBezTo>
                    <a:pt x="771" y="25"/>
                    <a:pt x="683" y="0"/>
                    <a:pt x="595" y="0"/>
                  </a:cubicBezTo>
                  <a:close/>
                </a:path>
              </a:pathLst>
            </a:custGeom>
            <a:solidFill>
              <a:srgbClr val="E265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64"/>
            <p:cNvSpPr/>
            <p:nvPr/>
          </p:nvSpPr>
          <p:spPr>
            <a:xfrm>
              <a:off x="5676023" y="4237928"/>
              <a:ext cx="79475" cy="69327"/>
            </a:xfrm>
            <a:custGeom>
              <a:rect b="b" l="l" r="r" t="t"/>
              <a:pathLst>
                <a:path extrusionOk="0" h="1052" w="1206">
                  <a:moveTo>
                    <a:pt x="601" y="1"/>
                  </a:moveTo>
                  <a:cubicBezTo>
                    <a:pt x="426" y="1"/>
                    <a:pt x="256" y="86"/>
                    <a:pt x="153" y="241"/>
                  </a:cubicBezTo>
                  <a:cubicBezTo>
                    <a:pt x="1" y="491"/>
                    <a:pt x="72" y="812"/>
                    <a:pt x="313" y="972"/>
                  </a:cubicBezTo>
                  <a:cubicBezTo>
                    <a:pt x="402" y="1026"/>
                    <a:pt x="501" y="1052"/>
                    <a:pt x="598" y="1052"/>
                  </a:cubicBezTo>
                  <a:cubicBezTo>
                    <a:pt x="775" y="1052"/>
                    <a:pt x="947" y="967"/>
                    <a:pt x="1045" y="812"/>
                  </a:cubicBezTo>
                  <a:cubicBezTo>
                    <a:pt x="1205" y="562"/>
                    <a:pt x="1125" y="241"/>
                    <a:pt x="884" y="80"/>
                  </a:cubicBezTo>
                  <a:cubicBezTo>
                    <a:pt x="795" y="26"/>
                    <a:pt x="698" y="1"/>
                    <a:pt x="601" y="1"/>
                  </a:cubicBezTo>
                  <a:close/>
                </a:path>
              </a:pathLst>
            </a:custGeom>
            <a:solidFill>
              <a:srgbClr val="F3C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64"/>
            <p:cNvSpPr/>
            <p:nvPr/>
          </p:nvSpPr>
          <p:spPr>
            <a:xfrm>
              <a:off x="5076398" y="3903947"/>
              <a:ext cx="579129" cy="185838"/>
            </a:xfrm>
            <a:custGeom>
              <a:rect b="b" l="l" r="r" t="t"/>
              <a:pathLst>
                <a:path extrusionOk="0" h="2820" w="8788">
                  <a:moveTo>
                    <a:pt x="8565" y="1"/>
                  </a:moveTo>
                  <a:lnTo>
                    <a:pt x="0" y="1928"/>
                  </a:lnTo>
                  <a:lnTo>
                    <a:pt x="223" y="2820"/>
                  </a:lnTo>
                  <a:lnTo>
                    <a:pt x="8788" y="884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64"/>
            <p:cNvSpPr/>
            <p:nvPr/>
          </p:nvSpPr>
          <p:spPr>
            <a:xfrm>
              <a:off x="5092280" y="4023885"/>
              <a:ext cx="412732" cy="123563"/>
            </a:xfrm>
            <a:custGeom>
              <a:rect b="b" l="l" r="r" t="t"/>
              <a:pathLst>
                <a:path extrusionOk="0" h="1875" w="6263">
                  <a:moveTo>
                    <a:pt x="6147" y="1"/>
                  </a:moveTo>
                  <a:lnTo>
                    <a:pt x="0" y="1375"/>
                  </a:lnTo>
                  <a:lnTo>
                    <a:pt x="116" y="1874"/>
                  </a:lnTo>
                  <a:lnTo>
                    <a:pt x="6263" y="500"/>
                  </a:lnTo>
                  <a:lnTo>
                    <a:pt x="6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64"/>
            <p:cNvSpPr/>
            <p:nvPr/>
          </p:nvSpPr>
          <p:spPr>
            <a:xfrm>
              <a:off x="5108162" y="4097363"/>
              <a:ext cx="306896" cy="100629"/>
            </a:xfrm>
            <a:custGeom>
              <a:rect b="b" l="l" r="r" t="t"/>
              <a:pathLst>
                <a:path extrusionOk="0" h="1527" w="4657">
                  <a:moveTo>
                    <a:pt x="4541" y="1"/>
                  </a:moveTo>
                  <a:lnTo>
                    <a:pt x="0" y="1018"/>
                  </a:lnTo>
                  <a:lnTo>
                    <a:pt x="107" y="1526"/>
                  </a:lnTo>
                  <a:lnTo>
                    <a:pt x="4657" y="500"/>
                  </a:lnTo>
                  <a:lnTo>
                    <a:pt x="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64"/>
            <p:cNvSpPr/>
            <p:nvPr/>
          </p:nvSpPr>
          <p:spPr>
            <a:xfrm>
              <a:off x="4450876" y="3594810"/>
              <a:ext cx="144650" cy="144387"/>
            </a:xfrm>
            <a:custGeom>
              <a:rect b="b" l="l" r="r" t="t"/>
              <a:pathLst>
                <a:path extrusionOk="0" h="2191" w="2195">
                  <a:moveTo>
                    <a:pt x="1199" y="0"/>
                  </a:moveTo>
                  <a:cubicBezTo>
                    <a:pt x="852" y="0"/>
                    <a:pt x="523" y="213"/>
                    <a:pt x="393" y="561"/>
                  </a:cubicBezTo>
                  <a:lnTo>
                    <a:pt x="18" y="1507"/>
                  </a:lnTo>
                  <a:cubicBezTo>
                    <a:pt x="0" y="1543"/>
                    <a:pt x="27" y="1587"/>
                    <a:pt x="63" y="1605"/>
                  </a:cubicBezTo>
                  <a:cubicBezTo>
                    <a:pt x="74" y="1610"/>
                    <a:pt x="86" y="1612"/>
                    <a:pt x="97" y="1612"/>
                  </a:cubicBezTo>
                  <a:cubicBezTo>
                    <a:pt x="129" y="1612"/>
                    <a:pt x="157" y="1594"/>
                    <a:pt x="170" y="1561"/>
                  </a:cubicBezTo>
                  <a:lnTo>
                    <a:pt x="536" y="615"/>
                  </a:lnTo>
                  <a:cubicBezTo>
                    <a:pt x="645" y="335"/>
                    <a:pt x="917" y="164"/>
                    <a:pt x="1203" y="164"/>
                  </a:cubicBezTo>
                  <a:cubicBezTo>
                    <a:pt x="1290" y="164"/>
                    <a:pt x="1378" y="180"/>
                    <a:pt x="1463" y="214"/>
                  </a:cubicBezTo>
                  <a:cubicBezTo>
                    <a:pt x="1829" y="356"/>
                    <a:pt x="2008" y="767"/>
                    <a:pt x="1865" y="1132"/>
                  </a:cubicBezTo>
                  <a:lnTo>
                    <a:pt x="1499" y="2078"/>
                  </a:lnTo>
                  <a:cubicBezTo>
                    <a:pt x="1481" y="2123"/>
                    <a:pt x="1499" y="2167"/>
                    <a:pt x="1544" y="2185"/>
                  </a:cubicBezTo>
                  <a:cubicBezTo>
                    <a:pt x="1554" y="2189"/>
                    <a:pt x="1563" y="2191"/>
                    <a:pt x="1573" y="2191"/>
                  </a:cubicBezTo>
                  <a:cubicBezTo>
                    <a:pt x="1607" y="2191"/>
                    <a:pt x="1637" y="2168"/>
                    <a:pt x="1651" y="2140"/>
                  </a:cubicBezTo>
                  <a:lnTo>
                    <a:pt x="2017" y="1195"/>
                  </a:lnTo>
                  <a:cubicBezTo>
                    <a:pt x="2195" y="749"/>
                    <a:pt x="1972" y="240"/>
                    <a:pt x="1517" y="62"/>
                  </a:cubicBezTo>
                  <a:cubicBezTo>
                    <a:pt x="1413" y="20"/>
                    <a:pt x="1305" y="0"/>
                    <a:pt x="1199" y="0"/>
                  </a:cubicBezTo>
                  <a:close/>
                </a:path>
              </a:pathLst>
            </a:custGeom>
            <a:solidFill>
              <a:srgbClr val="EE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64"/>
            <p:cNvSpPr/>
            <p:nvPr/>
          </p:nvSpPr>
          <p:spPr>
            <a:xfrm>
              <a:off x="4278020" y="3632966"/>
              <a:ext cx="346964" cy="363966"/>
            </a:xfrm>
            <a:custGeom>
              <a:rect b="b" l="l" r="r" t="t"/>
              <a:pathLst>
                <a:path extrusionOk="0" h="5523" w="5265">
                  <a:moveTo>
                    <a:pt x="1874" y="0"/>
                  </a:moveTo>
                  <a:lnTo>
                    <a:pt x="1" y="3988"/>
                  </a:lnTo>
                  <a:lnTo>
                    <a:pt x="3935" y="5522"/>
                  </a:lnTo>
                  <a:lnTo>
                    <a:pt x="5264" y="1321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64"/>
            <p:cNvSpPr/>
            <p:nvPr/>
          </p:nvSpPr>
          <p:spPr>
            <a:xfrm>
              <a:off x="4217458" y="3608846"/>
              <a:ext cx="346964" cy="364559"/>
            </a:xfrm>
            <a:custGeom>
              <a:rect b="b" l="l" r="r" t="t"/>
              <a:pathLst>
                <a:path extrusionOk="0" h="5532" w="5265">
                  <a:moveTo>
                    <a:pt x="1874" y="1"/>
                  </a:moveTo>
                  <a:lnTo>
                    <a:pt x="1" y="3997"/>
                  </a:lnTo>
                  <a:lnTo>
                    <a:pt x="3935" y="5532"/>
                  </a:lnTo>
                  <a:lnTo>
                    <a:pt x="5264" y="1330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64"/>
            <p:cNvSpPr/>
            <p:nvPr/>
          </p:nvSpPr>
          <p:spPr>
            <a:xfrm>
              <a:off x="4386755" y="3569834"/>
              <a:ext cx="144716" cy="144189"/>
            </a:xfrm>
            <a:custGeom>
              <a:rect b="b" l="l" r="r" t="t"/>
              <a:pathLst>
                <a:path extrusionOk="0" h="2188" w="2196">
                  <a:moveTo>
                    <a:pt x="1209" y="1"/>
                  </a:moveTo>
                  <a:cubicBezTo>
                    <a:pt x="858" y="1"/>
                    <a:pt x="523" y="212"/>
                    <a:pt x="385" y="557"/>
                  </a:cubicBezTo>
                  <a:lnTo>
                    <a:pt x="19" y="1503"/>
                  </a:lnTo>
                  <a:cubicBezTo>
                    <a:pt x="1" y="1547"/>
                    <a:pt x="28" y="1592"/>
                    <a:pt x="63" y="1610"/>
                  </a:cubicBezTo>
                  <a:cubicBezTo>
                    <a:pt x="71" y="1611"/>
                    <a:pt x="79" y="1612"/>
                    <a:pt x="86" y="1612"/>
                  </a:cubicBezTo>
                  <a:cubicBezTo>
                    <a:pt x="123" y="1612"/>
                    <a:pt x="156" y="1595"/>
                    <a:pt x="170" y="1565"/>
                  </a:cubicBezTo>
                  <a:lnTo>
                    <a:pt x="536" y="619"/>
                  </a:lnTo>
                  <a:cubicBezTo>
                    <a:pt x="646" y="332"/>
                    <a:pt x="918" y="160"/>
                    <a:pt x="1204" y="160"/>
                  </a:cubicBezTo>
                  <a:cubicBezTo>
                    <a:pt x="1291" y="160"/>
                    <a:pt x="1379" y="176"/>
                    <a:pt x="1464" y="209"/>
                  </a:cubicBezTo>
                  <a:cubicBezTo>
                    <a:pt x="1830" y="352"/>
                    <a:pt x="2008" y="771"/>
                    <a:pt x="1865" y="1137"/>
                  </a:cubicBezTo>
                  <a:lnTo>
                    <a:pt x="1500" y="2082"/>
                  </a:lnTo>
                  <a:cubicBezTo>
                    <a:pt x="1482" y="2118"/>
                    <a:pt x="1500" y="2172"/>
                    <a:pt x="1544" y="2180"/>
                  </a:cubicBezTo>
                  <a:cubicBezTo>
                    <a:pt x="1556" y="2185"/>
                    <a:pt x="1567" y="2187"/>
                    <a:pt x="1578" y="2187"/>
                  </a:cubicBezTo>
                  <a:cubicBezTo>
                    <a:pt x="1610" y="2187"/>
                    <a:pt x="1638" y="2169"/>
                    <a:pt x="1651" y="2136"/>
                  </a:cubicBezTo>
                  <a:lnTo>
                    <a:pt x="2017" y="1190"/>
                  </a:lnTo>
                  <a:cubicBezTo>
                    <a:pt x="2196" y="744"/>
                    <a:pt x="1973" y="236"/>
                    <a:pt x="1518" y="57"/>
                  </a:cubicBezTo>
                  <a:cubicBezTo>
                    <a:pt x="1416" y="19"/>
                    <a:pt x="1312" y="1"/>
                    <a:pt x="1209" y="1"/>
                  </a:cubicBezTo>
                  <a:close/>
                </a:path>
              </a:pathLst>
            </a:custGeom>
            <a:solidFill>
              <a:srgbClr val="F3C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64"/>
            <p:cNvSpPr/>
            <p:nvPr/>
          </p:nvSpPr>
          <p:spPr>
            <a:xfrm>
              <a:off x="2982294" y="3634152"/>
              <a:ext cx="502158" cy="440937"/>
            </a:xfrm>
            <a:custGeom>
              <a:rect b="b" l="l" r="r" t="t"/>
              <a:pathLst>
                <a:path extrusionOk="0" h="6691" w="7620">
                  <a:moveTo>
                    <a:pt x="3812" y="1"/>
                  </a:moveTo>
                  <a:cubicBezTo>
                    <a:pt x="3348" y="1"/>
                    <a:pt x="2877" y="98"/>
                    <a:pt x="2427" y="303"/>
                  </a:cubicBezTo>
                  <a:cubicBezTo>
                    <a:pt x="741" y="1071"/>
                    <a:pt x="1" y="3051"/>
                    <a:pt x="768" y="4737"/>
                  </a:cubicBezTo>
                  <a:cubicBezTo>
                    <a:pt x="1329" y="5965"/>
                    <a:pt x="2546" y="6691"/>
                    <a:pt x="3815" y="6691"/>
                  </a:cubicBezTo>
                  <a:cubicBezTo>
                    <a:pt x="4280" y="6691"/>
                    <a:pt x="4752" y="6593"/>
                    <a:pt x="5202" y="6388"/>
                  </a:cubicBezTo>
                  <a:cubicBezTo>
                    <a:pt x="6879" y="5620"/>
                    <a:pt x="7619" y="3631"/>
                    <a:pt x="6852" y="1954"/>
                  </a:cubicBezTo>
                  <a:cubicBezTo>
                    <a:pt x="6290" y="726"/>
                    <a:pt x="5079" y="1"/>
                    <a:pt x="3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64"/>
            <p:cNvSpPr/>
            <p:nvPr/>
          </p:nvSpPr>
          <p:spPr>
            <a:xfrm>
              <a:off x="3075806" y="3746050"/>
              <a:ext cx="326337" cy="202049"/>
            </a:xfrm>
            <a:custGeom>
              <a:rect b="b" l="l" r="r" t="t"/>
              <a:pathLst>
                <a:path extrusionOk="0" h="3066" w="4952">
                  <a:moveTo>
                    <a:pt x="3335" y="1"/>
                  </a:moveTo>
                  <a:cubicBezTo>
                    <a:pt x="2739" y="1"/>
                    <a:pt x="2212" y="613"/>
                    <a:pt x="2212" y="613"/>
                  </a:cubicBezTo>
                  <a:lnTo>
                    <a:pt x="2204" y="613"/>
                  </a:lnTo>
                  <a:cubicBezTo>
                    <a:pt x="2204" y="613"/>
                    <a:pt x="1774" y="395"/>
                    <a:pt x="1320" y="395"/>
                  </a:cubicBezTo>
                  <a:cubicBezTo>
                    <a:pt x="922" y="395"/>
                    <a:pt x="506" y="563"/>
                    <a:pt x="348" y="1193"/>
                  </a:cubicBezTo>
                  <a:cubicBezTo>
                    <a:pt x="0" y="2549"/>
                    <a:pt x="2703" y="3066"/>
                    <a:pt x="2703" y="3066"/>
                  </a:cubicBezTo>
                  <a:cubicBezTo>
                    <a:pt x="2703" y="3066"/>
                    <a:pt x="4951" y="1603"/>
                    <a:pt x="4131" y="470"/>
                  </a:cubicBezTo>
                  <a:cubicBezTo>
                    <a:pt x="3878" y="122"/>
                    <a:pt x="3600" y="1"/>
                    <a:pt x="3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64"/>
            <p:cNvSpPr/>
            <p:nvPr/>
          </p:nvSpPr>
          <p:spPr>
            <a:xfrm>
              <a:off x="5042855" y="1381888"/>
              <a:ext cx="497479" cy="473426"/>
            </a:xfrm>
            <a:custGeom>
              <a:rect b="b" l="l" r="r" t="t"/>
              <a:pathLst>
                <a:path extrusionOk="0" h="7184" w="7549">
                  <a:moveTo>
                    <a:pt x="3778" y="1"/>
                  </a:moveTo>
                  <a:cubicBezTo>
                    <a:pt x="1957" y="1"/>
                    <a:pt x="390" y="1371"/>
                    <a:pt x="206" y="3221"/>
                  </a:cubicBezTo>
                  <a:cubicBezTo>
                    <a:pt x="1" y="5193"/>
                    <a:pt x="1428" y="6959"/>
                    <a:pt x="3400" y="7164"/>
                  </a:cubicBezTo>
                  <a:cubicBezTo>
                    <a:pt x="3526" y="7177"/>
                    <a:pt x="3651" y="7184"/>
                    <a:pt x="3775" y="7184"/>
                  </a:cubicBezTo>
                  <a:cubicBezTo>
                    <a:pt x="5591" y="7184"/>
                    <a:pt x="7151" y="5807"/>
                    <a:pt x="7343" y="3962"/>
                  </a:cubicBezTo>
                  <a:cubicBezTo>
                    <a:pt x="7548" y="1990"/>
                    <a:pt x="6112" y="224"/>
                    <a:pt x="4140" y="19"/>
                  </a:cubicBezTo>
                  <a:cubicBezTo>
                    <a:pt x="4019" y="7"/>
                    <a:pt x="3898" y="1"/>
                    <a:pt x="3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64"/>
            <p:cNvSpPr/>
            <p:nvPr/>
          </p:nvSpPr>
          <p:spPr>
            <a:xfrm>
              <a:off x="5328598" y="1726281"/>
              <a:ext cx="31830" cy="30248"/>
            </a:xfrm>
            <a:custGeom>
              <a:rect b="b" l="l" r="r" t="t"/>
              <a:pathLst>
                <a:path extrusionOk="0" h="459" w="483">
                  <a:moveTo>
                    <a:pt x="239" y="0"/>
                  </a:moveTo>
                  <a:cubicBezTo>
                    <a:pt x="126" y="0"/>
                    <a:pt x="27" y="93"/>
                    <a:pt x="18" y="208"/>
                  </a:cubicBezTo>
                  <a:cubicBezTo>
                    <a:pt x="1" y="333"/>
                    <a:pt x="90" y="440"/>
                    <a:pt x="215" y="458"/>
                  </a:cubicBezTo>
                  <a:cubicBezTo>
                    <a:pt x="221" y="458"/>
                    <a:pt x="227" y="458"/>
                    <a:pt x="233" y="458"/>
                  </a:cubicBezTo>
                  <a:cubicBezTo>
                    <a:pt x="358" y="458"/>
                    <a:pt x="456" y="371"/>
                    <a:pt x="473" y="252"/>
                  </a:cubicBezTo>
                  <a:cubicBezTo>
                    <a:pt x="482" y="127"/>
                    <a:pt x="393" y="11"/>
                    <a:pt x="268" y="3"/>
                  </a:cubicBezTo>
                  <a:cubicBezTo>
                    <a:pt x="258" y="1"/>
                    <a:pt x="248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64"/>
            <p:cNvSpPr/>
            <p:nvPr/>
          </p:nvSpPr>
          <p:spPr>
            <a:xfrm>
              <a:off x="5212811" y="1714024"/>
              <a:ext cx="31764" cy="30709"/>
            </a:xfrm>
            <a:custGeom>
              <a:rect b="b" l="l" r="r" t="t"/>
              <a:pathLst>
                <a:path extrusionOk="0" h="466" w="482">
                  <a:moveTo>
                    <a:pt x="249" y="1"/>
                  </a:moveTo>
                  <a:cubicBezTo>
                    <a:pt x="124" y="1"/>
                    <a:pt x="26" y="87"/>
                    <a:pt x="9" y="206"/>
                  </a:cubicBezTo>
                  <a:cubicBezTo>
                    <a:pt x="0" y="331"/>
                    <a:pt x="89" y="447"/>
                    <a:pt x="214" y="465"/>
                  </a:cubicBezTo>
                  <a:cubicBezTo>
                    <a:pt x="220" y="465"/>
                    <a:pt x="226" y="466"/>
                    <a:pt x="231" y="466"/>
                  </a:cubicBezTo>
                  <a:cubicBezTo>
                    <a:pt x="350" y="466"/>
                    <a:pt x="455" y="379"/>
                    <a:pt x="464" y="260"/>
                  </a:cubicBezTo>
                  <a:cubicBezTo>
                    <a:pt x="482" y="126"/>
                    <a:pt x="393" y="19"/>
                    <a:pt x="268" y="1"/>
                  </a:cubicBezTo>
                  <a:cubicBezTo>
                    <a:pt x="262" y="1"/>
                    <a:pt x="255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64"/>
            <p:cNvSpPr/>
            <p:nvPr/>
          </p:nvSpPr>
          <p:spPr>
            <a:xfrm>
              <a:off x="5118706" y="1510590"/>
              <a:ext cx="308742" cy="206728"/>
            </a:xfrm>
            <a:custGeom>
              <a:rect b="b" l="l" r="r" t="t"/>
              <a:pathLst>
                <a:path extrusionOk="0" h="3137" w="4685">
                  <a:moveTo>
                    <a:pt x="1196" y="1063"/>
                  </a:moveTo>
                  <a:lnTo>
                    <a:pt x="2044" y="1152"/>
                  </a:lnTo>
                  <a:lnTo>
                    <a:pt x="1999" y="1625"/>
                  </a:lnTo>
                  <a:lnTo>
                    <a:pt x="1294" y="1554"/>
                  </a:lnTo>
                  <a:lnTo>
                    <a:pt x="1196" y="1063"/>
                  </a:lnTo>
                  <a:close/>
                  <a:moveTo>
                    <a:pt x="2400" y="1188"/>
                  </a:moveTo>
                  <a:lnTo>
                    <a:pt x="3230" y="1268"/>
                  </a:lnTo>
                  <a:lnTo>
                    <a:pt x="3186" y="1750"/>
                  </a:lnTo>
                  <a:lnTo>
                    <a:pt x="2356" y="1661"/>
                  </a:lnTo>
                  <a:lnTo>
                    <a:pt x="2400" y="1188"/>
                  </a:lnTo>
                  <a:close/>
                  <a:moveTo>
                    <a:pt x="3587" y="1313"/>
                  </a:moveTo>
                  <a:lnTo>
                    <a:pt x="4256" y="1375"/>
                  </a:lnTo>
                  <a:lnTo>
                    <a:pt x="4113" y="1839"/>
                  </a:lnTo>
                  <a:lnTo>
                    <a:pt x="3542" y="1786"/>
                  </a:lnTo>
                  <a:lnTo>
                    <a:pt x="3587" y="1313"/>
                  </a:lnTo>
                  <a:close/>
                  <a:moveTo>
                    <a:pt x="1366" y="1920"/>
                  </a:moveTo>
                  <a:lnTo>
                    <a:pt x="1963" y="1982"/>
                  </a:lnTo>
                  <a:lnTo>
                    <a:pt x="1901" y="2571"/>
                  </a:lnTo>
                  <a:lnTo>
                    <a:pt x="1491" y="2535"/>
                  </a:lnTo>
                  <a:lnTo>
                    <a:pt x="1366" y="1920"/>
                  </a:lnTo>
                  <a:close/>
                  <a:moveTo>
                    <a:pt x="2320" y="2018"/>
                  </a:moveTo>
                  <a:lnTo>
                    <a:pt x="3150" y="2107"/>
                  </a:lnTo>
                  <a:lnTo>
                    <a:pt x="3087" y="2696"/>
                  </a:lnTo>
                  <a:lnTo>
                    <a:pt x="2258" y="2606"/>
                  </a:lnTo>
                  <a:lnTo>
                    <a:pt x="2320" y="2018"/>
                  </a:lnTo>
                  <a:close/>
                  <a:moveTo>
                    <a:pt x="3507" y="2143"/>
                  </a:moveTo>
                  <a:lnTo>
                    <a:pt x="3997" y="2187"/>
                  </a:lnTo>
                  <a:lnTo>
                    <a:pt x="3810" y="2767"/>
                  </a:lnTo>
                  <a:lnTo>
                    <a:pt x="3444" y="2731"/>
                  </a:lnTo>
                  <a:lnTo>
                    <a:pt x="3507" y="2143"/>
                  </a:lnTo>
                  <a:close/>
                  <a:moveTo>
                    <a:pt x="198" y="1"/>
                  </a:moveTo>
                  <a:cubicBezTo>
                    <a:pt x="107" y="1"/>
                    <a:pt x="27" y="70"/>
                    <a:pt x="19" y="162"/>
                  </a:cubicBezTo>
                  <a:cubicBezTo>
                    <a:pt x="1" y="260"/>
                    <a:pt x="72" y="349"/>
                    <a:pt x="170" y="358"/>
                  </a:cubicBezTo>
                  <a:lnTo>
                    <a:pt x="697" y="412"/>
                  </a:lnTo>
                  <a:lnTo>
                    <a:pt x="1169" y="2731"/>
                  </a:lnTo>
                  <a:cubicBezTo>
                    <a:pt x="1178" y="2812"/>
                    <a:pt x="1250" y="2865"/>
                    <a:pt x="1321" y="2874"/>
                  </a:cubicBezTo>
                  <a:lnTo>
                    <a:pt x="3801" y="3133"/>
                  </a:lnTo>
                  <a:cubicBezTo>
                    <a:pt x="3832" y="3135"/>
                    <a:pt x="3865" y="3137"/>
                    <a:pt x="3896" y="3137"/>
                  </a:cubicBezTo>
                  <a:cubicBezTo>
                    <a:pt x="3990" y="3137"/>
                    <a:pt x="4075" y="3122"/>
                    <a:pt x="4095" y="3061"/>
                  </a:cubicBezTo>
                  <a:lnTo>
                    <a:pt x="4666" y="1277"/>
                  </a:lnTo>
                  <a:cubicBezTo>
                    <a:pt x="4684" y="1224"/>
                    <a:pt x="4675" y="1170"/>
                    <a:pt x="4649" y="1126"/>
                  </a:cubicBezTo>
                  <a:cubicBezTo>
                    <a:pt x="4622" y="1081"/>
                    <a:pt x="4568" y="1054"/>
                    <a:pt x="4515" y="1045"/>
                  </a:cubicBezTo>
                  <a:lnTo>
                    <a:pt x="1125" y="697"/>
                  </a:lnTo>
                  <a:lnTo>
                    <a:pt x="1027" y="207"/>
                  </a:lnTo>
                  <a:cubicBezTo>
                    <a:pt x="1009" y="135"/>
                    <a:pt x="946" y="73"/>
                    <a:pt x="866" y="64"/>
                  </a:cubicBezTo>
                  <a:lnTo>
                    <a:pt x="215" y="2"/>
                  </a:lnTo>
                  <a:cubicBezTo>
                    <a:pt x="209" y="1"/>
                    <a:pt x="20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64"/>
            <p:cNvSpPr/>
            <p:nvPr/>
          </p:nvSpPr>
          <p:spPr>
            <a:xfrm>
              <a:off x="5805977" y="3137134"/>
              <a:ext cx="563840" cy="561732"/>
            </a:xfrm>
            <a:custGeom>
              <a:rect b="b" l="l" r="r" t="t"/>
              <a:pathLst>
                <a:path extrusionOk="0" h="8524" w="8556">
                  <a:moveTo>
                    <a:pt x="2920" y="1"/>
                  </a:moveTo>
                  <a:cubicBezTo>
                    <a:pt x="2698" y="1"/>
                    <a:pt x="2438" y="34"/>
                    <a:pt x="2150" y="129"/>
                  </a:cubicBezTo>
                  <a:cubicBezTo>
                    <a:pt x="1499" y="343"/>
                    <a:pt x="839" y="914"/>
                    <a:pt x="0" y="1922"/>
                  </a:cubicBezTo>
                  <a:cubicBezTo>
                    <a:pt x="0" y="1922"/>
                    <a:pt x="527" y="3019"/>
                    <a:pt x="928" y="3180"/>
                  </a:cubicBezTo>
                  <a:lnTo>
                    <a:pt x="1660" y="2609"/>
                  </a:lnTo>
                  <a:lnTo>
                    <a:pt x="1660" y="2609"/>
                  </a:lnTo>
                  <a:cubicBezTo>
                    <a:pt x="1660" y="2609"/>
                    <a:pt x="1321" y="4349"/>
                    <a:pt x="482" y="7319"/>
                  </a:cubicBezTo>
                  <a:cubicBezTo>
                    <a:pt x="482" y="7319"/>
                    <a:pt x="1678" y="7970"/>
                    <a:pt x="3069" y="8283"/>
                  </a:cubicBezTo>
                  <a:cubicBezTo>
                    <a:pt x="3994" y="8489"/>
                    <a:pt x="4900" y="8524"/>
                    <a:pt x="5408" y="8524"/>
                  </a:cubicBezTo>
                  <a:cubicBezTo>
                    <a:pt x="5669" y="8524"/>
                    <a:pt x="5826" y="8515"/>
                    <a:pt x="5826" y="8515"/>
                  </a:cubicBezTo>
                  <a:cubicBezTo>
                    <a:pt x="6334" y="5472"/>
                    <a:pt x="6763" y="3751"/>
                    <a:pt x="6763" y="3751"/>
                  </a:cubicBezTo>
                  <a:lnTo>
                    <a:pt x="7182" y="4580"/>
                  </a:lnTo>
                  <a:cubicBezTo>
                    <a:pt x="7187" y="4581"/>
                    <a:pt x="7192" y="4581"/>
                    <a:pt x="7197" y="4581"/>
                  </a:cubicBezTo>
                  <a:cubicBezTo>
                    <a:pt x="7641" y="4581"/>
                    <a:pt x="8556" y="3840"/>
                    <a:pt x="8556" y="3840"/>
                  </a:cubicBezTo>
                  <a:cubicBezTo>
                    <a:pt x="8226" y="2564"/>
                    <a:pt x="7869" y="1770"/>
                    <a:pt x="7369" y="1297"/>
                  </a:cubicBezTo>
                  <a:cubicBezTo>
                    <a:pt x="6752" y="703"/>
                    <a:pt x="6121" y="663"/>
                    <a:pt x="5962" y="663"/>
                  </a:cubicBezTo>
                  <a:cubicBezTo>
                    <a:pt x="5937" y="663"/>
                    <a:pt x="5924" y="664"/>
                    <a:pt x="5924" y="664"/>
                  </a:cubicBezTo>
                  <a:cubicBezTo>
                    <a:pt x="5924" y="673"/>
                    <a:pt x="5915" y="673"/>
                    <a:pt x="5915" y="682"/>
                  </a:cubicBezTo>
                  <a:cubicBezTo>
                    <a:pt x="5879" y="860"/>
                    <a:pt x="5826" y="1039"/>
                    <a:pt x="5746" y="1190"/>
                  </a:cubicBezTo>
                  <a:cubicBezTo>
                    <a:pt x="5614" y="1446"/>
                    <a:pt x="5391" y="1633"/>
                    <a:pt x="4978" y="1633"/>
                  </a:cubicBezTo>
                  <a:cubicBezTo>
                    <a:pt x="4858" y="1633"/>
                    <a:pt x="4722" y="1617"/>
                    <a:pt x="4568" y="1583"/>
                  </a:cubicBezTo>
                  <a:cubicBezTo>
                    <a:pt x="3881" y="1431"/>
                    <a:pt x="3685" y="1092"/>
                    <a:pt x="3667" y="727"/>
                  </a:cubicBezTo>
                  <a:cubicBezTo>
                    <a:pt x="3658" y="557"/>
                    <a:pt x="3694" y="370"/>
                    <a:pt x="3729" y="191"/>
                  </a:cubicBezTo>
                  <a:cubicBezTo>
                    <a:pt x="3729" y="191"/>
                    <a:pt x="3738" y="182"/>
                    <a:pt x="3738" y="173"/>
                  </a:cubicBezTo>
                  <a:cubicBezTo>
                    <a:pt x="3738" y="173"/>
                    <a:pt x="3427" y="1"/>
                    <a:pt x="2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64"/>
            <p:cNvSpPr/>
            <p:nvPr/>
          </p:nvSpPr>
          <p:spPr>
            <a:xfrm>
              <a:off x="5920050" y="2477937"/>
              <a:ext cx="467429" cy="420047"/>
            </a:xfrm>
            <a:custGeom>
              <a:rect b="b" l="l" r="r" t="t"/>
              <a:pathLst>
                <a:path extrusionOk="0" h="6374" w="7093">
                  <a:moveTo>
                    <a:pt x="3555" y="1"/>
                  </a:moveTo>
                  <a:cubicBezTo>
                    <a:pt x="3268" y="1"/>
                    <a:pt x="2976" y="40"/>
                    <a:pt x="2685" y="122"/>
                  </a:cubicBezTo>
                  <a:cubicBezTo>
                    <a:pt x="990" y="595"/>
                    <a:pt x="0" y="2353"/>
                    <a:pt x="482" y="4048"/>
                  </a:cubicBezTo>
                  <a:cubicBezTo>
                    <a:pt x="874" y="5452"/>
                    <a:pt x="2154" y="6373"/>
                    <a:pt x="3541" y="6373"/>
                  </a:cubicBezTo>
                  <a:cubicBezTo>
                    <a:pt x="3827" y="6373"/>
                    <a:pt x="4118" y="6334"/>
                    <a:pt x="4407" y="6251"/>
                  </a:cubicBezTo>
                  <a:cubicBezTo>
                    <a:pt x="6102" y="5778"/>
                    <a:pt x="7092" y="4021"/>
                    <a:pt x="6619" y="2326"/>
                  </a:cubicBezTo>
                  <a:cubicBezTo>
                    <a:pt x="6220" y="921"/>
                    <a:pt x="4945" y="1"/>
                    <a:pt x="3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64"/>
            <p:cNvSpPr/>
            <p:nvPr/>
          </p:nvSpPr>
          <p:spPr>
            <a:xfrm>
              <a:off x="6026413" y="2678800"/>
              <a:ext cx="88833" cy="139906"/>
            </a:xfrm>
            <a:custGeom>
              <a:rect b="b" l="l" r="r" t="t"/>
              <a:pathLst>
                <a:path extrusionOk="0" h="2123" w="1348">
                  <a:moveTo>
                    <a:pt x="512" y="1"/>
                  </a:moveTo>
                  <a:cubicBezTo>
                    <a:pt x="468" y="1"/>
                    <a:pt x="422" y="6"/>
                    <a:pt x="375" y="18"/>
                  </a:cubicBezTo>
                  <a:cubicBezTo>
                    <a:pt x="144" y="90"/>
                    <a:pt x="1" y="304"/>
                    <a:pt x="54" y="509"/>
                  </a:cubicBezTo>
                  <a:lnTo>
                    <a:pt x="429" y="1847"/>
                  </a:lnTo>
                  <a:cubicBezTo>
                    <a:pt x="480" y="2015"/>
                    <a:pt x="650" y="2123"/>
                    <a:pt x="837" y="2123"/>
                  </a:cubicBezTo>
                  <a:cubicBezTo>
                    <a:pt x="879" y="2123"/>
                    <a:pt x="922" y="2117"/>
                    <a:pt x="964" y="2106"/>
                  </a:cubicBezTo>
                  <a:cubicBezTo>
                    <a:pt x="1196" y="2035"/>
                    <a:pt x="1348" y="1812"/>
                    <a:pt x="1285" y="1615"/>
                  </a:cubicBezTo>
                  <a:lnTo>
                    <a:pt x="911" y="268"/>
                  </a:lnTo>
                  <a:cubicBezTo>
                    <a:pt x="860" y="102"/>
                    <a:pt x="699" y="1"/>
                    <a:pt x="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64"/>
            <p:cNvSpPr/>
            <p:nvPr/>
          </p:nvSpPr>
          <p:spPr>
            <a:xfrm>
              <a:off x="6105229" y="2556489"/>
              <a:ext cx="181686" cy="234802"/>
            </a:xfrm>
            <a:custGeom>
              <a:rect b="b" l="l" r="r" t="t"/>
              <a:pathLst>
                <a:path extrusionOk="0" h="3563" w="2757">
                  <a:moveTo>
                    <a:pt x="803" y="1"/>
                  </a:moveTo>
                  <a:cubicBezTo>
                    <a:pt x="616" y="10"/>
                    <a:pt x="473" y="162"/>
                    <a:pt x="455" y="349"/>
                  </a:cubicBezTo>
                  <a:cubicBezTo>
                    <a:pt x="411" y="795"/>
                    <a:pt x="339" y="1018"/>
                    <a:pt x="116" y="1410"/>
                  </a:cubicBezTo>
                  <a:cubicBezTo>
                    <a:pt x="63" y="1509"/>
                    <a:pt x="36" y="1598"/>
                    <a:pt x="18" y="1705"/>
                  </a:cubicBezTo>
                  <a:cubicBezTo>
                    <a:pt x="0" y="1821"/>
                    <a:pt x="54" y="1955"/>
                    <a:pt x="89" y="2080"/>
                  </a:cubicBezTo>
                  <a:lnTo>
                    <a:pt x="348" y="3016"/>
                  </a:lnTo>
                  <a:cubicBezTo>
                    <a:pt x="444" y="3342"/>
                    <a:pt x="749" y="3563"/>
                    <a:pt x="1074" y="3563"/>
                  </a:cubicBezTo>
                  <a:cubicBezTo>
                    <a:pt x="1141" y="3563"/>
                    <a:pt x="1209" y="3554"/>
                    <a:pt x="1276" y="3534"/>
                  </a:cubicBezTo>
                  <a:lnTo>
                    <a:pt x="2123" y="3248"/>
                  </a:lnTo>
                  <a:cubicBezTo>
                    <a:pt x="2516" y="3132"/>
                    <a:pt x="2757" y="2713"/>
                    <a:pt x="2641" y="2320"/>
                  </a:cubicBezTo>
                  <a:lnTo>
                    <a:pt x="2561" y="1384"/>
                  </a:lnTo>
                  <a:cubicBezTo>
                    <a:pt x="2464" y="1048"/>
                    <a:pt x="2155" y="831"/>
                    <a:pt x="1827" y="831"/>
                  </a:cubicBezTo>
                  <a:cubicBezTo>
                    <a:pt x="1763" y="831"/>
                    <a:pt x="1697" y="840"/>
                    <a:pt x="1633" y="857"/>
                  </a:cubicBezTo>
                  <a:lnTo>
                    <a:pt x="1008" y="1036"/>
                  </a:lnTo>
                  <a:cubicBezTo>
                    <a:pt x="1053" y="857"/>
                    <a:pt x="1089" y="661"/>
                    <a:pt x="1115" y="420"/>
                  </a:cubicBezTo>
                  <a:cubicBezTo>
                    <a:pt x="1142" y="188"/>
                    <a:pt x="982" y="1"/>
                    <a:pt x="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64"/>
            <p:cNvSpPr/>
            <p:nvPr/>
          </p:nvSpPr>
          <p:spPr>
            <a:xfrm>
              <a:off x="2985853" y="2753464"/>
              <a:ext cx="453919" cy="546838"/>
            </a:xfrm>
            <a:custGeom>
              <a:rect b="b" l="l" r="r" t="t"/>
              <a:pathLst>
                <a:path extrusionOk="0" h="8298" w="6888">
                  <a:moveTo>
                    <a:pt x="2578" y="1"/>
                  </a:moveTo>
                  <a:lnTo>
                    <a:pt x="0" y="6415"/>
                  </a:lnTo>
                  <a:lnTo>
                    <a:pt x="4309" y="8297"/>
                  </a:lnTo>
                  <a:lnTo>
                    <a:pt x="6887" y="1883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rgbClr val="0A7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64"/>
            <p:cNvSpPr/>
            <p:nvPr/>
          </p:nvSpPr>
          <p:spPr>
            <a:xfrm>
              <a:off x="2881797" y="2720514"/>
              <a:ext cx="483904" cy="534515"/>
            </a:xfrm>
            <a:custGeom>
              <a:rect b="b" l="l" r="r" t="t"/>
              <a:pathLst>
                <a:path extrusionOk="0" h="8111" w="7343">
                  <a:moveTo>
                    <a:pt x="3033" y="1"/>
                  </a:moveTo>
                  <a:lnTo>
                    <a:pt x="0" y="6228"/>
                  </a:lnTo>
                  <a:lnTo>
                    <a:pt x="4309" y="8110"/>
                  </a:lnTo>
                  <a:lnTo>
                    <a:pt x="7342" y="189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64"/>
            <p:cNvSpPr/>
            <p:nvPr/>
          </p:nvSpPr>
          <p:spPr>
            <a:xfrm>
              <a:off x="3145133" y="2717483"/>
              <a:ext cx="169363" cy="136545"/>
            </a:xfrm>
            <a:custGeom>
              <a:rect b="b" l="l" r="r" t="t"/>
              <a:pathLst>
                <a:path extrusionOk="0" h="2072" w="2570">
                  <a:moveTo>
                    <a:pt x="1250" y="1"/>
                  </a:moveTo>
                  <a:cubicBezTo>
                    <a:pt x="1108" y="1"/>
                    <a:pt x="965" y="28"/>
                    <a:pt x="830" y="83"/>
                  </a:cubicBezTo>
                  <a:cubicBezTo>
                    <a:pt x="545" y="199"/>
                    <a:pt x="313" y="413"/>
                    <a:pt x="197" y="698"/>
                  </a:cubicBezTo>
                  <a:lnTo>
                    <a:pt x="19" y="1100"/>
                  </a:lnTo>
                  <a:cubicBezTo>
                    <a:pt x="1" y="1135"/>
                    <a:pt x="19" y="1180"/>
                    <a:pt x="54" y="1198"/>
                  </a:cubicBezTo>
                  <a:cubicBezTo>
                    <a:pt x="64" y="1200"/>
                    <a:pt x="74" y="1201"/>
                    <a:pt x="83" y="1201"/>
                  </a:cubicBezTo>
                  <a:cubicBezTo>
                    <a:pt x="114" y="1201"/>
                    <a:pt x="139" y="1188"/>
                    <a:pt x="152" y="1153"/>
                  </a:cubicBezTo>
                  <a:lnTo>
                    <a:pt x="331" y="761"/>
                  </a:lnTo>
                  <a:cubicBezTo>
                    <a:pt x="438" y="511"/>
                    <a:pt x="634" y="323"/>
                    <a:pt x="884" y="225"/>
                  </a:cubicBezTo>
                  <a:cubicBezTo>
                    <a:pt x="1006" y="177"/>
                    <a:pt x="1135" y="153"/>
                    <a:pt x="1263" y="153"/>
                  </a:cubicBezTo>
                  <a:cubicBezTo>
                    <a:pt x="1398" y="153"/>
                    <a:pt x="1532" y="180"/>
                    <a:pt x="1660" y="234"/>
                  </a:cubicBezTo>
                  <a:cubicBezTo>
                    <a:pt x="2169" y="457"/>
                    <a:pt x="2401" y="1055"/>
                    <a:pt x="2177" y="1564"/>
                  </a:cubicBezTo>
                  <a:lnTo>
                    <a:pt x="1999" y="1965"/>
                  </a:lnTo>
                  <a:cubicBezTo>
                    <a:pt x="1981" y="2001"/>
                    <a:pt x="1999" y="2045"/>
                    <a:pt x="2044" y="2063"/>
                  </a:cubicBezTo>
                  <a:cubicBezTo>
                    <a:pt x="2053" y="2063"/>
                    <a:pt x="2062" y="2072"/>
                    <a:pt x="2070" y="2072"/>
                  </a:cubicBezTo>
                  <a:cubicBezTo>
                    <a:pt x="2097" y="2072"/>
                    <a:pt x="2124" y="2054"/>
                    <a:pt x="2142" y="2027"/>
                  </a:cubicBezTo>
                  <a:lnTo>
                    <a:pt x="2311" y="1626"/>
                  </a:lnTo>
                  <a:cubicBezTo>
                    <a:pt x="2570" y="1037"/>
                    <a:pt x="2302" y="359"/>
                    <a:pt x="1714" y="100"/>
                  </a:cubicBezTo>
                  <a:cubicBezTo>
                    <a:pt x="1568" y="35"/>
                    <a:pt x="1409" y="1"/>
                    <a:pt x="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64"/>
            <p:cNvSpPr/>
            <p:nvPr/>
          </p:nvSpPr>
          <p:spPr>
            <a:xfrm>
              <a:off x="3302700" y="1997460"/>
              <a:ext cx="452140" cy="282843"/>
            </a:xfrm>
            <a:custGeom>
              <a:rect b="b" l="l" r="r" t="t"/>
              <a:pathLst>
                <a:path extrusionOk="0" h="4292" w="6861">
                  <a:moveTo>
                    <a:pt x="6861" y="0"/>
                  </a:moveTo>
                  <a:lnTo>
                    <a:pt x="45" y="303"/>
                  </a:lnTo>
                  <a:lnTo>
                    <a:pt x="1" y="4291"/>
                  </a:lnTo>
                  <a:lnTo>
                    <a:pt x="1" y="4291"/>
                  </a:lnTo>
                  <a:lnTo>
                    <a:pt x="6816" y="3979"/>
                  </a:lnTo>
                  <a:lnTo>
                    <a:pt x="6861" y="0"/>
                  </a:lnTo>
                  <a:close/>
                </a:path>
              </a:pathLst>
            </a:custGeom>
            <a:solidFill>
              <a:srgbClr val="EB7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64"/>
            <p:cNvSpPr/>
            <p:nvPr/>
          </p:nvSpPr>
          <p:spPr>
            <a:xfrm>
              <a:off x="3303886" y="1905727"/>
              <a:ext cx="453919" cy="318099"/>
            </a:xfrm>
            <a:custGeom>
              <a:rect b="b" l="l" r="r" t="t"/>
              <a:pathLst>
                <a:path extrusionOk="0" h="4827" w="6888">
                  <a:moveTo>
                    <a:pt x="0" y="0"/>
                  </a:moveTo>
                  <a:lnTo>
                    <a:pt x="63" y="4648"/>
                  </a:lnTo>
                  <a:lnTo>
                    <a:pt x="6887" y="4827"/>
                  </a:lnTo>
                  <a:lnTo>
                    <a:pt x="6825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64"/>
            <p:cNvSpPr/>
            <p:nvPr/>
          </p:nvSpPr>
          <p:spPr>
            <a:xfrm>
              <a:off x="3720704" y="2019800"/>
              <a:ext cx="109394" cy="150516"/>
            </a:xfrm>
            <a:custGeom>
              <a:rect b="b" l="l" r="r" t="t"/>
              <a:pathLst>
                <a:path extrusionOk="0" h="2284" w="1660">
                  <a:moveTo>
                    <a:pt x="72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16"/>
                    <a:pt x="36" y="152"/>
                    <a:pt x="72" y="152"/>
                  </a:cubicBezTo>
                  <a:lnTo>
                    <a:pt x="509" y="143"/>
                  </a:lnTo>
                  <a:cubicBezTo>
                    <a:pt x="777" y="143"/>
                    <a:pt x="1017" y="241"/>
                    <a:pt x="1214" y="419"/>
                  </a:cubicBezTo>
                  <a:cubicBezTo>
                    <a:pt x="1401" y="607"/>
                    <a:pt x="1508" y="857"/>
                    <a:pt x="1517" y="1124"/>
                  </a:cubicBezTo>
                  <a:cubicBezTo>
                    <a:pt x="1517" y="1392"/>
                    <a:pt x="1419" y="1642"/>
                    <a:pt x="1232" y="1829"/>
                  </a:cubicBezTo>
                  <a:cubicBezTo>
                    <a:pt x="1044" y="2016"/>
                    <a:pt x="794" y="2123"/>
                    <a:pt x="536" y="2132"/>
                  </a:cubicBezTo>
                  <a:lnTo>
                    <a:pt x="99" y="2141"/>
                  </a:lnTo>
                  <a:cubicBezTo>
                    <a:pt x="63" y="2141"/>
                    <a:pt x="27" y="2168"/>
                    <a:pt x="27" y="2213"/>
                  </a:cubicBezTo>
                  <a:cubicBezTo>
                    <a:pt x="27" y="2248"/>
                    <a:pt x="63" y="2284"/>
                    <a:pt x="108" y="2284"/>
                  </a:cubicBezTo>
                  <a:lnTo>
                    <a:pt x="536" y="2275"/>
                  </a:lnTo>
                  <a:cubicBezTo>
                    <a:pt x="839" y="2275"/>
                    <a:pt x="1125" y="2150"/>
                    <a:pt x="1339" y="1936"/>
                  </a:cubicBezTo>
                  <a:cubicBezTo>
                    <a:pt x="1553" y="1713"/>
                    <a:pt x="1660" y="1427"/>
                    <a:pt x="1660" y="1124"/>
                  </a:cubicBezTo>
                  <a:cubicBezTo>
                    <a:pt x="1660" y="812"/>
                    <a:pt x="1535" y="535"/>
                    <a:pt x="1312" y="321"/>
                  </a:cubicBezTo>
                  <a:cubicBezTo>
                    <a:pt x="1098" y="107"/>
                    <a:pt x="821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64"/>
            <p:cNvSpPr/>
            <p:nvPr/>
          </p:nvSpPr>
          <p:spPr>
            <a:xfrm>
              <a:off x="4360329" y="1976833"/>
              <a:ext cx="470987" cy="333454"/>
            </a:xfrm>
            <a:custGeom>
              <a:rect b="b" l="l" r="r" t="t"/>
              <a:pathLst>
                <a:path extrusionOk="0" h="5060" w="7147">
                  <a:moveTo>
                    <a:pt x="402" y="1"/>
                  </a:moveTo>
                  <a:lnTo>
                    <a:pt x="1" y="4033"/>
                  </a:lnTo>
                  <a:lnTo>
                    <a:pt x="6745" y="5059"/>
                  </a:lnTo>
                  <a:lnTo>
                    <a:pt x="7146" y="1036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64"/>
            <p:cNvSpPr/>
            <p:nvPr/>
          </p:nvSpPr>
          <p:spPr>
            <a:xfrm>
              <a:off x="4359736" y="1897489"/>
              <a:ext cx="485090" cy="339846"/>
            </a:xfrm>
            <a:custGeom>
              <a:rect b="b" l="l" r="r" t="t"/>
              <a:pathLst>
                <a:path extrusionOk="0" h="5157" w="7361">
                  <a:moveTo>
                    <a:pt x="563" y="1"/>
                  </a:moveTo>
                  <a:lnTo>
                    <a:pt x="1" y="4604"/>
                  </a:lnTo>
                  <a:lnTo>
                    <a:pt x="6798" y="5157"/>
                  </a:lnTo>
                  <a:lnTo>
                    <a:pt x="7360" y="55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64"/>
            <p:cNvSpPr/>
            <p:nvPr/>
          </p:nvSpPr>
          <p:spPr>
            <a:xfrm>
              <a:off x="4296867" y="1998053"/>
              <a:ext cx="121124" cy="153481"/>
            </a:xfrm>
            <a:custGeom>
              <a:rect b="b" l="l" r="r" t="t"/>
              <a:pathLst>
                <a:path extrusionOk="0" h="2329" w="1838">
                  <a:moveTo>
                    <a:pt x="1207" y="1"/>
                  </a:moveTo>
                  <a:cubicBezTo>
                    <a:pt x="952" y="1"/>
                    <a:pt x="705" y="83"/>
                    <a:pt x="509" y="241"/>
                  </a:cubicBezTo>
                  <a:cubicBezTo>
                    <a:pt x="268" y="428"/>
                    <a:pt x="116" y="696"/>
                    <a:pt x="71" y="999"/>
                  </a:cubicBezTo>
                  <a:cubicBezTo>
                    <a:pt x="0" y="1624"/>
                    <a:pt x="446" y="2195"/>
                    <a:pt x="1071" y="2275"/>
                  </a:cubicBezTo>
                  <a:lnTo>
                    <a:pt x="1499" y="2328"/>
                  </a:lnTo>
                  <a:lnTo>
                    <a:pt x="1508" y="2328"/>
                  </a:lnTo>
                  <a:cubicBezTo>
                    <a:pt x="1543" y="2328"/>
                    <a:pt x="1570" y="2302"/>
                    <a:pt x="1579" y="2266"/>
                  </a:cubicBezTo>
                  <a:cubicBezTo>
                    <a:pt x="1579" y="2221"/>
                    <a:pt x="1552" y="2186"/>
                    <a:pt x="1517" y="2177"/>
                  </a:cubicBezTo>
                  <a:lnTo>
                    <a:pt x="1088" y="2123"/>
                  </a:lnTo>
                  <a:cubicBezTo>
                    <a:pt x="544" y="2061"/>
                    <a:pt x="152" y="1561"/>
                    <a:pt x="223" y="1017"/>
                  </a:cubicBezTo>
                  <a:cubicBezTo>
                    <a:pt x="250" y="758"/>
                    <a:pt x="384" y="517"/>
                    <a:pt x="598" y="357"/>
                  </a:cubicBezTo>
                  <a:cubicBezTo>
                    <a:pt x="775" y="218"/>
                    <a:pt x="998" y="146"/>
                    <a:pt x="1222" y="146"/>
                  </a:cubicBezTo>
                  <a:cubicBezTo>
                    <a:pt x="1258" y="146"/>
                    <a:pt x="1294" y="148"/>
                    <a:pt x="1329" y="152"/>
                  </a:cubicBezTo>
                  <a:lnTo>
                    <a:pt x="1758" y="205"/>
                  </a:lnTo>
                  <a:cubicBezTo>
                    <a:pt x="1762" y="206"/>
                    <a:pt x="1767" y="207"/>
                    <a:pt x="1771" y="207"/>
                  </a:cubicBezTo>
                  <a:cubicBezTo>
                    <a:pt x="1808" y="207"/>
                    <a:pt x="1830" y="175"/>
                    <a:pt x="1838" y="143"/>
                  </a:cubicBezTo>
                  <a:cubicBezTo>
                    <a:pt x="1838" y="98"/>
                    <a:pt x="1811" y="62"/>
                    <a:pt x="1775" y="62"/>
                  </a:cubicBezTo>
                  <a:lnTo>
                    <a:pt x="1347" y="9"/>
                  </a:lnTo>
                  <a:cubicBezTo>
                    <a:pt x="1300" y="3"/>
                    <a:pt x="1253" y="1"/>
                    <a:pt x="1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64"/>
            <p:cNvSpPr/>
            <p:nvPr/>
          </p:nvSpPr>
          <p:spPr>
            <a:xfrm>
              <a:off x="2761266" y="3263201"/>
              <a:ext cx="189331" cy="184652"/>
            </a:xfrm>
            <a:custGeom>
              <a:rect b="b" l="l" r="r" t="t"/>
              <a:pathLst>
                <a:path extrusionOk="0" h="2802" w="2873">
                  <a:moveTo>
                    <a:pt x="687" y="0"/>
                  </a:moveTo>
                  <a:lnTo>
                    <a:pt x="776" y="999"/>
                  </a:lnTo>
                  <a:lnTo>
                    <a:pt x="0" y="1641"/>
                  </a:lnTo>
                  <a:lnTo>
                    <a:pt x="982" y="1865"/>
                  </a:lnTo>
                  <a:lnTo>
                    <a:pt x="1356" y="2801"/>
                  </a:lnTo>
                  <a:lnTo>
                    <a:pt x="1874" y="1936"/>
                  </a:lnTo>
                  <a:lnTo>
                    <a:pt x="2873" y="1873"/>
                  </a:lnTo>
                  <a:lnTo>
                    <a:pt x="2213" y="1115"/>
                  </a:lnTo>
                  <a:lnTo>
                    <a:pt x="2463" y="143"/>
                  </a:lnTo>
                  <a:lnTo>
                    <a:pt x="2463" y="143"/>
                  </a:lnTo>
                  <a:lnTo>
                    <a:pt x="1535" y="535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4"/>
            <p:cNvSpPr/>
            <p:nvPr/>
          </p:nvSpPr>
          <p:spPr>
            <a:xfrm>
              <a:off x="2954684" y="2350171"/>
              <a:ext cx="142344" cy="139378"/>
            </a:xfrm>
            <a:custGeom>
              <a:rect b="b" l="l" r="r" t="t"/>
              <a:pathLst>
                <a:path extrusionOk="0" h="2115" w="2160">
                  <a:moveTo>
                    <a:pt x="1160" y="0"/>
                  </a:moveTo>
                  <a:lnTo>
                    <a:pt x="759" y="642"/>
                  </a:lnTo>
                  <a:lnTo>
                    <a:pt x="0" y="669"/>
                  </a:lnTo>
                  <a:lnTo>
                    <a:pt x="482" y="1249"/>
                  </a:lnTo>
                  <a:lnTo>
                    <a:pt x="286" y="1981"/>
                  </a:lnTo>
                  <a:lnTo>
                    <a:pt x="982" y="1704"/>
                  </a:lnTo>
                  <a:lnTo>
                    <a:pt x="1615" y="2114"/>
                  </a:lnTo>
                  <a:lnTo>
                    <a:pt x="1562" y="1365"/>
                  </a:lnTo>
                  <a:lnTo>
                    <a:pt x="2159" y="892"/>
                  </a:lnTo>
                  <a:lnTo>
                    <a:pt x="1419" y="70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4"/>
            <p:cNvSpPr/>
            <p:nvPr/>
          </p:nvSpPr>
          <p:spPr>
            <a:xfrm>
              <a:off x="4684293" y="1560609"/>
              <a:ext cx="155854" cy="162312"/>
            </a:xfrm>
            <a:custGeom>
              <a:rect b="b" l="l" r="r" t="t"/>
              <a:pathLst>
                <a:path extrusionOk="0" h="2463" w="2365">
                  <a:moveTo>
                    <a:pt x="919" y="1"/>
                  </a:moveTo>
                  <a:lnTo>
                    <a:pt x="776" y="848"/>
                  </a:lnTo>
                  <a:lnTo>
                    <a:pt x="0" y="1214"/>
                  </a:lnTo>
                  <a:lnTo>
                    <a:pt x="758" y="1616"/>
                  </a:lnTo>
                  <a:lnTo>
                    <a:pt x="865" y="2463"/>
                  </a:lnTo>
                  <a:lnTo>
                    <a:pt x="1481" y="1865"/>
                  </a:lnTo>
                  <a:lnTo>
                    <a:pt x="2328" y="2026"/>
                  </a:lnTo>
                  <a:lnTo>
                    <a:pt x="2328" y="2026"/>
                  </a:lnTo>
                  <a:lnTo>
                    <a:pt x="1945" y="1259"/>
                  </a:lnTo>
                  <a:lnTo>
                    <a:pt x="2364" y="500"/>
                  </a:lnTo>
                  <a:lnTo>
                    <a:pt x="1508" y="634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4"/>
            <p:cNvSpPr/>
            <p:nvPr/>
          </p:nvSpPr>
          <p:spPr>
            <a:xfrm>
              <a:off x="5051686" y="3412464"/>
              <a:ext cx="134107" cy="138851"/>
            </a:xfrm>
            <a:custGeom>
              <a:rect b="b" l="l" r="r" t="t"/>
              <a:pathLst>
                <a:path extrusionOk="0" h="2107" w="2035">
                  <a:moveTo>
                    <a:pt x="1223" y="1"/>
                  </a:moveTo>
                  <a:lnTo>
                    <a:pt x="732" y="545"/>
                  </a:lnTo>
                  <a:lnTo>
                    <a:pt x="1" y="456"/>
                  </a:lnTo>
                  <a:lnTo>
                    <a:pt x="375" y="1089"/>
                  </a:lnTo>
                  <a:lnTo>
                    <a:pt x="54" y="1758"/>
                  </a:lnTo>
                  <a:lnTo>
                    <a:pt x="777" y="1598"/>
                  </a:lnTo>
                  <a:lnTo>
                    <a:pt x="1312" y="2106"/>
                  </a:lnTo>
                  <a:lnTo>
                    <a:pt x="1392" y="1375"/>
                  </a:lnTo>
                  <a:lnTo>
                    <a:pt x="2035" y="1018"/>
                  </a:lnTo>
                  <a:lnTo>
                    <a:pt x="1366" y="724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4"/>
            <p:cNvSpPr/>
            <p:nvPr/>
          </p:nvSpPr>
          <p:spPr>
            <a:xfrm>
              <a:off x="4318021" y="4122076"/>
              <a:ext cx="134107" cy="138785"/>
            </a:xfrm>
            <a:custGeom>
              <a:rect b="b" l="l" r="r" t="t"/>
              <a:pathLst>
                <a:path extrusionOk="0" h="2106" w="2035">
                  <a:moveTo>
                    <a:pt x="1222" y="1"/>
                  </a:moveTo>
                  <a:lnTo>
                    <a:pt x="732" y="545"/>
                  </a:lnTo>
                  <a:lnTo>
                    <a:pt x="0" y="456"/>
                  </a:lnTo>
                  <a:lnTo>
                    <a:pt x="0" y="456"/>
                  </a:lnTo>
                  <a:lnTo>
                    <a:pt x="375" y="1089"/>
                  </a:lnTo>
                  <a:lnTo>
                    <a:pt x="54" y="1758"/>
                  </a:lnTo>
                  <a:lnTo>
                    <a:pt x="776" y="1597"/>
                  </a:lnTo>
                  <a:lnTo>
                    <a:pt x="1312" y="2106"/>
                  </a:lnTo>
                  <a:lnTo>
                    <a:pt x="1392" y="1374"/>
                  </a:lnTo>
                  <a:lnTo>
                    <a:pt x="2034" y="1018"/>
                  </a:lnTo>
                  <a:lnTo>
                    <a:pt x="1365" y="723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4"/>
            <p:cNvSpPr/>
            <p:nvPr/>
          </p:nvSpPr>
          <p:spPr>
            <a:xfrm>
              <a:off x="4801266" y="2326630"/>
              <a:ext cx="120597" cy="125342"/>
            </a:xfrm>
            <a:custGeom>
              <a:rect b="b" l="l" r="r" t="t"/>
              <a:pathLst>
                <a:path extrusionOk="0" h="1902" w="1830">
                  <a:moveTo>
                    <a:pt x="714" y="1"/>
                  </a:moveTo>
                  <a:lnTo>
                    <a:pt x="607" y="652"/>
                  </a:lnTo>
                  <a:lnTo>
                    <a:pt x="0" y="938"/>
                  </a:lnTo>
                  <a:lnTo>
                    <a:pt x="598" y="1241"/>
                  </a:lnTo>
                  <a:lnTo>
                    <a:pt x="678" y="1901"/>
                  </a:lnTo>
                  <a:lnTo>
                    <a:pt x="1151" y="1437"/>
                  </a:lnTo>
                  <a:lnTo>
                    <a:pt x="1802" y="1562"/>
                  </a:lnTo>
                  <a:lnTo>
                    <a:pt x="1802" y="1562"/>
                  </a:lnTo>
                  <a:lnTo>
                    <a:pt x="1508" y="964"/>
                  </a:lnTo>
                  <a:lnTo>
                    <a:pt x="1829" y="384"/>
                  </a:lnTo>
                  <a:lnTo>
                    <a:pt x="1169" y="483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1C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4"/>
            <p:cNvSpPr/>
            <p:nvPr/>
          </p:nvSpPr>
          <p:spPr>
            <a:xfrm>
              <a:off x="3509033" y="3272559"/>
              <a:ext cx="530363" cy="858413"/>
            </a:xfrm>
            <a:custGeom>
              <a:rect b="b" l="l" r="r" t="t"/>
              <a:pathLst>
                <a:path extrusionOk="0" h="13026" w="8048">
                  <a:moveTo>
                    <a:pt x="4684" y="1"/>
                  </a:moveTo>
                  <a:lnTo>
                    <a:pt x="1" y="1499"/>
                  </a:lnTo>
                  <a:lnTo>
                    <a:pt x="4051" y="13025"/>
                  </a:lnTo>
                  <a:lnTo>
                    <a:pt x="5701" y="12499"/>
                  </a:lnTo>
                  <a:lnTo>
                    <a:pt x="3293" y="4203"/>
                  </a:lnTo>
                  <a:lnTo>
                    <a:pt x="3560" y="4113"/>
                  </a:lnTo>
                  <a:lnTo>
                    <a:pt x="6397" y="12276"/>
                  </a:lnTo>
                  <a:lnTo>
                    <a:pt x="8048" y="11750"/>
                  </a:lnTo>
                  <a:lnTo>
                    <a:pt x="4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4"/>
            <p:cNvSpPr/>
            <p:nvPr/>
          </p:nvSpPr>
          <p:spPr>
            <a:xfrm>
              <a:off x="3768877" y="4084447"/>
              <a:ext cx="124156" cy="65900"/>
            </a:xfrm>
            <a:custGeom>
              <a:rect b="b" l="l" r="r" t="t"/>
              <a:pathLst>
                <a:path extrusionOk="0" h="1000" w="1884">
                  <a:moveTo>
                    <a:pt x="1741" y="1"/>
                  </a:moveTo>
                  <a:lnTo>
                    <a:pt x="1" y="554"/>
                  </a:lnTo>
                  <a:lnTo>
                    <a:pt x="144" y="1000"/>
                  </a:lnTo>
                  <a:lnTo>
                    <a:pt x="1883" y="447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4"/>
            <p:cNvSpPr/>
            <p:nvPr/>
          </p:nvSpPr>
          <p:spPr>
            <a:xfrm>
              <a:off x="3921171" y="4033901"/>
              <a:ext cx="129428" cy="67679"/>
            </a:xfrm>
            <a:custGeom>
              <a:rect b="b" l="l" r="r" t="t"/>
              <a:pathLst>
                <a:path extrusionOk="0" h="1027" w="1964">
                  <a:moveTo>
                    <a:pt x="1820" y="0"/>
                  </a:moveTo>
                  <a:lnTo>
                    <a:pt x="1" y="580"/>
                  </a:lnTo>
                  <a:lnTo>
                    <a:pt x="143" y="1026"/>
                  </a:lnTo>
                  <a:lnTo>
                    <a:pt x="1963" y="446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4"/>
            <p:cNvSpPr/>
            <p:nvPr/>
          </p:nvSpPr>
          <p:spPr>
            <a:xfrm>
              <a:off x="3650125" y="3353682"/>
              <a:ext cx="107088" cy="173515"/>
            </a:xfrm>
            <a:custGeom>
              <a:rect b="b" l="l" r="r" t="t"/>
              <a:pathLst>
                <a:path extrusionOk="0" h="2633" w="1625">
                  <a:moveTo>
                    <a:pt x="786" y="1"/>
                  </a:moveTo>
                  <a:lnTo>
                    <a:pt x="715" y="28"/>
                  </a:lnTo>
                  <a:lnTo>
                    <a:pt x="1518" y="2543"/>
                  </a:lnTo>
                  <a:cubicBezTo>
                    <a:pt x="1476" y="2553"/>
                    <a:pt x="1434" y="2558"/>
                    <a:pt x="1393" y="2558"/>
                  </a:cubicBezTo>
                  <a:cubicBezTo>
                    <a:pt x="1318" y="2558"/>
                    <a:pt x="1244" y="2542"/>
                    <a:pt x="1170" y="2508"/>
                  </a:cubicBezTo>
                  <a:cubicBezTo>
                    <a:pt x="483" y="2151"/>
                    <a:pt x="81" y="251"/>
                    <a:pt x="72" y="233"/>
                  </a:cubicBezTo>
                  <a:lnTo>
                    <a:pt x="1" y="251"/>
                  </a:lnTo>
                  <a:cubicBezTo>
                    <a:pt x="19" y="331"/>
                    <a:pt x="411" y="2204"/>
                    <a:pt x="1134" y="2570"/>
                  </a:cubicBezTo>
                  <a:cubicBezTo>
                    <a:pt x="1223" y="2615"/>
                    <a:pt x="1303" y="2633"/>
                    <a:pt x="1393" y="2633"/>
                  </a:cubicBezTo>
                  <a:cubicBezTo>
                    <a:pt x="1464" y="2633"/>
                    <a:pt x="1544" y="2615"/>
                    <a:pt x="1625" y="2579"/>
                  </a:cubicBezTo>
                  <a:lnTo>
                    <a:pt x="1589" y="2517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4"/>
            <p:cNvSpPr/>
            <p:nvPr/>
          </p:nvSpPr>
          <p:spPr>
            <a:xfrm>
              <a:off x="3549034" y="3312560"/>
              <a:ext cx="267554" cy="142344"/>
            </a:xfrm>
            <a:custGeom>
              <a:rect b="b" l="l" r="r" t="t"/>
              <a:pathLst>
                <a:path extrusionOk="0" h="2160" w="4060">
                  <a:moveTo>
                    <a:pt x="3926" y="0"/>
                  </a:moveTo>
                  <a:lnTo>
                    <a:pt x="1" y="1249"/>
                  </a:lnTo>
                  <a:lnTo>
                    <a:pt x="18" y="1321"/>
                  </a:lnTo>
                  <a:lnTo>
                    <a:pt x="696" y="1107"/>
                  </a:lnTo>
                  <a:lnTo>
                    <a:pt x="696" y="1107"/>
                  </a:lnTo>
                  <a:cubicBezTo>
                    <a:pt x="732" y="1187"/>
                    <a:pt x="946" y="1776"/>
                    <a:pt x="384" y="2088"/>
                  </a:cubicBezTo>
                  <a:lnTo>
                    <a:pt x="420" y="2159"/>
                  </a:lnTo>
                  <a:cubicBezTo>
                    <a:pt x="1018" y="1820"/>
                    <a:pt x="812" y="1187"/>
                    <a:pt x="768" y="1089"/>
                  </a:cubicBezTo>
                  <a:lnTo>
                    <a:pt x="3043" y="357"/>
                  </a:lnTo>
                  <a:cubicBezTo>
                    <a:pt x="3078" y="455"/>
                    <a:pt x="3319" y="1080"/>
                    <a:pt x="3944" y="1080"/>
                  </a:cubicBezTo>
                  <a:cubicBezTo>
                    <a:pt x="3979" y="1080"/>
                    <a:pt x="4015" y="1080"/>
                    <a:pt x="4060" y="1071"/>
                  </a:cubicBezTo>
                  <a:lnTo>
                    <a:pt x="4051" y="1000"/>
                  </a:lnTo>
                  <a:cubicBezTo>
                    <a:pt x="4016" y="1003"/>
                    <a:pt x="3983" y="1005"/>
                    <a:pt x="3950" y="1005"/>
                  </a:cubicBezTo>
                  <a:cubicBezTo>
                    <a:pt x="3373" y="1005"/>
                    <a:pt x="3148" y="432"/>
                    <a:pt x="3114" y="339"/>
                  </a:cubicBezTo>
                  <a:lnTo>
                    <a:pt x="3944" y="72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5" name="Google Shape;3375;p64"/>
            <p:cNvGrpSpPr/>
            <p:nvPr/>
          </p:nvGrpSpPr>
          <p:grpSpPr>
            <a:xfrm>
              <a:off x="2967005" y="1837520"/>
              <a:ext cx="2732016" cy="2592111"/>
              <a:chOff x="2967005" y="1837520"/>
              <a:chExt cx="2732016" cy="2592111"/>
            </a:xfrm>
          </p:grpSpPr>
          <p:sp>
            <p:nvSpPr>
              <p:cNvPr id="3376" name="Google Shape;3376;p64"/>
              <p:cNvSpPr/>
              <p:nvPr/>
            </p:nvSpPr>
            <p:spPr>
              <a:xfrm>
                <a:off x="2967005" y="3414244"/>
                <a:ext cx="87647" cy="88240"/>
              </a:xfrm>
              <a:custGeom>
                <a:rect b="b" l="l" r="r" t="t"/>
                <a:pathLst>
                  <a:path extrusionOk="0" h="1339" w="1330">
                    <a:moveTo>
                      <a:pt x="670" y="188"/>
                    </a:moveTo>
                    <a:cubicBezTo>
                      <a:pt x="928" y="188"/>
                      <a:pt x="1151" y="402"/>
                      <a:pt x="1151" y="670"/>
                    </a:cubicBezTo>
                    <a:cubicBezTo>
                      <a:pt x="1151" y="937"/>
                      <a:pt x="928" y="1152"/>
                      <a:pt x="670" y="1152"/>
                    </a:cubicBezTo>
                    <a:cubicBezTo>
                      <a:pt x="402" y="1152"/>
                      <a:pt x="188" y="937"/>
                      <a:pt x="188" y="670"/>
                    </a:cubicBezTo>
                    <a:cubicBezTo>
                      <a:pt x="188" y="402"/>
                      <a:pt x="402" y="188"/>
                      <a:pt x="670" y="188"/>
                    </a:cubicBezTo>
                    <a:close/>
                    <a:moveTo>
                      <a:pt x="670" y="1"/>
                    </a:moveTo>
                    <a:cubicBezTo>
                      <a:pt x="295" y="1"/>
                      <a:pt x="1" y="304"/>
                      <a:pt x="1" y="670"/>
                    </a:cubicBezTo>
                    <a:cubicBezTo>
                      <a:pt x="1" y="1036"/>
                      <a:pt x="295" y="1339"/>
                      <a:pt x="670" y="1339"/>
                    </a:cubicBezTo>
                    <a:cubicBezTo>
                      <a:pt x="1036" y="1339"/>
                      <a:pt x="1330" y="1036"/>
                      <a:pt x="1330" y="670"/>
                    </a:cubicBezTo>
                    <a:cubicBezTo>
                      <a:pt x="1330" y="304"/>
                      <a:pt x="1036" y="1"/>
                      <a:pt x="6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64"/>
              <p:cNvSpPr/>
              <p:nvPr/>
            </p:nvSpPr>
            <p:spPr>
              <a:xfrm>
                <a:off x="3453809" y="3030969"/>
                <a:ext cx="87647" cy="87647"/>
              </a:xfrm>
              <a:custGeom>
                <a:rect b="b" l="l" r="r" t="t"/>
                <a:pathLst>
                  <a:path extrusionOk="0" h="1330" w="1330">
                    <a:moveTo>
                      <a:pt x="669" y="188"/>
                    </a:moveTo>
                    <a:cubicBezTo>
                      <a:pt x="928" y="188"/>
                      <a:pt x="1151" y="402"/>
                      <a:pt x="1151" y="669"/>
                    </a:cubicBezTo>
                    <a:cubicBezTo>
                      <a:pt x="1151" y="928"/>
                      <a:pt x="928" y="1151"/>
                      <a:pt x="669" y="1151"/>
                    </a:cubicBezTo>
                    <a:cubicBezTo>
                      <a:pt x="402" y="1151"/>
                      <a:pt x="188" y="928"/>
                      <a:pt x="188" y="669"/>
                    </a:cubicBezTo>
                    <a:cubicBezTo>
                      <a:pt x="188" y="402"/>
                      <a:pt x="402" y="188"/>
                      <a:pt x="669" y="188"/>
                    </a:cubicBezTo>
                    <a:close/>
                    <a:moveTo>
                      <a:pt x="669" y="0"/>
                    </a:moveTo>
                    <a:cubicBezTo>
                      <a:pt x="295" y="0"/>
                      <a:pt x="0" y="295"/>
                      <a:pt x="0" y="669"/>
                    </a:cubicBezTo>
                    <a:cubicBezTo>
                      <a:pt x="0" y="1035"/>
                      <a:pt x="295" y="1329"/>
                      <a:pt x="669" y="1329"/>
                    </a:cubicBezTo>
                    <a:cubicBezTo>
                      <a:pt x="1035" y="1329"/>
                      <a:pt x="1330" y="1035"/>
                      <a:pt x="1330" y="669"/>
                    </a:cubicBezTo>
                    <a:cubicBezTo>
                      <a:pt x="1330" y="295"/>
                      <a:pt x="1035" y="0"/>
                      <a:pt x="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64"/>
              <p:cNvSpPr/>
              <p:nvPr/>
            </p:nvSpPr>
            <p:spPr>
              <a:xfrm>
                <a:off x="5610782" y="3194401"/>
                <a:ext cx="88240" cy="87647"/>
              </a:xfrm>
              <a:custGeom>
                <a:rect b="b" l="l" r="r" t="t"/>
                <a:pathLst>
                  <a:path extrusionOk="0" h="1330" w="1339">
                    <a:moveTo>
                      <a:pt x="670" y="188"/>
                    </a:moveTo>
                    <a:cubicBezTo>
                      <a:pt x="937" y="188"/>
                      <a:pt x="1151" y="402"/>
                      <a:pt x="1151" y="669"/>
                    </a:cubicBezTo>
                    <a:cubicBezTo>
                      <a:pt x="1151" y="928"/>
                      <a:pt x="937" y="1151"/>
                      <a:pt x="670" y="1151"/>
                    </a:cubicBezTo>
                    <a:cubicBezTo>
                      <a:pt x="402" y="1151"/>
                      <a:pt x="188" y="928"/>
                      <a:pt x="188" y="669"/>
                    </a:cubicBezTo>
                    <a:cubicBezTo>
                      <a:pt x="188" y="402"/>
                      <a:pt x="402" y="188"/>
                      <a:pt x="670" y="188"/>
                    </a:cubicBezTo>
                    <a:close/>
                    <a:moveTo>
                      <a:pt x="670" y="0"/>
                    </a:moveTo>
                    <a:cubicBezTo>
                      <a:pt x="304" y="0"/>
                      <a:pt x="1" y="295"/>
                      <a:pt x="1" y="669"/>
                    </a:cubicBezTo>
                    <a:cubicBezTo>
                      <a:pt x="1" y="1035"/>
                      <a:pt x="304" y="1329"/>
                      <a:pt x="670" y="1329"/>
                    </a:cubicBezTo>
                    <a:cubicBezTo>
                      <a:pt x="1035" y="1329"/>
                      <a:pt x="1339" y="1035"/>
                      <a:pt x="1339" y="669"/>
                    </a:cubicBezTo>
                    <a:cubicBezTo>
                      <a:pt x="1339" y="295"/>
                      <a:pt x="1035" y="0"/>
                      <a:pt x="6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64"/>
              <p:cNvSpPr/>
              <p:nvPr/>
            </p:nvSpPr>
            <p:spPr>
              <a:xfrm>
                <a:off x="4549660" y="4341984"/>
                <a:ext cx="87647" cy="87647"/>
              </a:xfrm>
              <a:custGeom>
                <a:rect b="b" l="l" r="r" t="t"/>
                <a:pathLst>
                  <a:path extrusionOk="0" h="1330" w="1330">
                    <a:moveTo>
                      <a:pt x="660" y="178"/>
                    </a:moveTo>
                    <a:cubicBezTo>
                      <a:pt x="928" y="178"/>
                      <a:pt x="1142" y="401"/>
                      <a:pt x="1142" y="660"/>
                    </a:cubicBezTo>
                    <a:cubicBezTo>
                      <a:pt x="1142" y="928"/>
                      <a:pt x="928" y="1142"/>
                      <a:pt x="660" y="1142"/>
                    </a:cubicBezTo>
                    <a:cubicBezTo>
                      <a:pt x="402" y="1142"/>
                      <a:pt x="179" y="928"/>
                      <a:pt x="179" y="660"/>
                    </a:cubicBezTo>
                    <a:cubicBezTo>
                      <a:pt x="179" y="401"/>
                      <a:pt x="402" y="178"/>
                      <a:pt x="660" y="178"/>
                    </a:cubicBezTo>
                    <a:close/>
                    <a:moveTo>
                      <a:pt x="660" y="0"/>
                    </a:moveTo>
                    <a:cubicBezTo>
                      <a:pt x="295" y="0"/>
                      <a:pt x="0" y="294"/>
                      <a:pt x="0" y="660"/>
                    </a:cubicBezTo>
                    <a:cubicBezTo>
                      <a:pt x="0" y="1035"/>
                      <a:pt x="295" y="1329"/>
                      <a:pt x="660" y="1329"/>
                    </a:cubicBezTo>
                    <a:cubicBezTo>
                      <a:pt x="1035" y="1329"/>
                      <a:pt x="1329" y="1035"/>
                      <a:pt x="1329" y="660"/>
                    </a:cubicBezTo>
                    <a:cubicBezTo>
                      <a:pt x="1329" y="294"/>
                      <a:pt x="1035" y="0"/>
                      <a:pt x="6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64"/>
              <p:cNvSpPr/>
              <p:nvPr/>
            </p:nvSpPr>
            <p:spPr>
              <a:xfrm>
                <a:off x="3613682" y="4185603"/>
                <a:ext cx="12455" cy="102936"/>
              </a:xfrm>
              <a:custGeom>
                <a:rect b="b" l="l" r="r" t="t"/>
                <a:pathLst>
                  <a:path extrusionOk="0" h="1562" w="189">
                    <a:moveTo>
                      <a:pt x="1" y="0"/>
                    </a:moveTo>
                    <a:lnTo>
                      <a:pt x="1" y="1561"/>
                    </a:lnTo>
                    <a:lnTo>
                      <a:pt x="188" y="1561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64"/>
              <p:cNvSpPr/>
              <p:nvPr/>
            </p:nvSpPr>
            <p:spPr>
              <a:xfrm>
                <a:off x="3568409" y="4230811"/>
                <a:ext cx="103002" cy="12455"/>
              </a:xfrm>
              <a:custGeom>
                <a:rect b="b" l="l" r="r" t="t"/>
                <a:pathLst>
                  <a:path extrusionOk="0" h="189" w="1563">
                    <a:moveTo>
                      <a:pt x="1" y="1"/>
                    </a:moveTo>
                    <a:lnTo>
                      <a:pt x="1" y="188"/>
                    </a:lnTo>
                    <a:lnTo>
                      <a:pt x="1562" y="188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64"/>
              <p:cNvSpPr/>
              <p:nvPr/>
            </p:nvSpPr>
            <p:spPr>
              <a:xfrm>
                <a:off x="4954088" y="1837520"/>
                <a:ext cx="11862" cy="102936"/>
              </a:xfrm>
              <a:custGeom>
                <a:rect b="b" l="l" r="r" t="t"/>
                <a:pathLst>
                  <a:path extrusionOk="0" h="1562" w="180">
                    <a:moveTo>
                      <a:pt x="1" y="1"/>
                    </a:moveTo>
                    <a:lnTo>
                      <a:pt x="1" y="1562"/>
                    </a:lnTo>
                    <a:lnTo>
                      <a:pt x="179" y="1562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64"/>
              <p:cNvSpPr/>
              <p:nvPr/>
            </p:nvSpPr>
            <p:spPr>
              <a:xfrm>
                <a:off x="4908815" y="1882794"/>
                <a:ext cx="102409" cy="12389"/>
              </a:xfrm>
              <a:custGeom>
                <a:rect b="b" l="l" r="r" t="t"/>
                <a:pathLst>
                  <a:path extrusionOk="0" h="188" w="1554">
                    <a:moveTo>
                      <a:pt x="1" y="1"/>
                    </a:moveTo>
                    <a:lnTo>
                      <a:pt x="1" y="188"/>
                    </a:lnTo>
                    <a:lnTo>
                      <a:pt x="1553" y="18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64"/>
              <p:cNvSpPr/>
              <p:nvPr/>
            </p:nvSpPr>
            <p:spPr>
              <a:xfrm>
                <a:off x="5554964" y="3364292"/>
                <a:ext cx="12389" cy="102936"/>
              </a:xfrm>
              <a:custGeom>
                <a:rect b="b" l="l" r="r" t="t"/>
                <a:pathLst>
                  <a:path extrusionOk="0" h="1562" w="188">
                    <a:moveTo>
                      <a:pt x="0" y="0"/>
                    </a:moveTo>
                    <a:lnTo>
                      <a:pt x="0" y="1562"/>
                    </a:lnTo>
                    <a:lnTo>
                      <a:pt x="187" y="1562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64"/>
              <p:cNvSpPr/>
              <p:nvPr/>
            </p:nvSpPr>
            <p:spPr>
              <a:xfrm>
                <a:off x="5509691" y="3409565"/>
                <a:ext cx="102936" cy="12389"/>
              </a:xfrm>
              <a:custGeom>
                <a:rect b="b" l="l" r="r" t="t"/>
                <a:pathLst>
                  <a:path extrusionOk="0" h="188" w="1562">
                    <a:moveTo>
                      <a:pt x="0" y="0"/>
                    </a:moveTo>
                    <a:lnTo>
                      <a:pt x="0" y="188"/>
                    </a:lnTo>
                    <a:lnTo>
                      <a:pt x="1561" y="188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64"/>
              <p:cNvSpPr/>
              <p:nvPr/>
            </p:nvSpPr>
            <p:spPr>
              <a:xfrm>
                <a:off x="3182762" y="2417770"/>
                <a:ext cx="12455" cy="102936"/>
              </a:xfrm>
              <a:custGeom>
                <a:rect b="b" l="l" r="r" t="t"/>
                <a:pathLst>
                  <a:path extrusionOk="0" h="1562" w="189">
                    <a:moveTo>
                      <a:pt x="1" y="1"/>
                    </a:moveTo>
                    <a:lnTo>
                      <a:pt x="1" y="1562"/>
                    </a:lnTo>
                    <a:lnTo>
                      <a:pt x="188" y="1562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64"/>
              <p:cNvSpPr/>
              <p:nvPr/>
            </p:nvSpPr>
            <p:spPr>
              <a:xfrm>
                <a:off x="3137489" y="2463043"/>
                <a:ext cx="102936" cy="12389"/>
              </a:xfrm>
              <a:custGeom>
                <a:rect b="b" l="l" r="r" t="t"/>
                <a:pathLst>
                  <a:path extrusionOk="0" h="188" w="1562">
                    <a:moveTo>
                      <a:pt x="1" y="1"/>
                    </a:moveTo>
                    <a:lnTo>
                      <a:pt x="1" y="188"/>
                    </a:lnTo>
                    <a:lnTo>
                      <a:pt x="1562" y="188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8" name="Google Shape;3388;p64"/>
          <p:cNvSpPr/>
          <p:nvPr/>
        </p:nvSpPr>
        <p:spPr>
          <a:xfrm>
            <a:off x="3349825" y="2045475"/>
            <a:ext cx="314700" cy="314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64"/>
          <p:cNvSpPr/>
          <p:nvPr/>
        </p:nvSpPr>
        <p:spPr>
          <a:xfrm>
            <a:off x="5081100" y="1446225"/>
            <a:ext cx="314700" cy="314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64"/>
          <p:cNvSpPr/>
          <p:nvPr/>
        </p:nvSpPr>
        <p:spPr>
          <a:xfrm>
            <a:off x="5395800" y="2045475"/>
            <a:ext cx="314700" cy="314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64"/>
          <p:cNvSpPr/>
          <p:nvPr/>
        </p:nvSpPr>
        <p:spPr>
          <a:xfrm>
            <a:off x="3492750" y="3422550"/>
            <a:ext cx="314700" cy="314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64"/>
          <p:cNvSpPr/>
          <p:nvPr/>
        </p:nvSpPr>
        <p:spPr>
          <a:xfrm>
            <a:off x="5217100" y="3909775"/>
            <a:ext cx="314700" cy="314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3" name="Google Shape;3393;p64"/>
          <p:cNvSpPr/>
          <p:nvPr/>
        </p:nvSpPr>
        <p:spPr>
          <a:xfrm>
            <a:off x="5838450" y="3278438"/>
            <a:ext cx="314700" cy="314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4" name="Google Shape;3394;p64"/>
          <p:cNvGrpSpPr/>
          <p:nvPr/>
        </p:nvGrpSpPr>
        <p:grpSpPr>
          <a:xfrm>
            <a:off x="457200" y="1380975"/>
            <a:ext cx="3050123" cy="830243"/>
            <a:chOff x="457200" y="1380975"/>
            <a:chExt cx="3050123" cy="830243"/>
          </a:xfrm>
        </p:grpSpPr>
        <p:grpSp>
          <p:nvGrpSpPr>
            <p:cNvPr id="3395" name="Google Shape;3395;p64"/>
            <p:cNvGrpSpPr/>
            <p:nvPr/>
          </p:nvGrpSpPr>
          <p:grpSpPr>
            <a:xfrm>
              <a:off x="457200" y="1380975"/>
              <a:ext cx="1980323" cy="830243"/>
              <a:chOff x="-2082450" y="1418025"/>
              <a:chExt cx="1980323" cy="830243"/>
            </a:xfrm>
          </p:grpSpPr>
          <p:sp>
            <p:nvSpPr>
              <p:cNvPr id="3396" name="Google Shape;3396;p6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97" name="Google Shape;3397;p6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3398" name="Google Shape;3398;p64"/>
            <p:cNvCxnSpPr>
              <a:stCxn id="3396" idx="3"/>
              <a:endCxn id="3388" idx="0"/>
            </p:cNvCxnSpPr>
            <p:nvPr/>
          </p:nvCxnSpPr>
          <p:spPr>
            <a:xfrm>
              <a:off x="2437523" y="1555275"/>
              <a:ext cx="1069800" cy="4902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3399" name="Google Shape;3399;p64"/>
          <p:cNvGrpSpPr/>
          <p:nvPr/>
        </p:nvGrpSpPr>
        <p:grpSpPr>
          <a:xfrm>
            <a:off x="5395886" y="1380975"/>
            <a:ext cx="3282900" cy="830243"/>
            <a:chOff x="5395886" y="1380975"/>
            <a:chExt cx="3282900" cy="830243"/>
          </a:xfrm>
        </p:grpSpPr>
        <p:grpSp>
          <p:nvGrpSpPr>
            <p:cNvPr id="3400" name="Google Shape;3400;p64"/>
            <p:cNvGrpSpPr/>
            <p:nvPr/>
          </p:nvGrpSpPr>
          <p:grpSpPr>
            <a:xfrm>
              <a:off x="6698463" y="1380975"/>
              <a:ext cx="1980323" cy="830243"/>
              <a:chOff x="9246125" y="1418025"/>
              <a:chExt cx="1980323" cy="830243"/>
            </a:xfrm>
          </p:grpSpPr>
          <p:sp>
            <p:nvSpPr>
              <p:cNvPr id="3401" name="Google Shape;3401;p64"/>
              <p:cNvSpPr txBox="1"/>
              <p:nvPr/>
            </p:nvSpPr>
            <p:spPr>
              <a:xfrm>
                <a:off x="9246148" y="1418025"/>
                <a:ext cx="1980300" cy="348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02" name="Google Shape;3402;p64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3403" name="Google Shape;3403;p64"/>
            <p:cNvCxnSpPr>
              <a:stCxn id="3401" idx="1"/>
              <a:endCxn id="3389" idx="6"/>
            </p:cNvCxnSpPr>
            <p:nvPr/>
          </p:nvCxnSpPr>
          <p:spPr>
            <a:xfrm flipH="1">
              <a:off x="5395886" y="1555275"/>
              <a:ext cx="1302600" cy="48300"/>
            </a:xfrm>
            <a:prstGeom prst="bentConnector3">
              <a:avLst>
                <a:gd fmla="val 5000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3404" name="Google Shape;3404;p64"/>
          <p:cNvGrpSpPr/>
          <p:nvPr/>
        </p:nvGrpSpPr>
        <p:grpSpPr>
          <a:xfrm>
            <a:off x="5710500" y="2202825"/>
            <a:ext cx="2968286" cy="1268596"/>
            <a:chOff x="5710500" y="2202825"/>
            <a:chExt cx="2968286" cy="1268596"/>
          </a:xfrm>
        </p:grpSpPr>
        <p:grpSp>
          <p:nvGrpSpPr>
            <p:cNvPr id="3405" name="Google Shape;3405;p64"/>
            <p:cNvGrpSpPr/>
            <p:nvPr/>
          </p:nvGrpSpPr>
          <p:grpSpPr>
            <a:xfrm>
              <a:off x="6698463" y="2641178"/>
              <a:ext cx="1980323" cy="830243"/>
              <a:chOff x="9246125" y="2525828"/>
              <a:chExt cx="1980323" cy="830243"/>
            </a:xfrm>
          </p:grpSpPr>
          <p:sp>
            <p:nvSpPr>
              <p:cNvPr id="3406" name="Google Shape;3406;p64"/>
              <p:cNvSpPr txBox="1"/>
              <p:nvPr/>
            </p:nvSpPr>
            <p:spPr>
              <a:xfrm>
                <a:off x="9246148" y="2525828"/>
                <a:ext cx="1980300" cy="34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07" name="Google Shape;3407;p64"/>
              <p:cNvSpPr txBox="1"/>
              <p:nvPr/>
            </p:nvSpPr>
            <p:spPr>
              <a:xfrm>
                <a:off x="9246125" y="2804671"/>
                <a:ext cx="1980300" cy="551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3408" name="Google Shape;3408;p64"/>
            <p:cNvCxnSpPr>
              <a:endCxn id="3390" idx="6"/>
            </p:cNvCxnSpPr>
            <p:nvPr/>
          </p:nvCxnSpPr>
          <p:spPr>
            <a:xfrm rot="10800000">
              <a:off x="5710500" y="2202825"/>
              <a:ext cx="987900" cy="612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3409" name="Google Shape;3409;p64"/>
          <p:cNvGrpSpPr/>
          <p:nvPr/>
        </p:nvGrpSpPr>
        <p:grpSpPr>
          <a:xfrm>
            <a:off x="457200" y="2641178"/>
            <a:ext cx="3192923" cy="830243"/>
            <a:chOff x="457200" y="2641178"/>
            <a:chExt cx="3192923" cy="830243"/>
          </a:xfrm>
        </p:grpSpPr>
        <p:grpSp>
          <p:nvGrpSpPr>
            <p:cNvPr id="3410" name="Google Shape;3410;p64"/>
            <p:cNvGrpSpPr/>
            <p:nvPr/>
          </p:nvGrpSpPr>
          <p:grpSpPr>
            <a:xfrm>
              <a:off x="457200" y="2641178"/>
              <a:ext cx="1980323" cy="830243"/>
              <a:chOff x="-2082450" y="2525828"/>
              <a:chExt cx="1980323" cy="830243"/>
            </a:xfrm>
          </p:grpSpPr>
          <p:sp>
            <p:nvSpPr>
              <p:cNvPr id="3411" name="Google Shape;3411;p64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12" name="Google Shape;3412;p64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3413" name="Google Shape;3413;p64"/>
            <p:cNvCxnSpPr>
              <a:stCxn id="3411" idx="3"/>
              <a:endCxn id="3391" idx="0"/>
            </p:cNvCxnSpPr>
            <p:nvPr/>
          </p:nvCxnSpPr>
          <p:spPr>
            <a:xfrm>
              <a:off x="2437523" y="2815478"/>
              <a:ext cx="1212600" cy="6072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3414" name="Google Shape;3414;p64"/>
          <p:cNvGrpSpPr/>
          <p:nvPr/>
        </p:nvGrpSpPr>
        <p:grpSpPr>
          <a:xfrm>
            <a:off x="457200" y="3901376"/>
            <a:ext cx="4759824" cy="829023"/>
            <a:chOff x="457200" y="3901376"/>
            <a:chExt cx="4759824" cy="829023"/>
          </a:xfrm>
        </p:grpSpPr>
        <p:grpSp>
          <p:nvGrpSpPr>
            <p:cNvPr id="3415" name="Google Shape;3415;p64"/>
            <p:cNvGrpSpPr/>
            <p:nvPr/>
          </p:nvGrpSpPr>
          <p:grpSpPr>
            <a:xfrm>
              <a:off x="457200" y="3901376"/>
              <a:ext cx="1980324" cy="829023"/>
              <a:chOff x="-2082450" y="3633626"/>
              <a:chExt cx="1980324" cy="829023"/>
            </a:xfrm>
          </p:grpSpPr>
          <p:sp>
            <p:nvSpPr>
              <p:cNvPr id="3416" name="Google Shape;3416;p64"/>
              <p:cNvSpPr txBox="1"/>
              <p:nvPr/>
            </p:nvSpPr>
            <p:spPr>
              <a:xfrm>
                <a:off x="-2082426" y="3633626"/>
                <a:ext cx="1980300" cy="348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17" name="Google Shape;3417;p64"/>
              <p:cNvSpPr txBox="1"/>
              <p:nvPr/>
            </p:nvSpPr>
            <p:spPr>
              <a:xfrm>
                <a:off x="-2082450" y="3911248"/>
                <a:ext cx="1980300" cy="551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3418" name="Google Shape;3418;p64"/>
            <p:cNvCxnSpPr>
              <a:stCxn id="3416" idx="3"/>
              <a:endCxn id="3392" idx="2"/>
            </p:cNvCxnSpPr>
            <p:nvPr/>
          </p:nvCxnSpPr>
          <p:spPr>
            <a:xfrm flipH="1" rot="10800000">
              <a:off x="2437524" y="4066976"/>
              <a:ext cx="2779500" cy="87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3419" name="Google Shape;3419;p64"/>
          <p:cNvGrpSpPr/>
          <p:nvPr/>
        </p:nvGrpSpPr>
        <p:grpSpPr>
          <a:xfrm>
            <a:off x="6153086" y="3435776"/>
            <a:ext cx="2525700" cy="1294623"/>
            <a:chOff x="6153086" y="3435776"/>
            <a:chExt cx="2525700" cy="1294623"/>
          </a:xfrm>
        </p:grpSpPr>
        <p:grpSp>
          <p:nvGrpSpPr>
            <p:cNvPr id="3420" name="Google Shape;3420;p64"/>
            <p:cNvGrpSpPr/>
            <p:nvPr/>
          </p:nvGrpSpPr>
          <p:grpSpPr>
            <a:xfrm>
              <a:off x="6698463" y="3901376"/>
              <a:ext cx="1980324" cy="829023"/>
              <a:chOff x="9246125" y="3633626"/>
              <a:chExt cx="1980324" cy="829023"/>
            </a:xfrm>
          </p:grpSpPr>
          <p:sp>
            <p:nvSpPr>
              <p:cNvPr id="3421" name="Google Shape;3421;p64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22" name="Google Shape;3422;p64"/>
              <p:cNvSpPr txBox="1"/>
              <p:nvPr/>
            </p:nvSpPr>
            <p:spPr>
              <a:xfrm>
                <a:off x="9246125" y="3911248"/>
                <a:ext cx="1980300" cy="551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and is where we all live on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3423" name="Google Shape;3423;p64"/>
            <p:cNvCxnSpPr>
              <a:stCxn id="3421" idx="1"/>
              <a:endCxn id="3393" idx="6"/>
            </p:cNvCxnSpPr>
            <p:nvPr/>
          </p:nvCxnSpPr>
          <p:spPr>
            <a:xfrm rot="10800000">
              <a:off x="6153086" y="3435776"/>
              <a:ext cx="545400" cy="6399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p6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sp>
        <p:nvSpPr>
          <p:cNvPr id="3429" name="Google Shape;3429;p65"/>
          <p:cNvSpPr txBox="1"/>
          <p:nvPr/>
        </p:nvSpPr>
        <p:spPr>
          <a:xfrm>
            <a:off x="4572000" y="4269800"/>
            <a:ext cx="411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30" name="Google Shape;3430;p65"/>
          <p:cNvGrpSpPr/>
          <p:nvPr/>
        </p:nvGrpSpPr>
        <p:grpSpPr>
          <a:xfrm>
            <a:off x="457200" y="3873376"/>
            <a:ext cx="1980324" cy="829023"/>
            <a:chOff x="-2082450" y="3633626"/>
            <a:chExt cx="1980324" cy="829023"/>
          </a:xfrm>
        </p:grpSpPr>
        <p:sp>
          <p:nvSpPr>
            <p:cNvPr id="3431" name="Google Shape;3431;p65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2" name="Google Shape;3432;p65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33" name="Google Shape;3433;p65"/>
          <p:cNvGrpSpPr/>
          <p:nvPr/>
        </p:nvGrpSpPr>
        <p:grpSpPr>
          <a:xfrm>
            <a:off x="457200" y="2150878"/>
            <a:ext cx="1980323" cy="830243"/>
            <a:chOff x="-2082450" y="2525828"/>
            <a:chExt cx="1980323" cy="830243"/>
          </a:xfrm>
        </p:grpSpPr>
        <p:sp>
          <p:nvSpPr>
            <p:cNvPr id="3434" name="Google Shape;3434;p65"/>
            <p:cNvSpPr txBox="1"/>
            <p:nvPr/>
          </p:nvSpPr>
          <p:spPr>
            <a:xfrm>
              <a:off x="-2082427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Laptop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5" name="Google Shape;3435;p65"/>
            <p:cNvSpPr txBox="1"/>
            <p:nvPr/>
          </p:nvSpPr>
          <p:spPr>
            <a:xfrm>
              <a:off x="-2082450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36" name="Google Shape;3436;p65"/>
          <p:cNvSpPr txBox="1"/>
          <p:nvPr/>
        </p:nvSpPr>
        <p:spPr>
          <a:xfrm>
            <a:off x="1847250" y="1070225"/>
            <a:ext cx="5449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Most used devices to buy online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37" name="Google Shape;3437;p65"/>
          <p:cNvGrpSpPr/>
          <p:nvPr/>
        </p:nvGrpSpPr>
        <p:grpSpPr>
          <a:xfrm>
            <a:off x="2560400" y="3873376"/>
            <a:ext cx="1980324" cy="829023"/>
            <a:chOff x="-2082450" y="3633626"/>
            <a:chExt cx="1980324" cy="829023"/>
          </a:xfrm>
        </p:grpSpPr>
        <p:sp>
          <p:nvSpPr>
            <p:cNvPr id="3438" name="Google Shape;3438;p65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Tablet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9" name="Google Shape;3439;p65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40" name="Google Shape;3440;p65"/>
          <p:cNvGrpSpPr/>
          <p:nvPr/>
        </p:nvGrpSpPr>
        <p:grpSpPr>
          <a:xfrm>
            <a:off x="2560400" y="2150878"/>
            <a:ext cx="1980323" cy="830243"/>
            <a:chOff x="-2082450" y="2525828"/>
            <a:chExt cx="1980323" cy="830243"/>
          </a:xfrm>
        </p:grpSpPr>
        <p:sp>
          <p:nvSpPr>
            <p:cNvPr id="3441" name="Google Shape;3441;p65"/>
            <p:cNvSpPr txBox="1"/>
            <p:nvPr/>
          </p:nvSpPr>
          <p:spPr>
            <a:xfrm>
              <a:off x="-2082427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Computer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2" name="Google Shape;3442;p65"/>
            <p:cNvSpPr txBox="1"/>
            <p:nvPr/>
          </p:nvSpPr>
          <p:spPr>
            <a:xfrm>
              <a:off x="-2082450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43" name="Google Shape;3443;p65"/>
          <p:cNvGrpSpPr/>
          <p:nvPr/>
        </p:nvGrpSpPr>
        <p:grpSpPr>
          <a:xfrm>
            <a:off x="3328753" y="3328889"/>
            <a:ext cx="443616" cy="544488"/>
            <a:chOff x="4432295" y="3170957"/>
            <a:chExt cx="676759" cy="830646"/>
          </a:xfrm>
        </p:grpSpPr>
        <p:sp>
          <p:nvSpPr>
            <p:cNvPr id="3444" name="Google Shape;3444;p65"/>
            <p:cNvSpPr/>
            <p:nvPr/>
          </p:nvSpPr>
          <p:spPr>
            <a:xfrm>
              <a:off x="4432295" y="3328057"/>
              <a:ext cx="676759" cy="438736"/>
            </a:xfrm>
            <a:custGeom>
              <a:rect b="b" l="l" r="r" t="t"/>
              <a:pathLst>
                <a:path extrusionOk="0" h="40288" w="62145">
                  <a:moveTo>
                    <a:pt x="1" y="0"/>
                  </a:moveTo>
                  <a:lnTo>
                    <a:pt x="1" y="40287"/>
                  </a:lnTo>
                  <a:lnTo>
                    <a:pt x="62145" y="40287"/>
                  </a:lnTo>
                  <a:lnTo>
                    <a:pt x="62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65"/>
            <p:cNvSpPr/>
            <p:nvPr/>
          </p:nvSpPr>
          <p:spPr>
            <a:xfrm>
              <a:off x="4432295" y="3815351"/>
              <a:ext cx="676759" cy="186252"/>
            </a:xfrm>
            <a:custGeom>
              <a:rect b="b" l="l" r="r" t="t"/>
              <a:pathLst>
                <a:path extrusionOk="0" h="17103" w="62145">
                  <a:moveTo>
                    <a:pt x="31126" y="3650"/>
                  </a:moveTo>
                  <a:cubicBezTo>
                    <a:pt x="31715" y="3650"/>
                    <a:pt x="32295" y="3890"/>
                    <a:pt x="32705" y="4310"/>
                  </a:cubicBezTo>
                  <a:cubicBezTo>
                    <a:pt x="33125" y="4720"/>
                    <a:pt x="33357" y="5300"/>
                    <a:pt x="33357" y="5880"/>
                  </a:cubicBezTo>
                  <a:cubicBezTo>
                    <a:pt x="33357" y="6469"/>
                    <a:pt x="33125" y="7049"/>
                    <a:pt x="32705" y="7459"/>
                  </a:cubicBezTo>
                  <a:cubicBezTo>
                    <a:pt x="32295" y="7878"/>
                    <a:pt x="31715" y="8110"/>
                    <a:pt x="31126" y="8110"/>
                  </a:cubicBezTo>
                  <a:cubicBezTo>
                    <a:pt x="30547" y="8110"/>
                    <a:pt x="29967" y="7878"/>
                    <a:pt x="29556" y="7459"/>
                  </a:cubicBezTo>
                  <a:cubicBezTo>
                    <a:pt x="29137" y="7049"/>
                    <a:pt x="28896" y="6469"/>
                    <a:pt x="28896" y="5880"/>
                  </a:cubicBezTo>
                  <a:cubicBezTo>
                    <a:pt x="28896" y="5300"/>
                    <a:pt x="29137" y="4720"/>
                    <a:pt x="29556" y="4310"/>
                  </a:cubicBezTo>
                  <a:cubicBezTo>
                    <a:pt x="29967" y="3890"/>
                    <a:pt x="30547" y="3650"/>
                    <a:pt x="31126" y="3650"/>
                  </a:cubicBezTo>
                  <a:close/>
                  <a:moveTo>
                    <a:pt x="1" y="1"/>
                  </a:moveTo>
                  <a:lnTo>
                    <a:pt x="1" y="8663"/>
                  </a:lnTo>
                  <a:cubicBezTo>
                    <a:pt x="1" y="13320"/>
                    <a:pt x="3775" y="17102"/>
                    <a:pt x="8440" y="17102"/>
                  </a:cubicBezTo>
                  <a:lnTo>
                    <a:pt x="53706" y="17102"/>
                  </a:lnTo>
                  <a:cubicBezTo>
                    <a:pt x="58371" y="17102"/>
                    <a:pt x="62145" y="13320"/>
                    <a:pt x="62145" y="8663"/>
                  </a:cubicBezTo>
                  <a:lnTo>
                    <a:pt x="621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65"/>
            <p:cNvSpPr/>
            <p:nvPr/>
          </p:nvSpPr>
          <p:spPr>
            <a:xfrm>
              <a:off x="4432295" y="3170957"/>
              <a:ext cx="676759" cy="108530"/>
            </a:xfrm>
            <a:custGeom>
              <a:rect b="b" l="l" r="r" t="t"/>
              <a:pathLst>
                <a:path extrusionOk="0" h="9966" w="62145">
                  <a:moveTo>
                    <a:pt x="8440" y="1"/>
                  </a:moveTo>
                  <a:cubicBezTo>
                    <a:pt x="3775" y="1"/>
                    <a:pt x="1" y="3783"/>
                    <a:pt x="1" y="8440"/>
                  </a:cubicBezTo>
                  <a:lnTo>
                    <a:pt x="1" y="9966"/>
                  </a:lnTo>
                  <a:lnTo>
                    <a:pt x="62145" y="9966"/>
                  </a:lnTo>
                  <a:lnTo>
                    <a:pt x="62145" y="8440"/>
                  </a:lnTo>
                  <a:cubicBezTo>
                    <a:pt x="62145" y="3783"/>
                    <a:pt x="58371" y="1"/>
                    <a:pt x="53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7" name="Google Shape;3447;p65"/>
          <p:cNvGrpSpPr/>
          <p:nvPr/>
        </p:nvGrpSpPr>
        <p:grpSpPr>
          <a:xfrm>
            <a:off x="1286789" y="3324532"/>
            <a:ext cx="321156" cy="553211"/>
            <a:chOff x="5194345" y="3171252"/>
            <a:chExt cx="489941" cy="843953"/>
          </a:xfrm>
        </p:grpSpPr>
        <p:sp>
          <p:nvSpPr>
            <p:cNvPr id="3448" name="Google Shape;3448;p65"/>
            <p:cNvSpPr/>
            <p:nvPr/>
          </p:nvSpPr>
          <p:spPr>
            <a:xfrm>
              <a:off x="5194345" y="3171252"/>
              <a:ext cx="489941" cy="113093"/>
            </a:xfrm>
            <a:custGeom>
              <a:rect b="b" l="l" r="r" t="t"/>
              <a:pathLst>
                <a:path extrusionOk="0" h="10385" w="44990">
                  <a:moveTo>
                    <a:pt x="10465" y="1"/>
                  </a:moveTo>
                  <a:cubicBezTo>
                    <a:pt x="4720" y="1"/>
                    <a:pt x="45" y="4649"/>
                    <a:pt x="1" y="10385"/>
                  </a:cubicBezTo>
                  <a:lnTo>
                    <a:pt x="44989" y="10385"/>
                  </a:lnTo>
                  <a:cubicBezTo>
                    <a:pt x="44945" y="4649"/>
                    <a:pt x="40270" y="1"/>
                    <a:pt x="34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65"/>
            <p:cNvSpPr/>
            <p:nvPr/>
          </p:nvSpPr>
          <p:spPr>
            <a:xfrm>
              <a:off x="5199300" y="3849938"/>
              <a:ext cx="478572" cy="165267"/>
            </a:xfrm>
            <a:custGeom>
              <a:rect b="b" l="l" r="r" t="t"/>
              <a:pathLst>
                <a:path extrusionOk="0" h="15176" w="43946">
                  <a:moveTo>
                    <a:pt x="22044" y="3221"/>
                  </a:moveTo>
                  <a:cubicBezTo>
                    <a:pt x="22642" y="3221"/>
                    <a:pt x="23222" y="3462"/>
                    <a:pt x="23650" y="3881"/>
                  </a:cubicBezTo>
                  <a:cubicBezTo>
                    <a:pt x="24070" y="4310"/>
                    <a:pt x="24310" y="4889"/>
                    <a:pt x="24310" y="5487"/>
                  </a:cubicBezTo>
                  <a:cubicBezTo>
                    <a:pt x="24310" y="6085"/>
                    <a:pt x="24070" y="6674"/>
                    <a:pt x="23650" y="7093"/>
                  </a:cubicBezTo>
                  <a:cubicBezTo>
                    <a:pt x="23222" y="7521"/>
                    <a:pt x="22642" y="7762"/>
                    <a:pt x="22044" y="7762"/>
                  </a:cubicBezTo>
                  <a:cubicBezTo>
                    <a:pt x="21447" y="7762"/>
                    <a:pt x="20858" y="7521"/>
                    <a:pt x="20439" y="7093"/>
                  </a:cubicBezTo>
                  <a:cubicBezTo>
                    <a:pt x="20010" y="6674"/>
                    <a:pt x="19770" y="6085"/>
                    <a:pt x="19770" y="5487"/>
                  </a:cubicBezTo>
                  <a:cubicBezTo>
                    <a:pt x="19770" y="4889"/>
                    <a:pt x="20010" y="4310"/>
                    <a:pt x="20439" y="3881"/>
                  </a:cubicBezTo>
                  <a:cubicBezTo>
                    <a:pt x="20858" y="3462"/>
                    <a:pt x="21447" y="3221"/>
                    <a:pt x="22044" y="3221"/>
                  </a:cubicBezTo>
                  <a:close/>
                  <a:moveTo>
                    <a:pt x="1" y="1"/>
                  </a:moveTo>
                  <a:lnTo>
                    <a:pt x="1" y="5032"/>
                  </a:lnTo>
                  <a:cubicBezTo>
                    <a:pt x="1" y="10635"/>
                    <a:pt x="4541" y="15175"/>
                    <a:pt x="10144" y="15175"/>
                  </a:cubicBezTo>
                  <a:lnTo>
                    <a:pt x="33802" y="15175"/>
                  </a:lnTo>
                  <a:cubicBezTo>
                    <a:pt x="39405" y="15175"/>
                    <a:pt x="43946" y="10635"/>
                    <a:pt x="43946" y="5032"/>
                  </a:cubicBezTo>
                  <a:lnTo>
                    <a:pt x="439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65"/>
            <p:cNvSpPr/>
            <p:nvPr/>
          </p:nvSpPr>
          <p:spPr>
            <a:xfrm>
              <a:off x="5199300" y="3327861"/>
              <a:ext cx="478572" cy="469827"/>
            </a:xfrm>
            <a:custGeom>
              <a:rect b="b" l="l" r="r" t="t"/>
              <a:pathLst>
                <a:path extrusionOk="0" h="43143" w="43946">
                  <a:moveTo>
                    <a:pt x="1" y="0"/>
                  </a:moveTo>
                  <a:lnTo>
                    <a:pt x="1" y="43142"/>
                  </a:lnTo>
                  <a:lnTo>
                    <a:pt x="43946" y="43142"/>
                  </a:lnTo>
                  <a:lnTo>
                    <a:pt x="439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1" name="Google Shape;3451;p65"/>
          <p:cNvGrpSpPr/>
          <p:nvPr/>
        </p:nvGrpSpPr>
        <p:grpSpPr>
          <a:xfrm>
            <a:off x="1175662" y="1700866"/>
            <a:ext cx="543410" cy="445778"/>
            <a:chOff x="6676855" y="3206905"/>
            <a:chExt cx="829001" cy="680059"/>
          </a:xfrm>
        </p:grpSpPr>
        <p:sp>
          <p:nvSpPr>
            <p:cNvPr id="3452" name="Google Shape;3452;p65"/>
            <p:cNvSpPr/>
            <p:nvPr/>
          </p:nvSpPr>
          <p:spPr>
            <a:xfrm>
              <a:off x="6871154" y="3352635"/>
              <a:ext cx="440392" cy="291460"/>
            </a:xfrm>
            <a:custGeom>
              <a:rect b="b" l="l" r="r" t="t"/>
              <a:pathLst>
                <a:path extrusionOk="0" h="26764" w="40440">
                  <a:moveTo>
                    <a:pt x="1" y="0"/>
                  </a:moveTo>
                  <a:lnTo>
                    <a:pt x="1" y="26763"/>
                  </a:lnTo>
                  <a:lnTo>
                    <a:pt x="40440" y="26763"/>
                  </a:lnTo>
                  <a:lnTo>
                    <a:pt x="40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65"/>
            <p:cNvSpPr/>
            <p:nvPr/>
          </p:nvSpPr>
          <p:spPr>
            <a:xfrm>
              <a:off x="6676855" y="3692654"/>
              <a:ext cx="829001" cy="194310"/>
            </a:xfrm>
            <a:custGeom>
              <a:rect b="b" l="l" r="r" t="t"/>
              <a:pathLst>
                <a:path extrusionOk="0" h="17843" w="76125">
                  <a:moveTo>
                    <a:pt x="44695" y="6691"/>
                  </a:moveTo>
                  <a:cubicBezTo>
                    <a:pt x="45846" y="6691"/>
                    <a:pt x="46845" y="7530"/>
                    <a:pt x="46970" y="8663"/>
                  </a:cubicBezTo>
                  <a:cubicBezTo>
                    <a:pt x="47122" y="10010"/>
                    <a:pt x="46069" y="11152"/>
                    <a:pt x="44758" y="11152"/>
                  </a:cubicBezTo>
                  <a:lnTo>
                    <a:pt x="31439" y="11152"/>
                  </a:lnTo>
                  <a:cubicBezTo>
                    <a:pt x="30288" y="11152"/>
                    <a:pt x="29289" y="10304"/>
                    <a:pt x="29164" y="9171"/>
                  </a:cubicBezTo>
                  <a:cubicBezTo>
                    <a:pt x="29012" y="7824"/>
                    <a:pt x="30065" y="6691"/>
                    <a:pt x="31376" y="6691"/>
                  </a:cubicBezTo>
                  <a:close/>
                  <a:moveTo>
                    <a:pt x="2231" y="1"/>
                  </a:moveTo>
                  <a:cubicBezTo>
                    <a:pt x="1000" y="1"/>
                    <a:pt x="1" y="991"/>
                    <a:pt x="1" y="2231"/>
                  </a:cubicBezTo>
                  <a:lnTo>
                    <a:pt x="1" y="6691"/>
                  </a:lnTo>
                  <a:cubicBezTo>
                    <a:pt x="1" y="12847"/>
                    <a:pt x="4988" y="17843"/>
                    <a:pt x="11152" y="17843"/>
                  </a:cubicBezTo>
                  <a:lnTo>
                    <a:pt x="64973" y="17843"/>
                  </a:lnTo>
                  <a:cubicBezTo>
                    <a:pt x="71128" y="17843"/>
                    <a:pt x="76124" y="12847"/>
                    <a:pt x="76124" y="6691"/>
                  </a:cubicBezTo>
                  <a:lnTo>
                    <a:pt x="76124" y="2231"/>
                  </a:lnTo>
                  <a:cubicBezTo>
                    <a:pt x="76124" y="991"/>
                    <a:pt x="75125" y="1"/>
                    <a:pt x="73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65"/>
            <p:cNvSpPr/>
            <p:nvPr/>
          </p:nvSpPr>
          <p:spPr>
            <a:xfrm>
              <a:off x="6725435" y="3206905"/>
              <a:ext cx="731841" cy="437190"/>
            </a:xfrm>
            <a:custGeom>
              <a:rect b="b" l="l" r="r" t="t"/>
              <a:pathLst>
                <a:path extrusionOk="0" h="40146" w="67203">
                  <a:moveTo>
                    <a:pt x="6691" y="1"/>
                  </a:moveTo>
                  <a:cubicBezTo>
                    <a:pt x="2989" y="1"/>
                    <a:pt x="0" y="2989"/>
                    <a:pt x="0" y="6691"/>
                  </a:cubicBezTo>
                  <a:lnTo>
                    <a:pt x="0" y="40145"/>
                  </a:lnTo>
                  <a:lnTo>
                    <a:pt x="8921" y="40145"/>
                  </a:lnTo>
                  <a:lnTo>
                    <a:pt x="8921" y="11152"/>
                  </a:lnTo>
                  <a:cubicBezTo>
                    <a:pt x="8921" y="9912"/>
                    <a:pt x="9920" y="8922"/>
                    <a:pt x="11152" y="8922"/>
                  </a:cubicBezTo>
                  <a:lnTo>
                    <a:pt x="56051" y="8922"/>
                  </a:lnTo>
                  <a:cubicBezTo>
                    <a:pt x="57282" y="8922"/>
                    <a:pt x="58281" y="9912"/>
                    <a:pt x="58281" y="11152"/>
                  </a:cubicBezTo>
                  <a:lnTo>
                    <a:pt x="58281" y="40145"/>
                  </a:lnTo>
                  <a:lnTo>
                    <a:pt x="67203" y="40145"/>
                  </a:lnTo>
                  <a:lnTo>
                    <a:pt x="67203" y="6691"/>
                  </a:lnTo>
                  <a:cubicBezTo>
                    <a:pt x="67203" y="2989"/>
                    <a:pt x="64205" y="1"/>
                    <a:pt x="60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5" name="Google Shape;3455;p65"/>
          <p:cNvGrpSpPr/>
          <p:nvPr/>
        </p:nvGrpSpPr>
        <p:grpSpPr>
          <a:xfrm>
            <a:off x="3218302" y="1696631"/>
            <a:ext cx="664527" cy="454252"/>
            <a:chOff x="5454224" y="4105537"/>
            <a:chExt cx="1013772" cy="692985"/>
          </a:xfrm>
        </p:grpSpPr>
        <p:sp>
          <p:nvSpPr>
            <p:cNvPr id="3456" name="Google Shape;3456;p65"/>
            <p:cNvSpPr/>
            <p:nvPr/>
          </p:nvSpPr>
          <p:spPr>
            <a:xfrm>
              <a:off x="6121454" y="4105537"/>
              <a:ext cx="346542" cy="126694"/>
            </a:xfrm>
            <a:custGeom>
              <a:rect b="b" l="l" r="r" t="t"/>
              <a:pathLst>
                <a:path extrusionOk="0" h="11634" w="31822">
                  <a:moveTo>
                    <a:pt x="5451" y="1"/>
                  </a:moveTo>
                  <a:cubicBezTo>
                    <a:pt x="2445" y="1"/>
                    <a:pt x="0" y="2436"/>
                    <a:pt x="0" y="5452"/>
                  </a:cubicBezTo>
                  <a:lnTo>
                    <a:pt x="0" y="11634"/>
                  </a:lnTo>
                  <a:lnTo>
                    <a:pt x="31822" y="11634"/>
                  </a:lnTo>
                  <a:lnTo>
                    <a:pt x="31822" y="5452"/>
                  </a:lnTo>
                  <a:cubicBezTo>
                    <a:pt x="31822" y="2499"/>
                    <a:pt x="29234" y="1"/>
                    <a:pt x="26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65"/>
            <p:cNvSpPr/>
            <p:nvPr/>
          </p:nvSpPr>
          <p:spPr>
            <a:xfrm>
              <a:off x="6121454" y="4291582"/>
              <a:ext cx="346542" cy="506940"/>
            </a:xfrm>
            <a:custGeom>
              <a:rect b="b" l="l" r="r" t="t"/>
              <a:pathLst>
                <a:path extrusionOk="0" h="46551" w="31822">
                  <a:moveTo>
                    <a:pt x="15907" y="17822"/>
                  </a:moveTo>
                  <a:cubicBezTo>
                    <a:pt x="17145" y="17822"/>
                    <a:pt x="18303" y="18666"/>
                    <a:pt x="18583" y="20019"/>
                  </a:cubicBezTo>
                  <a:cubicBezTo>
                    <a:pt x="18824" y="21331"/>
                    <a:pt x="18154" y="22687"/>
                    <a:pt x="16700" y="23160"/>
                  </a:cubicBezTo>
                  <a:cubicBezTo>
                    <a:pt x="16440" y="23237"/>
                    <a:pt x="16173" y="23275"/>
                    <a:pt x="15909" y="23275"/>
                  </a:cubicBezTo>
                  <a:cubicBezTo>
                    <a:pt x="14793" y="23275"/>
                    <a:pt x="13712" y="22601"/>
                    <a:pt x="13301" y="21340"/>
                  </a:cubicBezTo>
                  <a:cubicBezTo>
                    <a:pt x="12891" y="19975"/>
                    <a:pt x="13578" y="18431"/>
                    <a:pt x="15112" y="17941"/>
                  </a:cubicBezTo>
                  <a:cubicBezTo>
                    <a:pt x="15376" y="17861"/>
                    <a:pt x="15643" y="17822"/>
                    <a:pt x="15907" y="17822"/>
                  </a:cubicBezTo>
                  <a:close/>
                  <a:moveTo>
                    <a:pt x="15907" y="29455"/>
                  </a:moveTo>
                  <a:cubicBezTo>
                    <a:pt x="17145" y="29455"/>
                    <a:pt x="18303" y="30299"/>
                    <a:pt x="18583" y="31652"/>
                  </a:cubicBezTo>
                  <a:cubicBezTo>
                    <a:pt x="18824" y="32973"/>
                    <a:pt x="18154" y="34320"/>
                    <a:pt x="16700" y="34793"/>
                  </a:cubicBezTo>
                  <a:cubicBezTo>
                    <a:pt x="16438" y="34870"/>
                    <a:pt x="16170" y="34908"/>
                    <a:pt x="15903" y="34908"/>
                  </a:cubicBezTo>
                  <a:cubicBezTo>
                    <a:pt x="14790" y="34908"/>
                    <a:pt x="13712" y="34241"/>
                    <a:pt x="13301" y="32982"/>
                  </a:cubicBezTo>
                  <a:cubicBezTo>
                    <a:pt x="12891" y="31608"/>
                    <a:pt x="13578" y="30064"/>
                    <a:pt x="15112" y="29574"/>
                  </a:cubicBezTo>
                  <a:cubicBezTo>
                    <a:pt x="15376" y="29494"/>
                    <a:pt x="15643" y="29455"/>
                    <a:pt x="15907" y="29455"/>
                  </a:cubicBezTo>
                  <a:close/>
                  <a:moveTo>
                    <a:pt x="0" y="1"/>
                  </a:moveTo>
                  <a:lnTo>
                    <a:pt x="0" y="41091"/>
                  </a:lnTo>
                  <a:cubicBezTo>
                    <a:pt x="0" y="44106"/>
                    <a:pt x="2445" y="46550"/>
                    <a:pt x="5451" y="46550"/>
                  </a:cubicBezTo>
                  <a:lnTo>
                    <a:pt x="26183" y="46550"/>
                  </a:lnTo>
                  <a:cubicBezTo>
                    <a:pt x="29234" y="46550"/>
                    <a:pt x="31822" y="44053"/>
                    <a:pt x="31822" y="41091"/>
                  </a:cubicBezTo>
                  <a:lnTo>
                    <a:pt x="3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65"/>
            <p:cNvSpPr/>
            <p:nvPr/>
          </p:nvSpPr>
          <p:spPr>
            <a:xfrm>
              <a:off x="5454224" y="4105537"/>
              <a:ext cx="599908" cy="520738"/>
            </a:xfrm>
            <a:custGeom>
              <a:rect b="b" l="l" r="r" t="t"/>
              <a:pathLst>
                <a:path extrusionOk="0" h="47818" w="55088">
                  <a:moveTo>
                    <a:pt x="5451" y="1"/>
                  </a:moveTo>
                  <a:cubicBezTo>
                    <a:pt x="2436" y="1"/>
                    <a:pt x="0" y="2436"/>
                    <a:pt x="0" y="5452"/>
                  </a:cubicBezTo>
                  <a:lnTo>
                    <a:pt x="0" y="42358"/>
                  </a:lnTo>
                  <a:cubicBezTo>
                    <a:pt x="0" y="45373"/>
                    <a:pt x="2436" y="47817"/>
                    <a:pt x="5451" y="47817"/>
                  </a:cubicBezTo>
                  <a:lnTo>
                    <a:pt x="49637" y="47817"/>
                  </a:lnTo>
                  <a:cubicBezTo>
                    <a:pt x="52643" y="47817"/>
                    <a:pt x="55088" y="45373"/>
                    <a:pt x="55088" y="42358"/>
                  </a:cubicBezTo>
                  <a:lnTo>
                    <a:pt x="55088" y="5452"/>
                  </a:lnTo>
                  <a:cubicBezTo>
                    <a:pt x="55088" y="2436"/>
                    <a:pt x="52643" y="1"/>
                    <a:pt x="4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65"/>
            <p:cNvSpPr/>
            <p:nvPr/>
          </p:nvSpPr>
          <p:spPr>
            <a:xfrm>
              <a:off x="5565269" y="4685626"/>
              <a:ext cx="379767" cy="112897"/>
            </a:xfrm>
            <a:custGeom>
              <a:rect b="b" l="l" r="r" t="t"/>
              <a:pathLst>
                <a:path extrusionOk="0" h="10367" w="34873">
                  <a:moveTo>
                    <a:pt x="8894" y="0"/>
                  </a:moveTo>
                  <a:lnTo>
                    <a:pt x="8894" y="4907"/>
                  </a:lnTo>
                  <a:lnTo>
                    <a:pt x="2962" y="4907"/>
                  </a:lnTo>
                  <a:cubicBezTo>
                    <a:pt x="1561" y="4907"/>
                    <a:pt x="339" y="5933"/>
                    <a:pt x="179" y="7324"/>
                  </a:cubicBezTo>
                  <a:cubicBezTo>
                    <a:pt x="0" y="8975"/>
                    <a:pt x="1285" y="10366"/>
                    <a:pt x="2891" y="10366"/>
                  </a:cubicBezTo>
                  <a:lnTo>
                    <a:pt x="31911" y="10366"/>
                  </a:lnTo>
                  <a:cubicBezTo>
                    <a:pt x="33311" y="10366"/>
                    <a:pt x="34534" y="9340"/>
                    <a:pt x="34694" y="7949"/>
                  </a:cubicBezTo>
                  <a:cubicBezTo>
                    <a:pt x="34873" y="6307"/>
                    <a:pt x="33588" y="4907"/>
                    <a:pt x="31982" y="4907"/>
                  </a:cubicBezTo>
                  <a:lnTo>
                    <a:pt x="25978" y="4907"/>
                  </a:lnTo>
                  <a:lnTo>
                    <a:pt x="25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60" name="Google Shape;3460;p65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747093"/>
            <a:ext cx="4114800" cy="257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461" name="Google Shape;3461;p65"/>
          <p:cNvSpPr txBox="1"/>
          <p:nvPr/>
        </p:nvSpPr>
        <p:spPr>
          <a:xfrm>
            <a:off x="5296300" y="1556175"/>
            <a:ext cx="582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62" name="Google Shape;3462;p65"/>
          <p:cNvSpPr txBox="1"/>
          <p:nvPr/>
        </p:nvSpPr>
        <p:spPr>
          <a:xfrm>
            <a:off x="6102613" y="1556175"/>
            <a:ext cx="582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63" name="Google Shape;3463;p65"/>
          <p:cNvSpPr txBox="1"/>
          <p:nvPr/>
        </p:nvSpPr>
        <p:spPr>
          <a:xfrm>
            <a:off x="6909000" y="1556175"/>
            <a:ext cx="582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</a:t>
            </a: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64" name="Google Shape;3464;p65"/>
          <p:cNvSpPr txBox="1"/>
          <p:nvPr/>
        </p:nvSpPr>
        <p:spPr>
          <a:xfrm>
            <a:off x="7715250" y="1556175"/>
            <a:ext cx="582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5%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495" name="Google Shape;495;p21"/>
          <p:cNvSpPr/>
          <p:nvPr/>
        </p:nvSpPr>
        <p:spPr>
          <a:xfrm>
            <a:off x="5238900" y="1359308"/>
            <a:ext cx="776700" cy="77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1"/>
          <p:cNvSpPr/>
          <p:nvPr/>
        </p:nvSpPr>
        <p:spPr>
          <a:xfrm>
            <a:off x="3039788" y="1359308"/>
            <a:ext cx="776700" cy="77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1"/>
          <p:cNvSpPr/>
          <p:nvPr/>
        </p:nvSpPr>
        <p:spPr>
          <a:xfrm>
            <a:off x="7438003" y="1359308"/>
            <a:ext cx="776700" cy="77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933000" y="1359308"/>
            <a:ext cx="776700" cy="7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3687525" y="3277825"/>
            <a:ext cx="1759800" cy="1759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 txBox="1"/>
          <p:nvPr/>
        </p:nvSpPr>
        <p:spPr>
          <a:xfrm>
            <a:off x="2505615" y="2354219"/>
            <a:ext cx="1845046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FTSE 100 historical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4616136" y="2354225"/>
            <a:ext cx="2022255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Retail sales in the UK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1"/>
          <p:cNvSpPr txBox="1"/>
          <p:nvPr/>
        </p:nvSpPr>
        <p:spPr>
          <a:xfrm>
            <a:off x="400069" y="2354219"/>
            <a:ext cx="1845046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Average earnings (wages) in the UK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21"/>
          <p:cNvSpPr txBox="1"/>
          <p:nvPr/>
        </p:nvSpPr>
        <p:spPr>
          <a:xfrm>
            <a:off x="6898869" y="2354219"/>
            <a:ext cx="1845046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Monthly unemployment rate in the UK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4" name="Google Shape;504;p21"/>
          <p:cNvCxnSpPr>
            <a:stCxn id="499" idx="2"/>
            <a:endCxn id="502" idx="2"/>
          </p:cNvCxnSpPr>
          <p:nvPr/>
        </p:nvCxnSpPr>
        <p:spPr>
          <a:xfrm rot="10800000">
            <a:off x="1322625" y="2905525"/>
            <a:ext cx="2364900" cy="1252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1"/>
          <p:cNvCxnSpPr>
            <a:stCxn id="499" idx="0"/>
            <a:endCxn id="500" idx="2"/>
          </p:cNvCxnSpPr>
          <p:nvPr/>
        </p:nvCxnSpPr>
        <p:spPr>
          <a:xfrm flipH="1" rot="5400000">
            <a:off x="3811575" y="2521975"/>
            <a:ext cx="372300" cy="11394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1"/>
          <p:cNvCxnSpPr>
            <a:stCxn id="499" idx="0"/>
            <a:endCxn id="501" idx="2"/>
          </p:cNvCxnSpPr>
          <p:nvPr/>
        </p:nvCxnSpPr>
        <p:spPr>
          <a:xfrm rot="-5400000">
            <a:off x="4911225" y="2561725"/>
            <a:ext cx="372300" cy="10599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1"/>
          <p:cNvCxnSpPr>
            <a:stCxn id="499" idx="6"/>
            <a:endCxn id="503" idx="2"/>
          </p:cNvCxnSpPr>
          <p:nvPr/>
        </p:nvCxnSpPr>
        <p:spPr>
          <a:xfrm flipH="1" rot="10800000">
            <a:off x="5447325" y="2905525"/>
            <a:ext cx="2374200" cy="1252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8" name="Google Shape;508;p21"/>
          <p:cNvGrpSpPr/>
          <p:nvPr/>
        </p:nvGrpSpPr>
        <p:grpSpPr>
          <a:xfrm>
            <a:off x="3830102" y="3451410"/>
            <a:ext cx="1475787" cy="1235813"/>
            <a:chOff x="4154879" y="4080221"/>
            <a:chExt cx="825200" cy="691016"/>
          </a:xfrm>
        </p:grpSpPr>
        <p:sp>
          <p:nvSpPr>
            <p:cNvPr id="509" name="Google Shape;509;p21"/>
            <p:cNvSpPr/>
            <p:nvPr/>
          </p:nvSpPr>
          <p:spPr>
            <a:xfrm>
              <a:off x="4490528" y="4643310"/>
              <a:ext cx="432779" cy="127927"/>
            </a:xfrm>
            <a:custGeom>
              <a:rect b="b" l="l" r="r" t="t"/>
              <a:pathLst>
                <a:path extrusionOk="0" h="1778" w="6015">
                  <a:moveTo>
                    <a:pt x="1" y="74"/>
                  </a:moveTo>
                  <a:lnTo>
                    <a:pt x="1" y="1379"/>
                  </a:lnTo>
                  <a:cubicBezTo>
                    <a:pt x="1" y="1600"/>
                    <a:pt x="174" y="1778"/>
                    <a:pt x="387" y="1778"/>
                  </a:cubicBezTo>
                  <a:lnTo>
                    <a:pt x="387" y="1778"/>
                  </a:lnTo>
                  <a:lnTo>
                    <a:pt x="5629" y="1778"/>
                  </a:lnTo>
                  <a:cubicBezTo>
                    <a:pt x="5841" y="1778"/>
                    <a:pt x="6015" y="1600"/>
                    <a:pt x="6015" y="1379"/>
                  </a:cubicBezTo>
                  <a:lnTo>
                    <a:pt x="6015" y="1379"/>
                  </a:lnTo>
                  <a:lnTo>
                    <a:pt x="6015" y="195"/>
                  </a:lnTo>
                  <a:cubicBezTo>
                    <a:pt x="6015" y="152"/>
                    <a:pt x="5984" y="122"/>
                    <a:pt x="5941" y="122"/>
                  </a:cubicBezTo>
                  <a:lnTo>
                    <a:pt x="5941" y="122"/>
                  </a:lnTo>
                  <a:cubicBezTo>
                    <a:pt x="5902" y="122"/>
                    <a:pt x="5871" y="152"/>
                    <a:pt x="5871" y="195"/>
                  </a:cubicBezTo>
                  <a:lnTo>
                    <a:pt x="5871" y="195"/>
                  </a:lnTo>
                  <a:lnTo>
                    <a:pt x="5871" y="1379"/>
                  </a:lnTo>
                  <a:cubicBezTo>
                    <a:pt x="5871" y="1518"/>
                    <a:pt x="5763" y="1630"/>
                    <a:pt x="5629" y="1630"/>
                  </a:cubicBezTo>
                  <a:lnTo>
                    <a:pt x="5629" y="1630"/>
                  </a:lnTo>
                  <a:lnTo>
                    <a:pt x="387" y="1630"/>
                  </a:lnTo>
                  <a:cubicBezTo>
                    <a:pt x="252" y="1630"/>
                    <a:pt x="144" y="1518"/>
                    <a:pt x="144" y="1379"/>
                  </a:cubicBezTo>
                  <a:lnTo>
                    <a:pt x="144" y="1379"/>
                  </a:lnTo>
                  <a:lnTo>
                    <a:pt x="144" y="74"/>
                  </a:lnTo>
                  <a:cubicBezTo>
                    <a:pt x="144" y="35"/>
                    <a:pt x="114" y="0"/>
                    <a:pt x="75" y="0"/>
                  </a:cubicBezTo>
                  <a:lnTo>
                    <a:pt x="75" y="0"/>
                  </a:lnTo>
                  <a:cubicBezTo>
                    <a:pt x="36" y="0"/>
                    <a:pt x="1" y="35"/>
                    <a:pt x="1" y="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856181" y="4487968"/>
              <a:ext cx="56193" cy="59934"/>
            </a:xfrm>
            <a:custGeom>
              <a:rect b="b" l="l" r="r" t="t"/>
              <a:pathLst>
                <a:path extrusionOk="0" h="833" w="781">
                  <a:moveTo>
                    <a:pt x="0" y="832"/>
                  </a:moveTo>
                  <a:lnTo>
                    <a:pt x="781" y="832"/>
                  </a:lnTo>
                  <a:lnTo>
                    <a:pt x="781" y="0"/>
                  </a:lnTo>
                  <a:cubicBezTo>
                    <a:pt x="352" y="39"/>
                    <a:pt x="13" y="395"/>
                    <a:pt x="0" y="8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921080" y="4487968"/>
              <a:ext cx="58999" cy="59934"/>
            </a:xfrm>
            <a:custGeom>
              <a:rect b="b" l="l" r="r" t="t"/>
              <a:pathLst>
                <a:path extrusionOk="0" h="833" w="820">
                  <a:moveTo>
                    <a:pt x="0" y="832"/>
                  </a:moveTo>
                  <a:lnTo>
                    <a:pt x="820" y="832"/>
                  </a:lnTo>
                  <a:cubicBezTo>
                    <a:pt x="807" y="382"/>
                    <a:pt x="451" y="2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856181" y="4556537"/>
              <a:ext cx="123898" cy="138000"/>
            </a:xfrm>
            <a:custGeom>
              <a:rect b="b" l="l" r="r" t="t"/>
              <a:pathLst>
                <a:path extrusionOk="0" h="1918" w="1722">
                  <a:moveTo>
                    <a:pt x="0" y="1"/>
                  </a:moveTo>
                  <a:lnTo>
                    <a:pt x="0" y="1054"/>
                  </a:lnTo>
                  <a:cubicBezTo>
                    <a:pt x="0" y="1531"/>
                    <a:pt x="386" y="1917"/>
                    <a:pt x="859" y="1917"/>
                  </a:cubicBezTo>
                  <a:lnTo>
                    <a:pt x="859" y="1917"/>
                  </a:lnTo>
                  <a:cubicBezTo>
                    <a:pt x="1336" y="1917"/>
                    <a:pt x="1722" y="1531"/>
                    <a:pt x="1722" y="1054"/>
                  </a:cubicBezTo>
                  <a:lnTo>
                    <a:pt x="1722" y="1054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154879" y="4357880"/>
              <a:ext cx="695757" cy="357232"/>
            </a:xfrm>
            <a:custGeom>
              <a:rect b="b" l="l" r="r" t="t"/>
              <a:pathLst>
                <a:path extrusionOk="0" h="4965" w="9670">
                  <a:moveTo>
                    <a:pt x="521" y="0"/>
                  </a:moveTo>
                  <a:cubicBezTo>
                    <a:pt x="235" y="0"/>
                    <a:pt x="1" y="234"/>
                    <a:pt x="1" y="520"/>
                  </a:cubicBezTo>
                  <a:lnTo>
                    <a:pt x="1" y="520"/>
                  </a:lnTo>
                  <a:cubicBezTo>
                    <a:pt x="1" y="811"/>
                    <a:pt x="235" y="1045"/>
                    <a:pt x="521" y="1045"/>
                  </a:cubicBezTo>
                  <a:lnTo>
                    <a:pt x="521" y="1045"/>
                  </a:lnTo>
                  <a:lnTo>
                    <a:pt x="790" y="1045"/>
                  </a:lnTo>
                  <a:lnTo>
                    <a:pt x="1397" y="4574"/>
                  </a:lnTo>
                  <a:cubicBezTo>
                    <a:pt x="1436" y="4800"/>
                    <a:pt x="1631" y="4964"/>
                    <a:pt x="1861" y="4964"/>
                  </a:cubicBezTo>
                  <a:lnTo>
                    <a:pt x="1861" y="4964"/>
                  </a:lnTo>
                  <a:lnTo>
                    <a:pt x="7809" y="4964"/>
                  </a:lnTo>
                  <a:cubicBezTo>
                    <a:pt x="8039" y="4964"/>
                    <a:pt x="8234" y="4800"/>
                    <a:pt x="8273" y="4574"/>
                  </a:cubicBezTo>
                  <a:lnTo>
                    <a:pt x="8273" y="4574"/>
                  </a:lnTo>
                  <a:lnTo>
                    <a:pt x="8880" y="1045"/>
                  </a:lnTo>
                  <a:lnTo>
                    <a:pt x="9149" y="1045"/>
                  </a:lnTo>
                  <a:cubicBezTo>
                    <a:pt x="9435" y="1045"/>
                    <a:pt x="9669" y="811"/>
                    <a:pt x="9669" y="520"/>
                  </a:cubicBezTo>
                  <a:lnTo>
                    <a:pt x="9669" y="520"/>
                  </a:lnTo>
                  <a:cubicBezTo>
                    <a:pt x="9669" y="234"/>
                    <a:pt x="9435" y="0"/>
                    <a:pt x="9149" y="0"/>
                  </a:cubicBezTo>
                  <a:lnTo>
                    <a:pt x="9149" y="0"/>
                  </a:lnTo>
                  <a:close/>
                  <a:moveTo>
                    <a:pt x="6691" y="3737"/>
                  </a:moveTo>
                  <a:lnTo>
                    <a:pt x="6691" y="1652"/>
                  </a:lnTo>
                  <a:cubicBezTo>
                    <a:pt x="6691" y="1487"/>
                    <a:pt x="6825" y="1353"/>
                    <a:pt x="6994" y="1353"/>
                  </a:cubicBezTo>
                  <a:lnTo>
                    <a:pt x="6994" y="1353"/>
                  </a:lnTo>
                  <a:cubicBezTo>
                    <a:pt x="7077" y="1353"/>
                    <a:pt x="7155" y="1387"/>
                    <a:pt x="7207" y="1439"/>
                  </a:cubicBezTo>
                  <a:lnTo>
                    <a:pt x="7207" y="1439"/>
                  </a:lnTo>
                  <a:cubicBezTo>
                    <a:pt x="7263" y="1496"/>
                    <a:pt x="7298" y="1570"/>
                    <a:pt x="7298" y="1652"/>
                  </a:cubicBezTo>
                  <a:lnTo>
                    <a:pt x="7298" y="1652"/>
                  </a:lnTo>
                  <a:lnTo>
                    <a:pt x="7298" y="3737"/>
                  </a:lnTo>
                  <a:cubicBezTo>
                    <a:pt x="7298" y="3907"/>
                    <a:pt x="7159" y="4041"/>
                    <a:pt x="6994" y="4041"/>
                  </a:cubicBezTo>
                  <a:lnTo>
                    <a:pt x="6994" y="4041"/>
                  </a:lnTo>
                  <a:cubicBezTo>
                    <a:pt x="6825" y="4041"/>
                    <a:pt x="6691" y="3907"/>
                    <a:pt x="6691" y="3737"/>
                  </a:cubicBezTo>
                  <a:moveTo>
                    <a:pt x="5247" y="3737"/>
                  </a:moveTo>
                  <a:lnTo>
                    <a:pt x="5247" y="1652"/>
                  </a:lnTo>
                  <a:cubicBezTo>
                    <a:pt x="5247" y="1487"/>
                    <a:pt x="5381" y="1353"/>
                    <a:pt x="5550" y="1353"/>
                  </a:cubicBezTo>
                  <a:lnTo>
                    <a:pt x="5550" y="1353"/>
                  </a:lnTo>
                  <a:cubicBezTo>
                    <a:pt x="5633" y="1353"/>
                    <a:pt x="5711" y="1387"/>
                    <a:pt x="5763" y="1439"/>
                  </a:cubicBezTo>
                  <a:lnTo>
                    <a:pt x="5763" y="1439"/>
                  </a:lnTo>
                  <a:cubicBezTo>
                    <a:pt x="5819" y="1496"/>
                    <a:pt x="5854" y="1570"/>
                    <a:pt x="5854" y="1652"/>
                  </a:cubicBezTo>
                  <a:lnTo>
                    <a:pt x="5854" y="1652"/>
                  </a:lnTo>
                  <a:lnTo>
                    <a:pt x="5854" y="3737"/>
                  </a:lnTo>
                  <a:cubicBezTo>
                    <a:pt x="5854" y="3907"/>
                    <a:pt x="5715" y="4041"/>
                    <a:pt x="5550" y="4041"/>
                  </a:cubicBezTo>
                  <a:lnTo>
                    <a:pt x="5550" y="4041"/>
                  </a:lnTo>
                  <a:cubicBezTo>
                    <a:pt x="5381" y="4041"/>
                    <a:pt x="5247" y="3907"/>
                    <a:pt x="5247" y="3737"/>
                  </a:cubicBezTo>
                  <a:moveTo>
                    <a:pt x="3816" y="3737"/>
                  </a:moveTo>
                  <a:lnTo>
                    <a:pt x="3816" y="1652"/>
                  </a:lnTo>
                  <a:cubicBezTo>
                    <a:pt x="3816" y="1487"/>
                    <a:pt x="3950" y="1353"/>
                    <a:pt x="4120" y="1353"/>
                  </a:cubicBezTo>
                  <a:lnTo>
                    <a:pt x="4120" y="1353"/>
                  </a:lnTo>
                  <a:cubicBezTo>
                    <a:pt x="4202" y="1353"/>
                    <a:pt x="4280" y="1387"/>
                    <a:pt x="4332" y="1439"/>
                  </a:cubicBezTo>
                  <a:lnTo>
                    <a:pt x="4332" y="1439"/>
                  </a:lnTo>
                  <a:cubicBezTo>
                    <a:pt x="4388" y="1496"/>
                    <a:pt x="4423" y="1570"/>
                    <a:pt x="4423" y="1652"/>
                  </a:cubicBezTo>
                  <a:lnTo>
                    <a:pt x="4423" y="1652"/>
                  </a:lnTo>
                  <a:lnTo>
                    <a:pt x="4423" y="3737"/>
                  </a:lnTo>
                  <a:cubicBezTo>
                    <a:pt x="4423" y="3907"/>
                    <a:pt x="4284" y="4041"/>
                    <a:pt x="4120" y="4041"/>
                  </a:cubicBezTo>
                  <a:lnTo>
                    <a:pt x="4120" y="4041"/>
                  </a:lnTo>
                  <a:cubicBezTo>
                    <a:pt x="3950" y="4041"/>
                    <a:pt x="3816" y="3907"/>
                    <a:pt x="3816" y="3737"/>
                  </a:cubicBezTo>
                  <a:moveTo>
                    <a:pt x="2377" y="3737"/>
                  </a:moveTo>
                  <a:lnTo>
                    <a:pt x="2377" y="1652"/>
                  </a:lnTo>
                  <a:cubicBezTo>
                    <a:pt x="2377" y="1487"/>
                    <a:pt x="2511" y="1353"/>
                    <a:pt x="2676" y="1353"/>
                  </a:cubicBezTo>
                  <a:lnTo>
                    <a:pt x="2676" y="1353"/>
                  </a:lnTo>
                  <a:cubicBezTo>
                    <a:pt x="2758" y="1353"/>
                    <a:pt x="2836" y="1387"/>
                    <a:pt x="2888" y="1439"/>
                  </a:cubicBezTo>
                  <a:lnTo>
                    <a:pt x="2888" y="1439"/>
                  </a:lnTo>
                  <a:cubicBezTo>
                    <a:pt x="2945" y="1496"/>
                    <a:pt x="2979" y="1570"/>
                    <a:pt x="2979" y="1652"/>
                  </a:cubicBezTo>
                  <a:lnTo>
                    <a:pt x="2979" y="1652"/>
                  </a:lnTo>
                  <a:lnTo>
                    <a:pt x="2979" y="3737"/>
                  </a:lnTo>
                  <a:cubicBezTo>
                    <a:pt x="2979" y="3907"/>
                    <a:pt x="2845" y="4041"/>
                    <a:pt x="2676" y="4041"/>
                  </a:cubicBezTo>
                  <a:lnTo>
                    <a:pt x="2676" y="4041"/>
                  </a:lnTo>
                  <a:cubicBezTo>
                    <a:pt x="2511" y="4041"/>
                    <a:pt x="2377" y="3907"/>
                    <a:pt x="2377" y="373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196035" y="4080221"/>
              <a:ext cx="87419" cy="234629"/>
            </a:xfrm>
            <a:custGeom>
              <a:rect b="b" l="l" r="r" t="t"/>
              <a:pathLst>
                <a:path extrusionOk="0" h="3261" w="1215">
                  <a:moveTo>
                    <a:pt x="252" y="0"/>
                  </a:moveTo>
                  <a:cubicBezTo>
                    <a:pt x="114" y="0"/>
                    <a:pt x="1" y="117"/>
                    <a:pt x="1" y="256"/>
                  </a:cubicBezTo>
                  <a:lnTo>
                    <a:pt x="1" y="256"/>
                  </a:lnTo>
                  <a:lnTo>
                    <a:pt x="1" y="2654"/>
                  </a:lnTo>
                  <a:cubicBezTo>
                    <a:pt x="1" y="2988"/>
                    <a:pt x="270" y="3261"/>
                    <a:pt x="608" y="3261"/>
                  </a:cubicBezTo>
                  <a:lnTo>
                    <a:pt x="608" y="3261"/>
                  </a:lnTo>
                  <a:cubicBezTo>
                    <a:pt x="946" y="3261"/>
                    <a:pt x="1215" y="2988"/>
                    <a:pt x="1215" y="2654"/>
                  </a:cubicBezTo>
                  <a:lnTo>
                    <a:pt x="1215" y="2654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71091" y="4080221"/>
              <a:ext cx="87707" cy="234629"/>
            </a:xfrm>
            <a:custGeom>
              <a:rect b="b" l="l" r="r" t="t"/>
              <a:pathLst>
                <a:path extrusionOk="0" h="3261" w="1219">
                  <a:moveTo>
                    <a:pt x="0" y="0"/>
                  </a:moveTo>
                  <a:lnTo>
                    <a:pt x="0" y="2654"/>
                  </a:lnTo>
                  <a:cubicBezTo>
                    <a:pt x="0" y="2988"/>
                    <a:pt x="273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546362" y="4080221"/>
              <a:ext cx="87779" cy="234629"/>
            </a:xfrm>
            <a:custGeom>
              <a:rect b="b" l="l" r="r" t="t"/>
              <a:pathLst>
                <a:path extrusionOk="0" h="3261" w="1220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721705" y="4080221"/>
              <a:ext cx="87707" cy="234629"/>
            </a:xfrm>
            <a:custGeom>
              <a:rect b="b" l="l" r="r" t="t"/>
              <a:pathLst>
                <a:path extrusionOk="0" h="3261" w="1219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256"/>
                  </a:lnTo>
                  <a:cubicBezTo>
                    <a:pt x="1219" y="117"/>
                    <a:pt x="1106" y="0"/>
                    <a:pt x="968" y="0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283383" y="4080221"/>
              <a:ext cx="87779" cy="234629"/>
            </a:xfrm>
            <a:custGeom>
              <a:rect b="b" l="l" r="r" t="t"/>
              <a:pathLst>
                <a:path extrusionOk="0" h="3261" w="1220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  <a:moveTo>
                    <a:pt x="114" y="2654"/>
                  </a:moveTo>
                  <a:lnTo>
                    <a:pt x="114" y="113"/>
                  </a:lnTo>
                  <a:lnTo>
                    <a:pt x="1111" y="113"/>
                  </a:lnTo>
                  <a:lnTo>
                    <a:pt x="1111" y="2654"/>
                  </a:lnTo>
                  <a:cubicBezTo>
                    <a:pt x="1111" y="2927"/>
                    <a:pt x="885" y="3152"/>
                    <a:pt x="612" y="3152"/>
                  </a:cubicBezTo>
                  <a:lnTo>
                    <a:pt x="612" y="3152"/>
                  </a:lnTo>
                  <a:cubicBezTo>
                    <a:pt x="339" y="3152"/>
                    <a:pt x="114" y="2927"/>
                    <a:pt x="114" y="26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458726" y="4080221"/>
              <a:ext cx="87707" cy="234629"/>
            </a:xfrm>
            <a:custGeom>
              <a:rect b="b" l="l" r="r" t="t"/>
              <a:pathLst>
                <a:path extrusionOk="0" h="3261" w="1219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  <a:moveTo>
                    <a:pt x="113" y="2654"/>
                  </a:moveTo>
                  <a:lnTo>
                    <a:pt x="113" y="113"/>
                  </a:lnTo>
                  <a:lnTo>
                    <a:pt x="1111" y="113"/>
                  </a:lnTo>
                  <a:lnTo>
                    <a:pt x="1111" y="2654"/>
                  </a:lnTo>
                  <a:cubicBezTo>
                    <a:pt x="1111" y="2927"/>
                    <a:pt x="885" y="3152"/>
                    <a:pt x="612" y="3152"/>
                  </a:cubicBezTo>
                  <a:lnTo>
                    <a:pt x="612" y="3152"/>
                  </a:lnTo>
                  <a:cubicBezTo>
                    <a:pt x="339" y="3152"/>
                    <a:pt x="113" y="2927"/>
                    <a:pt x="113" y="26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634070" y="4080221"/>
              <a:ext cx="87707" cy="234629"/>
            </a:xfrm>
            <a:custGeom>
              <a:rect b="b" l="l" r="r" t="t"/>
              <a:pathLst>
                <a:path extrusionOk="0" h="3261" w="1219">
                  <a:moveTo>
                    <a:pt x="0" y="0"/>
                  </a:moveTo>
                  <a:lnTo>
                    <a:pt x="0" y="2654"/>
                  </a:lnTo>
                  <a:cubicBezTo>
                    <a:pt x="0" y="2988"/>
                    <a:pt x="273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  <a:moveTo>
                    <a:pt x="113" y="2654"/>
                  </a:moveTo>
                  <a:lnTo>
                    <a:pt x="113" y="113"/>
                  </a:lnTo>
                  <a:lnTo>
                    <a:pt x="1110" y="113"/>
                  </a:lnTo>
                  <a:lnTo>
                    <a:pt x="1110" y="2654"/>
                  </a:lnTo>
                  <a:cubicBezTo>
                    <a:pt x="1110" y="2927"/>
                    <a:pt x="885" y="3152"/>
                    <a:pt x="612" y="3152"/>
                  </a:cubicBezTo>
                  <a:lnTo>
                    <a:pt x="612" y="3152"/>
                  </a:lnTo>
                  <a:cubicBezTo>
                    <a:pt x="338" y="3152"/>
                    <a:pt x="113" y="2927"/>
                    <a:pt x="113" y="26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1"/>
          <p:cNvGrpSpPr/>
          <p:nvPr/>
        </p:nvGrpSpPr>
        <p:grpSpPr>
          <a:xfrm>
            <a:off x="5317390" y="1438462"/>
            <a:ext cx="619721" cy="618392"/>
            <a:chOff x="3563798" y="1294805"/>
            <a:chExt cx="619721" cy="618392"/>
          </a:xfrm>
        </p:grpSpPr>
        <p:sp>
          <p:nvSpPr>
            <p:cNvPr id="522" name="Google Shape;522;p21"/>
            <p:cNvSpPr/>
            <p:nvPr/>
          </p:nvSpPr>
          <p:spPr>
            <a:xfrm>
              <a:off x="3812073" y="1315162"/>
              <a:ext cx="243382" cy="286996"/>
            </a:xfrm>
            <a:custGeom>
              <a:rect b="b" l="l" r="r" t="t"/>
              <a:pathLst>
                <a:path extrusionOk="0" h="4751" w="4029">
                  <a:moveTo>
                    <a:pt x="1686" y="0"/>
                  </a:moveTo>
                  <a:cubicBezTo>
                    <a:pt x="1334" y="0"/>
                    <a:pt x="1049" y="286"/>
                    <a:pt x="1049" y="642"/>
                  </a:cubicBezTo>
                  <a:cubicBezTo>
                    <a:pt x="1049" y="1035"/>
                    <a:pt x="1049" y="1127"/>
                    <a:pt x="1049" y="1127"/>
                  </a:cubicBezTo>
                  <a:cubicBezTo>
                    <a:pt x="1049" y="1265"/>
                    <a:pt x="1049" y="1640"/>
                    <a:pt x="1049" y="2558"/>
                  </a:cubicBezTo>
                  <a:cubicBezTo>
                    <a:pt x="863" y="2558"/>
                    <a:pt x="739" y="2556"/>
                    <a:pt x="651" y="2556"/>
                  </a:cubicBezTo>
                  <a:cubicBezTo>
                    <a:pt x="490" y="2556"/>
                    <a:pt x="453" y="2561"/>
                    <a:pt x="386" y="2587"/>
                  </a:cubicBezTo>
                  <a:cubicBezTo>
                    <a:pt x="82" y="2706"/>
                    <a:pt x="0" y="3099"/>
                    <a:pt x="230" y="3328"/>
                  </a:cubicBezTo>
                  <a:cubicBezTo>
                    <a:pt x="652" y="3751"/>
                    <a:pt x="437" y="3536"/>
                    <a:pt x="1416" y="4514"/>
                  </a:cubicBezTo>
                  <a:cubicBezTo>
                    <a:pt x="1573" y="4672"/>
                    <a:pt x="1780" y="4751"/>
                    <a:pt x="1987" y="4751"/>
                  </a:cubicBezTo>
                  <a:cubicBezTo>
                    <a:pt x="2194" y="4751"/>
                    <a:pt x="2402" y="4672"/>
                    <a:pt x="2561" y="4514"/>
                  </a:cubicBezTo>
                  <a:cubicBezTo>
                    <a:pt x="3280" y="3795"/>
                    <a:pt x="3013" y="4062"/>
                    <a:pt x="3747" y="3328"/>
                  </a:cubicBezTo>
                  <a:cubicBezTo>
                    <a:pt x="4029" y="3043"/>
                    <a:pt x="3828" y="2558"/>
                    <a:pt x="3425" y="2558"/>
                  </a:cubicBezTo>
                  <a:lnTo>
                    <a:pt x="2928" y="2558"/>
                  </a:lnTo>
                  <a:cubicBezTo>
                    <a:pt x="2928" y="2402"/>
                    <a:pt x="2928" y="797"/>
                    <a:pt x="2928" y="642"/>
                  </a:cubicBezTo>
                  <a:cubicBezTo>
                    <a:pt x="2928" y="289"/>
                    <a:pt x="2639" y="0"/>
                    <a:pt x="2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3563798" y="1294805"/>
              <a:ext cx="619721" cy="618392"/>
            </a:xfrm>
            <a:custGeom>
              <a:rect b="b" l="l" r="r" t="t"/>
              <a:pathLst>
                <a:path extrusionOk="0" h="10237" w="10259">
                  <a:moveTo>
                    <a:pt x="322" y="0"/>
                  </a:moveTo>
                  <a:cubicBezTo>
                    <a:pt x="171" y="0"/>
                    <a:pt x="37" y="111"/>
                    <a:pt x="19" y="263"/>
                  </a:cubicBezTo>
                  <a:cubicBezTo>
                    <a:pt x="0" y="445"/>
                    <a:pt x="141" y="597"/>
                    <a:pt x="315" y="597"/>
                  </a:cubicBezTo>
                  <a:lnTo>
                    <a:pt x="1686" y="597"/>
                  </a:lnTo>
                  <a:cubicBezTo>
                    <a:pt x="1749" y="597"/>
                    <a:pt x="2379" y="4718"/>
                    <a:pt x="2691" y="6727"/>
                  </a:cubicBezTo>
                  <a:lnTo>
                    <a:pt x="1916" y="6730"/>
                  </a:lnTo>
                  <a:cubicBezTo>
                    <a:pt x="1557" y="6734"/>
                    <a:pt x="1279" y="7049"/>
                    <a:pt x="1323" y="7412"/>
                  </a:cubicBezTo>
                  <a:lnTo>
                    <a:pt x="1408" y="8094"/>
                  </a:lnTo>
                  <a:cubicBezTo>
                    <a:pt x="1445" y="8394"/>
                    <a:pt x="1701" y="8624"/>
                    <a:pt x="2005" y="8624"/>
                  </a:cubicBezTo>
                  <a:lnTo>
                    <a:pt x="2535" y="8624"/>
                  </a:lnTo>
                  <a:cubicBezTo>
                    <a:pt x="2161" y="9358"/>
                    <a:pt x="2691" y="10236"/>
                    <a:pt x="3517" y="10236"/>
                  </a:cubicBezTo>
                  <a:cubicBezTo>
                    <a:pt x="4340" y="10236"/>
                    <a:pt x="4870" y="9358"/>
                    <a:pt x="4496" y="8624"/>
                  </a:cubicBezTo>
                  <a:lnTo>
                    <a:pt x="7349" y="8624"/>
                  </a:lnTo>
                  <a:cubicBezTo>
                    <a:pt x="6971" y="9358"/>
                    <a:pt x="7505" y="10236"/>
                    <a:pt x="8328" y="10236"/>
                  </a:cubicBezTo>
                  <a:cubicBezTo>
                    <a:pt x="9150" y="10236"/>
                    <a:pt x="9684" y="9358"/>
                    <a:pt x="9306" y="8624"/>
                  </a:cubicBezTo>
                  <a:lnTo>
                    <a:pt x="9925" y="8624"/>
                  </a:lnTo>
                  <a:cubicBezTo>
                    <a:pt x="10069" y="8624"/>
                    <a:pt x="10199" y="8520"/>
                    <a:pt x="10225" y="8376"/>
                  </a:cubicBezTo>
                  <a:cubicBezTo>
                    <a:pt x="10259" y="8187"/>
                    <a:pt x="10114" y="8024"/>
                    <a:pt x="9932" y="8024"/>
                  </a:cubicBezTo>
                  <a:cubicBezTo>
                    <a:pt x="1631" y="8024"/>
                    <a:pt x="2001" y="8024"/>
                    <a:pt x="2001" y="8020"/>
                  </a:cubicBezTo>
                  <a:cubicBezTo>
                    <a:pt x="1919" y="7371"/>
                    <a:pt x="1913" y="7334"/>
                    <a:pt x="1918" y="7334"/>
                  </a:cubicBezTo>
                  <a:lnTo>
                    <a:pt x="1918" y="7334"/>
                  </a:lnTo>
                  <a:cubicBezTo>
                    <a:pt x="1918" y="7334"/>
                    <a:pt x="1919" y="7334"/>
                    <a:pt x="1920" y="7334"/>
                  </a:cubicBezTo>
                  <a:cubicBezTo>
                    <a:pt x="2240" y="7333"/>
                    <a:pt x="2473" y="7331"/>
                    <a:pt x="2637" y="7330"/>
                  </a:cubicBezTo>
                  <a:lnTo>
                    <a:pt x="2637" y="7330"/>
                  </a:lnTo>
                  <a:cubicBezTo>
                    <a:pt x="3372" y="7332"/>
                    <a:pt x="5208" y="7334"/>
                    <a:pt x="9269" y="7334"/>
                  </a:cubicBezTo>
                  <a:cubicBezTo>
                    <a:pt x="9806" y="7334"/>
                    <a:pt x="10210" y="6927"/>
                    <a:pt x="10210" y="6382"/>
                  </a:cubicBezTo>
                  <a:lnTo>
                    <a:pt x="10210" y="2331"/>
                  </a:lnTo>
                  <a:cubicBezTo>
                    <a:pt x="10210" y="1938"/>
                    <a:pt x="9892" y="1616"/>
                    <a:pt x="9499" y="1616"/>
                  </a:cubicBezTo>
                  <a:lnTo>
                    <a:pt x="7616" y="1612"/>
                  </a:lnTo>
                  <a:lnTo>
                    <a:pt x="7616" y="2313"/>
                  </a:lnTo>
                  <a:cubicBezTo>
                    <a:pt x="8491" y="2398"/>
                    <a:pt x="8880" y="3480"/>
                    <a:pt x="8257" y="4114"/>
                  </a:cubicBezTo>
                  <a:lnTo>
                    <a:pt x="7079" y="5304"/>
                  </a:lnTo>
                  <a:cubicBezTo>
                    <a:pt x="6804" y="5582"/>
                    <a:pt x="6446" y="5720"/>
                    <a:pt x="6087" y="5720"/>
                  </a:cubicBezTo>
                  <a:cubicBezTo>
                    <a:pt x="5729" y="5720"/>
                    <a:pt x="5370" y="5582"/>
                    <a:pt x="5096" y="5304"/>
                  </a:cubicBezTo>
                  <a:lnTo>
                    <a:pt x="3921" y="4114"/>
                  </a:lnTo>
                  <a:cubicBezTo>
                    <a:pt x="3295" y="3480"/>
                    <a:pt x="3684" y="2398"/>
                    <a:pt x="4562" y="2313"/>
                  </a:cubicBezTo>
                  <a:lnTo>
                    <a:pt x="4562" y="1616"/>
                  </a:lnTo>
                  <a:lnTo>
                    <a:pt x="2513" y="1612"/>
                  </a:lnTo>
                  <a:lnTo>
                    <a:pt x="2313" y="508"/>
                  </a:lnTo>
                  <a:cubicBezTo>
                    <a:pt x="2261" y="211"/>
                    <a:pt x="2005" y="0"/>
                    <a:pt x="1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21"/>
          <p:cNvGrpSpPr/>
          <p:nvPr/>
        </p:nvGrpSpPr>
        <p:grpSpPr>
          <a:xfrm>
            <a:off x="7530024" y="1438915"/>
            <a:ext cx="592658" cy="617485"/>
            <a:chOff x="5024754" y="1294805"/>
            <a:chExt cx="592658" cy="617485"/>
          </a:xfrm>
        </p:grpSpPr>
        <p:sp>
          <p:nvSpPr>
            <p:cNvPr id="525" name="Google Shape;525;p21"/>
            <p:cNvSpPr/>
            <p:nvPr/>
          </p:nvSpPr>
          <p:spPr>
            <a:xfrm>
              <a:off x="5183747" y="1294805"/>
              <a:ext cx="104626" cy="78409"/>
            </a:xfrm>
            <a:custGeom>
              <a:rect b="b" l="l" r="r" t="t"/>
              <a:pathLst>
                <a:path extrusionOk="0" h="1298" w="1732">
                  <a:moveTo>
                    <a:pt x="48" y="0"/>
                  </a:moveTo>
                  <a:cubicBezTo>
                    <a:pt x="48" y="1030"/>
                    <a:pt x="0" y="1297"/>
                    <a:pt x="182" y="1297"/>
                  </a:cubicBezTo>
                  <a:lnTo>
                    <a:pt x="1549" y="1297"/>
                  </a:lnTo>
                  <a:cubicBezTo>
                    <a:pt x="1731" y="1297"/>
                    <a:pt x="1683" y="1027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5024754" y="1294805"/>
              <a:ext cx="422309" cy="617485"/>
            </a:xfrm>
            <a:custGeom>
              <a:rect b="b" l="l" r="r" t="t"/>
              <a:pathLst>
                <a:path extrusionOk="0" h="10222" w="6991">
                  <a:moveTo>
                    <a:pt x="3659" y="8324"/>
                  </a:moveTo>
                  <a:cubicBezTo>
                    <a:pt x="4055" y="8324"/>
                    <a:pt x="4055" y="8924"/>
                    <a:pt x="3659" y="8924"/>
                  </a:cubicBezTo>
                  <a:lnTo>
                    <a:pt x="3336" y="8924"/>
                  </a:lnTo>
                  <a:cubicBezTo>
                    <a:pt x="2944" y="8924"/>
                    <a:pt x="2944" y="8324"/>
                    <a:pt x="3336" y="8324"/>
                  </a:cubicBezTo>
                  <a:close/>
                  <a:moveTo>
                    <a:pt x="1309" y="0"/>
                  </a:moveTo>
                  <a:cubicBezTo>
                    <a:pt x="587" y="0"/>
                    <a:pt x="1" y="586"/>
                    <a:pt x="1" y="1308"/>
                  </a:cubicBezTo>
                  <a:lnTo>
                    <a:pt x="1" y="8913"/>
                  </a:lnTo>
                  <a:cubicBezTo>
                    <a:pt x="1" y="9636"/>
                    <a:pt x="587" y="10221"/>
                    <a:pt x="1309" y="10221"/>
                  </a:cubicBezTo>
                  <a:lnTo>
                    <a:pt x="5682" y="10221"/>
                  </a:lnTo>
                  <a:cubicBezTo>
                    <a:pt x="6405" y="10221"/>
                    <a:pt x="6991" y="9636"/>
                    <a:pt x="6991" y="8913"/>
                  </a:cubicBezTo>
                  <a:lnTo>
                    <a:pt x="6991" y="7901"/>
                  </a:lnTo>
                  <a:cubicBezTo>
                    <a:pt x="6694" y="8194"/>
                    <a:pt x="6416" y="8394"/>
                    <a:pt x="5942" y="8394"/>
                  </a:cubicBezTo>
                  <a:cubicBezTo>
                    <a:pt x="5208" y="8394"/>
                    <a:pt x="5015" y="8020"/>
                    <a:pt x="3355" y="6360"/>
                  </a:cubicBezTo>
                  <a:cubicBezTo>
                    <a:pt x="2836" y="5841"/>
                    <a:pt x="2832" y="4996"/>
                    <a:pt x="3355" y="4477"/>
                  </a:cubicBezTo>
                  <a:cubicBezTo>
                    <a:pt x="6731" y="1101"/>
                    <a:pt x="6546" y="1212"/>
                    <a:pt x="6968" y="1082"/>
                  </a:cubicBezTo>
                  <a:cubicBezTo>
                    <a:pt x="6865" y="467"/>
                    <a:pt x="6327" y="0"/>
                    <a:pt x="5682" y="0"/>
                  </a:cubicBezTo>
                  <a:lnTo>
                    <a:pt x="4912" y="0"/>
                  </a:lnTo>
                  <a:lnTo>
                    <a:pt x="4912" y="1101"/>
                  </a:lnTo>
                  <a:cubicBezTo>
                    <a:pt x="4912" y="1538"/>
                    <a:pt x="4585" y="1894"/>
                    <a:pt x="4178" y="1894"/>
                  </a:cubicBezTo>
                  <a:lnTo>
                    <a:pt x="2810" y="1894"/>
                  </a:lnTo>
                  <a:cubicBezTo>
                    <a:pt x="2406" y="1894"/>
                    <a:pt x="2076" y="1538"/>
                    <a:pt x="2076" y="1101"/>
                  </a:cubicBezTo>
                  <a:lnTo>
                    <a:pt x="20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5235697" y="1392846"/>
              <a:ext cx="287721" cy="284399"/>
            </a:xfrm>
            <a:custGeom>
              <a:rect b="b" l="l" r="r" t="t"/>
              <a:pathLst>
                <a:path extrusionOk="0" h="4708" w="4763">
                  <a:moveTo>
                    <a:pt x="3869" y="0"/>
                  </a:moveTo>
                  <a:cubicBezTo>
                    <a:pt x="3450" y="0"/>
                    <a:pt x="3558" y="8"/>
                    <a:pt x="289" y="3277"/>
                  </a:cubicBezTo>
                  <a:cubicBezTo>
                    <a:pt x="4" y="3562"/>
                    <a:pt x="0" y="4025"/>
                    <a:pt x="289" y="4314"/>
                  </a:cubicBezTo>
                  <a:lnTo>
                    <a:pt x="682" y="4707"/>
                  </a:lnTo>
                  <a:lnTo>
                    <a:pt x="4762" y="593"/>
                  </a:lnTo>
                  <a:cubicBezTo>
                    <a:pt x="4403" y="234"/>
                    <a:pt x="4244" y="0"/>
                    <a:pt x="3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302629" y="1454160"/>
              <a:ext cx="314783" cy="311884"/>
            </a:xfrm>
            <a:custGeom>
              <a:rect b="b" l="l" r="r" t="t"/>
              <a:pathLst>
                <a:path extrusionOk="0" h="5163" w="5211">
                  <a:moveTo>
                    <a:pt x="4077" y="1"/>
                  </a:moveTo>
                  <a:lnTo>
                    <a:pt x="0" y="4118"/>
                  </a:lnTo>
                  <a:cubicBezTo>
                    <a:pt x="645" y="4764"/>
                    <a:pt x="936" y="5162"/>
                    <a:pt x="1299" y="5162"/>
                  </a:cubicBezTo>
                  <a:cubicBezTo>
                    <a:pt x="1849" y="5162"/>
                    <a:pt x="2563" y="4246"/>
                    <a:pt x="4926" y="1884"/>
                  </a:cubicBezTo>
                  <a:cubicBezTo>
                    <a:pt x="5207" y="1602"/>
                    <a:pt x="5211" y="1135"/>
                    <a:pt x="4926" y="846"/>
                  </a:cubicBezTo>
                  <a:lnTo>
                    <a:pt x="4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21"/>
          <p:cNvGrpSpPr/>
          <p:nvPr/>
        </p:nvGrpSpPr>
        <p:grpSpPr>
          <a:xfrm>
            <a:off x="1008152" y="1517566"/>
            <a:ext cx="628903" cy="460183"/>
            <a:chOff x="837666" y="1333889"/>
            <a:chExt cx="628903" cy="460183"/>
          </a:xfrm>
        </p:grpSpPr>
        <p:sp>
          <p:nvSpPr>
            <p:cNvPr id="530" name="Google Shape;530;p21"/>
            <p:cNvSpPr/>
            <p:nvPr/>
          </p:nvSpPr>
          <p:spPr>
            <a:xfrm>
              <a:off x="945131" y="1333889"/>
              <a:ext cx="430343" cy="320703"/>
            </a:xfrm>
            <a:custGeom>
              <a:rect b="b" l="l" r="r" t="t"/>
              <a:pathLst>
                <a:path extrusionOk="0" h="5309" w="7124">
                  <a:moveTo>
                    <a:pt x="3552" y="1"/>
                  </a:moveTo>
                  <a:cubicBezTo>
                    <a:pt x="2872" y="1"/>
                    <a:pt x="2192" y="259"/>
                    <a:pt x="1675" y="776"/>
                  </a:cubicBezTo>
                  <a:cubicBezTo>
                    <a:pt x="0" y="2451"/>
                    <a:pt x="1205" y="5309"/>
                    <a:pt x="3554" y="5309"/>
                  </a:cubicBezTo>
                  <a:cubicBezTo>
                    <a:pt x="5885" y="5309"/>
                    <a:pt x="7123" y="2470"/>
                    <a:pt x="5429" y="776"/>
                  </a:cubicBezTo>
                  <a:cubicBezTo>
                    <a:pt x="4912" y="259"/>
                    <a:pt x="4232" y="1"/>
                    <a:pt x="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1253813" y="1586270"/>
              <a:ext cx="212755" cy="207802"/>
            </a:xfrm>
            <a:custGeom>
              <a:rect b="b" l="l" r="r" t="t"/>
              <a:pathLst>
                <a:path extrusionOk="0" h="3440" w="3522">
                  <a:moveTo>
                    <a:pt x="1320" y="0"/>
                  </a:moveTo>
                  <a:cubicBezTo>
                    <a:pt x="1020" y="564"/>
                    <a:pt x="557" y="1031"/>
                    <a:pt x="1" y="1335"/>
                  </a:cubicBezTo>
                  <a:lnTo>
                    <a:pt x="1832" y="3165"/>
                  </a:lnTo>
                  <a:cubicBezTo>
                    <a:pt x="2015" y="3348"/>
                    <a:pt x="2254" y="3439"/>
                    <a:pt x="2493" y="3439"/>
                  </a:cubicBezTo>
                  <a:cubicBezTo>
                    <a:pt x="2734" y="3439"/>
                    <a:pt x="2974" y="3348"/>
                    <a:pt x="3158" y="3165"/>
                  </a:cubicBezTo>
                  <a:cubicBezTo>
                    <a:pt x="3521" y="2799"/>
                    <a:pt x="3521" y="2202"/>
                    <a:pt x="3158" y="1839"/>
                  </a:cubicBezTo>
                  <a:lnTo>
                    <a:pt x="13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837666" y="1514204"/>
              <a:ext cx="124983" cy="36305"/>
            </a:xfrm>
            <a:custGeom>
              <a:rect b="b" l="l" r="r" t="t"/>
              <a:pathLst>
                <a:path extrusionOk="0" h="601" w="2069">
                  <a:moveTo>
                    <a:pt x="397" y="0"/>
                  </a:moveTo>
                  <a:cubicBezTo>
                    <a:pt x="0" y="0"/>
                    <a:pt x="0" y="600"/>
                    <a:pt x="397" y="600"/>
                  </a:cubicBezTo>
                  <a:lnTo>
                    <a:pt x="1672" y="600"/>
                  </a:lnTo>
                  <a:cubicBezTo>
                    <a:pt x="2068" y="600"/>
                    <a:pt x="2068" y="0"/>
                    <a:pt x="1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837666" y="1591405"/>
              <a:ext cx="154039" cy="36365"/>
            </a:xfrm>
            <a:custGeom>
              <a:rect b="b" l="l" r="r" t="t"/>
              <a:pathLst>
                <a:path extrusionOk="0" h="602" w="2550">
                  <a:moveTo>
                    <a:pt x="397" y="1"/>
                  </a:moveTo>
                  <a:cubicBezTo>
                    <a:pt x="0" y="1"/>
                    <a:pt x="0" y="601"/>
                    <a:pt x="397" y="601"/>
                  </a:cubicBezTo>
                  <a:lnTo>
                    <a:pt x="2153" y="601"/>
                  </a:lnTo>
                  <a:cubicBezTo>
                    <a:pt x="2546" y="601"/>
                    <a:pt x="2550" y="1"/>
                    <a:pt x="2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837666" y="1668666"/>
              <a:ext cx="231059" cy="36063"/>
            </a:xfrm>
            <a:custGeom>
              <a:rect b="b" l="l" r="r" t="t"/>
              <a:pathLst>
                <a:path extrusionOk="0" h="597" w="3825">
                  <a:moveTo>
                    <a:pt x="397" y="0"/>
                  </a:moveTo>
                  <a:cubicBezTo>
                    <a:pt x="0" y="0"/>
                    <a:pt x="0" y="597"/>
                    <a:pt x="397" y="597"/>
                  </a:cubicBezTo>
                  <a:lnTo>
                    <a:pt x="3428" y="597"/>
                  </a:lnTo>
                  <a:cubicBezTo>
                    <a:pt x="3825" y="597"/>
                    <a:pt x="3825" y="0"/>
                    <a:pt x="3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837666" y="1745685"/>
              <a:ext cx="443331" cy="36305"/>
            </a:xfrm>
            <a:custGeom>
              <a:rect b="b" l="l" r="r" t="t"/>
              <a:pathLst>
                <a:path extrusionOk="0" h="601" w="7339">
                  <a:moveTo>
                    <a:pt x="397" y="0"/>
                  </a:moveTo>
                  <a:cubicBezTo>
                    <a:pt x="0" y="0"/>
                    <a:pt x="0" y="601"/>
                    <a:pt x="397" y="601"/>
                  </a:cubicBezTo>
                  <a:lnTo>
                    <a:pt x="6942" y="601"/>
                  </a:lnTo>
                  <a:cubicBezTo>
                    <a:pt x="7338" y="601"/>
                    <a:pt x="7338" y="0"/>
                    <a:pt x="6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1"/>
          <p:cNvGrpSpPr/>
          <p:nvPr/>
        </p:nvGrpSpPr>
        <p:grpSpPr>
          <a:xfrm>
            <a:off x="3109228" y="1438885"/>
            <a:ext cx="649320" cy="617546"/>
            <a:chOff x="10349195" y="2982887"/>
            <a:chExt cx="649320" cy="617546"/>
          </a:xfrm>
        </p:grpSpPr>
        <p:sp>
          <p:nvSpPr>
            <p:cNvPr id="537" name="Google Shape;537;p21"/>
            <p:cNvSpPr/>
            <p:nvPr/>
          </p:nvSpPr>
          <p:spPr>
            <a:xfrm>
              <a:off x="10349195" y="2982887"/>
              <a:ext cx="649320" cy="617546"/>
            </a:xfrm>
            <a:custGeom>
              <a:rect b="b" l="l" r="r" t="t"/>
              <a:pathLst>
                <a:path extrusionOk="0" h="10223" w="10749">
                  <a:moveTo>
                    <a:pt x="3870" y="2867"/>
                  </a:moveTo>
                  <a:cubicBezTo>
                    <a:pt x="4389" y="2867"/>
                    <a:pt x="4811" y="3338"/>
                    <a:pt x="4811" y="3920"/>
                  </a:cubicBezTo>
                  <a:cubicBezTo>
                    <a:pt x="4811" y="4498"/>
                    <a:pt x="4389" y="4969"/>
                    <a:pt x="3870" y="4969"/>
                  </a:cubicBezTo>
                  <a:cubicBezTo>
                    <a:pt x="3347" y="4969"/>
                    <a:pt x="2925" y="4498"/>
                    <a:pt x="2925" y="3920"/>
                  </a:cubicBezTo>
                  <a:cubicBezTo>
                    <a:pt x="2925" y="3338"/>
                    <a:pt x="3347" y="2867"/>
                    <a:pt x="3870" y="2867"/>
                  </a:cubicBezTo>
                  <a:close/>
                  <a:moveTo>
                    <a:pt x="6101" y="3030"/>
                  </a:moveTo>
                  <a:cubicBezTo>
                    <a:pt x="6139" y="3030"/>
                    <a:pt x="6178" y="3037"/>
                    <a:pt x="6216" y="3053"/>
                  </a:cubicBezTo>
                  <a:cubicBezTo>
                    <a:pt x="6368" y="3116"/>
                    <a:pt x="6442" y="3294"/>
                    <a:pt x="6379" y="3446"/>
                  </a:cubicBezTo>
                  <a:lnTo>
                    <a:pt x="4919" y="6929"/>
                  </a:lnTo>
                  <a:cubicBezTo>
                    <a:pt x="4871" y="7044"/>
                    <a:pt x="4759" y="7115"/>
                    <a:pt x="4640" y="7115"/>
                  </a:cubicBezTo>
                  <a:cubicBezTo>
                    <a:pt x="4602" y="7115"/>
                    <a:pt x="4564" y="7108"/>
                    <a:pt x="4526" y="7092"/>
                  </a:cubicBezTo>
                  <a:cubicBezTo>
                    <a:pt x="4374" y="7029"/>
                    <a:pt x="4303" y="6851"/>
                    <a:pt x="4366" y="6699"/>
                  </a:cubicBezTo>
                  <a:lnTo>
                    <a:pt x="5827" y="3216"/>
                  </a:lnTo>
                  <a:cubicBezTo>
                    <a:pt x="5874" y="3099"/>
                    <a:pt x="5985" y="3030"/>
                    <a:pt x="6101" y="3030"/>
                  </a:cubicBezTo>
                  <a:close/>
                  <a:moveTo>
                    <a:pt x="6890" y="5250"/>
                  </a:moveTo>
                  <a:cubicBezTo>
                    <a:pt x="7413" y="5250"/>
                    <a:pt x="7835" y="5721"/>
                    <a:pt x="7835" y="6303"/>
                  </a:cubicBezTo>
                  <a:cubicBezTo>
                    <a:pt x="7835" y="6881"/>
                    <a:pt x="7413" y="7352"/>
                    <a:pt x="6890" y="7352"/>
                  </a:cubicBezTo>
                  <a:cubicBezTo>
                    <a:pt x="6371" y="7352"/>
                    <a:pt x="5949" y="6881"/>
                    <a:pt x="5949" y="6303"/>
                  </a:cubicBezTo>
                  <a:cubicBezTo>
                    <a:pt x="5949" y="5721"/>
                    <a:pt x="6371" y="5250"/>
                    <a:pt x="6890" y="5250"/>
                  </a:cubicBezTo>
                  <a:close/>
                  <a:moveTo>
                    <a:pt x="4460" y="1"/>
                  </a:moveTo>
                  <a:cubicBezTo>
                    <a:pt x="4066" y="1"/>
                    <a:pt x="3674" y="289"/>
                    <a:pt x="3681" y="781"/>
                  </a:cubicBezTo>
                  <a:lnTo>
                    <a:pt x="3681" y="888"/>
                  </a:lnTo>
                  <a:cubicBezTo>
                    <a:pt x="3683" y="992"/>
                    <a:pt x="3601" y="1062"/>
                    <a:pt x="3513" y="1062"/>
                  </a:cubicBezTo>
                  <a:cubicBezTo>
                    <a:pt x="3472" y="1062"/>
                    <a:pt x="3431" y="1047"/>
                    <a:pt x="3395" y="1014"/>
                  </a:cubicBezTo>
                  <a:lnTo>
                    <a:pt x="3318" y="944"/>
                  </a:lnTo>
                  <a:cubicBezTo>
                    <a:pt x="3158" y="797"/>
                    <a:pt x="2976" y="734"/>
                    <a:pt x="2801" y="734"/>
                  </a:cubicBezTo>
                  <a:cubicBezTo>
                    <a:pt x="2293" y="734"/>
                    <a:pt x="1836" y="1263"/>
                    <a:pt x="2095" y="1833"/>
                  </a:cubicBezTo>
                  <a:lnTo>
                    <a:pt x="2139" y="1930"/>
                  </a:lnTo>
                  <a:cubicBezTo>
                    <a:pt x="2194" y="2052"/>
                    <a:pt x="2104" y="2176"/>
                    <a:pt x="1987" y="2176"/>
                  </a:cubicBezTo>
                  <a:cubicBezTo>
                    <a:pt x="1969" y="2176"/>
                    <a:pt x="1950" y="2173"/>
                    <a:pt x="1932" y="2167"/>
                  </a:cubicBezTo>
                  <a:lnTo>
                    <a:pt x="1832" y="2134"/>
                  </a:lnTo>
                  <a:cubicBezTo>
                    <a:pt x="1741" y="2103"/>
                    <a:pt x="1654" y="2089"/>
                    <a:pt x="1570" y="2089"/>
                  </a:cubicBezTo>
                  <a:cubicBezTo>
                    <a:pt x="917" y="2089"/>
                    <a:pt x="517" y="2949"/>
                    <a:pt x="1079" y="3446"/>
                  </a:cubicBezTo>
                  <a:lnTo>
                    <a:pt x="1157" y="3512"/>
                  </a:lnTo>
                  <a:cubicBezTo>
                    <a:pt x="1272" y="3616"/>
                    <a:pt x="1209" y="3805"/>
                    <a:pt x="1061" y="3820"/>
                  </a:cubicBezTo>
                  <a:lnTo>
                    <a:pt x="957" y="3827"/>
                  </a:lnTo>
                  <a:cubicBezTo>
                    <a:pt x="123" y="3909"/>
                    <a:pt x="1" y="5080"/>
                    <a:pt x="801" y="5336"/>
                  </a:cubicBezTo>
                  <a:lnTo>
                    <a:pt x="901" y="5369"/>
                  </a:lnTo>
                  <a:cubicBezTo>
                    <a:pt x="1050" y="5413"/>
                    <a:pt x="1068" y="5614"/>
                    <a:pt x="938" y="5688"/>
                  </a:cubicBezTo>
                  <a:lnTo>
                    <a:pt x="849" y="5740"/>
                  </a:lnTo>
                  <a:cubicBezTo>
                    <a:pt x="148" y="6135"/>
                    <a:pt x="456" y="7187"/>
                    <a:pt x="1223" y="7187"/>
                  </a:cubicBezTo>
                  <a:cubicBezTo>
                    <a:pt x="1255" y="7187"/>
                    <a:pt x="1287" y="7185"/>
                    <a:pt x="1320" y="7181"/>
                  </a:cubicBezTo>
                  <a:lnTo>
                    <a:pt x="1420" y="7170"/>
                  </a:lnTo>
                  <a:cubicBezTo>
                    <a:pt x="1428" y="7169"/>
                    <a:pt x="1435" y="7169"/>
                    <a:pt x="1442" y="7169"/>
                  </a:cubicBezTo>
                  <a:cubicBezTo>
                    <a:pt x="1582" y="7169"/>
                    <a:pt x="1668" y="7332"/>
                    <a:pt x="1583" y="7448"/>
                  </a:cubicBezTo>
                  <a:lnTo>
                    <a:pt x="1520" y="7533"/>
                  </a:lnTo>
                  <a:cubicBezTo>
                    <a:pt x="1114" y="8085"/>
                    <a:pt x="1568" y="8772"/>
                    <a:pt x="2141" y="8772"/>
                  </a:cubicBezTo>
                  <a:cubicBezTo>
                    <a:pt x="2269" y="8772"/>
                    <a:pt x="2404" y="8738"/>
                    <a:pt x="2536" y="8660"/>
                  </a:cubicBezTo>
                  <a:lnTo>
                    <a:pt x="2625" y="8608"/>
                  </a:lnTo>
                  <a:cubicBezTo>
                    <a:pt x="2653" y="8591"/>
                    <a:pt x="2683" y="8583"/>
                    <a:pt x="2712" y="8583"/>
                  </a:cubicBezTo>
                  <a:cubicBezTo>
                    <a:pt x="2816" y="8583"/>
                    <a:pt x="2910" y="8681"/>
                    <a:pt x="2884" y="8797"/>
                  </a:cubicBezTo>
                  <a:lnTo>
                    <a:pt x="2862" y="8901"/>
                  </a:lnTo>
                  <a:cubicBezTo>
                    <a:pt x="2743" y="9449"/>
                    <a:pt x="3181" y="9844"/>
                    <a:pt x="3630" y="9844"/>
                  </a:cubicBezTo>
                  <a:cubicBezTo>
                    <a:pt x="3854" y="9844"/>
                    <a:pt x="4082" y="9745"/>
                    <a:pt x="4244" y="9516"/>
                  </a:cubicBezTo>
                  <a:lnTo>
                    <a:pt x="4303" y="9431"/>
                  </a:lnTo>
                  <a:cubicBezTo>
                    <a:pt x="4339" y="9382"/>
                    <a:pt x="4391" y="9359"/>
                    <a:pt x="4443" y="9359"/>
                  </a:cubicBezTo>
                  <a:cubicBezTo>
                    <a:pt x="4521" y="9359"/>
                    <a:pt x="4597" y="9410"/>
                    <a:pt x="4615" y="9501"/>
                  </a:cubicBezTo>
                  <a:lnTo>
                    <a:pt x="4637" y="9605"/>
                  </a:lnTo>
                  <a:cubicBezTo>
                    <a:pt x="4722" y="10017"/>
                    <a:pt x="5057" y="10223"/>
                    <a:pt x="5392" y="10223"/>
                  </a:cubicBezTo>
                  <a:cubicBezTo>
                    <a:pt x="5729" y="10223"/>
                    <a:pt x="6066" y="10015"/>
                    <a:pt x="6149" y="9601"/>
                  </a:cubicBezTo>
                  <a:cubicBezTo>
                    <a:pt x="6168" y="9501"/>
                    <a:pt x="6171" y="9394"/>
                    <a:pt x="6297" y="9368"/>
                  </a:cubicBezTo>
                  <a:cubicBezTo>
                    <a:pt x="6313" y="9364"/>
                    <a:pt x="6328" y="9362"/>
                    <a:pt x="6342" y="9362"/>
                  </a:cubicBezTo>
                  <a:cubicBezTo>
                    <a:pt x="6440" y="9362"/>
                    <a:pt x="6486" y="9449"/>
                    <a:pt x="6538" y="9523"/>
                  </a:cubicBezTo>
                  <a:cubicBezTo>
                    <a:pt x="6702" y="9752"/>
                    <a:pt x="6930" y="9852"/>
                    <a:pt x="7155" y="9852"/>
                  </a:cubicBezTo>
                  <a:cubicBezTo>
                    <a:pt x="7605" y="9852"/>
                    <a:pt x="8040" y="9456"/>
                    <a:pt x="7917" y="8908"/>
                  </a:cubicBezTo>
                  <a:cubicBezTo>
                    <a:pt x="7895" y="8804"/>
                    <a:pt x="7854" y="8701"/>
                    <a:pt x="7961" y="8627"/>
                  </a:cubicBezTo>
                  <a:cubicBezTo>
                    <a:pt x="7995" y="8602"/>
                    <a:pt x="8026" y="8593"/>
                    <a:pt x="8056" y="8593"/>
                  </a:cubicBezTo>
                  <a:cubicBezTo>
                    <a:pt x="8118" y="8593"/>
                    <a:pt x="8174" y="8634"/>
                    <a:pt x="8239" y="8671"/>
                  </a:cubicBezTo>
                  <a:cubicBezTo>
                    <a:pt x="8372" y="8750"/>
                    <a:pt x="8508" y="8785"/>
                    <a:pt x="8637" y="8785"/>
                  </a:cubicBezTo>
                  <a:cubicBezTo>
                    <a:pt x="9209" y="8785"/>
                    <a:pt x="9659" y="8101"/>
                    <a:pt x="9247" y="7544"/>
                  </a:cubicBezTo>
                  <a:cubicBezTo>
                    <a:pt x="9184" y="7459"/>
                    <a:pt x="9107" y="7385"/>
                    <a:pt x="9173" y="7270"/>
                  </a:cubicBezTo>
                  <a:cubicBezTo>
                    <a:pt x="9213" y="7201"/>
                    <a:pt x="9266" y="7184"/>
                    <a:pt x="9323" y="7184"/>
                  </a:cubicBezTo>
                  <a:cubicBezTo>
                    <a:pt x="9362" y="7184"/>
                    <a:pt x="9402" y="7192"/>
                    <a:pt x="9444" y="7196"/>
                  </a:cubicBezTo>
                  <a:cubicBezTo>
                    <a:pt x="9479" y="7200"/>
                    <a:pt x="9514" y="7202"/>
                    <a:pt x="9547" y="7202"/>
                  </a:cubicBezTo>
                  <a:cubicBezTo>
                    <a:pt x="10306" y="7202"/>
                    <a:pt x="10610" y="6155"/>
                    <a:pt x="9907" y="5754"/>
                  </a:cubicBezTo>
                  <a:cubicBezTo>
                    <a:pt x="9818" y="5703"/>
                    <a:pt x="9714" y="5665"/>
                    <a:pt x="9729" y="5532"/>
                  </a:cubicBezTo>
                  <a:cubicBezTo>
                    <a:pt x="9744" y="5402"/>
                    <a:pt x="9848" y="5388"/>
                    <a:pt x="9944" y="5354"/>
                  </a:cubicBezTo>
                  <a:cubicBezTo>
                    <a:pt x="10748" y="5102"/>
                    <a:pt x="10619" y="3927"/>
                    <a:pt x="9785" y="3846"/>
                  </a:cubicBezTo>
                  <a:cubicBezTo>
                    <a:pt x="9681" y="3835"/>
                    <a:pt x="9574" y="3842"/>
                    <a:pt x="9533" y="3712"/>
                  </a:cubicBezTo>
                  <a:cubicBezTo>
                    <a:pt x="9492" y="3586"/>
                    <a:pt x="9581" y="3531"/>
                    <a:pt x="9659" y="3460"/>
                  </a:cubicBezTo>
                  <a:cubicBezTo>
                    <a:pt x="10215" y="2964"/>
                    <a:pt x="9810" y="2105"/>
                    <a:pt x="9157" y="2105"/>
                  </a:cubicBezTo>
                  <a:cubicBezTo>
                    <a:pt x="9075" y="2105"/>
                    <a:pt x="8988" y="2118"/>
                    <a:pt x="8899" y="2148"/>
                  </a:cubicBezTo>
                  <a:cubicBezTo>
                    <a:pt x="8844" y="2167"/>
                    <a:pt x="8791" y="2190"/>
                    <a:pt x="8739" y="2190"/>
                  </a:cubicBezTo>
                  <a:cubicBezTo>
                    <a:pt x="8698" y="2190"/>
                    <a:pt x="8657" y="2175"/>
                    <a:pt x="8617" y="2130"/>
                  </a:cubicBezTo>
                  <a:cubicBezTo>
                    <a:pt x="8528" y="2030"/>
                    <a:pt x="8588" y="1941"/>
                    <a:pt x="8628" y="1845"/>
                  </a:cubicBezTo>
                  <a:cubicBezTo>
                    <a:pt x="8885" y="1274"/>
                    <a:pt x="8424" y="745"/>
                    <a:pt x="7917" y="745"/>
                  </a:cubicBezTo>
                  <a:cubicBezTo>
                    <a:pt x="7742" y="745"/>
                    <a:pt x="7561" y="808"/>
                    <a:pt x="7402" y="955"/>
                  </a:cubicBezTo>
                  <a:cubicBezTo>
                    <a:pt x="7342" y="1012"/>
                    <a:pt x="7290" y="1072"/>
                    <a:pt x="7215" y="1072"/>
                  </a:cubicBezTo>
                  <a:cubicBezTo>
                    <a:pt x="7193" y="1072"/>
                    <a:pt x="7169" y="1067"/>
                    <a:pt x="7142" y="1055"/>
                  </a:cubicBezTo>
                  <a:cubicBezTo>
                    <a:pt x="7020" y="1000"/>
                    <a:pt x="7035" y="896"/>
                    <a:pt x="7039" y="785"/>
                  </a:cubicBezTo>
                  <a:cubicBezTo>
                    <a:pt x="7041" y="293"/>
                    <a:pt x="6647" y="5"/>
                    <a:pt x="6254" y="5"/>
                  </a:cubicBezTo>
                  <a:cubicBezTo>
                    <a:pt x="5974" y="5"/>
                    <a:pt x="5695" y="150"/>
                    <a:pt x="5556" y="470"/>
                  </a:cubicBezTo>
                  <a:cubicBezTo>
                    <a:pt x="5515" y="570"/>
                    <a:pt x="5489" y="670"/>
                    <a:pt x="5360" y="670"/>
                  </a:cubicBezTo>
                  <a:cubicBezTo>
                    <a:pt x="5230" y="670"/>
                    <a:pt x="5200" y="566"/>
                    <a:pt x="5160" y="466"/>
                  </a:cubicBezTo>
                  <a:cubicBezTo>
                    <a:pt x="5020" y="146"/>
                    <a:pt x="4739" y="1"/>
                    <a:pt x="4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10562132" y="3192319"/>
              <a:ext cx="41681" cy="54488"/>
            </a:xfrm>
            <a:custGeom>
              <a:rect b="b" l="l" r="r" t="t"/>
              <a:pathLst>
                <a:path extrusionOk="0" h="902" w="690">
                  <a:moveTo>
                    <a:pt x="345" y="1"/>
                  </a:moveTo>
                  <a:cubicBezTo>
                    <a:pt x="156" y="1"/>
                    <a:pt x="0" y="208"/>
                    <a:pt x="0" y="453"/>
                  </a:cubicBezTo>
                  <a:cubicBezTo>
                    <a:pt x="0" y="698"/>
                    <a:pt x="156" y="901"/>
                    <a:pt x="345" y="901"/>
                  </a:cubicBezTo>
                  <a:cubicBezTo>
                    <a:pt x="530" y="901"/>
                    <a:pt x="690" y="698"/>
                    <a:pt x="690" y="453"/>
                  </a:cubicBezTo>
                  <a:cubicBezTo>
                    <a:pt x="690" y="208"/>
                    <a:pt x="530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10744563" y="3336269"/>
              <a:ext cx="41923" cy="54488"/>
            </a:xfrm>
            <a:custGeom>
              <a:rect b="b" l="l" r="r" t="t"/>
              <a:pathLst>
                <a:path extrusionOk="0" h="902" w="694">
                  <a:moveTo>
                    <a:pt x="345" y="1"/>
                  </a:moveTo>
                  <a:cubicBezTo>
                    <a:pt x="160" y="1"/>
                    <a:pt x="1" y="208"/>
                    <a:pt x="1" y="453"/>
                  </a:cubicBezTo>
                  <a:cubicBezTo>
                    <a:pt x="1" y="698"/>
                    <a:pt x="160" y="901"/>
                    <a:pt x="345" y="901"/>
                  </a:cubicBezTo>
                  <a:cubicBezTo>
                    <a:pt x="534" y="901"/>
                    <a:pt x="694" y="698"/>
                    <a:pt x="694" y="453"/>
                  </a:cubicBezTo>
                  <a:cubicBezTo>
                    <a:pt x="694" y="208"/>
                    <a:pt x="534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21"/>
          <p:cNvGrpSpPr/>
          <p:nvPr/>
        </p:nvGrpSpPr>
        <p:grpSpPr>
          <a:xfrm>
            <a:off x="1474450" y="4206550"/>
            <a:ext cx="2355648" cy="830250"/>
            <a:chOff x="-2010775" y="1347825"/>
            <a:chExt cx="2355648" cy="830250"/>
          </a:xfrm>
        </p:grpSpPr>
        <p:sp>
          <p:nvSpPr>
            <p:cNvPr id="541" name="Google Shape;541;p21"/>
            <p:cNvSpPr txBox="1"/>
            <p:nvPr/>
          </p:nvSpPr>
          <p:spPr>
            <a:xfrm>
              <a:off x="-1635427" y="13478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 Variable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p21"/>
            <p:cNvSpPr txBox="1"/>
            <p:nvPr/>
          </p:nvSpPr>
          <p:spPr>
            <a:xfrm>
              <a:off x="-2010775" y="1626675"/>
              <a:ext cx="23556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Gross Merchandise Value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(Sum of all sales in a period)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3" name="Google Shape;543;p21"/>
          <p:cNvSpPr txBox="1"/>
          <p:nvPr/>
        </p:nvSpPr>
        <p:spPr>
          <a:xfrm>
            <a:off x="3195751" y="931075"/>
            <a:ext cx="2752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Dependent 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Variables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68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p6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Shopping Sales Infographics</a:t>
            </a:r>
            <a:endParaRPr sz="2400"/>
          </a:p>
        </p:txBody>
      </p:sp>
      <p:grpSp>
        <p:nvGrpSpPr>
          <p:cNvPr id="3470" name="Google Shape;3470;p66"/>
          <p:cNvGrpSpPr/>
          <p:nvPr/>
        </p:nvGrpSpPr>
        <p:grpSpPr>
          <a:xfrm>
            <a:off x="3872038" y="1780833"/>
            <a:ext cx="4818337" cy="2563511"/>
            <a:chOff x="792783" y="1840345"/>
            <a:chExt cx="4811120" cy="2563511"/>
          </a:xfrm>
        </p:grpSpPr>
        <p:sp>
          <p:nvSpPr>
            <p:cNvPr id="3471" name="Google Shape;3471;p66"/>
            <p:cNvSpPr/>
            <p:nvPr/>
          </p:nvSpPr>
          <p:spPr>
            <a:xfrm>
              <a:off x="1812909" y="4332493"/>
              <a:ext cx="35376" cy="19385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66"/>
            <p:cNvSpPr/>
            <p:nvPr/>
          </p:nvSpPr>
          <p:spPr>
            <a:xfrm>
              <a:off x="3620616" y="3093937"/>
              <a:ext cx="996926" cy="222553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66"/>
            <p:cNvSpPr/>
            <p:nvPr/>
          </p:nvSpPr>
          <p:spPr>
            <a:xfrm>
              <a:off x="2596655" y="1925882"/>
              <a:ext cx="2776382" cy="2096239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66"/>
            <p:cNvSpPr/>
            <p:nvPr/>
          </p:nvSpPr>
          <p:spPr>
            <a:xfrm>
              <a:off x="4621860" y="3575556"/>
              <a:ext cx="747627" cy="54871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66"/>
            <p:cNvSpPr/>
            <p:nvPr/>
          </p:nvSpPr>
          <p:spPr>
            <a:xfrm>
              <a:off x="4978027" y="3383852"/>
              <a:ext cx="385332" cy="210216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66"/>
            <p:cNvSpPr/>
            <p:nvPr/>
          </p:nvSpPr>
          <p:spPr>
            <a:xfrm>
              <a:off x="4611665" y="3242628"/>
              <a:ext cx="190197" cy="214699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66"/>
            <p:cNvSpPr/>
            <p:nvPr/>
          </p:nvSpPr>
          <p:spPr>
            <a:xfrm>
              <a:off x="4372855" y="3266899"/>
              <a:ext cx="365227" cy="290378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66"/>
            <p:cNvSpPr/>
            <p:nvPr/>
          </p:nvSpPr>
          <p:spPr>
            <a:xfrm>
              <a:off x="3593821" y="3580646"/>
              <a:ext cx="153206" cy="266596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66"/>
            <p:cNvSpPr/>
            <p:nvPr/>
          </p:nvSpPr>
          <p:spPr>
            <a:xfrm>
              <a:off x="4975415" y="2477178"/>
              <a:ext cx="180288" cy="282001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66"/>
            <p:cNvSpPr/>
            <p:nvPr/>
          </p:nvSpPr>
          <p:spPr>
            <a:xfrm>
              <a:off x="5287902" y="4045917"/>
              <a:ext cx="316001" cy="239038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66"/>
            <p:cNvSpPr/>
            <p:nvPr/>
          </p:nvSpPr>
          <p:spPr>
            <a:xfrm>
              <a:off x="4886302" y="2990214"/>
              <a:ext cx="156981" cy="259854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66"/>
            <p:cNvSpPr/>
            <p:nvPr/>
          </p:nvSpPr>
          <p:spPr>
            <a:xfrm>
              <a:off x="4774169" y="3343300"/>
              <a:ext cx="124961" cy="153330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66"/>
            <p:cNvSpPr/>
            <p:nvPr/>
          </p:nvSpPr>
          <p:spPr>
            <a:xfrm>
              <a:off x="3547512" y="1927972"/>
              <a:ext cx="175350" cy="109895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66"/>
            <p:cNvSpPr/>
            <p:nvPr/>
          </p:nvSpPr>
          <p:spPr>
            <a:xfrm>
              <a:off x="3066118" y="1886172"/>
              <a:ext cx="166014" cy="59852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66"/>
            <p:cNvSpPr/>
            <p:nvPr/>
          </p:nvSpPr>
          <p:spPr>
            <a:xfrm>
              <a:off x="2766439" y="2287682"/>
              <a:ext cx="78078" cy="78089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66"/>
            <p:cNvSpPr/>
            <p:nvPr/>
          </p:nvSpPr>
          <p:spPr>
            <a:xfrm>
              <a:off x="4735814" y="3531937"/>
              <a:ext cx="145167" cy="55537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66"/>
            <p:cNvSpPr/>
            <p:nvPr/>
          </p:nvSpPr>
          <p:spPr>
            <a:xfrm>
              <a:off x="4495824" y="1944573"/>
              <a:ext cx="176732" cy="36963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66"/>
            <p:cNvSpPr/>
            <p:nvPr/>
          </p:nvSpPr>
          <p:spPr>
            <a:xfrm>
              <a:off x="5015607" y="4161067"/>
              <a:ext cx="84751" cy="65650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66"/>
            <p:cNvSpPr/>
            <p:nvPr/>
          </p:nvSpPr>
          <p:spPr>
            <a:xfrm>
              <a:off x="4231619" y="3159754"/>
              <a:ext cx="55344" cy="86331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66"/>
            <p:cNvSpPr/>
            <p:nvPr/>
          </p:nvSpPr>
          <p:spPr>
            <a:xfrm>
              <a:off x="3917666" y="1872908"/>
              <a:ext cx="108362" cy="44598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66"/>
            <p:cNvSpPr/>
            <p:nvPr/>
          </p:nvSpPr>
          <p:spPr>
            <a:xfrm>
              <a:off x="3172420" y="1873531"/>
              <a:ext cx="79527" cy="37570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66"/>
            <p:cNvSpPr/>
            <p:nvPr/>
          </p:nvSpPr>
          <p:spPr>
            <a:xfrm>
              <a:off x="4844947" y="3535190"/>
              <a:ext cx="86217" cy="51677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66"/>
            <p:cNvSpPr/>
            <p:nvPr/>
          </p:nvSpPr>
          <p:spPr>
            <a:xfrm>
              <a:off x="4873242" y="2861782"/>
              <a:ext cx="45687" cy="63274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66"/>
            <p:cNvSpPr/>
            <p:nvPr/>
          </p:nvSpPr>
          <p:spPr>
            <a:xfrm>
              <a:off x="4868237" y="3129466"/>
              <a:ext cx="50979" cy="65583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66"/>
            <p:cNvSpPr/>
            <p:nvPr/>
          </p:nvSpPr>
          <p:spPr>
            <a:xfrm>
              <a:off x="3429565" y="1871172"/>
              <a:ext cx="75162" cy="31907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66"/>
            <p:cNvSpPr/>
            <p:nvPr/>
          </p:nvSpPr>
          <p:spPr>
            <a:xfrm>
              <a:off x="5498046" y="3764530"/>
              <a:ext cx="49934" cy="5397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66"/>
            <p:cNvSpPr/>
            <p:nvPr/>
          </p:nvSpPr>
          <p:spPr>
            <a:xfrm>
              <a:off x="5045334" y="3302715"/>
              <a:ext cx="44541" cy="53801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66"/>
            <p:cNvSpPr/>
            <p:nvPr/>
          </p:nvSpPr>
          <p:spPr>
            <a:xfrm>
              <a:off x="3519268" y="1865930"/>
              <a:ext cx="58798" cy="33811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66"/>
            <p:cNvSpPr/>
            <p:nvPr/>
          </p:nvSpPr>
          <p:spPr>
            <a:xfrm>
              <a:off x="5081482" y="2012160"/>
              <a:ext cx="54653" cy="28182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66"/>
            <p:cNvSpPr/>
            <p:nvPr/>
          </p:nvSpPr>
          <p:spPr>
            <a:xfrm>
              <a:off x="4033085" y="1897903"/>
              <a:ext cx="54973" cy="31671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66"/>
            <p:cNvSpPr/>
            <p:nvPr/>
          </p:nvSpPr>
          <p:spPr>
            <a:xfrm>
              <a:off x="4936757" y="3426848"/>
              <a:ext cx="52445" cy="27120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66"/>
            <p:cNvSpPr/>
            <p:nvPr/>
          </p:nvSpPr>
          <p:spPr>
            <a:xfrm>
              <a:off x="3591209" y="1872335"/>
              <a:ext cx="41811" cy="26816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66"/>
            <p:cNvSpPr/>
            <p:nvPr/>
          </p:nvSpPr>
          <p:spPr>
            <a:xfrm>
              <a:off x="2051476" y="1877593"/>
              <a:ext cx="350667" cy="64083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66"/>
            <p:cNvSpPr/>
            <p:nvPr/>
          </p:nvSpPr>
          <p:spPr>
            <a:xfrm>
              <a:off x="792783" y="1840345"/>
              <a:ext cx="2179062" cy="2563511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66"/>
            <p:cNvSpPr/>
            <p:nvPr/>
          </p:nvSpPr>
          <p:spPr>
            <a:xfrm>
              <a:off x="1701426" y="1909027"/>
              <a:ext cx="190770" cy="61807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66"/>
            <p:cNvSpPr/>
            <p:nvPr/>
          </p:nvSpPr>
          <p:spPr>
            <a:xfrm>
              <a:off x="2755080" y="2089877"/>
              <a:ext cx="143887" cy="64437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66"/>
            <p:cNvSpPr/>
            <p:nvPr/>
          </p:nvSpPr>
          <p:spPr>
            <a:xfrm>
              <a:off x="1614925" y="2891901"/>
              <a:ext cx="177676" cy="76252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66"/>
            <p:cNvSpPr/>
            <p:nvPr/>
          </p:nvSpPr>
          <p:spPr>
            <a:xfrm>
              <a:off x="1903245" y="1888279"/>
              <a:ext cx="109221" cy="75527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66"/>
            <p:cNvSpPr/>
            <p:nvPr/>
          </p:nvSpPr>
          <p:spPr>
            <a:xfrm>
              <a:off x="1773940" y="2955578"/>
              <a:ext cx="111260" cy="49857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66"/>
            <p:cNvSpPr/>
            <p:nvPr/>
          </p:nvSpPr>
          <p:spPr>
            <a:xfrm>
              <a:off x="1931203" y="2107102"/>
              <a:ext cx="87380" cy="43503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66"/>
            <p:cNvSpPr/>
            <p:nvPr/>
          </p:nvSpPr>
          <p:spPr>
            <a:xfrm>
              <a:off x="1840623" y="1895156"/>
              <a:ext cx="63534" cy="30221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66"/>
            <p:cNvSpPr/>
            <p:nvPr/>
          </p:nvSpPr>
          <p:spPr>
            <a:xfrm>
              <a:off x="1896252" y="2979730"/>
              <a:ext cx="39924" cy="29884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66"/>
            <p:cNvSpPr/>
            <p:nvPr/>
          </p:nvSpPr>
          <p:spPr>
            <a:xfrm>
              <a:off x="1716862" y="2983826"/>
              <a:ext cx="37868" cy="2580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66"/>
            <p:cNvSpPr/>
            <p:nvPr/>
          </p:nvSpPr>
          <p:spPr>
            <a:xfrm>
              <a:off x="5384700" y="3481980"/>
              <a:ext cx="31935" cy="36103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66"/>
            <p:cNvSpPr/>
            <p:nvPr/>
          </p:nvSpPr>
          <p:spPr>
            <a:xfrm>
              <a:off x="3528300" y="2043375"/>
              <a:ext cx="37008" cy="25552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66"/>
            <p:cNvSpPr/>
            <p:nvPr/>
          </p:nvSpPr>
          <p:spPr>
            <a:xfrm>
              <a:off x="4897947" y="3435208"/>
              <a:ext cx="33789" cy="2516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66"/>
            <p:cNvSpPr/>
            <p:nvPr/>
          </p:nvSpPr>
          <p:spPr>
            <a:xfrm>
              <a:off x="5138492" y="2475088"/>
              <a:ext cx="31059" cy="28451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66"/>
            <p:cNvSpPr/>
            <p:nvPr/>
          </p:nvSpPr>
          <p:spPr>
            <a:xfrm>
              <a:off x="3029127" y="2518674"/>
              <a:ext cx="36132" cy="85067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66"/>
            <p:cNvSpPr/>
            <p:nvPr/>
          </p:nvSpPr>
          <p:spPr>
            <a:xfrm>
              <a:off x="3271139" y="2657606"/>
              <a:ext cx="63214" cy="30609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66"/>
            <p:cNvSpPr/>
            <p:nvPr/>
          </p:nvSpPr>
          <p:spPr>
            <a:xfrm>
              <a:off x="3416471" y="2665966"/>
              <a:ext cx="34093" cy="2535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66"/>
            <p:cNvSpPr/>
            <p:nvPr/>
          </p:nvSpPr>
          <p:spPr>
            <a:xfrm>
              <a:off x="2937992" y="2574580"/>
              <a:ext cx="30284" cy="25738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2" name="Google Shape;3522;p66"/>
          <p:cNvSpPr/>
          <p:nvPr/>
        </p:nvSpPr>
        <p:spPr>
          <a:xfrm flipH="1">
            <a:off x="6091116" y="2153819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3" name="Google Shape;3523;p66"/>
          <p:cNvSpPr/>
          <p:nvPr/>
        </p:nvSpPr>
        <p:spPr>
          <a:xfrm flipH="1">
            <a:off x="6682502" y="2571746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66"/>
          <p:cNvSpPr/>
          <p:nvPr/>
        </p:nvSpPr>
        <p:spPr>
          <a:xfrm flipH="1">
            <a:off x="5947801" y="2878417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5" name="Google Shape;3525;p66"/>
          <p:cNvSpPr/>
          <p:nvPr/>
        </p:nvSpPr>
        <p:spPr>
          <a:xfrm flipH="1">
            <a:off x="4572012" y="2045474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66"/>
          <p:cNvSpPr/>
          <p:nvPr/>
        </p:nvSpPr>
        <p:spPr>
          <a:xfrm flipH="1">
            <a:off x="5114563" y="3590601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66"/>
          <p:cNvSpPr/>
          <p:nvPr/>
        </p:nvSpPr>
        <p:spPr>
          <a:xfrm flipH="1">
            <a:off x="7354514" y="2441349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8" name="Google Shape;3528;p66"/>
          <p:cNvGrpSpPr/>
          <p:nvPr/>
        </p:nvGrpSpPr>
        <p:grpSpPr>
          <a:xfrm>
            <a:off x="457078" y="2120648"/>
            <a:ext cx="3165621" cy="689100"/>
            <a:chOff x="457078" y="2120648"/>
            <a:chExt cx="3165621" cy="689100"/>
          </a:xfrm>
        </p:grpSpPr>
        <p:grpSp>
          <p:nvGrpSpPr>
            <p:cNvPr id="3529" name="Google Shape;3529;p66"/>
            <p:cNvGrpSpPr/>
            <p:nvPr/>
          </p:nvGrpSpPr>
          <p:grpSpPr>
            <a:xfrm flipH="1">
              <a:off x="457078" y="2153848"/>
              <a:ext cx="2476500" cy="622701"/>
              <a:chOff x="457196" y="2153816"/>
              <a:chExt cx="2476500" cy="622701"/>
            </a:xfrm>
          </p:grpSpPr>
          <p:sp>
            <p:nvSpPr>
              <p:cNvPr id="3530" name="Google Shape;3530;p66"/>
              <p:cNvSpPr txBox="1"/>
              <p:nvPr/>
            </p:nvSpPr>
            <p:spPr>
              <a:xfrm>
                <a:off x="457196" y="2153816"/>
                <a:ext cx="1593600" cy="2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31" name="Google Shape;3531;p66"/>
              <p:cNvSpPr txBox="1"/>
              <p:nvPr/>
            </p:nvSpPr>
            <p:spPr>
              <a:xfrm>
                <a:off x="457196" y="2405117"/>
                <a:ext cx="2476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32" name="Google Shape;3532;p66"/>
            <p:cNvSpPr/>
            <p:nvPr/>
          </p:nvSpPr>
          <p:spPr>
            <a:xfrm flipH="1">
              <a:off x="2933599" y="2120648"/>
              <a:ext cx="689100" cy="689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3" name="Google Shape;3533;p66"/>
          <p:cNvGrpSpPr/>
          <p:nvPr/>
        </p:nvGrpSpPr>
        <p:grpSpPr>
          <a:xfrm>
            <a:off x="457068" y="1235588"/>
            <a:ext cx="3165631" cy="689100"/>
            <a:chOff x="457068" y="1235588"/>
            <a:chExt cx="3165631" cy="689100"/>
          </a:xfrm>
        </p:grpSpPr>
        <p:grpSp>
          <p:nvGrpSpPr>
            <p:cNvPr id="3534" name="Google Shape;3534;p66"/>
            <p:cNvGrpSpPr/>
            <p:nvPr/>
          </p:nvGrpSpPr>
          <p:grpSpPr>
            <a:xfrm flipH="1">
              <a:off x="457068" y="1268776"/>
              <a:ext cx="2476510" cy="622722"/>
              <a:chOff x="457196" y="1268762"/>
              <a:chExt cx="2476510" cy="622722"/>
            </a:xfrm>
          </p:grpSpPr>
          <p:sp>
            <p:nvSpPr>
              <p:cNvPr id="3535" name="Google Shape;3535;p66"/>
              <p:cNvSpPr txBox="1"/>
              <p:nvPr/>
            </p:nvSpPr>
            <p:spPr>
              <a:xfrm>
                <a:off x="457196" y="1268762"/>
                <a:ext cx="1593600" cy="2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36" name="Google Shape;3536;p66"/>
              <p:cNvSpPr txBox="1"/>
              <p:nvPr/>
            </p:nvSpPr>
            <p:spPr>
              <a:xfrm>
                <a:off x="457206" y="1520084"/>
                <a:ext cx="2476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37" name="Google Shape;3537;p66"/>
            <p:cNvSpPr/>
            <p:nvPr/>
          </p:nvSpPr>
          <p:spPr>
            <a:xfrm flipH="1">
              <a:off x="2933599" y="1235588"/>
              <a:ext cx="689100" cy="68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8" name="Google Shape;3538;p66"/>
          <p:cNvGrpSpPr/>
          <p:nvPr/>
        </p:nvGrpSpPr>
        <p:grpSpPr>
          <a:xfrm>
            <a:off x="457078" y="3005649"/>
            <a:ext cx="3165621" cy="689100"/>
            <a:chOff x="457078" y="3005649"/>
            <a:chExt cx="3165621" cy="689100"/>
          </a:xfrm>
        </p:grpSpPr>
        <p:grpSp>
          <p:nvGrpSpPr>
            <p:cNvPr id="3539" name="Google Shape;3539;p66"/>
            <p:cNvGrpSpPr/>
            <p:nvPr/>
          </p:nvGrpSpPr>
          <p:grpSpPr>
            <a:xfrm flipH="1">
              <a:off x="457078" y="3038849"/>
              <a:ext cx="2476500" cy="622701"/>
              <a:chOff x="457196" y="3038883"/>
              <a:chExt cx="2476500" cy="622701"/>
            </a:xfrm>
          </p:grpSpPr>
          <p:sp>
            <p:nvSpPr>
              <p:cNvPr id="3540" name="Google Shape;3540;p66"/>
              <p:cNvSpPr txBox="1"/>
              <p:nvPr/>
            </p:nvSpPr>
            <p:spPr>
              <a:xfrm>
                <a:off x="457196" y="3038883"/>
                <a:ext cx="1593600" cy="2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41" name="Google Shape;3541;p66"/>
              <p:cNvSpPr txBox="1"/>
              <p:nvPr/>
            </p:nvSpPr>
            <p:spPr>
              <a:xfrm>
                <a:off x="457196" y="3290184"/>
                <a:ext cx="2476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 is actually a cold place full of iron oxide dust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42" name="Google Shape;3542;p66"/>
            <p:cNvSpPr/>
            <p:nvPr/>
          </p:nvSpPr>
          <p:spPr>
            <a:xfrm flipH="1">
              <a:off x="2933599" y="3005649"/>
              <a:ext cx="689100" cy="689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3" name="Google Shape;3543;p66"/>
          <p:cNvGrpSpPr/>
          <p:nvPr/>
        </p:nvGrpSpPr>
        <p:grpSpPr>
          <a:xfrm>
            <a:off x="457078" y="3890700"/>
            <a:ext cx="3165621" cy="689100"/>
            <a:chOff x="457078" y="3890700"/>
            <a:chExt cx="3165621" cy="689100"/>
          </a:xfrm>
        </p:grpSpPr>
        <p:grpSp>
          <p:nvGrpSpPr>
            <p:cNvPr id="3544" name="Google Shape;3544;p66"/>
            <p:cNvGrpSpPr/>
            <p:nvPr/>
          </p:nvGrpSpPr>
          <p:grpSpPr>
            <a:xfrm flipH="1">
              <a:off x="457078" y="3923900"/>
              <a:ext cx="2476500" cy="622701"/>
              <a:chOff x="457196" y="3923925"/>
              <a:chExt cx="2476500" cy="622701"/>
            </a:xfrm>
          </p:grpSpPr>
          <p:sp>
            <p:nvSpPr>
              <p:cNvPr id="3545" name="Google Shape;3545;p66"/>
              <p:cNvSpPr txBox="1"/>
              <p:nvPr/>
            </p:nvSpPr>
            <p:spPr>
              <a:xfrm>
                <a:off x="457196" y="3923925"/>
                <a:ext cx="1593600" cy="2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46" name="Google Shape;3546;p66"/>
              <p:cNvSpPr txBox="1"/>
              <p:nvPr/>
            </p:nvSpPr>
            <p:spPr>
              <a:xfrm>
                <a:off x="457196" y="4175225"/>
                <a:ext cx="2476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is a gas giant and the biggest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47" name="Google Shape;3547;p66"/>
            <p:cNvSpPr/>
            <p:nvPr/>
          </p:nvSpPr>
          <p:spPr>
            <a:xfrm flipH="1">
              <a:off x="2933599" y="3890700"/>
              <a:ext cx="689100" cy="689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8" name="Google Shape;3548;p66"/>
          <p:cNvSpPr/>
          <p:nvPr/>
        </p:nvSpPr>
        <p:spPr>
          <a:xfrm flipH="1">
            <a:off x="4314363" y="2525819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9" name="Google Shape;3549;p66"/>
          <p:cNvSpPr/>
          <p:nvPr/>
        </p:nvSpPr>
        <p:spPr>
          <a:xfrm flipH="1">
            <a:off x="7855551" y="3736520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0" name="Google Shape;3550;p66"/>
          <p:cNvCxnSpPr>
            <a:stCxn id="3547" idx="2"/>
            <a:endCxn id="3526" idx="4"/>
          </p:cNvCxnSpPr>
          <p:nvPr/>
        </p:nvCxnSpPr>
        <p:spPr>
          <a:xfrm flipH="1" rot="10800000">
            <a:off x="3622699" y="3807450"/>
            <a:ext cx="1600200" cy="427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1" name="Google Shape;3551;p66"/>
          <p:cNvCxnSpPr>
            <a:stCxn id="3547" idx="2"/>
            <a:endCxn id="3549" idx="4"/>
          </p:cNvCxnSpPr>
          <p:nvPr/>
        </p:nvCxnSpPr>
        <p:spPr>
          <a:xfrm flipH="1" rot="10800000">
            <a:off x="3622699" y="3953550"/>
            <a:ext cx="4341300" cy="281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2" name="Google Shape;3552;p66"/>
          <p:cNvCxnSpPr>
            <a:stCxn id="3542" idx="2"/>
            <a:endCxn id="3524" idx="6"/>
          </p:cNvCxnSpPr>
          <p:nvPr/>
        </p:nvCxnSpPr>
        <p:spPr>
          <a:xfrm flipH="1" rot="10800000">
            <a:off x="3622699" y="2986899"/>
            <a:ext cx="2325000" cy="363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3" name="Google Shape;3553;p66"/>
          <p:cNvCxnSpPr>
            <a:stCxn id="3542" idx="2"/>
            <a:endCxn id="3523" idx="4"/>
          </p:cNvCxnSpPr>
          <p:nvPr/>
        </p:nvCxnSpPr>
        <p:spPr>
          <a:xfrm flipH="1" rot="10800000">
            <a:off x="3622699" y="2788599"/>
            <a:ext cx="3168300" cy="561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4" name="Google Shape;3554;p66"/>
          <p:cNvCxnSpPr>
            <a:stCxn id="3532" idx="2"/>
            <a:endCxn id="3548" idx="6"/>
          </p:cNvCxnSpPr>
          <p:nvPr/>
        </p:nvCxnSpPr>
        <p:spPr>
          <a:xfrm>
            <a:off x="3622699" y="2465198"/>
            <a:ext cx="691800" cy="1692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5" name="Google Shape;3555;p66"/>
          <p:cNvCxnSpPr>
            <a:stCxn id="3532" idx="2"/>
            <a:endCxn id="3527" idx="6"/>
          </p:cNvCxnSpPr>
          <p:nvPr/>
        </p:nvCxnSpPr>
        <p:spPr>
          <a:xfrm>
            <a:off x="3622699" y="2465198"/>
            <a:ext cx="3731700" cy="84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6" name="Google Shape;3556;p66"/>
          <p:cNvCxnSpPr>
            <a:stCxn id="3537" idx="2"/>
            <a:endCxn id="3525" idx="6"/>
          </p:cNvCxnSpPr>
          <p:nvPr/>
        </p:nvCxnSpPr>
        <p:spPr>
          <a:xfrm>
            <a:off x="3622699" y="1580138"/>
            <a:ext cx="949200" cy="573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7" name="Google Shape;3557;p66"/>
          <p:cNvCxnSpPr>
            <a:stCxn id="3537" idx="2"/>
            <a:endCxn id="3522" idx="0"/>
          </p:cNvCxnSpPr>
          <p:nvPr/>
        </p:nvCxnSpPr>
        <p:spPr>
          <a:xfrm>
            <a:off x="3622699" y="1580138"/>
            <a:ext cx="2577000" cy="573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8" name="Google Shape;3558;p66"/>
          <p:cNvGrpSpPr/>
          <p:nvPr/>
        </p:nvGrpSpPr>
        <p:grpSpPr>
          <a:xfrm>
            <a:off x="3071710" y="3143781"/>
            <a:ext cx="412878" cy="412836"/>
            <a:chOff x="480063" y="4760148"/>
            <a:chExt cx="337346" cy="337312"/>
          </a:xfrm>
        </p:grpSpPr>
        <p:sp>
          <p:nvSpPr>
            <p:cNvPr id="3559" name="Google Shape;3559;p66"/>
            <p:cNvSpPr/>
            <p:nvPr/>
          </p:nvSpPr>
          <p:spPr>
            <a:xfrm>
              <a:off x="480063" y="4760148"/>
              <a:ext cx="336941" cy="158831"/>
            </a:xfrm>
            <a:custGeom>
              <a:rect b="b" l="l" r="r" t="t"/>
              <a:pathLst>
                <a:path extrusionOk="0" h="4704" w="9979">
                  <a:moveTo>
                    <a:pt x="4990" y="0"/>
                  </a:moveTo>
                  <a:lnTo>
                    <a:pt x="4489" y="12"/>
                  </a:lnTo>
                  <a:lnTo>
                    <a:pt x="3549" y="203"/>
                  </a:lnTo>
                  <a:lnTo>
                    <a:pt x="2680" y="560"/>
                  </a:lnTo>
                  <a:lnTo>
                    <a:pt x="1906" y="1060"/>
                  </a:lnTo>
                  <a:lnTo>
                    <a:pt x="1239" y="1691"/>
                  </a:lnTo>
                  <a:lnTo>
                    <a:pt x="691" y="2441"/>
                  </a:lnTo>
                  <a:lnTo>
                    <a:pt x="286" y="3286"/>
                  </a:lnTo>
                  <a:lnTo>
                    <a:pt x="48" y="4215"/>
                  </a:lnTo>
                  <a:lnTo>
                    <a:pt x="1" y="4703"/>
                  </a:lnTo>
                  <a:lnTo>
                    <a:pt x="1370" y="4703"/>
                  </a:lnTo>
                  <a:lnTo>
                    <a:pt x="1417" y="4358"/>
                  </a:lnTo>
                  <a:lnTo>
                    <a:pt x="1596" y="3703"/>
                  </a:lnTo>
                  <a:lnTo>
                    <a:pt x="1894" y="3096"/>
                  </a:lnTo>
                  <a:lnTo>
                    <a:pt x="2287" y="2572"/>
                  </a:lnTo>
                  <a:lnTo>
                    <a:pt x="2775" y="2120"/>
                  </a:lnTo>
                  <a:lnTo>
                    <a:pt x="3334" y="1762"/>
                  </a:lnTo>
                  <a:lnTo>
                    <a:pt x="3954" y="1512"/>
                  </a:lnTo>
                  <a:lnTo>
                    <a:pt x="4632" y="1381"/>
                  </a:lnTo>
                  <a:lnTo>
                    <a:pt x="4990" y="1369"/>
                  </a:lnTo>
                  <a:lnTo>
                    <a:pt x="5347" y="1381"/>
                  </a:lnTo>
                  <a:lnTo>
                    <a:pt x="6025" y="1512"/>
                  </a:lnTo>
                  <a:lnTo>
                    <a:pt x="6645" y="1762"/>
                  </a:lnTo>
                  <a:lnTo>
                    <a:pt x="7204" y="2120"/>
                  </a:lnTo>
                  <a:lnTo>
                    <a:pt x="7692" y="2572"/>
                  </a:lnTo>
                  <a:lnTo>
                    <a:pt x="8085" y="3096"/>
                  </a:lnTo>
                  <a:lnTo>
                    <a:pt x="8383" y="3703"/>
                  </a:lnTo>
                  <a:lnTo>
                    <a:pt x="8562" y="4358"/>
                  </a:lnTo>
                  <a:lnTo>
                    <a:pt x="8609" y="4703"/>
                  </a:lnTo>
                  <a:lnTo>
                    <a:pt x="9978" y="4703"/>
                  </a:lnTo>
                  <a:lnTo>
                    <a:pt x="9931" y="4215"/>
                  </a:lnTo>
                  <a:lnTo>
                    <a:pt x="9693" y="3286"/>
                  </a:lnTo>
                  <a:lnTo>
                    <a:pt x="9300" y="2441"/>
                  </a:lnTo>
                  <a:lnTo>
                    <a:pt x="8752" y="1691"/>
                  </a:lnTo>
                  <a:lnTo>
                    <a:pt x="8085" y="1060"/>
                  </a:lnTo>
                  <a:lnTo>
                    <a:pt x="7299" y="560"/>
                  </a:lnTo>
                  <a:lnTo>
                    <a:pt x="6430" y="203"/>
                  </a:lnTo>
                  <a:lnTo>
                    <a:pt x="5490" y="12"/>
                  </a:lnTo>
                  <a:lnTo>
                    <a:pt x="49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66"/>
            <p:cNvSpPr/>
            <p:nvPr/>
          </p:nvSpPr>
          <p:spPr>
            <a:xfrm>
              <a:off x="480873" y="4825651"/>
              <a:ext cx="336536" cy="271808"/>
            </a:xfrm>
            <a:custGeom>
              <a:rect b="b" l="l" r="r" t="t"/>
              <a:pathLst>
                <a:path extrusionOk="0" h="8050" w="9967">
                  <a:moveTo>
                    <a:pt x="4966" y="1870"/>
                  </a:moveTo>
                  <a:lnTo>
                    <a:pt x="5263" y="1894"/>
                  </a:lnTo>
                  <a:lnTo>
                    <a:pt x="5549" y="1989"/>
                  </a:lnTo>
                  <a:lnTo>
                    <a:pt x="5799" y="2132"/>
                  </a:lnTo>
                  <a:lnTo>
                    <a:pt x="6013" y="2335"/>
                  </a:lnTo>
                  <a:lnTo>
                    <a:pt x="6192" y="2561"/>
                  </a:lnTo>
                  <a:lnTo>
                    <a:pt x="6311" y="2835"/>
                  </a:lnTo>
                  <a:lnTo>
                    <a:pt x="6371" y="3121"/>
                  </a:lnTo>
                  <a:lnTo>
                    <a:pt x="6382" y="3275"/>
                  </a:lnTo>
                  <a:lnTo>
                    <a:pt x="6382" y="5252"/>
                  </a:lnTo>
                  <a:lnTo>
                    <a:pt x="6371" y="5407"/>
                  </a:lnTo>
                  <a:lnTo>
                    <a:pt x="6311" y="5692"/>
                  </a:lnTo>
                  <a:lnTo>
                    <a:pt x="6192" y="5966"/>
                  </a:lnTo>
                  <a:lnTo>
                    <a:pt x="6013" y="6192"/>
                  </a:lnTo>
                  <a:lnTo>
                    <a:pt x="5799" y="6395"/>
                  </a:lnTo>
                  <a:lnTo>
                    <a:pt x="5549" y="6538"/>
                  </a:lnTo>
                  <a:lnTo>
                    <a:pt x="5263" y="6633"/>
                  </a:lnTo>
                  <a:lnTo>
                    <a:pt x="4966" y="6657"/>
                  </a:lnTo>
                  <a:lnTo>
                    <a:pt x="4799" y="6645"/>
                  </a:lnTo>
                  <a:lnTo>
                    <a:pt x="4537" y="6597"/>
                  </a:lnTo>
                  <a:lnTo>
                    <a:pt x="4096" y="6347"/>
                  </a:lnTo>
                  <a:lnTo>
                    <a:pt x="3763" y="5978"/>
                  </a:lnTo>
                  <a:lnTo>
                    <a:pt x="3584" y="5490"/>
                  </a:lnTo>
                  <a:lnTo>
                    <a:pt x="3572" y="5228"/>
                  </a:lnTo>
                  <a:lnTo>
                    <a:pt x="3572" y="3299"/>
                  </a:lnTo>
                  <a:lnTo>
                    <a:pt x="3584" y="3037"/>
                  </a:lnTo>
                  <a:lnTo>
                    <a:pt x="3763" y="2549"/>
                  </a:lnTo>
                  <a:lnTo>
                    <a:pt x="4096" y="2180"/>
                  </a:lnTo>
                  <a:lnTo>
                    <a:pt x="4549" y="1930"/>
                  </a:lnTo>
                  <a:lnTo>
                    <a:pt x="4799" y="1882"/>
                  </a:lnTo>
                  <a:lnTo>
                    <a:pt x="4966" y="1870"/>
                  </a:lnTo>
                  <a:close/>
                  <a:moveTo>
                    <a:pt x="4846" y="1"/>
                  </a:moveTo>
                  <a:lnTo>
                    <a:pt x="4215" y="96"/>
                  </a:lnTo>
                  <a:lnTo>
                    <a:pt x="3632" y="311"/>
                  </a:lnTo>
                  <a:lnTo>
                    <a:pt x="3120" y="632"/>
                  </a:lnTo>
                  <a:lnTo>
                    <a:pt x="2679" y="1049"/>
                  </a:lnTo>
                  <a:lnTo>
                    <a:pt x="2334" y="1549"/>
                  </a:lnTo>
                  <a:lnTo>
                    <a:pt x="2084" y="2108"/>
                  </a:lnTo>
                  <a:lnTo>
                    <a:pt x="1953" y="2716"/>
                  </a:lnTo>
                  <a:lnTo>
                    <a:pt x="1941" y="3049"/>
                  </a:lnTo>
                  <a:lnTo>
                    <a:pt x="1941" y="3347"/>
                  </a:lnTo>
                  <a:lnTo>
                    <a:pt x="0" y="3347"/>
                  </a:lnTo>
                  <a:lnTo>
                    <a:pt x="36" y="3823"/>
                  </a:lnTo>
                  <a:lnTo>
                    <a:pt x="274" y="4752"/>
                  </a:lnTo>
                  <a:lnTo>
                    <a:pt x="679" y="5597"/>
                  </a:lnTo>
                  <a:lnTo>
                    <a:pt x="1215" y="6347"/>
                  </a:lnTo>
                  <a:lnTo>
                    <a:pt x="1894" y="6978"/>
                  </a:lnTo>
                  <a:lnTo>
                    <a:pt x="2668" y="7490"/>
                  </a:lnTo>
                  <a:lnTo>
                    <a:pt x="3537" y="7836"/>
                  </a:lnTo>
                  <a:lnTo>
                    <a:pt x="4489" y="8026"/>
                  </a:lnTo>
                  <a:lnTo>
                    <a:pt x="4977" y="8050"/>
                  </a:lnTo>
                  <a:lnTo>
                    <a:pt x="5478" y="8026"/>
                  </a:lnTo>
                  <a:lnTo>
                    <a:pt x="6418" y="7836"/>
                  </a:lnTo>
                  <a:lnTo>
                    <a:pt x="7287" y="7490"/>
                  </a:lnTo>
                  <a:lnTo>
                    <a:pt x="8073" y="6978"/>
                  </a:lnTo>
                  <a:lnTo>
                    <a:pt x="8740" y="6347"/>
                  </a:lnTo>
                  <a:lnTo>
                    <a:pt x="9288" y="5597"/>
                  </a:lnTo>
                  <a:lnTo>
                    <a:pt x="9681" y="4752"/>
                  </a:lnTo>
                  <a:lnTo>
                    <a:pt x="9919" y="3823"/>
                  </a:lnTo>
                  <a:lnTo>
                    <a:pt x="9966" y="3347"/>
                  </a:lnTo>
                  <a:lnTo>
                    <a:pt x="8014" y="3347"/>
                  </a:lnTo>
                  <a:lnTo>
                    <a:pt x="8014" y="3073"/>
                  </a:lnTo>
                  <a:lnTo>
                    <a:pt x="8002" y="2775"/>
                  </a:lnTo>
                  <a:lnTo>
                    <a:pt x="7895" y="2204"/>
                  </a:lnTo>
                  <a:lnTo>
                    <a:pt x="7680" y="1668"/>
                  </a:lnTo>
                  <a:lnTo>
                    <a:pt x="7383" y="1192"/>
                  </a:lnTo>
                  <a:lnTo>
                    <a:pt x="7002" y="775"/>
                  </a:lnTo>
                  <a:lnTo>
                    <a:pt x="6549" y="442"/>
                  </a:lnTo>
                  <a:lnTo>
                    <a:pt x="6037" y="191"/>
                  </a:lnTo>
                  <a:lnTo>
                    <a:pt x="5478" y="37"/>
                  </a:lnTo>
                  <a:lnTo>
                    <a:pt x="5180" y="1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66"/>
            <p:cNvSpPr/>
            <p:nvPr/>
          </p:nvSpPr>
          <p:spPr>
            <a:xfrm>
              <a:off x="620388" y="4908476"/>
              <a:ext cx="55915" cy="122668"/>
            </a:xfrm>
            <a:custGeom>
              <a:rect b="b" l="l" r="r" t="t"/>
              <a:pathLst>
                <a:path extrusionOk="0" h="3633" w="1656">
                  <a:moveTo>
                    <a:pt x="1131" y="918"/>
                  </a:moveTo>
                  <a:lnTo>
                    <a:pt x="1131" y="1501"/>
                  </a:lnTo>
                  <a:lnTo>
                    <a:pt x="548" y="1501"/>
                  </a:lnTo>
                  <a:lnTo>
                    <a:pt x="548" y="918"/>
                  </a:lnTo>
                  <a:close/>
                  <a:moveTo>
                    <a:pt x="667" y="1"/>
                  </a:moveTo>
                  <a:lnTo>
                    <a:pt x="369" y="132"/>
                  </a:lnTo>
                  <a:lnTo>
                    <a:pt x="143" y="358"/>
                  </a:lnTo>
                  <a:lnTo>
                    <a:pt x="12" y="656"/>
                  </a:lnTo>
                  <a:lnTo>
                    <a:pt x="0" y="834"/>
                  </a:lnTo>
                  <a:lnTo>
                    <a:pt x="0" y="2799"/>
                  </a:lnTo>
                  <a:lnTo>
                    <a:pt x="12" y="2942"/>
                  </a:lnTo>
                  <a:lnTo>
                    <a:pt x="119" y="3204"/>
                  </a:lnTo>
                  <a:lnTo>
                    <a:pt x="298" y="3430"/>
                  </a:lnTo>
                  <a:lnTo>
                    <a:pt x="548" y="3585"/>
                  </a:lnTo>
                  <a:lnTo>
                    <a:pt x="691" y="3609"/>
                  </a:lnTo>
                  <a:lnTo>
                    <a:pt x="881" y="3632"/>
                  </a:lnTo>
                  <a:lnTo>
                    <a:pt x="1226" y="3525"/>
                  </a:lnTo>
                  <a:lnTo>
                    <a:pt x="1488" y="3299"/>
                  </a:lnTo>
                  <a:lnTo>
                    <a:pt x="1643" y="2977"/>
                  </a:lnTo>
                  <a:lnTo>
                    <a:pt x="1655" y="2799"/>
                  </a:lnTo>
                  <a:lnTo>
                    <a:pt x="1655" y="834"/>
                  </a:lnTo>
                  <a:lnTo>
                    <a:pt x="1643" y="656"/>
                  </a:lnTo>
                  <a:lnTo>
                    <a:pt x="1512" y="358"/>
                  </a:lnTo>
                  <a:lnTo>
                    <a:pt x="1286" y="132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2" name="Google Shape;3562;p66"/>
          <p:cNvGrpSpPr/>
          <p:nvPr/>
        </p:nvGrpSpPr>
        <p:grpSpPr>
          <a:xfrm>
            <a:off x="3071483" y="2295664"/>
            <a:ext cx="413332" cy="339068"/>
            <a:chOff x="2370525" y="4712063"/>
            <a:chExt cx="337718" cy="277039"/>
          </a:xfrm>
        </p:grpSpPr>
        <p:sp>
          <p:nvSpPr>
            <p:cNvPr id="3563" name="Google Shape;3563;p66"/>
            <p:cNvSpPr/>
            <p:nvPr/>
          </p:nvSpPr>
          <p:spPr>
            <a:xfrm>
              <a:off x="2370931" y="4712063"/>
              <a:ext cx="336941" cy="105786"/>
            </a:xfrm>
            <a:custGeom>
              <a:rect b="b" l="l" r="r" t="t"/>
              <a:pathLst>
                <a:path extrusionOk="0" h="3133" w="9979">
                  <a:moveTo>
                    <a:pt x="7335" y="1954"/>
                  </a:moveTo>
                  <a:lnTo>
                    <a:pt x="7454" y="1965"/>
                  </a:lnTo>
                  <a:lnTo>
                    <a:pt x="7621" y="2132"/>
                  </a:lnTo>
                  <a:lnTo>
                    <a:pt x="7632" y="2251"/>
                  </a:lnTo>
                  <a:lnTo>
                    <a:pt x="7621" y="2370"/>
                  </a:lnTo>
                  <a:lnTo>
                    <a:pt x="7466" y="2525"/>
                  </a:lnTo>
                  <a:lnTo>
                    <a:pt x="7335" y="2549"/>
                  </a:lnTo>
                  <a:lnTo>
                    <a:pt x="7228" y="2525"/>
                  </a:lnTo>
                  <a:lnTo>
                    <a:pt x="7061" y="2370"/>
                  </a:lnTo>
                  <a:lnTo>
                    <a:pt x="7037" y="2251"/>
                  </a:lnTo>
                  <a:lnTo>
                    <a:pt x="7061" y="2132"/>
                  </a:lnTo>
                  <a:lnTo>
                    <a:pt x="7228" y="1965"/>
                  </a:lnTo>
                  <a:lnTo>
                    <a:pt x="7335" y="1954"/>
                  </a:lnTo>
                  <a:close/>
                  <a:moveTo>
                    <a:pt x="8514" y="1954"/>
                  </a:moveTo>
                  <a:lnTo>
                    <a:pt x="8633" y="1965"/>
                  </a:lnTo>
                  <a:lnTo>
                    <a:pt x="8799" y="2132"/>
                  </a:lnTo>
                  <a:lnTo>
                    <a:pt x="8811" y="2251"/>
                  </a:lnTo>
                  <a:lnTo>
                    <a:pt x="8787" y="2370"/>
                  </a:lnTo>
                  <a:lnTo>
                    <a:pt x="8621" y="2525"/>
                  </a:lnTo>
                  <a:lnTo>
                    <a:pt x="8514" y="2549"/>
                  </a:lnTo>
                  <a:lnTo>
                    <a:pt x="8394" y="2525"/>
                  </a:lnTo>
                  <a:lnTo>
                    <a:pt x="8240" y="2370"/>
                  </a:lnTo>
                  <a:lnTo>
                    <a:pt x="8216" y="2251"/>
                  </a:lnTo>
                  <a:lnTo>
                    <a:pt x="8240" y="2132"/>
                  </a:lnTo>
                  <a:lnTo>
                    <a:pt x="8394" y="1965"/>
                  </a:lnTo>
                  <a:lnTo>
                    <a:pt x="8514" y="1954"/>
                  </a:lnTo>
                  <a:close/>
                  <a:moveTo>
                    <a:pt x="691" y="1"/>
                  </a:moveTo>
                  <a:lnTo>
                    <a:pt x="548" y="13"/>
                  </a:lnTo>
                  <a:lnTo>
                    <a:pt x="310" y="120"/>
                  </a:lnTo>
                  <a:lnTo>
                    <a:pt x="119" y="299"/>
                  </a:lnTo>
                  <a:lnTo>
                    <a:pt x="12" y="549"/>
                  </a:lnTo>
                  <a:lnTo>
                    <a:pt x="0" y="691"/>
                  </a:lnTo>
                  <a:lnTo>
                    <a:pt x="0" y="3132"/>
                  </a:lnTo>
                  <a:lnTo>
                    <a:pt x="9978" y="3132"/>
                  </a:lnTo>
                  <a:lnTo>
                    <a:pt x="9978" y="691"/>
                  </a:lnTo>
                  <a:lnTo>
                    <a:pt x="9966" y="549"/>
                  </a:lnTo>
                  <a:lnTo>
                    <a:pt x="9859" y="299"/>
                  </a:lnTo>
                  <a:lnTo>
                    <a:pt x="9680" y="120"/>
                  </a:lnTo>
                  <a:lnTo>
                    <a:pt x="9442" y="13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66"/>
            <p:cNvSpPr/>
            <p:nvPr/>
          </p:nvSpPr>
          <p:spPr>
            <a:xfrm>
              <a:off x="2371741" y="4837093"/>
              <a:ext cx="336502" cy="39843"/>
            </a:xfrm>
            <a:custGeom>
              <a:rect b="b" l="l" r="r" t="t"/>
              <a:pathLst>
                <a:path extrusionOk="0" h="1180" w="9966">
                  <a:moveTo>
                    <a:pt x="0" y="1"/>
                  </a:moveTo>
                  <a:lnTo>
                    <a:pt x="0" y="501"/>
                  </a:lnTo>
                  <a:lnTo>
                    <a:pt x="0" y="632"/>
                  </a:lnTo>
                  <a:lnTo>
                    <a:pt x="95" y="882"/>
                  </a:lnTo>
                  <a:lnTo>
                    <a:pt x="274" y="1061"/>
                  </a:lnTo>
                  <a:lnTo>
                    <a:pt x="524" y="1168"/>
                  </a:lnTo>
                  <a:lnTo>
                    <a:pt x="667" y="1180"/>
                  </a:lnTo>
                  <a:lnTo>
                    <a:pt x="9287" y="1180"/>
                  </a:lnTo>
                  <a:lnTo>
                    <a:pt x="9418" y="1168"/>
                  </a:lnTo>
                  <a:lnTo>
                    <a:pt x="9668" y="1061"/>
                  </a:lnTo>
                  <a:lnTo>
                    <a:pt x="9847" y="882"/>
                  </a:lnTo>
                  <a:lnTo>
                    <a:pt x="9954" y="632"/>
                  </a:lnTo>
                  <a:lnTo>
                    <a:pt x="9966" y="501"/>
                  </a:lnTo>
                  <a:lnTo>
                    <a:pt x="99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66"/>
            <p:cNvSpPr/>
            <p:nvPr/>
          </p:nvSpPr>
          <p:spPr>
            <a:xfrm>
              <a:off x="2529725" y="4909079"/>
              <a:ext cx="19719" cy="79618"/>
            </a:xfrm>
            <a:custGeom>
              <a:rect b="b" l="l" r="r" t="t"/>
              <a:pathLst>
                <a:path extrusionOk="0" h="2358" w="584">
                  <a:moveTo>
                    <a:pt x="262" y="0"/>
                  </a:moveTo>
                  <a:lnTo>
                    <a:pt x="155" y="36"/>
                  </a:lnTo>
                  <a:lnTo>
                    <a:pt x="12" y="203"/>
                  </a:lnTo>
                  <a:lnTo>
                    <a:pt x="0" y="310"/>
                  </a:lnTo>
                  <a:lnTo>
                    <a:pt x="0" y="2060"/>
                  </a:lnTo>
                  <a:lnTo>
                    <a:pt x="12" y="2167"/>
                  </a:lnTo>
                  <a:lnTo>
                    <a:pt x="155" y="2322"/>
                  </a:lnTo>
                  <a:lnTo>
                    <a:pt x="262" y="2358"/>
                  </a:lnTo>
                  <a:lnTo>
                    <a:pt x="381" y="2346"/>
                  </a:lnTo>
                  <a:lnTo>
                    <a:pt x="560" y="2179"/>
                  </a:lnTo>
                  <a:lnTo>
                    <a:pt x="584" y="2060"/>
                  </a:lnTo>
                  <a:lnTo>
                    <a:pt x="584" y="298"/>
                  </a:lnTo>
                  <a:lnTo>
                    <a:pt x="560" y="167"/>
                  </a:lnTo>
                  <a:lnTo>
                    <a:pt x="381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66"/>
            <p:cNvSpPr/>
            <p:nvPr/>
          </p:nvSpPr>
          <p:spPr>
            <a:xfrm>
              <a:off x="2628216" y="4909484"/>
              <a:ext cx="79246" cy="79213"/>
            </a:xfrm>
            <a:custGeom>
              <a:rect b="b" l="l" r="r" t="t"/>
              <a:pathLst>
                <a:path extrusionOk="0" h="2346" w="2347">
                  <a:moveTo>
                    <a:pt x="298" y="0"/>
                  </a:moveTo>
                  <a:lnTo>
                    <a:pt x="179" y="24"/>
                  </a:lnTo>
                  <a:lnTo>
                    <a:pt x="24" y="179"/>
                  </a:lnTo>
                  <a:lnTo>
                    <a:pt x="1" y="298"/>
                  </a:lnTo>
                  <a:lnTo>
                    <a:pt x="12" y="512"/>
                  </a:lnTo>
                  <a:lnTo>
                    <a:pt x="96" y="905"/>
                  </a:lnTo>
                  <a:lnTo>
                    <a:pt x="251" y="1274"/>
                  </a:lnTo>
                  <a:lnTo>
                    <a:pt x="465" y="1607"/>
                  </a:lnTo>
                  <a:lnTo>
                    <a:pt x="751" y="1881"/>
                  </a:lnTo>
                  <a:lnTo>
                    <a:pt x="1072" y="2096"/>
                  </a:lnTo>
                  <a:lnTo>
                    <a:pt x="1441" y="2250"/>
                  </a:lnTo>
                  <a:lnTo>
                    <a:pt x="1834" y="2334"/>
                  </a:lnTo>
                  <a:lnTo>
                    <a:pt x="2048" y="2346"/>
                  </a:lnTo>
                  <a:lnTo>
                    <a:pt x="2168" y="2322"/>
                  </a:lnTo>
                  <a:lnTo>
                    <a:pt x="2322" y="2167"/>
                  </a:lnTo>
                  <a:lnTo>
                    <a:pt x="2346" y="2048"/>
                  </a:lnTo>
                  <a:lnTo>
                    <a:pt x="2322" y="1929"/>
                  </a:lnTo>
                  <a:lnTo>
                    <a:pt x="2179" y="1774"/>
                  </a:lnTo>
                  <a:lnTo>
                    <a:pt x="2060" y="1762"/>
                  </a:lnTo>
                  <a:lnTo>
                    <a:pt x="1906" y="1750"/>
                  </a:lnTo>
                  <a:lnTo>
                    <a:pt x="1620" y="1691"/>
                  </a:lnTo>
                  <a:lnTo>
                    <a:pt x="1239" y="1512"/>
                  </a:lnTo>
                  <a:lnTo>
                    <a:pt x="846" y="1119"/>
                  </a:lnTo>
                  <a:lnTo>
                    <a:pt x="667" y="738"/>
                  </a:lnTo>
                  <a:lnTo>
                    <a:pt x="608" y="453"/>
                  </a:lnTo>
                  <a:lnTo>
                    <a:pt x="596" y="298"/>
                  </a:lnTo>
                  <a:lnTo>
                    <a:pt x="584" y="179"/>
                  </a:lnTo>
                  <a:lnTo>
                    <a:pt x="417" y="2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66"/>
            <p:cNvSpPr/>
            <p:nvPr/>
          </p:nvSpPr>
          <p:spPr>
            <a:xfrm>
              <a:off x="2370525" y="4909484"/>
              <a:ext cx="78841" cy="79618"/>
            </a:xfrm>
            <a:custGeom>
              <a:rect b="b" l="l" r="r" t="t"/>
              <a:pathLst>
                <a:path extrusionOk="0" h="2358" w="2335">
                  <a:moveTo>
                    <a:pt x="2060" y="0"/>
                  </a:moveTo>
                  <a:lnTo>
                    <a:pt x="1941" y="24"/>
                  </a:lnTo>
                  <a:lnTo>
                    <a:pt x="1774" y="179"/>
                  </a:lnTo>
                  <a:lnTo>
                    <a:pt x="1762" y="298"/>
                  </a:lnTo>
                  <a:lnTo>
                    <a:pt x="1751" y="453"/>
                  </a:lnTo>
                  <a:lnTo>
                    <a:pt x="1691" y="738"/>
                  </a:lnTo>
                  <a:lnTo>
                    <a:pt x="1512" y="1119"/>
                  </a:lnTo>
                  <a:lnTo>
                    <a:pt x="1120" y="1512"/>
                  </a:lnTo>
                  <a:lnTo>
                    <a:pt x="727" y="1691"/>
                  </a:lnTo>
                  <a:lnTo>
                    <a:pt x="453" y="1750"/>
                  </a:lnTo>
                  <a:lnTo>
                    <a:pt x="298" y="1762"/>
                  </a:lnTo>
                  <a:lnTo>
                    <a:pt x="179" y="1774"/>
                  </a:lnTo>
                  <a:lnTo>
                    <a:pt x="12" y="1941"/>
                  </a:lnTo>
                  <a:lnTo>
                    <a:pt x="0" y="2060"/>
                  </a:lnTo>
                  <a:lnTo>
                    <a:pt x="12" y="2179"/>
                  </a:lnTo>
                  <a:lnTo>
                    <a:pt x="179" y="2334"/>
                  </a:lnTo>
                  <a:lnTo>
                    <a:pt x="298" y="2358"/>
                  </a:lnTo>
                  <a:lnTo>
                    <a:pt x="512" y="2346"/>
                  </a:lnTo>
                  <a:lnTo>
                    <a:pt x="905" y="2262"/>
                  </a:lnTo>
                  <a:lnTo>
                    <a:pt x="1274" y="2108"/>
                  </a:lnTo>
                  <a:lnTo>
                    <a:pt x="1596" y="1893"/>
                  </a:lnTo>
                  <a:lnTo>
                    <a:pt x="1870" y="1607"/>
                  </a:lnTo>
                  <a:lnTo>
                    <a:pt x="2096" y="1286"/>
                  </a:lnTo>
                  <a:lnTo>
                    <a:pt x="2251" y="917"/>
                  </a:lnTo>
                  <a:lnTo>
                    <a:pt x="2334" y="524"/>
                  </a:lnTo>
                  <a:lnTo>
                    <a:pt x="2334" y="310"/>
                  </a:lnTo>
                  <a:lnTo>
                    <a:pt x="2334" y="191"/>
                  </a:lnTo>
                  <a:lnTo>
                    <a:pt x="2179" y="24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8" name="Google Shape;3568;p66"/>
          <p:cNvGrpSpPr/>
          <p:nvPr/>
        </p:nvGrpSpPr>
        <p:grpSpPr>
          <a:xfrm>
            <a:off x="3071710" y="1399052"/>
            <a:ext cx="412878" cy="362170"/>
            <a:chOff x="3450348" y="4702035"/>
            <a:chExt cx="337346" cy="295915"/>
          </a:xfrm>
        </p:grpSpPr>
        <p:sp>
          <p:nvSpPr>
            <p:cNvPr id="3569" name="Google Shape;3569;p66"/>
            <p:cNvSpPr/>
            <p:nvPr/>
          </p:nvSpPr>
          <p:spPr>
            <a:xfrm>
              <a:off x="3450348" y="4820211"/>
              <a:ext cx="337346" cy="177739"/>
            </a:xfrm>
            <a:custGeom>
              <a:rect b="b" l="l" r="r" t="t"/>
              <a:pathLst>
                <a:path extrusionOk="0" h="5264" w="9991">
                  <a:moveTo>
                    <a:pt x="7347" y="1453"/>
                  </a:moveTo>
                  <a:lnTo>
                    <a:pt x="7466" y="1477"/>
                  </a:lnTo>
                  <a:lnTo>
                    <a:pt x="7621" y="1632"/>
                  </a:lnTo>
                  <a:lnTo>
                    <a:pt x="7645" y="1751"/>
                  </a:lnTo>
                  <a:lnTo>
                    <a:pt x="7621" y="1870"/>
                  </a:lnTo>
                  <a:lnTo>
                    <a:pt x="7466" y="2037"/>
                  </a:lnTo>
                  <a:lnTo>
                    <a:pt x="7347" y="2049"/>
                  </a:lnTo>
                  <a:lnTo>
                    <a:pt x="7228" y="2037"/>
                  </a:lnTo>
                  <a:lnTo>
                    <a:pt x="7062" y="1870"/>
                  </a:lnTo>
                  <a:lnTo>
                    <a:pt x="7050" y="1751"/>
                  </a:lnTo>
                  <a:lnTo>
                    <a:pt x="7062" y="1632"/>
                  </a:lnTo>
                  <a:lnTo>
                    <a:pt x="7228" y="1477"/>
                  </a:lnTo>
                  <a:lnTo>
                    <a:pt x="7347" y="1453"/>
                  </a:lnTo>
                  <a:close/>
                  <a:moveTo>
                    <a:pt x="5276" y="2346"/>
                  </a:moveTo>
                  <a:lnTo>
                    <a:pt x="5383" y="2358"/>
                  </a:lnTo>
                  <a:lnTo>
                    <a:pt x="5537" y="2489"/>
                  </a:lnTo>
                  <a:lnTo>
                    <a:pt x="5573" y="2585"/>
                  </a:lnTo>
                  <a:lnTo>
                    <a:pt x="5573" y="2716"/>
                  </a:lnTo>
                  <a:lnTo>
                    <a:pt x="5418" y="2906"/>
                  </a:lnTo>
                  <a:lnTo>
                    <a:pt x="5287" y="2930"/>
                  </a:lnTo>
                  <a:lnTo>
                    <a:pt x="4704" y="2930"/>
                  </a:lnTo>
                  <a:lnTo>
                    <a:pt x="4597" y="2918"/>
                  </a:lnTo>
                  <a:lnTo>
                    <a:pt x="4442" y="2787"/>
                  </a:lnTo>
                  <a:lnTo>
                    <a:pt x="4406" y="2692"/>
                  </a:lnTo>
                  <a:lnTo>
                    <a:pt x="4406" y="2561"/>
                  </a:lnTo>
                  <a:lnTo>
                    <a:pt x="4561" y="2370"/>
                  </a:lnTo>
                  <a:lnTo>
                    <a:pt x="4692" y="2346"/>
                  </a:lnTo>
                  <a:close/>
                  <a:moveTo>
                    <a:pt x="6478" y="2334"/>
                  </a:moveTo>
                  <a:lnTo>
                    <a:pt x="6597" y="2346"/>
                  </a:lnTo>
                  <a:lnTo>
                    <a:pt x="6764" y="2513"/>
                  </a:lnTo>
                  <a:lnTo>
                    <a:pt x="6776" y="2632"/>
                  </a:lnTo>
                  <a:lnTo>
                    <a:pt x="6752" y="2751"/>
                  </a:lnTo>
                  <a:lnTo>
                    <a:pt x="6585" y="2918"/>
                  </a:lnTo>
                  <a:lnTo>
                    <a:pt x="6478" y="2930"/>
                  </a:lnTo>
                  <a:lnTo>
                    <a:pt x="6359" y="2918"/>
                  </a:lnTo>
                  <a:lnTo>
                    <a:pt x="6192" y="2751"/>
                  </a:lnTo>
                  <a:lnTo>
                    <a:pt x="6180" y="2632"/>
                  </a:lnTo>
                  <a:lnTo>
                    <a:pt x="6192" y="2513"/>
                  </a:lnTo>
                  <a:lnTo>
                    <a:pt x="6359" y="2346"/>
                  </a:lnTo>
                  <a:lnTo>
                    <a:pt x="6478" y="2334"/>
                  </a:lnTo>
                  <a:close/>
                  <a:moveTo>
                    <a:pt x="8216" y="2334"/>
                  </a:moveTo>
                  <a:lnTo>
                    <a:pt x="8336" y="2346"/>
                  </a:lnTo>
                  <a:lnTo>
                    <a:pt x="8502" y="2513"/>
                  </a:lnTo>
                  <a:lnTo>
                    <a:pt x="8514" y="2632"/>
                  </a:lnTo>
                  <a:lnTo>
                    <a:pt x="8502" y="2751"/>
                  </a:lnTo>
                  <a:lnTo>
                    <a:pt x="8336" y="2918"/>
                  </a:lnTo>
                  <a:lnTo>
                    <a:pt x="8216" y="2930"/>
                  </a:lnTo>
                  <a:lnTo>
                    <a:pt x="8097" y="2918"/>
                  </a:lnTo>
                  <a:lnTo>
                    <a:pt x="7943" y="2751"/>
                  </a:lnTo>
                  <a:lnTo>
                    <a:pt x="7919" y="2632"/>
                  </a:lnTo>
                  <a:lnTo>
                    <a:pt x="7943" y="2513"/>
                  </a:lnTo>
                  <a:lnTo>
                    <a:pt x="8097" y="2346"/>
                  </a:lnTo>
                  <a:lnTo>
                    <a:pt x="8216" y="2334"/>
                  </a:lnTo>
                  <a:close/>
                  <a:moveTo>
                    <a:pt x="2716" y="1489"/>
                  </a:moveTo>
                  <a:lnTo>
                    <a:pt x="2906" y="1644"/>
                  </a:lnTo>
                  <a:lnTo>
                    <a:pt x="2918" y="1775"/>
                  </a:lnTo>
                  <a:lnTo>
                    <a:pt x="2918" y="2346"/>
                  </a:lnTo>
                  <a:lnTo>
                    <a:pt x="3501" y="2346"/>
                  </a:lnTo>
                  <a:lnTo>
                    <a:pt x="3632" y="2370"/>
                  </a:lnTo>
                  <a:lnTo>
                    <a:pt x="3787" y="2561"/>
                  </a:lnTo>
                  <a:lnTo>
                    <a:pt x="3787" y="2692"/>
                  </a:lnTo>
                  <a:lnTo>
                    <a:pt x="3775" y="2787"/>
                  </a:lnTo>
                  <a:lnTo>
                    <a:pt x="3620" y="2918"/>
                  </a:lnTo>
                  <a:lnTo>
                    <a:pt x="3513" y="2930"/>
                  </a:lnTo>
                  <a:lnTo>
                    <a:pt x="2942" y="2930"/>
                  </a:lnTo>
                  <a:lnTo>
                    <a:pt x="2942" y="3513"/>
                  </a:lnTo>
                  <a:lnTo>
                    <a:pt x="2918" y="3620"/>
                  </a:lnTo>
                  <a:lnTo>
                    <a:pt x="2799" y="3775"/>
                  </a:lnTo>
                  <a:lnTo>
                    <a:pt x="2704" y="3811"/>
                  </a:lnTo>
                  <a:lnTo>
                    <a:pt x="2561" y="3811"/>
                  </a:lnTo>
                  <a:lnTo>
                    <a:pt x="2370" y="3656"/>
                  </a:lnTo>
                  <a:lnTo>
                    <a:pt x="2358" y="3525"/>
                  </a:lnTo>
                  <a:lnTo>
                    <a:pt x="2358" y="2942"/>
                  </a:lnTo>
                  <a:lnTo>
                    <a:pt x="1775" y="2942"/>
                  </a:lnTo>
                  <a:lnTo>
                    <a:pt x="1668" y="2930"/>
                  </a:lnTo>
                  <a:lnTo>
                    <a:pt x="1513" y="2799"/>
                  </a:lnTo>
                  <a:lnTo>
                    <a:pt x="1477" y="2704"/>
                  </a:lnTo>
                  <a:lnTo>
                    <a:pt x="1477" y="2573"/>
                  </a:lnTo>
                  <a:lnTo>
                    <a:pt x="1632" y="2382"/>
                  </a:lnTo>
                  <a:lnTo>
                    <a:pt x="1763" y="2370"/>
                  </a:lnTo>
                  <a:lnTo>
                    <a:pt x="2346" y="2370"/>
                  </a:lnTo>
                  <a:lnTo>
                    <a:pt x="2346" y="1787"/>
                  </a:lnTo>
                  <a:lnTo>
                    <a:pt x="2358" y="1680"/>
                  </a:lnTo>
                  <a:lnTo>
                    <a:pt x="2477" y="1525"/>
                  </a:lnTo>
                  <a:lnTo>
                    <a:pt x="2585" y="1489"/>
                  </a:lnTo>
                  <a:close/>
                  <a:moveTo>
                    <a:pt x="7347" y="3216"/>
                  </a:moveTo>
                  <a:lnTo>
                    <a:pt x="7466" y="3227"/>
                  </a:lnTo>
                  <a:lnTo>
                    <a:pt x="7621" y="3394"/>
                  </a:lnTo>
                  <a:lnTo>
                    <a:pt x="7645" y="3513"/>
                  </a:lnTo>
                  <a:lnTo>
                    <a:pt x="7621" y="3632"/>
                  </a:lnTo>
                  <a:lnTo>
                    <a:pt x="7466" y="3787"/>
                  </a:lnTo>
                  <a:lnTo>
                    <a:pt x="7347" y="3811"/>
                  </a:lnTo>
                  <a:lnTo>
                    <a:pt x="7228" y="3787"/>
                  </a:lnTo>
                  <a:lnTo>
                    <a:pt x="7062" y="3632"/>
                  </a:lnTo>
                  <a:lnTo>
                    <a:pt x="7050" y="3513"/>
                  </a:lnTo>
                  <a:lnTo>
                    <a:pt x="7062" y="3394"/>
                  </a:lnTo>
                  <a:lnTo>
                    <a:pt x="7228" y="3227"/>
                  </a:lnTo>
                  <a:lnTo>
                    <a:pt x="7347" y="3216"/>
                  </a:lnTo>
                  <a:close/>
                  <a:moveTo>
                    <a:pt x="2406" y="1"/>
                  </a:moveTo>
                  <a:lnTo>
                    <a:pt x="1918" y="96"/>
                  </a:lnTo>
                  <a:lnTo>
                    <a:pt x="1465" y="275"/>
                  </a:lnTo>
                  <a:lnTo>
                    <a:pt x="1061" y="525"/>
                  </a:lnTo>
                  <a:lnTo>
                    <a:pt x="703" y="834"/>
                  </a:lnTo>
                  <a:lnTo>
                    <a:pt x="418" y="1215"/>
                  </a:lnTo>
                  <a:lnTo>
                    <a:pt x="191" y="1644"/>
                  </a:lnTo>
                  <a:lnTo>
                    <a:pt x="48" y="2108"/>
                  </a:lnTo>
                  <a:lnTo>
                    <a:pt x="13" y="2370"/>
                  </a:lnTo>
                  <a:lnTo>
                    <a:pt x="1" y="2656"/>
                  </a:lnTo>
                  <a:lnTo>
                    <a:pt x="72" y="3216"/>
                  </a:lnTo>
                  <a:lnTo>
                    <a:pt x="251" y="3728"/>
                  </a:lnTo>
                  <a:lnTo>
                    <a:pt x="525" y="4192"/>
                  </a:lnTo>
                  <a:lnTo>
                    <a:pt x="882" y="4597"/>
                  </a:lnTo>
                  <a:lnTo>
                    <a:pt x="1322" y="4906"/>
                  </a:lnTo>
                  <a:lnTo>
                    <a:pt x="1811" y="5133"/>
                  </a:lnTo>
                  <a:lnTo>
                    <a:pt x="2358" y="5252"/>
                  </a:lnTo>
                  <a:lnTo>
                    <a:pt x="2632" y="5264"/>
                  </a:lnTo>
                  <a:lnTo>
                    <a:pt x="2966" y="5252"/>
                  </a:lnTo>
                  <a:lnTo>
                    <a:pt x="3585" y="5097"/>
                  </a:lnTo>
                  <a:lnTo>
                    <a:pt x="4156" y="4787"/>
                  </a:lnTo>
                  <a:lnTo>
                    <a:pt x="4633" y="4359"/>
                  </a:lnTo>
                  <a:lnTo>
                    <a:pt x="4823" y="4097"/>
                  </a:lnTo>
                  <a:lnTo>
                    <a:pt x="5168" y="4097"/>
                  </a:lnTo>
                  <a:lnTo>
                    <a:pt x="5359" y="4359"/>
                  </a:lnTo>
                  <a:lnTo>
                    <a:pt x="5847" y="4787"/>
                  </a:lnTo>
                  <a:lnTo>
                    <a:pt x="6407" y="5097"/>
                  </a:lnTo>
                  <a:lnTo>
                    <a:pt x="7026" y="5252"/>
                  </a:lnTo>
                  <a:lnTo>
                    <a:pt x="7359" y="5264"/>
                  </a:lnTo>
                  <a:lnTo>
                    <a:pt x="7645" y="5252"/>
                  </a:lnTo>
                  <a:lnTo>
                    <a:pt x="8181" y="5133"/>
                  </a:lnTo>
                  <a:lnTo>
                    <a:pt x="8681" y="4918"/>
                  </a:lnTo>
                  <a:lnTo>
                    <a:pt x="9109" y="4597"/>
                  </a:lnTo>
                  <a:lnTo>
                    <a:pt x="9467" y="4204"/>
                  </a:lnTo>
                  <a:lnTo>
                    <a:pt x="9752" y="3739"/>
                  </a:lnTo>
                  <a:lnTo>
                    <a:pt x="9931" y="3216"/>
                  </a:lnTo>
                  <a:lnTo>
                    <a:pt x="9991" y="2656"/>
                  </a:lnTo>
                  <a:lnTo>
                    <a:pt x="9979" y="2370"/>
                  </a:lnTo>
                  <a:lnTo>
                    <a:pt x="9943" y="2120"/>
                  </a:lnTo>
                  <a:lnTo>
                    <a:pt x="9800" y="1644"/>
                  </a:lnTo>
                  <a:lnTo>
                    <a:pt x="9574" y="1215"/>
                  </a:lnTo>
                  <a:lnTo>
                    <a:pt x="9288" y="846"/>
                  </a:lnTo>
                  <a:lnTo>
                    <a:pt x="8931" y="525"/>
                  </a:lnTo>
                  <a:lnTo>
                    <a:pt x="8514" y="275"/>
                  </a:lnTo>
                  <a:lnTo>
                    <a:pt x="8062" y="96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66"/>
            <p:cNvSpPr/>
            <p:nvPr/>
          </p:nvSpPr>
          <p:spPr>
            <a:xfrm>
              <a:off x="3588648" y="4702035"/>
              <a:ext cx="59933" cy="98526"/>
            </a:xfrm>
            <a:custGeom>
              <a:rect b="b" l="l" r="r" t="t"/>
              <a:pathLst>
                <a:path extrusionOk="0" h="2918" w="1775">
                  <a:moveTo>
                    <a:pt x="810" y="0"/>
                  </a:moveTo>
                  <a:lnTo>
                    <a:pt x="620" y="155"/>
                  </a:lnTo>
                  <a:lnTo>
                    <a:pt x="596" y="286"/>
                  </a:lnTo>
                  <a:lnTo>
                    <a:pt x="596" y="1941"/>
                  </a:lnTo>
                  <a:lnTo>
                    <a:pt x="298" y="1941"/>
                  </a:lnTo>
                  <a:lnTo>
                    <a:pt x="179" y="1953"/>
                  </a:lnTo>
                  <a:lnTo>
                    <a:pt x="13" y="2120"/>
                  </a:lnTo>
                  <a:lnTo>
                    <a:pt x="1" y="2239"/>
                  </a:lnTo>
                  <a:lnTo>
                    <a:pt x="1" y="2917"/>
                  </a:lnTo>
                  <a:lnTo>
                    <a:pt x="1763" y="2917"/>
                  </a:lnTo>
                  <a:lnTo>
                    <a:pt x="1763" y="2251"/>
                  </a:lnTo>
                  <a:lnTo>
                    <a:pt x="1775" y="2251"/>
                  </a:lnTo>
                  <a:lnTo>
                    <a:pt x="1751" y="2131"/>
                  </a:lnTo>
                  <a:lnTo>
                    <a:pt x="1596" y="1965"/>
                  </a:lnTo>
                  <a:lnTo>
                    <a:pt x="1477" y="1953"/>
                  </a:lnTo>
                  <a:lnTo>
                    <a:pt x="1180" y="1953"/>
                  </a:lnTo>
                  <a:lnTo>
                    <a:pt x="1180" y="298"/>
                  </a:lnTo>
                  <a:lnTo>
                    <a:pt x="1168" y="191"/>
                  </a:lnTo>
                  <a:lnTo>
                    <a:pt x="1037" y="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1" name="Google Shape;3571;p66"/>
          <p:cNvGrpSpPr/>
          <p:nvPr/>
        </p:nvGrpSpPr>
        <p:grpSpPr>
          <a:xfrm>
            <a:off x="3072226" y="4029307"/>
            <a:ext cx="411845" cy="411886"/>
            <a:chOff x="4639163" y="4747853"/>
            <a:chExt cx="336502" cy="336536"/>
          </a:xfrm>
        </p:grpSpPr>
        <p:sp>
          <p:nvSpPr>
            <p:cNvPr id="3572" name="Google Shape;3572;p66"/>
            <p:cNvSpPr/>
            <p:nvPr/>
          </p:nvSpPr>
          <p:spPr>
            <a:xfrm>
              <a:off x="4814840" y="4860829"/>
              <a:ext cx="47474" cy="48284"/>
            </a:xfrm>
            <a:custGeom>
              <a:rect b="b" l="l" r="r" t="t"/>
              <a:pathLst>
                <a:path extrusionOk="0" h="1430" w="1406">
                  <a:moveTo>
                    <a:pt x="1120" y="0"/>
                  </a:moveTo>
                  <a:lnTo>
                    <a:pt x="1000" y="12"/>
                  </a:lnTo>
                  <a:lnTo>
                    <a:pt x="905" y="96"/>
                  </a:lnTo>
                  <a:lnTo>
                    <a:pt x="72" y="929"/>
                  </a:lnTo>
                  <a:lnTo>
                    <a:pt x="0" y="1024"/>
                  </a:lnTo>
                  <a:lnTo>
                    <a:pt x="0" y="1239"/>
                  </a:lnTo>
                  <a:lnTo>
                    <a:pt x="72" y="1346"/>
                  </a:lnTo>
                  <a:lnTo>
                    <a:pt x="167" y="1417"/>
                  </a:lnTo>
                  <a:lnTo>
                    <a:pt x="286" y="1429"/>
                  </a:lnTo>
                  <a:lnTo>
                    <a:pt x="393" y="1417"/>
                  </a:lnTo>
                  <a:lnTo>
                    <a:pt x="488" y="1346"/>
                  </a:lnTo>
                  <a:lnTo>
                    <a:pt x="1322" y="512"/>
                  </a:lnTo>
                  <a:lnTo>
                    <a:pt x="1405" y="405"/>
                  </a:lnTo>
                  <a:lnTo>
                    <a:pt x="1405" y="191"/>
                  </a:lnTo>
                  <a:lnTo>
                    <a:pt x="1322" y="96"/>
                  </a:lnTo>
                  <a:lnTo>
                    <a:pt x="1227" y="12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66"/>
            <p:cNvSpPr/>
            <p:nvPr/>
          </p:nvSpPr>
          <p:spPr>
            <a:xfrm>
              <a:off x="4639163" y="4747853"/>
              <a:ext cx="336502" cy="336536"/>
            </a:xfrm>
            <a:custGeom>
              <a:rect b="b" l="l" r="r" t="t"/>
              <a:pathLst>
                <a:path extrusionOk="0" h="9967" w="9966">
                  <a:moveTo>
                    <a:pt x="6323" y="2763"/>
                  </a:moveTo>
                  <a:lnTo>
                    <a:pt x="6501" y="2775"/>
                  </a:lnTo>
                  <a:lnTo>
                    <a:pt x="6811" y="2906"/>
                  </a:lnTo>
                  <a:lnTo>
                    <a:pt x="6942" y="3025"/>
                  </a:lnTo>
                  <a:lnTo>
                    <a:pt x="7061" y="3156"/>
                  </a:lnTo>
                  <a:lnTo>
                    <a:pt x="7192" y="3477"/>
                  </a:lnTo>
                  <a:lnTo>
                    <a:pt x="7192" y="3811"/>
                  </a:lnTo>
                  <a:lnTo>
                    <a:pt x="7061" y="4120"/>
                  </a:lnTo>
                  <a:lnTo>
                    <a:pt x="6942" y="4251"/>
                  </a:lnTo>
                  <a:lnTo>
                    <a:pt x="6108" y="5085"/>
                  </a:lnTo>
                  <a:lnTo>
                    <a:pt x="5977" y="5204"/>
                  </a:lnTo>
                  <a:lnTo>
                    <a:pt x="5668" y="5335"/>
                  </a:lnTo>
                  <a:lnTo>
                    <a:pt x="5489" y="5347"/>
                  </a:lnTo>
                  <a:lnTo>
                    <a:pt x="5310" y="5335"/>
                  </a:lnTo>
                  <a:lnTo>
                    <a:pt x="4989" y="5204"/>
                  </a:lnTo>
                  <a:lnTo>
                    <a:pt x="4858" y="5085"/>
                  </a:lnTo>
                  <a:lnTo>
                    <a:pt x="4739" y="4954"/>
                  </a:lnTo>
                  <a:lnTo>
                    <a:pt x="4620" y="4632"/>
                  </a:lnTo>
                  <a:lnTo>
                    <a:pt x="4620" y="4299"/>
                  </a:lnTo>
                  <a:lnTo>
                    <a:pt x="4739" y="3989"/>
                  </a:lnTo>
                  <a:lnTo>
                    <a:pt x="4858" y="3858"/>
                  </a:lnTo>
                  <a:lnTo>
                    <a:pt x="5691" y="3025"/>
                  </a:lnTo>
                  <a:lnTo>
                    <a:pt x="5822" y="2906"/>
                  </a:lnTo>
                  <a:lnTo>
                    <a:pt x="6144" y="2775"/>
                  </a:lnTo>
                  <a:lnTo>
                    <a:pt x="6323" y="2763"/>
                  </a:lnTo>
                  <a:close/>
                  <a:moveTo>
                    <a:pt x="4358" y="5430"/>
                  </a:moveTo>
                  <a:lnTo>
                    <a:pt x="4465" y="5501"/>
                  </a:lnTo>
                  <a:lnTo>
                    <a:pt x="4537" y="5597"/>
                  </a:lnTo>
                  <a:lnTo>
                    <a:pt x="4537" y="5823"/>
                  </a:lnTo>
                  <a:lnTo>
                    <a:pt x="4465" y="5918"/>
                  </a:lnTo>
                  <a:lnTo>
                    <a:pt x="4358" y="6002"/>
                  </a:lnTo>
                  <a:lnTo>
                    <a:pt x="4144" y="6002"/>
                  </a:lnTo>
                  <a:lnTo>
                    <a:pt x="4048" y="5918"/>
                  </a:lnTo>
                  <a:lnTo>
                    <a:pt x="3965" y="5823"/>
                  </a:lnTo>
                  <a:lnTo>
                    <a:pt x="3965" y="5597"/>
                  </a:lnTo>
                  <a:lnTo>
                    <a:pt x="4048" y="5501"/>
                  </a:lnTo>
                  <a:lnTo>
                    <a:pt x="4144" y="5430"/>
                  </a:lnTo>
                  <a:close/>
                  <a:moveTo>
                    <a:pt x="9573" y="1"/>
                  </a:moveTo>
                  <a:lnTo>
                    <a:pt x="9478" y="72"/>
                  </a:lnTo>
                  <a:lnTo>
                    <a:pt x="7751" y="1798"/>
                  </a:lnTo>
                  <a:lnTo>
                    <a:pt x="7525" y="1632"/>
                  </a:lnTo>
                  <a:lnTo>
                    <a:pt x="7049" y="1346"/>
                  </a:lnTo>
                  <a:lnTo>
                    <a:pt x="6525" y="1156"/>
                  </a:lnTo>
                  <a:lnTo>
                    <a:pt x="5977" y="1060"/>
                  </a:lnTo>
                  <a:lnTo>
                    <a:pt x="5370" y="1060"/>
                  </a:lnTo>
                  <a:lnTo>
                    <a:pt x="4751" y="1179"/>
                  </a:lnTo>
                  <a:lnTo>
                    <a:pt x="4179" y="1417"/>
                  </a:lnTo>
                  <a:lnTo>
                    <a:pt x="3655" y="1775"/>
                  </a:lnTo>
                  <a:lnTo>
                    <a:pt x="3417" y="1989"/>
                  </a:lnTo>
                  <a:lnTo>
                    <a:pt x="929" y="4477"/>
                  </a:lnTo>
                  <a:lnTo>
                    <a:pt x="714" y="4716"/>
                  </a:lnTo>
                  <a:lnTo>
                    <a:pt x="357" y="5240"/>
                  </a:lnTo>
                  <a:lnTo>
                    <a:pt x="119" y="5811"/>
                  </a:lnTo>
                  <a:lnTo>
                    <a:pt x="0" y="6430"/>
                  </a:lnTo>
                  <a:lnTo>
                    <a:pt x="0" y="6752"/>
                  </a:lnTo>
                  <a:lnTo>
                    <a:pt x="0" y="7073"/>
                  </a:lnTo>
                  <a:lnTo>
                    <a:pt x="119" y="7692"/>
                  </a:lnTo>
                  <a:lnTo>
                    <a:pt x="357" y="8276"/>
                  </a:lnTo>
                  <a:lnTo>
                    <a:pt x="714" y="8800"/>
                  </a:lnTo>
                  <a:lnTo>
                    <a:pt x="929" y="9038"/>
                  </a:lnTo>
                  <a:lnTo>
                    <a:pt x="1167" y="9252"/>
                  </a:lnTo>
                  <a:lnTo>
                    <a:pt x="1691" y="9597"/>
                  </a:lnTo>
                  <a:lnTo>
                    <a:pt x="2262" y="9836"/>
                  </a:lnTo>
                  <a:lnTo>
                    <a:pt x="2881" y="9955"/>
                  </a:lnTo>
                  <a:lnTo>
                    <a:pt x="3215" y="9966"/>
                  </a:lnTo>
                  <a:lnTo>
                    <a:pt x="3536" y="9955"/>
                  </a:lnTo>
                  <a:lnTo>
                    <a:pt x="4156" y="9836"/>
                  </a:lnTo>
                  <a:lnTo>
                    <a:pt x="4727" y="9597"/>
                  </a:lnTo>
                  <a:lnTo>
                    <a:pt x="5251" y="9252"/>
                  </a:lnTo>
                  <a:lnTo>
                    <a:pt x="5489" y="9038"/>
                  </a:lnTo>
                  <a:lnTo>
                    <a:pt x="7978" y="6549"/>
                  </a:lnTo>
                  <a:lnTo>
                    <a:pt x="8192" y="6311"/>
                  </a:lnTo>
                  <a:lnTo>
                    <a:pt x="8537" y="5787"/>
                  </a:lnTo>
                  <a:lnTo>
                    <a:pt x="8775" y="5216"/>
                  </a:lnTo>
                  <a:lnTo>
                    <a:pt x="8894" y="4597"/>
                  </a:lnTo>
                  <a:lnTo>
                    <a:pt x="8906" y="4275"/>
                  </a:lnTo>
                  <a:lnTo>
                    <a:pt x="8906" y="3989"/>
                  </a:lnTo>
                  <a:lnTo>
                    <a:pt x="8799" y="3430"/>
                  </a:lnTo>
                  <a:lnTo>
                    <a:pt x="8609" y="2906"/>
                  </a:lnTo>
                  <a:lnTo>
                    <a:pt x="8335" y="2430"/>
                  </a:lnTo>
                  <a:lnTo>
                    <a:pt x="8168" y="2215"/>
                  </a:lnTo>
                  <a:lnTo>
                    <a:pt x="9895" y="489"/>
                  </a:lnTo>
                  <a:lnTo>
                    <a:pt x="9966" y="393"/>
                  </a:lnTo>
                  <a:lnTo>
                    <a:pt x="9966" y="167"/>
                  </a:lnTo>
                  <a:lnTo>
                    <a:pt x="9895" y="72"/>
                  </a:lnTo>
                  <a:lnTo>
                    <a:pt x="9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E2A47"/>
        </a:solidFill>
      </p:bgPr>
    </p:bg>
    <p:spTree>
      <p:nvGrpSpPr>
        <p:cNvPr id="3577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Google Shape;3578;p6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79" name="Google Shape;3579;p6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80" name="Google Shape;3580;p6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E2A47"/>
        </a:solidFill>
      </p:bgPr>
    </p:bg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6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86" name="Google Shape;3586;p6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900" u="sng">
                <a:solidFill>
                  <a:schemeClr val="hlink"/>
                </a:solidFill>
              </a:rPr>
              <a:t>S</a:t>
            </a:r>
            <a:r>
              <a:rPr b="1" lang="en" sz="10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87" name="Google Shape;3587;p6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E2A47"/>
        </a:solidFill>
      </p:bgPr>
    </p:bg>
    <p:spTree>
      <p:nvGrpSpPr>
        <p:cNvPr id="359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" name="Google Shape;3592;p69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3" name="Google Shape;3593;p69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4" name="Google Shape;3594;p6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595" name="Google Shape;3595;p69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596" name="Google Shape;3596;p6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597" name="Google Shape;3597;p6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598" name="Google Shape;3598;p6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9" name="Google Shape;3599;p6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00" name="Google Shape;3600;p6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1" name="Google Shape;3601;p6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602" name="Google Shape;3602;p6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603" name="Google Shape;3603;p6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4" name="Google Shape;3604;p6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05" name="Google Shape;3605;p6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606" name="Google Shape;3606;p6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7" name="Google Shape;3607;p6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8" name="Google Shape;3608;p6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9" name="Google Shape;3609;p6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10" name="Google Shape;3610;p6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611" name="Google Shape;3611;p6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612" name="Google Shape;3612;p6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3" name="Google Shape;3613;p6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4" name="Google Shape;3614;p6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615" name="Google Shape;3615;p6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6" name="Google Shape;3616;p6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7" name="Google Shape;3617;p6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8" name="Google Shape;3618;p6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19" name="Google Shape;3619;p6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620" name="Google Shape;3620;p6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621" name="Google Shape;3621;p6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2" name="Google Shape;3622;p6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3" name="Google Shape;3623;p6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624" name="Google Shape;3624;p6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5" name="Google Shape;3625;p6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26" name="Google Shape;3626;p6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627" name="Google Shape;3627;p6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628" name="Google Shape;3628;p6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9" name="Google Shape;3629;p6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30" name="Google Shape;3630;p6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631" name="Google Shape;3631;p6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2" name="Google Shape;3632;p6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3" name="Google Shape;3633;p6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4" name="Google Shape;3634;p6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5" name="Google Shape;3635;p6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22"/>
          <p:cNvGrpSpPr/>
          <p:nvPr/>
        </p:nvGrpSpPr>
        <p:grpSpPr>
          <a:xfrm>
            <a:off x="5151300" y="1201450"/>
            <a:ext cx="3535497" cy="3506719"/>
            <a:chOff x="5151300" y="1201450"/>
            <a:chExt cx="3535497" cy="3506719"/>
          </a:xfrm>
        </p:grpSpPr>
        <p:grpSp>
          <p:nvGrpSpPr>
            <p:cNvPr id="549" name="Google Shape;549;p22"/>
            <p:cNvGrpSpPr/>
            <p:nvPr/>
          </p:nvGrpSpPr>
          <p:grpSpPr>
            <a:xfrm>
              <a:off x="5469911" y="1228361"/>
              <a:ext cx="1932075" cy="3479808"/>
              <a:chOff x="5469911" y="1228361"/>
              <a:chExt cx="1932075" cy="3479808"/>
            </a:xfrm>
          </p:grpSpPr>
          <p:sp>
            <p:nvSpPr>
              <p:cNvPr id="550" name="Google Shape;550;p22"/>
              <p:cNvSpPr/>
              <p:nvPr/>
            </p:nvSpPr>
            <p:spPr>
              <a:xfrm>
                <a:off x="5469911" y="1228361"/>
                <a:ext cx="1863713" cy="3479808"/>
              </a:xfrm>
              <a:custGeom>
                <a:rect b="b" l="l" r="r" t="t"/>
                <a:pathLst>
                  <a:path extrusionOk="0" h="22499" w="12050">
                    <a:moveTo>
                      <a:pt x="12049" y="954"/>
                    </a:moveTo>
                    <a:lnTo>
                      <a:pt x="12049" y="22498"/>
                    </a:lnTo>
                    <a:lnTo>
                      <a:pt x="0" y="22498"/>
                    </a:lnTo>
                    <a:lnTo>
                      <a:pt x="0" y="954"/>
                    </a:lnTo>
                    <a:cubicBezTo>
                      <a:pt x="0" y="425"/>
                      <a:pt x="429" y="0"/>
                      <a:pt x="954" y="0"/>
                    </a:cubicBezTo>
                    <a:lnTo>
                      <a:pt x="11095" y="0"/>
                    </a:lnTo>
                    <a:cubicBezTo>
                      <a:pt x="11412" y="0"/>
                      <a:pt x="11689" y="152"/>
                      <a:pt x="11863" y="390"/>
                    </a:cubicBezTo>
                    <a:cubicBezTo>
                      <a:pt x="11980" y="546"/>
                      <a:pt x="12049" y="742"/>
                      <a:pt x="1204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5538892" y="1228361"/>
                <a:ext cx="1863095" cy="3479808"/>
              </a:xfrm>
              <a:custGeom>
                <a:rect b="b" l="l" r="r" t="t"/>
                <a:pathLst>
                  <a:path extrusionOk="0" h="22499" w="12046">
                    <a:moveTo>
                      <a:pt x="12045" y="954"/>
                    </a:moveTo>
                    <a:lnTo>
                      <a:pt x="12045" y="22498"/>
                    </a:lnTo>
                    <a:lnTo>
                      <a:pt x="1" y="22498"/>
                    </a:lnTo>
                    <a:lnTo>
                      <a:pt x="1" y="954"/>
                    </a:lnTo>
                    <a:cubicBezTo>
                      <a:pt x="1" y="425"/>
                      <a:pt x="426" y="0"/>
                      <a:pt x="955" y="0"/>
                    </a:cubicBezTo>
                    <a:lnTo>
                      <a:pt x="11092" y="0"/>
                    </a:lnTo>
                    <a:cubicBezTo>
                      <a:pt x="11621" y="0"/>
                      <a:pt x="12045" y="425"/>
                      <a:pt x="12045" y="9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5585137" y="1275225"/>
                <a:ext cx="1770605" cy="3432944"/>
              </a:xfrm>
              <a:custGeom>
                <a:rect b="b" l="l" r="r" t="t"/>
                <a:pathLst>
                  <a:path extrusionOk="0" h="22196" w="11448">
                    <a:moveTo>
                      <a:pt x="11447" y="22195"/>
                    </a:moveTo>
                    <a:lnTo>
                      <a:pt x="11447" y="651"/>
                    </a:lnTo>
                    <a:cubicBezTo>
                      <a:pt x="11447" y="291"/>
                      <a:pt x="11152" y="1"/>
                      <a:pt x="10793" y="1"/>
                    </a:cubicBezTo>
                    <a:lnTo>
                      <a:pt x="656" y="1"/>
                    </a:lnTo>
                    <a:cubicBezTo>
                      <a:pt x="296" y="1"/>
                      <a:pt x="1" y="291"/>
                      <a:pt x="1" y="651"/>
                    </a:cubicBezTo>
                    <a:lnTo>
                      <a:pt x="1" y="22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5620710" y="1310179"/>
                <a:ext cx="1699459" cy="3397990"/>
              </a:xfrm>
              <a:custGeom>
                <a:rect b="b" l="l" r="r" t="t"/>
                <a:pathLst>
                  <a:path extrusionOk="0" h="21970" w="10988">
                    <a:moveTo>
                      <a:pt x="10987" y="21969"/>
                    </a:moveTo>
                    <a:lnTo>
                      <a:pt x="10987" y="425"/>
                    </a:lnTo>
                    <a:cubicBezTo>
                      <a:pt x="10987" y="191"/>
                      <a:pt x="10797" y="0"/>
                      <a:pt x="10563" y="0"/>
                    </a:cubicBezTo>
                    <a:lnTo>
                      <a:pt x="426" y="0"/>
                    </a:lnTo>
                    <a:cubicBezTo>
                      <a:pt x="192" y="0"/>
                      <a:pt x="1" y="191"/>
                      <a:pt x="1" y="425"/>
                    </a:cubicBezTo>
                    <a:lnTo>
                      <a:pt x="1" y="219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4" name="Google Shape;554;p22"/>
            <p:cNvSpPr/>
            <p:nvPr/>
          </p:nvSpPr>
          <p:spPr>
            <a:xfrm>
              <a:off x="5740738" y="1676113"/>
              <a:ext cx="547500" cy="54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5740738" y="2436288"/>
              <a:ext cx="547500" cy="54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5740738" y="3196225"/>
              <a:ext cx="547500" cy="54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5740738" y="3956175"/>
              <a:ext cx="547500" cy="54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6115021" y="1257747"/>
              <a:ext cx="710995" cy="193950"/>
            </a:xfrm>
            <a:custGeom>
              <a:rect b="b" l="l" r="r" t="t"/>
              <a:pathLst>
                <a:path extrusionOk="0" h="1254" w="4597">
                  <a:moveTo>
                    <a:pt x="3677" y="1254"/>
                  </a:moveTo>
                  <a:lnTo>
                    <a:pt x="919" y="1254"/>
                  </a:lnTo>
                  <a:cubicBezTo>
                    <a:pt x="690" y="1254"/>
                    <a:pt x="477" y="1115"/>
                    <a:pt x="386" y="903"/>
                  </a:cubicBezTo>
                  <a:lnTo>
                    <a:pt x="0" y="1"/>
                  </a:lnTo>
                  <a:lnTo>
                    <a:pt x="4596" y="1"/>
                  </a:lnTo>
                  <a:lnTo>
                    <a:pt x="4210" y="903"/>
                  </a:lnTo>
                  <a:cubicBezTo>
                    <a:pt x="4119" y="1115"/>
                    <a:pt x="3907" y="1254"/>
                    <a:pt x="3677" y="1254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6222977" y="1310179"/>
              <a:ext cx="63877" cy="63722"/>
            </a:xfrm>
            <a:custGeom>
              <a:rect b="b" l="l" r="r" t="t"/>
              <a:pathLst>
                <a:path extrusionOk="0" h="412" w="413">
                  <a:moveTo>
                    <a:pt x="412" y="208"/>
                  </a:moveTo>
                  <a:cubicBezTo>
                    <a:pt x="412" y="321"/>
                    <a:pt x="321" y="412"/>
                    <a:pt x="208" y="412"/>
                  </a:cubicBezTo>
                  <a:cubicBezTo>
                    <a:pt x="91" y="412"/>
                    <a:pt x="0" y="321"/>
                    <a:pt x="0" y="208"/>
                  </a:cubicBezTo>
                  <a:cubicBezTo>
                    <a:pt x="0" y="91"/>
                    <a:pt x="91" y="0"/>
                    <a:pt x="208" y="0"/>
                  </a:cubicBezTo>
                  <a:cubicBezTo>
                    <a:pt x="321" y="0"/>
                    <a:pt x="412" y="91"/>
                    <a:pt x="412" y="208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6326139" y="1310179"/>
              <a:ext cx="391766" cy="63722"/>
            </a:xfrm>
            <a:custGeom>
              <a:rect b="b" l="l" r="r" t="t"/>
              <a:pathLst>
                <a:path extrusionOk="0" h="412" w="2533">
                  <a:moveTo>
                    <a:pt x="2325" y="412"/>
                  </a:moveTo>
                  <a:lnTo>
                    <a:pt x="209" y="412"/>
                  </a:lnTo>
                  <a:cubicBezTo>
                    <a:pt x="92" y="412"/>
                    <a:pt x="1" y="321"/>
                    <a:pt x="1" y="208"/>
                  </a:cubicBezTo>
                  <a:cubicBezTo>
                    <a:pt x="1" y="91"/>
                    <a:pt x="92" y="0"/>
                    <a:pt x="209" y="0"/>
                  </a:cubicBezTo>
                  <a:lnTo>
                    <a:pt x="2325" y="0"/>
                  </a:lnTo>
                  <a:cubicBezTo>
                    <a:pt x="2442" y="0"/>
                    <a:pt x="2533" y="91"/>
                    <a:pt x="2533" y="208"/>
                  </a:cubicBezTo>
                  <a:cubicBezTo>
                    <a:pt x="2533" y="321"/>
                    <a:pt x="2442" y="412"/>
                    <a:pt x="2325" y="412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6373776" y="1676270"/>
              <a:ext cx="427339" cy="136260"/>
            </a:xfrm>
            <a:custGeom>
              <a:rect b="b" l="l" r="r" t="t"/>
              <a:pathLst>
                <a:path extrusionOk="0" h="881" w="2763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6955937" y="2125571"/>
              <a:ext cx="245608" cy="98058"/>
            </a:xfrm>
            <a:custGeom>
              <a:rect b="b" l="l" r="r" t="t"/>
              <a:pathLst>
                <a:path extrusionOk="0" h="634" w="1588">
                  <a:moveTo>
                    <a:pt x="1587" y="633"/>
                  </a:moveTo>
                  <a:lnTo>
                    <a:pt x="0" y="633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6373776" y="1883521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6373776" y="1941829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6373776" y="2000138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6373776" y="2058447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373776" y="2435983"/>
              <a:ext cx="427339" cy="136260"/>
            </a:xfrm>
            <a:custGeom>
              <a:rect b="b" l="l" r="r" t="t"/>
              <a:pathLst>
                <a:path extrusionOk="0" h="881" w="2763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6955937" y="2885284"/>
              <a:ext cx="245608" cy="98831"/>
            </a:xfrm>
            <a:custGeom>
              <a:rect b="b" l="l" r="r" t="t"/>
              <a:pathLst>
                <a:path extrusionOk="0" h="639" w="1588">
                  <a:moveTo>
                    <a:pt x="1587" y="638"/>
                  </a:moveTo>
                  <a:lnTo>
                    <a:pt x="0" y="638"/>
                  </a:lnTo>
                  <a:lnTo>
                    <a:pt x="0" y="1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6373776" y="2643234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6373776" y="2701542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6373776" y="2760624"/>
              <a:ext cx="827767" cy="25520"/>
            </a:xfrm>
            <a:custGeom>
              <a:rect b="b" l="l" r="r" t="t"/>
              <a:pathLst>
                <a:path extrusionOk="0" h="165" w="5352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6373776" y="2818933"/>
              <a:ext cx="827767" cy="25674"/>
            </a:xfrm>
            <a:custGeom>
              <a:rect b="b" l="l" r="r" t="t"/>
              <a:pathLst>
                <a:path extrusionOk="0" h="166" w="5352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373776" y="3196469"/>
              <a:ext cx="427339" cy="136260"/>
            </a:xfrm>
            <a:custGeom>
              <a:rect b="b" l="l" r="r" t="t"/>
              <a:pathLst>
                <a:path extrusionOk="0" h="881" w="2763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955937" y="3645152"/>
              <a:ext cx="245608" cy="98676"/>
            </a:xfrm>
            <a:custGeom>
              <a:rect b="b" l="l" r="r" t="t"/>
              <a:pathLst>
                <a:path extrusionOk="0" h="638" w="1588">
                  <a:moveTo>
                    <a:pt x="1587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373776" y="3402947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6373776" y="3462029"/>
              <a:ext cx="827767" cy="25674"/>
            </a:xfrm>
            <a:custGeom>
              <a:rect b="b" l="l" r="r" t="t"/>
              <a:pathLst>
                <a:path extrusionOk="0" h="166" w="5352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6373776" y="3520337"/>
              <a:ext cx="827767" cy="25674"/>
            </a:xfrm>
            <a:custGeom>
              <a:rect b="b" l="l" r="r" t="t"/>
              <a:pathLst>
                <a:path extrusionOk="0" h="166" w="5352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373776" y="3578646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6373776" y="3956182"/>
              <a:ext cx="427339" cy="136260"/>
            </a:xfrm>
            <a:custGeom>
              <a:rect b="b" l="l" r="r" t="t"/>
              <a:pathLst>
                <a:path extrusionOk="0" h="881" w="2763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6955937" y="4404864"/>
              <a:ext cx="245608" cy="98676"/>
            </a:xfrm>
            <a:custGeom>
              <a:rect b="b" l="l" r="r" t="t"/>
              <a:pathLst>
                <a:path extrusionOk="0" h="638" w="1588">
                  <a:moveTo>
                    <a:pt x="1587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6373776" y="4163433"/>
              <a:ext cx="827767" cy="25674"/>
            </a:xfrm>
            <a:custGeom>
              <a:rect b="b" l="l" r="r" t="t"/>
              <a:pathLst>
                <a:path extrusionOk="0" h="166" w="5352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6373776" y="4221741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6373776" y="4280050"/>
              <a:ext cx="827767" cy="26448"/>
            </a:xfrm>
            <a:custGeom>
              <a:rect b="b" l="l" r="r" t="t"/>
              <a:pathLst>
                <a:path extrusionOk="0" h="171" w="5352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6373776" y="4338513"/>
              <a:ext cx="827767" cy="26293"/>
            </a:xfrm>
            <a:custGeom>
              <a:rect b="b" l="l" r="r" t="t"/>
              <a:pathLst>
                <a:path extrusionOk="0" h="170" w="5352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5151300" y="1688334"/>
              <a:ext cx="331447" cy="152964"/>
            </a:xfrm>
            <a:custGeom>
              <a:rect b="b" l="l" r="r" t="t"/>
              <a:pathLst>
                <a:path extrusionOk="0" h="989" w="2143">
                  <a:moveTo>
                    <a:pt x="2078" y="0"/>
                  </a:moveTo>
                  <a:lnTo>
                    <a:pt x="1" y="0"/>
                  </a:lnTo>
                  <a:lnTo>
                    <a:pt x="22" y="135"/>
                  </a:lnTo>
                  <a:cubicBezTo>
                    <a:pt x="87" y="612"/>
                    <a:pt x="517" y="989"/>
                    <a:pt x="981" y="989"/>
                  </a:cubicBezTo>
                  <a:lnTo>
                    <a:pt x="1340" y="989"/>
                  </a:lnTo>
                  <a:cubicBezTo>
                    <a:pt x="1804" y="989"/>
                    <a:pt x="2143" y="612"/>
                    <a:pt x="2091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5472540" y="1688334"/>
              <a:ext cx="328044" cy="152964"/>
            </a:xfrm>
            <a:custGeom>
              <a:rect b="b" l="l" r="r" t="t"/>
              <a:pathLst>
                <a:path extrusionOk="0" h="989" w="2121">
                  <a:moveTo>
                    <a:pt x="2077" y="0"/>
                  </a:moveTo>
                  <a:lnTo>
                    <a:pt x="1" y="0"/>
                  </a:lnTo>
                  <a:lnTo>
                    <a:pt x="14" y="135"/>
                  </a:lnTo>
                  <a:cubicBezTo>
                    <a:pt x="66" y="612"/>
                    <a:pt x="482" y="989"/>
                    <a:pt x="946" y="989"/>
                  </a:cubicBezTo>
                  <a:lnTo>
                    <a:pt x="1306" y="989"/>
                  </a:lnTo>
                  <a:cubicBezTo>
                    <a:pt x="1770" y="989"/>
                    <a:pt x="2121" y="612"/>
                    <a:pt x="2086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5793781" y="1688334"/>
              <a:ext cx="324642" cy="152964"/>
            </a:xfrm>
            <a:custGeom>
              <a:rect b="b" l="l" r="r" t="t"/>
              <a:pathLst>
                <a:path extrusionOk="0" h="989" w="2099">
                  <a:moveTo>
                    <a:pt x="2077" y="0"/>
                  </a:moveTo>
                  <a:lnTo>
                    <a:pt x="0" y="0"/>
                  </a:lnTo>
                  <a:lnTo>
                    <a:pt x="9" y="135"/>
                  </a:lnTo>
                  <a:cubicBezTo>
                    <a:pt x="44" y="612"/>
                    <a:pt x="447" y="989"/>
                    <a:pt x="911" y="989"/>
                  </a:cubicBezTo>
                  <a:lnTo>
                    <a:pt x="1271" y="989"/>
                  </a:lnTo>
                  <a:cubicBezTo>
                    <a:pt x="1735" y="989"/>
                    <a:pt x="2099" y="612"/>
                    <a:pt x="2082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6115021" y="1688334"/>
              <a:ext cx="321239" cy="152964"/>
            </a:xfrm>
            <a:custGeom>
              <a:rect b="b" l="l" r="r" t="t"/>
              <a:pathLst>
                <a:path extrusionOk="0" h="989" w="2077">
                  <a:moveTo>
                    <a:pt x="2077" y="0"/>
                  </a:moveTo>
                  <a:lnTo>
                    <a:pt x="0" y="0"/>
                  </a:lnTo>
                  <a:lnTo>
                    <a:pt x="5" y="135"/>
                  </a:lnTo>
                  <a:cubicBezTo>
                    <a:pt x="22" y="612"/>
                    <a:pt x="412" y="989"/>
                    <a:pt x="876" y="989"/>
                  </a:cubicBezTo>
                  <a:lnTo>
                    <a:pt x="1236" y="989"/>
                  </a:lnTo>
                  <a:cubicBezTo>
                    <a:pt x="1700" y="989"/>
                    <a:pt x="2077" y="612"/>
                    <a:pt x="2077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6436106" y="1688334"/>
              <a:ext cx="321394" cy="152964"/>
            </a:xfrm>
            <a:custGeom>
              <a:rect b="b" l="l" r="r" t="t"/>
              <a:pathLst>
                <a:path extrusionOk="0" h="989" w="2078">
                  <a:moveTo>
                    <a:pt x="2078" y="0"/>
                  </a:moveTo>
                  <a:lnTo>
                    <a:pt x="1" y="0"/>
                  </a:lnTo>
                  <a:lnTo>
                    <a:pt x="1" y="135"/>
                  </a:lnTo>
                  <a:cubicBezTo>
                    <a:pt x="1" y="612"/>
                    <a:pt x="378" y="989"/>
                    <a:pt x="842" y="989"/>
                  </a:cubicBezTo>
                  <a:lnTo>
                    <a:pt x="1198" y="989"/>
                  </a:lnTo>
                  <a:cubicBezTo>
                    <a:pt x="1666" y="989"/>
                    <a:pt x="2056" y="612"/>
                    <a:pt x="207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6754099" y="1688334"/>
              <a:ext cx="324642" cy="152964"/>
            </a:xfrm>
            <a:custGeom>
              <a:rect b="b" l="l" r="r" t="t"/>
              <a:pathLst>
                <a:path extrusionOk="0" h="989" w="2099">
                  <a:moveTo>
                    <a:pt x="2099" y="0"/>
                  </a:moveTo>
                  <a:lnTo>
                    <a:pt x="22" y="0"/>
                  </a:lnTo>
                  <a:lnTo>
                    <a:pt x="17" y="135"/>
                  </a:lnTo>
                  <a:cubicBezTo>
                    <a:pt x="0" y="612"/>
                    <a:pt x="364" y="989"/>
                    <a:pt x="828" y="989"/>
                  </a:cubicBezTo>
                  <a:lnTo>
                    <a:pt x="1184" y="989"/>
                  </a:lnTo>
                  <a:cubicBezTo>
                    <a:pt x="1652" y="989"/>
                    <a:pt x="2055" y="612"/>
                    <a:pt x="2090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7071936" y="1688334"/>
              <a:ext cx="328044" cy="152964"/>
            </a:xfrm>
            <a:custGeom>
              <a:rect b="b" l="l" r="r" t="t"/>
              <a:pathLst>
                <a:path extrusionOk="0" h="989" w="2121">
                  <a:moveTo>
                    <a:pt x="2120" y="0"/>
                  </a:moveTo>
                  <a:lnTo>
                    <a:pt x="44" y="0"/>
                  </a:lnTo>
                  <a:lnTo>
                    <a:pt x="35" y="135"/>
                  </a:lnTo>
                  <a:cubicBezTo>
                    <a:pt x="0" y="612"/>
                    <a:pt x="351" y="989"/>
                    <a:pt x="815" y="989"/>
                  </a:cubicBezTo>
                  <a:lnTo>
                    <a:pt x="1171" y="989"/>
                  </a:lnTo>
                  <a:cubicBezTo>
                    <a:pt x="1639" y="989"/>
                    <a:pt x="2055" y="612"/>
                    <a:pt x="210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7389774" y="1688334"/>
              <a:ext cx="331447" cy="152964"/>
            </a:xfrm>
            <a:custGeom>
              <a:rect b="b" l="l" r="r" t="t"/>
              <a:pathLst>
                <a:path extrusionOk="0" h="989" w="2143">
                  <a:moveTo>
                    <a:pt x="2142" y="0"/>
                  </a:moveTo>
                  <a:lnTo>
                    <a:pt x="65" y="0"/>
                  </a:lnTo>
                  <a:lnTo>
                    <a:pt x="48" y="135"/>
                  </a:lnTo>
                  <a:cubicBezTo>
                    <a:pt x="0" y="612"/>
                    <a:pt x="339" y="989"/>
                    <a:pt x="803" y="989"/>
                  </a:cubicBezTo>
                  <a:lnTo>
                    <a:pt x="1158" y="989"/>
                  </a:lnTo>
                  <a:cubicBezTo>
                    <a:pt x="1626" y="989"/>
                    <a:pt x="2056" y="612"/>
                    <a:pt x="2121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5151300" y="1228361"/>
              <a:ext cx="574890" cy="460128"/>
            </a:xfrm>
            <a:custGeom>
              <a:rect b="b" l="l" r="r" t="t"/>
              <a:pathLst>
                <a:path extrusionOk="0" h="2975" w="3717">
                  <a:moveTo>
                    <a:pt x="3716" y="0"/>
                  </a:moveTo>
                  <a:lnTo>
                    <a:pt x="2190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472540" y="1228361"/>
              <a:ext cx="490288" cy="460128"/>
            </a:xfrm>
            <a:custGeom>
              <a:rect b="b" l="l" r="r" t="t"/>
              <a:pathLst>
                <a:path extrusionOk="0" h="2975" w="3170">
                  <a:moveTo>
                    <a:pt x="3170" y="0"/>
                  </a:moveTo>
                  <a:lnTo>
                    <a:pt x="1639" y="0"/>
                  </a:lnTo>
                  <a:lnTo>
                    <a:pt x="1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5793781" y="1228361"/>
              <a:ext cx="405841" cy="460128"/>
            </a:xfrm>
            <a:custGeom>
              <a:rect b="b" l="l" r="r" t="t"/>
              <a:pathLst>
                <a:path extrusionOk="0" h="2975" w="2624">
                  <a:moveTo>
                    <a:pt x="2623" y="0"/>
                  </a:moveTo>
                  <a:lnTo>
                    <a:pt x="1093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115021" y="1228361"/>
              <a:ext cx="321239" cy="460128"/>
            </a:xfrm>
            <a:custGeom>
              <a:rect b="b" l="l" r="r" t="t"/>
              <a:pathLst>
                <a:path extrusionOk="0" h="2975" w="2077">
                  <a:moveTo>
                    <a:pt x="2077" y="0"/>
                  </a:moveTo>
                  <a:lnTo>
                    <a:pt x="546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436106" y="1228361"/>
              <a:ext cx="321394" cy="460128"/>
            </a:xfrm>
            <a:custGeom>
              <a:rect b="b" l="l" r="r" t="t"/>
              <a:pathLst>
                <a:path extrusionOk="0" h="2975" w="2078">
                  <a:moveTo>
                    <a:pt x="1532" y="0"/>
                  </a:moveTo>
                  <a:lnTo>
                    <a:pt x="1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672899" y="1228361"/>
              <a:ext cx="405841" cy="460128"/>
            </a:xfrm>
            <a:custGeom>
              <a:rect b="b" l="l" r="r" t="t"/>
              <a:pathLst>
                <a:path extrusionOk="0" h="2975" w="2624">
                  <a:moveTo>
                    <a:pt x="1527" y="0"/>
                  </a:moveTo>
                  <a:lnTo>
                    <a:pt x="1" y="0"/>
                  </a:lnTo>
                  <a:lnTo>
                    <a:pt x="547" y="2974"/>
                  </a:lnTo>
                  <a:lnTo>
                    <a:pt x="2624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908919" y="1228361"/>
              <a:ext cx="491061" cy="460128"/>
            </a:xfrm>
            <a:custGeom>
              <a:rect b="b" l="l" r="r" t="t"/>
              <a:pathLst>
                <a:path extrusionOk="0" h="2975" w="3175">
                  <a:moveTo>
                    <a:pt x="1531" y="0"/>
                  </a:moveTo>
                  <a:lnTo>
                    <a:pt x="1" y="0"/>
                  </a:lnTo>
                  <a:lnTo>
                    <a:pt x="1098" y="2974"/>
                  </a:lnTo>
                  <a:lnTo>
                    <a:pt x="3174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7145712" y="1228361"/>
              <a:ext cx="575508" cy="460128"/>
            </a:xfrm>
            <a:custGeom>
              <a:rect b="b" l="l" r="r" t="t"/>
              <a:pathLst>
                <a:path extrusionOk="0" h="2975" w="3721">
                  <a:moveTo>
                    <a:pt x="1531" y="0"/>
                  </a:moveTo>
                  <a:lnTo>
                    <a:pt x="0" y="0"/>
                  </a:lnTo>
                  <a:lnTo>
                    <a:pt x="1643" y="2974"/>
                  </a:lnTo>
                  <a:lnTo>
                    <a:pt x="3720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7945642" y="2616477"/>
              <a:ext cx="430742" cy="857772"/>
            </a:xfrm>
            <a:custGeom>
              <a:rect b="b" l="l" r="r" t="t"/>
              <a:pathLst>
                <a:path extrusionOk="0" h="5546" w="2785">
                  <a:moveTo>
                    <a:pt x="1588" y="5181"/>
                  </a:moveTo>
                  <a:cubicBezTo>
                    <a:pt x="1358" y="5056"/>
                    <a:pt x="1141" y="4847"/>
                    <a:pt x="955" y="4609"/>
                  </a:cubicBezTo>
                  <a:cubicBezTo>
                    <a:pt x="911" y="4557"/>
                    <a:pt x="872" y="4501"/>
                    <a:pt x="833" y="4444"/>
                  </a:cubicBezTo>
                  <a:cubicBezTo>
                    <a:pt x="547" y="4037"/>
                    <a:pt x="335" y="3564"/>
                    <a:pt x="231" y="3217"/>
                  </a:cubicBezTo>
                  <a:cubicBezTo>
                    <a:pt x="92" y="2749"/>
                    <a:pt x="31" y="1539"/>
                    <a:pt x="9" y="997"/>
                  </a:cubicBezTo>
                  <a:cubicBezTo>
                    <a:pt x="1" y="833"/>
                    <a:pt x="1" y="728"/>
                    <a:pt x="1" y="728"/>
                  </a:cubicBezTo>
                  <a:lnTo>
                    <a:pt x="668" y="399"/>
                  </a:lnTo>
                  <a:lnTo>
                    <a:pt x="1475" y="0"/>
                  </a:lnTo>
                  <a:cubicBezTo>
                    <a:pt x="1475" y="0"/>
                    <a:pt x="1544" y="156"/>
                    <a:pt x="1648" y="403"/>
                  </a:cubicBezTo>
                  <a:cubicBezTo>
                    <a:pt x="1674" y="455"/>
                    <a:pt x="1696" y="516"/>
                    <a:pt x="1722" y="577"/>
                  </a:cubicBezTo>
                  <a:cubicBezTo>
                    <a:pt x="1731" y="590"/>
                    <a:pt x="1735" y="607"/>
                    <a:pt x="1744" y="624"/>
                  </a:cubicBezTo>
                  <a:cubicBezTo>
                    <a:pt x="1809" y="780"/>
                    <a:pt x="1882" y="963"/>
                    <a:pt x="1956" y="1158"/>
                  </a:cubicBezTo>
                  <a:cubicBezTo>
                    <a:pt x="2277" y="1973"/>
                    <a:pt x="2645" y="3048"/>
                    <a:pt x="2693" y="3737"/>
                  </a:cubicBezTo>
                  <a:cubicBezTo>
                    <a:pt x="2784" y="4977"/>
                    <a:pt x="2242" y="5545"/>
                    <a:pt x="1588" y="518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945642" y="2678033"/>
              <a:ext cx="128991" cy="625929"/>
            </a:xfrm>
            <a:custGeom>
              <a:rect b="b" l="l" r="r" t="t"/>
              <a:pathLst>
                <a:path extrusionOk="0" h="4047" w="834">
                  <a:moveTo>
                    <a:pt x="833" y="4046"/>
                  </a:moveTo>
                  <a:cubicBezTo>
                    <a:pt x="547" y="3639"/>
                    <a:pt x="335" y="3166"/>
                    <a:pt x="231" y="2819"/>
                  </a:cubicBezTo>
                  <a:cubicBezTo>
                    <a:pt x="92" y="2351"/>
                    <a:pt x="31" y="1141"/>
                    <a:pt x="9" y="599"/>
                  </a:cubicBezTo>
                  <a:cubicBezTo>
                    <a:pt x="1" y="435"/>
                    <a:pt x="1" y="330"/>
                    <a:pt x="1" y="330"/>
                  </a:cubicBezTo>
                  <a:lnTo>
                    <a:pt x="668" y="1"/>
                  </a:lnTo>
                  <a:cubicBezTo>
                    <a:pt x="703" y="738"/>
                    <a:pt x="738" y="1557"/>
                    <a:pt x="738" y="1748"/>
                  </a:cubicBezTo>
                  <a:cubicBezTo>
                    <a:pt x="738" y="1956"/>
                    <a:pt x="794" y="3205"/>
                    <a:pt x="833" y="404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8086542" y="2705564"/>
              <a:ext cx="289842" cy="768685"/>
            </a:xfrm>
            <a:custGeom>
              <a:rect b="b" l="l" r="r" t="t"/>
              <a:pathLst>
                <a:path extrusionOk="0" h="4970" w="1874">
                  <a:moveTo>
                    <a:pt x="677" y="4605"/>
                  </a:moveTo>
                  <a:cubicBezTo>
                    <a:pt x="447" y="4480"/>
                    <a:pt x="230" y="4271"/>
                    <a:pt x="44" y="4033"/>
                  </a:cubicBezTo>
                  <a:cubicBezTo>
                    <a:pt x="13" y="3786"/>
                    <a:pt x="0" y="3474"/>
                    <a:pt x="18" y="3079"/>
                  </a:cubicBezTo>
                  <a:cubicBezTo>
                    <a:pt x="65" y="2112"/>
                    <a:pt x="494" y="833"/>
                    <a:pt x="811" y="1"/>
                  </a:cubicBezTo>
                  <a:cubicBezTo>
                    <a:pt x="820" y="14"/>
                    <a:pt x="824" y="31"/>
                    <a:pt x="833" y="48"/>
                  </a:cubicBezTo>
                  <a:cubicBezTo>
                    <a:pt x="1171" y="868"/>
                    <a:pt x="1721" y="2307"/>
                    <a:pt x="1782" y="3161"/>
                  </a:cubicBezTo>
                  <a:cubicBezTo>
                    <a:pt x="1873" y="4401"/>
                    <a:pt x="1331" y="4969"/>
                    <a:pt x="677" y="460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7969770" y="2678807"/>
              <a:ext cx="278552" cy="169049"/>
            </a:xfrm>
            <a:custGeom>
              <a:rect b="b" l="l" r="r" t="t"/>
              <a:pathLst>
                <a:path extrusionOk="0" h="1093" w="1801">
                  <a:moveTo>
                    <a:pt x="1800" y="755"/>
                  </a:moveTo>
                  <a:cubicBezTo>
                    <a:pt x="1111" y="937"/>
                    <a:pt x="361" y="1045"/>
                    <a:pt x="14" y="1093"/>
                  </a:cubicBezTo>
                  <a:cubicBezTo>
                    <a:pt x="5" y="876"/>
                    <a:pt x="1" y="737"/>
                    <a:pt x="1" y="737"/>
                  </a:cubicBezTo>
                  <a:lnTo>
                    <a:pt x="1492" y="0"/>
                  </a:lnTo>
                  <a:cubicBezTo>
                    <a:pt x="1518" y="52"/>
                    <a:pt x="1540" y="113"/>
                    <a:pt x="1566" y="174"/>
                  </a:cubicBezTo>
                  <a:cubicBezTo>
                    <a:pt x="1575" y="187"/>
                    <a:pt x="1579" y="204"/>
                    <a:pt x="1588" y="221"/>
                  </a:cubicBezTo>
                  <a:cubicBezTo>
                    <a:pt x="1653" y="377"/>
                    <a:pt x="1726" y="560"/>
                    <a:pt x="1800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7955076" y="2131603"/>
              <a:ext cx="296493" cy="692126"/>
            </a:xfrm>
            <a:custGeom>
              <a:rect b="b" l="l" r="r" t="t"/>
              <a:pathLst>
                <a:path extrusionOk="0" h="4475" w="1917">
                  <a:moveTo>
                    <a:pt x="1717" y="3889"/>
                  </a:moveTo>
                  <a:cubicBezTo>
                    <a:pt x="1496" y="3994"/>
                    <a:pt x="1132" y="4158"/>
                    <a:pt x="720" y="4293"/>
                  </a:cubicBezTo>
                  <a:cubicBezTo>
                    <a:pt x="703" y="4301"/>
                    <a:pt x="685" y="4306"/>
                    <a:pt x="668" y="4310"/>
                  </a:cubicBez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78" y="1132"/>
                    <a:pt x="139" y="425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1340" y="581"/>
                    <a:pt x="1891" y="3525"/>
                  </a:cubicBezTo>
                  <a:cubicBezTo>
                    <a:pt x="1917" y="3673"/>
                    <a:pt x="1852" y="3824"/>
                    <a:pt x="1717" y="3889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7955076" y="2131603"/>
              <a:ext cx="103471" cy="692126"/>
            </a:xfrm>
            <a:custGeom>
              <a:rect b="b" l="l" r="r" t="t"/>
              <a:pathLst>
                <a:path extrusionOk="0" h="4475" w="669">
                  <a:moveTo>
                    <a:pt x="668" y="4310"/>
                  </a:move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87" y="1110"/>
                    <a:pt x="148" y="412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495" y="1852"/>
                    <a:pt x="538" y="2389"/>
                  </a:cubicBezTo>
                  <a:cubicBezTo>
                    <a:pt x="555" y="2589"/>
                    <a:pt x="625" y="3599"/>
                    <a:pt x="668" y="431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8114691" y="2535896"/>
              <a:ext cx="403830" cy="958459"/>
            </a:xfrm>
            <a:custGeom>
              <a:rect b="b" l="l" r="r" t="t"/>
              <a:pathLst>
                <a:path extrusionOk="0" h="6197" w="2611">
                  <a:moveTo>
                    <a:pt x="2610" y="521"/>
                  </a:moveTo>
                  <a:cubicBezTo>
                    <a:pt x="2610" y="521"/>
                    <a:pt x="2606" y="781"/>
                    <a:pt x="2593" y="1163"/>
                  </a:cubicBezTo>
                  <a:cubicBezTo>
                    <a:pt x="2563" y="1987"/>
                    <a:pt x="2480" y="3387"/>
                    <a:pt x="2294" y="4068"/>
                  </a:cubicBezTo>
                  <a:cubicBezTo>
                    <a:pt x="1934" y="5394"/>
                    <a:pt x="1240" y="6197"/>
                    <a:pt x="620" y="5763"/>
                  </a:cubicBezTo>
                  <a:cubicBezTo>
                    <a:pt x="0" y="5329"/>
                    <a:pt x="200" y="4163"/>
                    <a:pt x="321" y="3066"/>
                  </a:cubicBezTo>
                  <a:cubicBezTo>
                    <a:pt x="421" y="2169"/>
                    <a:pt x="880" y="694"/>
                    <a:pt x="1045" y="183"/>
                  </a:cubicBezTo>
                  <a:cubicBezTo>
                    <a:pt x="1084" y="66"/>
                    <a:pt x="1106" y="1"/>
                    <a:pt x="1106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8276317" y="2535896"/>
              <a:ext cx="242205" cy="197971"/>
            </a:xfrm>
            <a:custGeom>
              <a:rect b="b" l="l" r="r" t="t"/>
              <a:pathLst>
                <a:path extrusionOk="0" h="1280" w="1566">
                  <a:moveTo>
                    <a:pt x="1565" y="521"/>
                  </a:moveTo>
                  <a:cubicBezTo>
                    <a:pt x="1565" y="521"/>
                    <a:pt x="1561" y="781"/>
                    <a:pt x="1548" y="1163"/>
                  </a:cubicBezTo>
                  <a:cubicBezTo>
                    <a:pt x="616" y="1280"/>
                    <a:pt x="390" y="573"/>
                    <a:pt x="265" y="473"/>
                  </a:cubicBezTo>
                  <a:cubicBezTo>
                    <a:pt x="191" y="417"/>
                    <a:pt x="87" y="291"/>
                    <a:pt x="0" y="183"/>
                  </a:cubicBezTo>
                  <a:cubicBezTo>
                    <a:pt x="39" y="66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8293639" y="1791650"/>
              <a:ext cx="330210" cy="584170"/>
            </a:xfrm>
            <a:custGeom>
              <a:rect b="b" l="l" r="r" t="t"/>
              <a:pathLst>
                <a:path extrusionOk="0" h="3777" w="2135">
                  <a:moveTo>
                    <a:pt x="2004" y="169"/>
                  </a:moveTo>
                  <a:lnTo>
                    <a:pt x="1154" y="44"/>
                  </a:lnTo>
                  <a:cubicBezTo>
                    <a:pt x="1141" y="44"/>
                    <a:pt x="1128" y="39"/>
                    <a:pt x="1115" y="39"/>
                  </a:cubicBezTo>
                  <a:cubicBezTo>
                    <a:pt x="885" y="0"/>
                    <a:pt x="794" y="104"/>
                    <a:pt x="794" y="104"/>
                  </a:cubicBezTo>
                  <a:lnTo>
                    <a:pt x="846" y="312"/>
                  </a:lnTo>
                  <a:lnTo>
                    <a:pt x="907" y="308"/>
                  </a:lnTo>
                  <a:lnTo>
                    <a:pt x="23" y="3235"/>
                  </a:lnTo>
                  <a:cubicBezTo>
                    <a:pt x="1" y="3304"/>
                    <a:pt x="40" y="3373"/>
                    <a:pt x="105" y="3399"/>
                  </a:cubicBezTo>
                  <a:lnTo>
                    <a:pt x="703" y="3603"/>
                  </a:lnTo>
                  <a:lnTo>
                    <a:pt x="764" y="3725"/>
                  </a:lnTo>
                  <a:cubicBezTo>
                    <a:pt x="764" y="3725"/>
                    <a:pt x="898" y="3777"/>
                    <a:pt x="1068" y="3685"/>
                  </a:cubicBezTo>
                  <a:lnTo>
                    <a:pt x="1068" y="3685"/>
                  </a:lnTo>
                  <a:cubicBezTo>
                    <a:pt x="1068" y="3685"/>
                    <a:pt x="1068" y="3685"/>
                    <a:pt x="1068" y="3685"/>
                  </a:cubicBezTo>
                  <a:lnTo>
                    <a:pt x="1068" y="3685"/>
                  </a:lnTo>
                  <a:cubicBezTo>
                    <a:pt x="1098" y="3672"/>
                    <a:pt x="1124" y="3642"/>
                    <a:pt x="1133" y="3607"/>
                  </a:cubicBezTo>
                  <a:lnTo>
                    <a:pt x="2112" y="338"/>
                  </a:lnTo>
                  <a:cubicBezTo>
                    <a:pt x="2134" y="260"/>
                    <a:pt x="2082" y="182"/>
                    <a:pt x="2004" y="169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8263479" y="1800311"/>
              <a:ext cx="330055" cy="570869"/>
            </a:xfrm>
            <a:custGeom>
              <a:rect b="b" l="l" r="r" t="t"/>
              <a:pathLst>
                <a:path extrusionOk="0" h="3691" w="2134">
                  <a:moveTo>
                    <a:pt x="959" y="105"/>
                  </a:moveTo>
                  <a:lnTo>
                    <a:pt x="23" y="3205"/>
                  </a:lnTo>
                  <a:cubicBezTo>
                    <a:pt x="1" y="3274"/>
                    <a:pt x="40" y="3348"/>
                    <a:pt x="105" y="3369"/>
                  </a:cubicBezTo>
                  <a:lnTo>
                    <a:pt x="959" y="3669"/>
                  </a:lnTo>
                  <a:cubicBezTo>
                    <a:pt x="1033" y="3690"/>
                    <a:pt x="1111" y="3651"/>
                    <a:pt x="1132" y="3577"/>
                  </a:cubicBezTo>
                  <a:lnTo>
                    <a:pt x="2112" y="313"/>
                  </a:lnTo>
                  <a:cubicBezTo>
                    <a:pt x="2134" y="235"/>
                    <a:pt x="2082" y="152"/>
                    <a:pt x="2004" y="144"/>
                  </a:cubicBezTo>
                  <a:lnTo>
                    <a:pt x="1106" y="9"/>
                  </a:lnTo>
                  <a:cubicBezTo>
                    <a:pt x="1037" y="1"/>
                    <a:pt x="976" y="40"/>
                    <a:pt x="95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8248786" y="2006789"/>
              <a:ext cx="438011" cy="663358"/>
            </a:xfrm>
            <a:custGeom>
              <a:rect b="b" l="l" r="r" t="t"/>
              <a:pathLst>
                <a:path extrusionOk="0" h="4289" w="2832">
                  <a:moveTo>
                    <a:pt x="2689" y="2750"/>
                  </a:moveTo>
                  <a:cubicBezTo>
                    <a:pt x="2689" y="2750"/>
                    <a:pt x="2806" y="2338"/>
                    <a:pt x="2758" y="2060"/>
                  </a:cubicBezTo>
                  <a:cubicBezTo>
                    <a:pt x="2715" y="1783"/>
                    <a:pt x="2619" y="1609"/>
                    <a:pt x="2619" y="1609"/>
                  </a:cubicBezTo>
                  <a:cubicBezTo>
                    <a:pt x="2619" y="1609"/>
                    <a:pt x="2715" y="1167"/>
                    <a:pt x="2459" y="1011"/>
                  </a:cubicBezTo>
                  <a:cubicBezTo>
                    <a:pt x="2459" y="1011"/>
                    <a:pt x="2498" y="608"/>
                    <a:pt x="2363" y="369"/>
                  </a:cubicBezTo>
                  <a:cubicBezTo>
                    <a:pt x="2229" y="127"/>
                    <a:pt x="2017" y="1"/>
                    <a:pt x="1882" y="140"/>
                  </a:cubicBezTo>
                  <a:cubicBezTo>
                    <a:pt x="1748" y="283"/>
                    <a:pt x="1917" y="565"/>
                    <a:pt x="1917" y="565"/>
                  </a:cubicBezTo>
                  <a:cubicBezTo>
                    <a:pt x="1917" y="565"/>
                    <a:pt x="1943" y="699"/>
                    <a:pt x="1930" y="855"/>
                  </a:cubicBezTo>
                  <a:cubicBezTo>
                    <a:pt x="1895" y="894"/>
                    <a:pt x="1852" y="942"/>
                    <a:pt x="1817" y="994"/>
                  </a:cubicBezTo>
                  <a:cubicBezTo>
                    <a:pt x="1691" y="998"/>
                    <a:pt x="1457" y="1024"/>
                    <a:pt x="1253" y="1146"/>
                  </a:cubicBezTo>
                  <a:cubicBezTo>
                    <a:pt x="967" y="1319"/>
                    <a:pt x="937" y="1354"/>
                    <a:pt x="946" y="1462"/>
                  </a:cubicBezTo>
                  <a:cubicBezTo>
                    <a:pt x="950" y="1570"/>
                    <a:pt x="1097" y="1727"/>
                    <a:pt x="1475" y="1635"/>
                  </a:cubicBezTo>
                  <a:lnTo>
                    <a:pt x="1609" y="1592"/>
                  </a:lnTo>
                  <a:lnTo>
                    <a:pt x="1509" y="1935"/>
                  </a:lnTo>
                  <a:cubicBezTo>
                    <a:pt x="1509" y="1935"/>
                    <a:pt x="1193" y="2039"/>
                    <a:pt x="1123" y="2043"/>
                  </a:cubicBezTo>
                  <a:cubicBezTo>
                    <a:pt x="1058" y="2052"/>
                    <a:pt x="915" y="2147"/>
                    <a:pt x="993" y="2308"/>
                  </a:cubicBezTo>
                  <a:lnTo>
                    <a:pt x="230" y="2043"/>
                  </a:lnTo>
                  <a:cubicBezTo>
                    <a:pt x="230" y="2043"/>
                    <a:pt x="78" y="1995"/>
                    <a:pt x="118" y="1870"/>
                  </a:cubicBezTo>
                  <a:lnTo>
                    <a:pt x="529" y="508"/>
                  </a:lnTo>
                  <a:cubicBezTo>
                    <a:pt x="534" y="487"/>
                    <a:pt x="356" y="283"/>
                    <a:pt x="222" y="413"/>
                  </a:cubicBezTo>
                  <a:cubicBezTo>
                    <a:pt x="87" y="543"/>
                    <a:pt x="61" y="768"/>
                    <a:pt x="35" y="885"/>
                  </a:cubicBezTo>
                  <a:cubicBezTo>
                    <a:pt x="5" y="1002"/>
                    <a:pt x="13" y="1202"/>
                    <a:pt x="35" y="1375"/>
                  </a:cubicBezTo>
                  <a:cubicBezTo>
                    <a:pt x="57" y="1553"/>
                    <a:pt x="0" y="1891"/>
                    <a:pt x="13" y="2017"/>
                  </a:cubicBezTo>
                  <a:cubicBezTo>
                    <a:pt x="31" y="2138"/>
                    <a:pt x="26" y="2407"/>
                    <a:pt x="13" y="2633"/>
                  </a:cubicBezTo>
                  <a:cubicBezTo>
                    <a:pt x="0" y="2858"/>
                    <a:pt x="65" y="3361"/>
                    <a:pt x="308" y="3565"/>
                  </a:cubicBezTo>
                  <a:cubicBezTo>
                    <a:pt x="547" y="3769"/>
                    <a:pt x="599" y="3769"/>
                    <a:pt x="655" y="3864"/>
                  </a:cubicBezTo>
                  <a:cubicBezTo>
                    <a:pt x="712" y="3959"/>
                    <a:pt x="915" y="4233"/>
                    <a:pt x="1227" y="4259"/>
                  </a:cubicBezTo>
                  <a:cubicBezTo>
                    <a:pt x="1540" y="4289"/>
                    <a:pt x="1926" y="4102"/>
                    <a:pt x="2086" y="3877"/>
                  </a:cubicBezTo>
                  <a:cubicBezTo>
                    <a:pt x="2242" y="3647"/>
                    <a:pt x="2697" y="3430"/>
                    <a:pt x="2762" y="3209"/>
                  </a:cubicBezTo>
                  <a:cubicBezTo>
                    <a:pt x="2832" y="2988"/>
                    <a:pt x="2762" y="2819"/>
                    <a:pt x="2689" y="275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7584344" y="2662357"/>
              <a:ext cx="88167" cy="17659"/>
            </a:xfrm>
            <a:custGeom>
              <a:rect b="b" l="l" r="r" t="t"/>
              <a:pathLst>
                <a:path extrusionOk="0" h="139" w="694">
                  <a:moveTo>
                    <a:pt x="668" y="139"/>
                  </a:moveTo>
                  <a:cubicBezTo>
                    <a:pt x="663" y="139"/>
                    <a:pt x="655" y="134"/>
                    <a:pt x="650" y="130"/>
                  </a:cubicBezTo>
                  <a:cubicBezTo>
                    <a:pt x="585" y="69"/>
                    <a:pt x="234" y="91"/>
                    <a:pt x="26" y="121"/>
                  </a:cubicBezTo>
                  <a:cubicBezTo>
                    <a:pt x="13" y="121"/>
                    <a:pt x="4" y="113"/>
                    <a:pt x="0" y="104"/>
                  </a:cubicBezTo>
                  <a:cubicBezTo>
                    <a:pt x="0" y="91"/>
                    <a:pt x="9" y="78"/>
                    <a:pt x="22" y="78"/>
                  </a:cubicBezTo>
                  <a:cubicBezTo>
                    <a:pt x="78" y="69"/>
                    <a:pt x="581" y="0"/>
                    <a:pt x="685" y="100"/>
                  </a:cubicBezTo>
                  <a:cubicBezTo>
                    <a:pt x="694" y="108"/>
                    <a:pt x="694" y="121"/>
                    <a:pt x="685" y="130"/>
                  </a:cubicBezTo>
                  <a:cubicBezTo>
                    <a:pt x="681" y="134"/>
                    <a:pt x="672" y="139"/>
                    <a:pt x="668" y="13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7545215" y="2728419"/>
              <a:ext cx="141652" cy="68984"/>
            </a:xfrm>
            <a:custGeom>
              <a:rect b="b" l="l" r="r" t="t"/>
              <a:pathLst>
                <a:path extrusionOk="0" h="543" w="1115">
                  <a:moveTo>
                    <a:pt x="26" y="542"/>
                  </a:moveTo>
                  <a:cubicBezTo>
                    <a:pt x="13" y="542"/>
                    <a:pt x="5" y="538"/>
                    <a:pt x="5" y="525"/>
                  </a:cubicBezTo>
                  <a:cubicBezTo>
                    <a:pt x="0" y="516"/>
                    <a:pt x="5" y="503"/>
                    <a:pt x="18" y="499"/>
                  </a:cubicBezTo>
                  <a:cubicBezTo>
                    <a:pt x="22" y="499"/>
                    <a:pt x="252" y="425"/>
                    <a:pt x="490" y="282"/>
                  </a:cubicBezTo>
                  <a:lnTo>
                    <a:pt x="551" y="243"/>
                  </a:lnTo>
                  <a:cubicBezTo>
                    <a:pt x="768" y="113"/>
                    <a:pt x="954" y="0"/>
                    <a:pt x="1106" y="152"/>
                  </a:cubicBezTo>
                  <a:cubicBezTo>
                    <a:pt x="1115" y="161"/>
                    <a:pt x="1115" y="174"/>
                    <a:pt x="1106" y="182"/>
                  </a:cubicBezTo>
                  <a:cubicBezTo>
                    <a:pt x="1097" y="191"/>
                    <a:pt x="1080" y="191"/>
                    <a:pt x="1071" y="182"/>
                  </a:cubicBezTo>
                  <a:cubicBezTo>
                    <a:pt x="945" y="57"/>
                    <a:pt x="781" y="156"/>
                    <a:pt x="577" y="282"/>
                  </a:cubicBezTo>
                  <a:lnTo>
                    <a:pt x="512" y="321"/>
                  </a:lnTo>
                  <a:cubicBezTo>
                    <a:pt x="269" y="469"/>
                    <a:pt x="35" y="542"/>
                    <a:pt x="31" y="542"/>
                  </a:cubicBezTo>
                  <a:cubicBezTo>
                    <a:pt x="31" y="542"/>
                    <a:pt x="26" y="542"/>
                    <a:pt x="26" y="54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7557792" y="2744426"/>
              <a:ext cx="87786" cy="11688"/>
            </a:xfrm>
            <a:custGeom>
              <a:rect b="b" l="l" r="r" t="t"/>
              <a:pathLst>
                <a:path extrusionOk="0" h="92" w="691">
                  <a:moveTo>
                    <a:pt x="27" y="78"/>
                  </a:moveTo>
                  <a:cubicBezTo>
                    <a:pt x="18" y="78"/>
                    <a:pt x="10" y="69"/>
                    <a:pt x="5" y="56"/>
                  </a:cubicBezTo>
                  <a:cubicBezTo>
                    <a:pt x="1" y="48"/>
                    <a:pt x="10" y="35"/>
                    <a:pt x="23" y="30"/>
                  </a:cubicBezTo>
                  <a:lnTo>
                    <a:pt x="157" y="0"/>
                  </a:lnTo>
                  <a:cubicBezTo>
                    <a:pt x="161" y="0"/>
                    <a:pt x="161" y="0"/>
                    <a:pt x="166" y="0"/>
                  </a:cubicBezTo>
                  <a:cubicBezTo>
                    <a:pt x="170" y="0"/>
                    <a:pt x="469" y="48"/>
                    <a:pt x="660" y="0"/>
                  </a:cubicBezTo>
                  <a:cubicBezTo>
                    <a:pt x="673" y="0"/>
                    <a:pt x="686" y="4"/>
                    <a:pt x="686" y="17"/>
                  </a:cubicBezTo>
                  <a:cubicBezTo>
                    <a:pt x="690" y="30"/>
                    <a:pt x="682" y="43"/>
                    <a:pt x="669" y="48"/>
                  </a:cubicBezTo>
                  <a:cubicBezTo>
                    <a:pt x="482" y="91"/>
                    <a:pt x="205" y="52"/>
                    <a:pt x="166" y="48"/>
                  </a:cubicBezTo>
                  <a:lnTo>
                    <a:pt x="31" y="74"/>
                  </a:lnTo>
                  <a:cubicBezTo>
                    <a:pt x="31" y="78"/>
                    <a:pt x="27" y="78"/>
                    <a:pt x="27" y="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398348" y="2328800"/>
              <a:ext cx="226739" cy="63722"/>
            </a:xfrm>
            <a:custGeom>
              <a:rect b="b" l="l" r="r" t="t"/>
              <a:pathLst>
                <a:path extrusionOk="0" h="412" w="1466">
                  <a:moveTo>
                    <a:pt x="339" y="412"/>
                  </a:moveTo>
                  <a:cubicBezTo>
                    <a:pt x="273" y="412"/>
                    <a:pt x="217" y="403"/>
                    <a:pt x="165" y="382"/>
                  </a:cubicBezTo>
                  <a:cubicBezTo>
                    <a:pt x="39" y="330"/>
                    <a:pt x="5" y="239"/>
                    <a:pt x="5" y="234"/>
                  </a:cubicBezTo>
                  <a:cubicBezTo>
                    <a:pt x="0" y="226"/>
                    <a:pt x="5" y="212"/>
                    <a:pt x="18" y="208"/>
                  </a:cubicBezTo>
                  <a:cubicBezTo>
                    <a:pt x="26" y="204"/>
                    <a:pt x="39" y="208"/>
                    <a:pt x="44" y="221"/>
                  </a:cubicBezTo>
                  <a:cubicBezTo>
                    <a:pt x="48" y="221"/>
                    <a:pt x="78" y="299"/>
                    <a:pt x="182" y="343"/>
                  </a:cubicBezTo>
                  <a:cubicBezTo>
                    <a:pt x="282" y="382"/>
                    <a:pt x="469" y="395"/>
                    <a:pt x="794" y="243"/>
                  </a:cubicBezTo>
                  <a:cubicBezTo>
                    <a:pt x="798" y="243"/>
                    <a:pt x="798" y="243"/>
                    <a:pt x="802" y="243"/>
                  </a:cubicBezTo>
                  <a:cubicBezTo>
                    <a:pt x="802" y="243"/>
                    <a:pt x="1132" y="247"/>
                    <a:pt x="1427" y="9"/>
                  </a:cubicBezTo>
                  <a:cubicBezTo>
                    <a:pt x="1435" y="0"/>
                    <a:pt x="1448" y="0"/>
                    <a:pt x="1457" y="9"/>
                  </a:cubicBezTo>
                  <a:cubicBezTo>
                    <a:pt x="1466" y="22"/>
                    <a:pt x="1466" y="35"/>
                    <a:pt x="1453" y="43"/>
                  </a:cubicBezTo>
                  <a:cubicBezTo>
                    <a:pt x="1162" y="278"/>
                    <a:pt x="854" y="286"/>
                    <a:pt x="807" y="286"/>
                  </a:cubicBezTo>
                  <a:cubicBezTo>
                    <a:pt x="625" y="373"/>
                    <a:pt x="469" y="412"/>
                    <a:pt x="339" y="41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420465" y="2362208"/>
              <a:ext cx="248237" cy="116153"/>
            </a:xfrm>
            <a:custGeom>
              <a:rect b="b" l="l" r="r" t="t"/>
              <a:pathLst>
                <a:path extrusionOk="0" h="751" w="1605">
                  <a:moveTo>
                    <a:pt x="230" y="751"/>
                  </a:moveTo>
                  <a:cubicBezTo>
                    <a:pt x="152" y="751"/>
                    <a:pt x="83" y="716"/>
                    <a:pt x="44" y="647"/>
                  </a:cubicBezTo>
                  <a:cubicBezTo>
                    <a:pt x="5" y="582"/>
                    <a:pt x="0" y="491"/>
                    <a:pt x="31" y="439"/>
                  </a:cubicBezTo>
                  <a:cubicBezTo>
                    <a:pt x="83" y="361"/>
                    <a:pt x="274" y="222"/>
                    <a:pt x="391" y="192"/>
                  </a:cubicBezTo>
                  <a:cubicBezTo>
                    <a:pt x="421" y="187"/>
                    <a:pt x="473" y="166"/>
                    <a:pt x="529" y="148"/>
                  </a:cubicBezTo>
                  <a:cubicBezTo>
                    <a:pt x="698" y="88"/>
                    <a:pt x="928" y="1"/>
                    <a:pt x="1076" y="27"/>
                  </a:cubicBezTo>
                  <a:cubicBezTo>
                    <a:pt x="1275" y="62"/>
                    <a:pt x="1583" y="421"/>
                    <a:pt x="1596" y="439"/>
                  </a:cubicBezTo>
                  <a:cubicBezTo>
                    <a:pt x="1605" y="447"/>
                    <a:pt x="1605" y="460"/>
                    <a:pt x="1596" y="469"/>
                  </a:cubicBezTo>
                  <a:cubicBezTo>
                    <a:pt x="1587" y="478"/>
                    <a:pt x="1570" y="478"/>
                    <a:pt x="1561" y="469"/>
                  </a:cubicBezTo>
                  <a:cubicBezTo>
                    <a:pt x="1561" y="465"/>
                    <a:pt x="1249" y="101"/>
                    <a:pt x="1067" y="70"/>
                  </a:cubicBezTo>
                  <a:cubicBezTo>
                    <a:pt x="933" y="49"/>
                    <a:pt x="698" y="135"/>
                    <a:pt x="547" y="187"/>
                  </a:cubicBezTo>
                  <a:cubicBezTo>
                    <a:pt x="486" y="213"/>
                    <a:pt x="434" y="231"/>
                    <a:pt x="404" y="235"/>
                  </a:cubicBezTo>
                  <a:cubicBezTo>
                    <a:pt x="291" y="265"/>
                    <a:pt x="113" y="400"/>
                    <a:pt x="70" y="465"/>
                  </a:cubicBezTo>
                  <a:cubicBezTo>
                    <a:pt x="48" y="495"/>
                    <a:pt x="52" y="569"/>
                    <a:pt x="83" y="625"/>
                  </a:cubicBezTo>
                  <a:cubicBezTo>
                    <a:pt x="109" y="664"/>
                    <a:pt x="156" y="712"/>
                    <a:pt x="248" y="708"/>
                  </a:cubicBezTo>
                  <a:cubicBezTo>
                    <a:pt x="438" y="695"/>
                    <a:pt x="577" y="630"/>
                    <a:pt x="581" y="630"/>
                  </a:cubicBezTo>
                  <a:cubicBezTo>
                    <a:pt x="581" y="630"/>
                    <a:pt x="586" y="630"/>
                    <a:pt x="590" y="630"/>
                  </a:cubicBezTo>
                  <a:cubicBezTo>
                    <a:pt x="594" y="630"/>
                    <a:pt x="872" y="647"/>
                    <a:pt x="1067" y="569"/>
                  </a:cubicBezTo>
                  <a:cubicBezTo>
                    <a:pt x="1080" y="564"/>
                    <a:pt x="1093" y="569"/>
                    <a:pt x="1097" y="577"/>
                  </a:cubicBezTo>
                  <a:cubicBezTo>
                    <a:pt x="1102" y="590"/>
                    <a:pt x="1097" y="603"/>
                    <a:pt x="1084" y="608"/>
                  </a:cubicBezTo>
                  <a:cubicBezTo>
                    <a:pt x="894" y="690"/>
                    <a:pt x="638" y="677"/>
                    <a:pt x="594" y="673"/>
                  </a:cubicBezTo>
                  <a:cubicBezTo>
                    <a:pt x="564" y="686"/>
                    <a:pt x="430" y="742"/>
                    <a:pt x="248" y="751"/>
                  </a:cubicBezTo>
                  <a:cubicBezTo>
                    <a:pt x="243" y="751"/>
                    <a:pt x="239" y="751"/>
                    <a:pt x="230" y="75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7612420" y="2917330"/>
              <a:ext cx="60091" cy="37605"/>
            </a:xfrm>
            <a:custGeom>
              <a:rect b="b" l="l" r="r" t="t"/>
              <a:pathLst>
                <a:path extrusionOk="0" h="296" w="473">
                  <a:moveTo>
                    <a:pt x="447" y="295"/>
                  </a:moveTo>
                  <a:cubicBezTo>
                    <a:pt x="442" y="295"/>
                    <a:pt x="442" y="295"/>
                    <a:pt x="438" y="295"/>
                  </a:cubicBezTo>
                  <a:cubicBezTo>
                    <a:pt x="122" y="187"/>
                    <a:pt x="13" y="48"/>
                    <a:pt x="9" y="40"/>
                  </a:cubicBezTo>
                  <a:cubicBezTo>
                    <a:pt x="0" y="31"/>
                    <a:pt x="5" y="18"/>
                    <a:pt x="13" y="9"/>
                  </a:cubicBezTo>
                  <a:cubicBezTo>
                    <a:pt x="22" y="0"/>
                    <a:pt x="39" y="5"/>
                    <a:pt x="44" y="14"/>
                  </a:cubicBezTo>
                  <a:cubicBezTo>
                    <a:pt x="48" y="14"/>
                    <a:pt x="148" y="148"/>
                    <a:pt x="455" y="252"/>
                  </a:cubicBezTo>
                  <a:cubicBezTo>
                    <a:pt x="464" y="256"/>
                    <a:pt x="473" y="269"/>
                    <a:pt x="468" y="282"/>
                  </a:cubicBezTo>
                  <a:cubicBezTo>
                    <a:pt x="464" y="291"/>
                    <a:pt x="455" y="295"/>
                    <a:pt x="447" y="29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7596921" y="2919490"/>
              <a:ext cx="40400" cy="70636"/>
            </a:xfrm>
            <a:custGeom>
              <a:rect b="b" l="l" r="r" t="t"/>
              <a:pathLst>
                <a:path extrusionOk="0" h="556" w="318">
                  <a:moveTo>
                    <a:pt x="291" y="556"/>
                  </a:moveTo>
                  <a:cubicBezTo>
                    <a:pt x="287" y="556"/>
                    <a:pt x="283" y="556"/>
                    <a:pt x="278" y="551"/>
                  </a:cubicBezTo>
                  <a:cubicBezTo>
                    <a:pt x="1" y="313"/>
                    <a:pt x="31" y="36"/>
                    <a:pt x="36" y="23"/>
                  </a:cubicBezTo>
                  <a:cubicBezTo>
                    <a:pt x="36" y="10"/>
                    <a:pt x="49" y="1"/>
                    <a:pt x="62" y="1"/>
                  </a:cubicBezTo>
                  <a:cubicBezTo>
                    <a:pt x="75" y="5"/>
                    <a:pt x="83" y="14"/>
                    <a:pt x="79" y="27"/>
                  </a:cubicBezTo>
                  <a:cubicBezTo>
                    <a:pt x="79" y="31"/>
                    <a:pt x="49" y="296"/>
                    <a:pt x="309" y="517"/>
                  </a:cubicBezTo>
                  <a:cubicBezTo>
                    <a:pt x="317" y="525"/>
                    <a:pt x="317" y="538"/>
                    <a:pt x="309" y="547"/>
                  </a:cubicBezTo>
                  <a:cubicBezTo>
                    <a:pt x="304" y="551"/>
                    <a:pt x="300" y="556"/>
                    <a:pt x="291" y="5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6632068" y="3914577"/>
              <a:ext cx="1489424" cy="793586"/>
            </a:xfrm>
            <a:custGeom>
              <a:rect b="b" l="l" r="r" t="t"/>
              <a:pathLst>
                <a:path extrusionOk="0" h="5131" w="9630">
                  <a:moveTo>
                    <a:pt x="0" y="5130"/>
                  </a:moveTo>
                  <a:lnTo>
                    <a:pt x="269" y="3279"/>
                  </a:lnTo>
                  <a:cubicBezTo>
                    <a:pt x="238" y="2646"/>
                    <a:pt x="451" y="1302"/>
                    <a:pt x="581" y="547"/>
                  </a:cubicBezTo>
                  <a:cubicBezTo>
                    <a:pt x="637" y="218"/>
                    <a:pt x="676" y="1"/>
                    <a:pt x="676" y="1"/>
                  </a:cubicBezTo>
                  <a:lnTo>
                    <a:pt x="9088" y="1"/>
                  </a:lnTo>
                  <a:lnTo>
                    <a:pt x="9205" y="1120"/>
                  </a:lnTo>
                  <a:lnTo>
                    <a:pt x="9630" y="51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7010844" y="1201450"/>
              <a:ext cx="583551" cy="555402"/>
            </a:xfrm>
            <a:custGeom>
              <a:rect b="b" l="l" r="r" t="t"/>
              <a:pathLst>
                <a:path extrusionOk="0" h="3591" w="3773">
                  <a:moveTo>
                    <a:pt x="538" y="3448"/>
                  </a:moveTo>
                  <a:lnTo>
                    <a:pt x="66" y="2086"/>
                  </a:lnTo>
                  <a:cubicBezTo>
                    <a:pt x="5" y="1921"/>
                    <a:pt x="1" y="1739"/>
                    <a:pt x="53" y="1570"/>
                  </a:cubicBezTo>
                  <a:cubicBezTo>
                    <a:pt x="178" y="1150"/>
                    <a:pt x="530" y="400"/>
                    <a:pt x="1414" y="235"/>
                  </a:cubicBezTo>
                  <a:cubicBezTo>
                    <a:pt x="2663" y="1"/>
                    <a:pt x="3066" y="521"/>
                    <a:pt x="3331" y="538"/>
                  </a:cubicBezTo>
                  <a:cubicBezTo>
                    <a:pt x="3591" y="551"/>
                    <a:pt x="3773" y="1570"/>
                    <a:pt x="3109" y="2030"/>
                  </a:cubicBezTo>
                  <a:cubicBezTo>
                    <a:pt x="2450" y="2489"/>
                    <a:pt x="1323" y="3183"/>
                    <a:pt x="1323" y="3183"/>
                  </a:cubicBezTo>
                  <a:lnTo>
                    <a:pt x="1037" y="359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7486285" y="4190190"/>
              <a:ext cx="46399" cy="517973"/>
            </a:xfrm>
            <a:custGeom>
              <a:rect b="b" l="l" r="r" t="t"/>
              <a:pathLst>
                <a:path extrusionOk="0" h="3349" w="300">
                  <a:moveTo>
                    <a:pt x="300" y="3348"/>
                  </a:moveTo>
                  <a:lnTo>
                    <a:pt x="1" y="3348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721928" y="3914577"/>
              <a:ext cx="1333831" cy="173225"/>
            </a:xfrm>
            <a:custGeom>
              <a:rect b="b" l="l" r="r" t="t"/>
              <a:pathLst>
                <a:path extrusionOk="0" h="1120" w="8624">
                  <a:moveTo>
                    <a:pt x="8624" y="1120"/>
                  </a:moveTo>
                  <a:cubicBezTo>
                    <a:pt x="7050" y="1063"/>
                    <a:pt x="1054" y="842"/>
                    <a:pt x="317" y="647"/>
                  </a:cubicBezTo>
                  <a:cubicBezTo>
                    <a:pt x="191" y="612"/>
                    <a:pt x="87" y="582"/>
                    <a:pt x="0" y="547"/>
                  </a:cubicBezTo>
                  <a:cubicBezTo>
                    <a:pt x="56" y="218"/>
                    <a:pt x="95" y="1"/>
                    <a:pt x="95" y="1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11188" y="2019626"/>
              <a:ext cx="1499632" cy="1971669"/>
            </a:xfrm>
            <a:custGeom>
              <a:rect b="b" l="l" r="r" t="t"/>
              <a:pathLst>
                <a:path extrusionOk="0" h="12748" w="9696">
                  <a:moveTo>
                    <a:pt x="8989" y="12747"/>
                  </a:moveTo>
                  <a:lnTo>
                    <a:pt x="1015" y="12747"/>
                  </a:lnTo>
                  <a:cubicBezTo>
                    <a:pt x="1015" y="12747"/>
                    <a:pt x="521" y="12570"/>
                    <a:pt x="699" y="11910"/>
                  </a:cubicBezTo>
                  <a:cubicBezTo>
                    <a:pt x="881" y="11256"/>
                    <a:pt x="1106" y="7007"/>
                    <a:pt x="1106" y="7007"/>
                  </a:cubicBezTo>
                  <a:lnTo>
                    <a:pt x="1" y="1019"/>
                  </a:lnTo>
                  <a:cubicBezTo>
                    <a:pt x="1" y="1019"/>
                    <a:pt x="2077" y="386"/>
                    <a:pt x="2845" y="226"/>
                  </a:cubicBezTo>
                  <a:cubicBezTo>
                    <a:pt x="3617" y="70"/>
                    <a:pt x="5876" y="0"/>
                    <a:pt x="6374" y="113"/>
                  </a:cubicBezTo>
                  <a:cubicBezTo>
                    <a:pt x="6868" y="226"/>
                    <a:pt x="8980" y="724"/>
                    <a:pt x="8980" y="724"/>
                  </a:cubicBezTo>
                  <a:cubicBezTo>
                    <a:pt x="8980" y="724"/>
                    <a:pt x="9132" y="10467"/>
                    <a:pt x="9197" y="10918"/>
                  </a:cubicBezTo>
                  <a:cubicBezTo>
                    <a:pt x="9266" y="11369"/>
                    <a:pt x="9626" y="11845"/>
                    <a:pt x="9652" y="12002"/>
                  </a:cubicBezTo>
                  <a:cubicBezTo>
                    <a:pt x="9652" y="12010"/>
                    <a:pt x="9652" y="12015"/>
                    <a:pt x="9652" y="12023"/>
                  </a:cubicBezTo>
                  <a:cubicBezTo>
                    <a:pt x="9695" y="12413"/>
                    <a:pt x="9379" y="12747"/>
                    <a:pt x="8989" y="12747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7400446" y="2215431"/>
              <a:ext cx="118164" cy="1781895"/>
            </a:xfrm>
            <a:custGeom>
              <a:rect b="b" l="l" r="r" t="t"/>
              <a:pathLst>
                <a:path extrusionOk="0" h="11521" w="764">
                  <a:moveTo>
                    <a:pt x="707" y="11520"/>
                  </a:moveTo>
                  <a:lnTo>
                    <a:pt x="707" y="11520"/>
                  </a:lnTo>
                  <a:cubicBezTo>
                    <a:pt x="686" y="11520"/>
                    <a:pt x="668" y="11503"/>
                    <a:pt x="668" y="11481"/>
                  </a:cubicBezTo>
                  <a:cubicBezTo>
                    <a:pt x="668" y="11429"/>
                    <a:pt x="690" y="6014"/>
                    <a:pt x="551" y="4002"/>
                  </a:cubicBezTo>
                  <a:cubicBezTo>
                    <a:pt x="413" y="1995"/>
                    <a:pt x="9" y="65"/>
                    <a:pt x="5" y="44"/>
                  </a:cubicBezTo>
                  <a:cubicBezTo>
                    <a:pt x="1" y="26"/>
                    <a:pt x="14" y="5"/>
                    <a:pt x="31" y="5"/>
                  </a:cubicBezTo>
                  <a:cubicBezTo>
                    <a:pt x="53" y="0"/>
                    <a:pt x="70" y="9"/>
                    <a:pt x="74" y="31"/>
                  </a:cubicBezTo>
                  <a:cubicBezTo>
                    <a:pt x="79" y="48"/>
                    <a:pt x="486" y="1986"/>
                    <a:pt x="625" y="3998"/>
                  </a:cubicBezTo>
                  <a:cubicBezTo>
                    <a:pt x="764" y="6010"/>
                    <a:pt x="742" y="11429"/>
                    <a:pt x="742" y="11481"/>
                  </a:cubicBezTo>
                  <a:cubicBezTo>
                    <a:pt x="742" y="11503"/>
                    <a:pt x="725" y="11520"/>
                    <a:pt x="707" y="1152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6611188" y="2177229"/>
              <a:ext cx="1352700" cy="1814066"/>
            </a:xfrm>
            <a:custGeom>
              <a:rect b="b" l="l" r="r" t="t"/>
              <a:pathLst>
                <a:path extrusionOk="0" h="11729" w="8746">
                  <a:moveTo>
                    <a:pt x="8520" y="1500"/>
                  </a:moveTo>
                  <a:lnTo>
                    <a:pt x="6964" y="2571"/>
                  </a:lnTo>
                  <a:lnTo>
                    <a:pt x="6270" y="2589"/>
                  </a:lnTo>
                  <a:cubicBezTo>
                    <a:pt x="6270" y="2589"/>
                    <a:pt x="5910" y="2554"/>
                    <a:pt x="5555" y="2662"/>
                  </a:cubicBezTo>
                  <a:cubicBezTo>
                    <a:pt x="5203" y="2775"/>
                    <a:pt x="5017" y="3161"/>
                    <a:pt x="5017" y="3161"/>
                  </a:cubicBezTo>
                  <a:lnTo>
                    <a:pt x="5290" y="5069"/>
                  </a:lnTo>
                  <a:lnTo>
                    <a:pt x="1826" y="8355"/>
                  </a:lnTo>
                  <a:cubicBezTo>
                    <a:pt x="1835" y="6816"/>
                    <a:pt x="1587" y="5533"/>
                    <a:pt x="1696" y="5520"/>
                  </a:cubicBezTo>
                  <a:cubicBezTo>
                    <a:pt x="1830" y="5502"/>
                    <a:pt x="1943" y="5259"/>
                    <a:pt x="1943" y="5259"/>
                  </a:cubicBezTo>
                  <a:cubicBezTo>
                    <a:pt x="1943" y="5259"/>
                    <a:pt x="2034" y="4314"/>
                    <a:pt x="1696" y="2359"/>
                  </a:cubicBezTo>
                  <a:cubicBezTo>
                    <a:pt x="1353" y="403"/>
                    <a:pt x="1" y="0"/>
                    <a:pt x="1" y="0"/>
                  </a:cubicBezTo>
                  <a:lnTo>
                    <a:pt x="1106" y="5988"/>
                  </a:lnTo>
                  <a:cubicBezTo>
                    <a:pt x="1106" y="5988"/>
                    <a:pt x="881" y="10237"/>
                    <a:pt x="699" y="10891"/>
                  </a:cubicBezTo>
                  <a:cubicBezTo>
                    <a:pt x="521" y="11551"/>
                    <a:pt x="1015" y="11728"/>
                    <a:pt x="1015" y="11728"/>
                  </a:cubicBezTo>
                  <a:lnTo>
                    <a:pt x="1748" y="11728"/>
                  </a:lnTo>
                  <a:cubicBezTo>
                    <a:pt x="1666" y="11290"/>
                    <a:pt x="1627" y="10657"/>
                    <a:pt x="1735" y="9799"/>
                  </a:cubicBezTo>
                  <a:cubicBezTo>
                    <a:pt x="2064" y="9617"/>
                    <a:pt x="2702" y="9240"/>
                    <a:pt x="3105" y="8858"/>
                  </a:cubicBezTo>
                  <a:cubicBezTo>
                    <a:pt x="3673" y="8329"/>
                    <a:pt x="5650" y="5931"/>
                    <a:pt x="5815" y="5771"/>
                  </a:cubicBezTo>
                  <a:cubicBezTo>
                    <a:pt x="5980" y="5615"/>
                    <a:pt x="6925" y="5242"/>
                    <a:pt x="7246" y="4882"/>
                  </a:cubicBezTo>
                  <a:cubicBezTo>
                    <a:pt x="7562" y="4518"/>
                    <a:pt x="7605" y="3490"/>
                    <a:pt x="7605" y="3417"/>
                  </a:cubicBezTo>
                  <a:cubicBezTo>
                    <a:pt x="7605" y="3339"/>
                    <a:pt x="7731" y="3005"/>
                    <a:pt x="7762" y="2905"/>
                  </a:cubicBezTo>
                  <a:cubicBezTo>
                    <a:pt x="7796" y="2810"/>
                    <a:pt x="8295" y="2372"/>
                    <a:pt x="8520" y="2012"/>
                  </a:cubicBezTo>
                  <a:cubicBezTo>
                    <a:pt x="8746" y="1648"/>
                    <a:pt x="8520" y="1500"/>
                    <a:pt x="8520" y="150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6341606" y="2373035"/>
              <a:ext cx="1617023" cy="1443179"/>
            </a:xfrm>
            <a:custGeom>
              <a:rect b="b" l="l" r="r" t="t"/>
              <a:pathLst>
                <a:path extrusionOk="0" h="9331" w="10455">
                  <a:moveTo>
                    <a:pt x="7614" y="1739"/>
                  </a:moveTo>
                  <a:cubicBezTo>
                    <a:pt x="7514" y="1713"/>
                    <a:pt x="7436" y="1734"/>
                    <a:pt x="7389" y="1739"/>
                  </a:cubicBezTo>
                  <a:cubicBezTo>
                    <a:pt x="7341" y="1743"/>
                    <a:pt x="7298" y="1704"/>
                    <a:pt x="7298" y="1704"/>
                  </a:cubicBezTo>
                  <a:cubicBezTo>
                    <a:pt x="7363" y="1691"/>
                    <a:pt x="7610" y="1435"/>
                    <a:pt x="7610" y="1435"/>
                  </a:cubicBezTo>
                  <a:cubicBezTo>
                    <a:pt x="7640" y="1435"/>
                    <a:pt x="7723" y="1409"/>
                    <a:pt x="7723" y="1409"/>
                  </a:cubicBezTo>
                  <a:cubicBezTo>
                    <a:pt x="7679" y="1565"/>
                    <a:pt x="7814" y="1604"/>
                    <a:pt x="7814" y="1604"/>
                  </a:cubicBezTo>
                  <a:close/>
                  <a:moveTo>
                    <a:pt x="10250" y="100"/>
                  </a:moveTo>
                  <a:cubicBezTo>
                    <a:pt x="10051" y="0"/>
                    <a:pt x="9609" y="304"/>
                    <a:pt x="9335" y="516"/>
                  </a:cubicBezTo>
                  <a:cubicBezTo>
                    <a:pt x="9067" y="733"/>
                    <a:pt x="8672" y="1093"/>
                    <a:pt x="8672" y="1093"/>
                  </a:cubicBezTo>
                  <a:cubicBezTo>
                    <a:pt x="8672" y="1093"/>
                    <a:pt x="8295" y="1119"/>
                    <a:pt x="8173" y="1127"/>
                  </a:cubicBezTo>
                  <a:cubicBezTo>
                    <a:pt x="8048" y="1140"/>
                    <a:pt x="7913" y="1197"/>
                    <a:pt x="7913" y="1197"/>
                  </a:cubicBezTo>
                  <a:cubicBezTo>
                    <a:pt x="7913" y="1197"/>
                    <a:pt x="7983" y="880"/>
                    <a:pt x="7779" y="880"/>
                  </a:cubicBezTo>
                  <a:cubicBezTo>
                    <a:pt x="7575" y="880"/>
                    <a:pt x="7423" y="898"/>
                    <a:pt x="7350" y="919"/>
                  </a:cubicBezTo>
                  <a:cubicBezTo>
                    <a:pt x="7259" y="950"/>
                    <a:pt x="6626" y="1288"/>
                    <a:pt x="6465" y="1695"/>
                  </a:cubicBezTo>
                  <a:cubicBezTo>
                    <a:pt x="6309" y="2099"/>
                    <a:pt x="6162" y="2970"/>
                    <a:pt x="6162" y="2970"/>
                  </a:cubicBezTo>
                  <a:cubicBezTo>
                    <a:pt x="6162" y="2970"/>
                    <a:pt x="4159" y="4913"/>
                    <a:pt x="2750" y="5368"/>
                  </a:cubicBezTo>
                  <a:lnTo>
                    <a:pt x="2893" y="4254"/>
                  </a:lnTo>
                  <a:lnTo>
                    <a:pt x="2975" y="3616"/>
                  </a:lnTo>
                  <a:cubicBezTo>
                    <a:pt x="2975" y="3616"/>
                    <a:pt x="1618" y="3096"/>
                    <a:pt x="183" y="3525"/>
                  </a:cubicBezTo>
                  <a:cubicBezTo>
                    <a:pt x="183" y="3525"/>
                    <a:pt x="170" y="3664"/>
                    <a:pt x="157" y="3898"/>
                  </a:cubicBezTo>
                  <a:cubicBezTo>
                    <a:pt x="105" y="4887"/>
                    <a:pt x="1" y="7557"/>
                    <a:pt x="469" y="8529"/>
                  </a:cubicBezTo>
                  <a:cubicBezTo>
                    <a:pt x="855" y="9331"/>
                    <a:pt x="3439" y="8225"/>
                    <a:pt x="4748" y="7050"/>
                  </a:cubicBezTo>
                  <a:cubicBezTo>
                    <a:pt x="6058" y="5875"/>
                    <a:pt x="7358" y="4202"/>
                    <a:pt x="7358" y="4202"/>
                  </a:cubicBezTo>
                  <a:cubicBezTo>
                    <a:pt x="7358" y="4202"/>
                    <a:pt x="8555" y="3660"/>
                    <a:pt x="8772" y="3399"/>
                  </a:cubicBezTo>
                  <a:cubicBezTo>
                    <a:pt x="8984" y="3139"/>
                    <a:pt x="9166" y="2133"/>
                    <a:pt x="9110" y="2055"/>
                  </a:cubicBezTo>
                  <a:lnTo>
                    <a:pt x="9301" y="1457"/>
                  </a:lnTo>
                  <a:cubicBezTo>
                    <a:pt x="9301" y="1457"/>
                    <a:pt x="10151" y="564"/>
                    <a:pt x="10250" y="473"/>
                  </a:cubicBezTo>
                  <a:cubicBezTo>
                    <a:pt x="10354" y="382"/>
                    <a:pt x="10454" y="200"/>
                    <a:pt x="10250" y="10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6365734" y="2851722"/>
              <a:ext cx="436001" cy="179257"/>
            </a:xfrm>
            <a:custGeom>
              <a:rect b="b" l="l" r="r" t="t"/>
              <a:pathLst>
                <a:path extrusionOk="0" h="1159" w="2819">
                  <a:moveTo>
                    <a:pt x="2819" y="521"/>
                  </a:moveTo>
                  <a:lnTo>
                    <a:pt x="2737" y="1159"/>
                  </a:lnTo>
                  <a:cubicBezTo>
                    <a:pt x="1917" y="781"/>
                    <a:pt x="560" y="781"/>
                    <a:pt x="1" y="803"/>
                  </a:cubicBezTo>
                  <a:cubicBezTo>
                    <a:pt x="14" y="569"/>
                    <a:pt x="27" y="430"/>
                    <a:pt x="27" y="430"/>
                  </a:cubicBezTo>
                  <a:cubicBezTo>
                    <a:pt x="1462" y="1"/>
                    <a:pt x="2819" y="521"/>
                    <a:pt x="2819" y="52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6326913" y="2177229"/>
              <a:ext cx="532512" cy="806887"/>
            </a:xfrm>
            <a:custGeom>
              <a:rect b="b" l="l" r="r" t="t"/>
              <a:pathLst>
                <a:path extrusionOk="0" h="5217" w="3443">
                  <a:moveTo>
                    <a:pt x="1839" y="0"/>
                  </a:moveTo>
                  <a:cubicBezTo>
                    <a:pt x="1839" y="0"/>
                    <a:pt x="0" y="226"/>
                    <a:pt x="0" y="4800"/>
                  </a:cubicBezTo>
                  <a:cubicBezTo>
                    <a:pt x="0" y="4939"/>
                    <a:pt x="117" y="5051"/>
                    <a:pt x="256" y="5030"/>
                  </a:cubicBezTo>
                  <a:cubicBezTo>
                    <a:pt x="846" y="4947"/>
                    <a:pt x="2385" y="4874"/>
                    <a:pt x="3126" y="5160"/>
                  </a:cubicBezTo>
                  <a:cubicBezTo>
                    <a:pt x="3269" y="5216"/>
                    <a:pt x="3430" y="5108"/>
                    <a:pt x="3430" y="4952"/>
                  </a:cubicBezTo>
                  <a:cubicBezTo>
                    <a:pt x="3443" y="3829"/>
                    <a:pt x="3347" y="577"/>
                    <a:pt x="183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7531912" y="2553992"/>
              <a:ext cx="37738" cy="41141"/>
            </a:xfrm>
            <a:custGeom>
              <a:rect b="b" l="l" r="r" t="t"/>
              <a:pathLst>
                <a:path extrusionOk="0" h="266" w="244">
                  <a:moveTo>
                    <a:pt x="27" y="265"/>
                  </a:moveTo>
                  <a:cubicBezTo>
                    <a:pt x="18" y="265"/>
                    <a:pt x="9" y="261"/>
                    <a:pt x="5" y="252"/>
                  </a:cubicBezTo>
                  <a:cubicBezTo>
                    <a:pt x="1" y="239"/>
                    <a:pt x="5" y="226"/>
                    <a:pt x="14" y="222"/>
                  </a:cubicBezTo>
                  <a:cubicBezTo>
                    <a:pt x="170" y="144"/>
                    <a:pt x="196" y="27"/>
                    <a:pt x="196" y="23"/>
                  </a:cubicBezTo>
                  <a:cubicBezTo>
                    <a:pt x="196" y="10"/>
                    <a:pt x="209" y="1"/>
                    <a:pt x="222" y="5"/>
                  </a:cubicBezTo>
                  <a:cubicBezTo>
                    <a:pt x="235" y="5"/>
                    <a:pt x="243" y="18"/>
                    <a:pt x="239" y="31"/>
                  </a:cubicBezTo>
                  <a:cubicBezTo>
                    <a:pt x="239" y="36"/>
                    <a:pt x="209" y="174"/>
                    <a:pt x="35" y="261"/>
                  </a:cubicBezTo>
                  <a:cubicBezTo>
                    <a:pt x="31" y="261"/>
                    <a:pt x="27" y="265"/>
                    <a:pt x="27" y="26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7442670" y="2632562"/>
              <a:ext cx="31706" cy="20880"/>
            </a:xfrm>
            <a:custGeom>
              <a:rect b="b" l="l" r="r" t="t"/>
              <a:pathLst>
                <a:path extrusionOk="0" h="135" w="205">
                  <a:moveTo>
                    <a:pt x="27" y="135"/>
                  </a:moveTo>
                  <a:cubicBezTo>
                    <a:pt x="18" y="135"/>
                    <a:pt x="14" y="135"/>
                    <a:pt x="10" y="130"/>
                  </a:cubicBezTo>
                  <a:cubicBezTo>
                    <a:pt x="1" y="122"/>
                    <a:pt x="1" y="104"/>
                    <a:pt x="10" y="96"/>
                  </a:cubicBezTo>
                  <a:cubicBezTo>
                    <a:pt x="79" y="30"/>
                    <a:pt x="170" y="4"/>
                    <a:pt x="174" y="4"/>
                  </a:cubicBezTo>
                  <a:cubicBezTo>
                    <a:pt x="187" y="0"/>
                    <a:pt x="200" y="9"/>
                    <a:pt x="200" y="22"/>
                  </a:cubicBezTo>
                  <a:cubicBezTo>
                    <a:pt x="205" y="35"/>
                    <a:pt x="196" y="43"/>
                    <a:pt x="187" y="48"/>
                  </a:cubicBezTo>
                  <a:cubicBezTo>
                    <a:pt x="183" y="48"/>
                    <a:pt x="101" y="69"/>
                    <a:pt x="40" y="130"/>
                  </a:cubicBezTo>
                  <a:cubicBezTo>
                    <a:pt x="36" y="135"/>
                    <a:pt x="31" y="135"/>
                    <a:pt x="27" y="13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7545986" y="2538680"/>
              <a:ext cx="140281" cy="85994"/>
            </a:xfrm>
            <a:custGeom>
              <a:rect b="b" l="l" r="r" t="t"/>
              <a:pathLst>
                <a:path extrusionOk="0" h="556" w="907">
                  <a:moveTo>
                    <a:pt x="27" y="555"/>
                  </a:moveTo>
                  <a:cubicBezTo>
                    <a:pt x="22" y="555"/>
                    <a:pt x="14" y="551"/>
                    <a:pt x="9" y="546"/>
                  </a:cubicBezTo>
                  <a:cubicBezTo>
                    <a:pt x="1" y="533"/>
                    <a:pt x="5" y="520"/>
                    <a:pt x="14" y="512"/>
                  </a:cubicBezTo>
                  <a:cubicBezTo>
                    <a:pt x="31" y="503"/>
                    <a:pt x="400" y="260"/>
                    <a:pt x="547" y="213"/>
                  </a:cubicBezTo>
                  <a:cubicBezTo>
                    <a:pt x="690" y="165"/>
                    <a:pt x="868" y="9"/>
                    <a:pt x="868" y="4"/>
                  </a:cubicBezTo>
                  <a:cubicBezTo>
                    <a:pt x="876" y="0"/>
                    <a:pt x="889" y="0"/>
                    <a:pt x="898" y="9"/>
                  </a:cubicBezTo>
                  <a:cubicBezTo>
                    <a:pt x="907" y="17"/>
                    <a:pt x="907" y="30"/>
                    <a:pt x="898" y="39"/>
                  </a:cubicBezTo>
                  <a:cubicBezTo>
                    <a:pt x="889" y="48"/>
                    <a:pt x="712" y="204"/>
                    <a:pt x="564" y="256"/>
                  </a:cubicBezTo>
                  <a:cubicBezTo>
                    <a:pt x="421" y="299"/>
                    <a:pt x="44" y="546"/>
                    <a:pt x="40" y="551"/>
                  </a:cubicBezTo>
                  <a:cubicBezTo>
                    <a:pt x="35" y="555"/>
                    <a:pt x="31" y="555"/>
                    <a:pt x="27" y="5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7684102" y="2594205"/>
              <a:ext cx="100068" cy="101460"/>
            </a:xfrm>
            <a:custGeom>
              <a:rect b="b" l="l" r="r" t="t"/>
              <a:pathLst>
                <a:path extrusionOk="0" h="656" w="647">
                  <a:moveTo>
                    <a:pt x="27" y="656"/>
                  </a:moveTo>
                  <a:cubicBezTo>
                    <a:pt x="22" y="656"/>
                    <a:pt x="22" y="656"/>
                    <a:pt x="18" y="651"/>
                  </a:cubicBezTo>
                  <a:cubicBezTo>
                    <a:pt x="5" y="647"/>
                    <a:pt x="1" y="634"/>
                    <a:pt x="5" y="621"/>
                  </a:cubicBezTo>
                  <a:cubicBezTo>
                    <a:pt x="9" y="617"/>
                    <a:pt x="57" y="513"/>
                    <a:pt x="114" y="456"/>
                  </a:cubicBezTo>
                  <a:cubicBezTo>
                    <a:pt x="166" y="404"/>
                    <a:pt x="590" y="27"/>
                    <a:pt x="608" y="10"/>
                  </a:cubicBezTo>
                  <a:cubicBezTo>
                    <a:pt x="616" y="1"/>
                    <a:pt x="629" y="1"/>
                    <a:pt x="638" y="10"/>
                  </a:cubicBezTo>
                  <a:cubicBezTo>
                    <a:pt x="647" y="18"/>
                    <a:pt x="647" y="36"/>
                    <a:pt x="638" y="44"/>
                  </a:cubicBezTo>
                  <a:cubicBezTo>
                    <a:pt x="634" y="49"/>
                    <a:pt x="196" y="439"/>
                    <a:pt x="144" y="491"/>
                  </a:cubicBezTo>
                  <a:cubicBezTo>
                    <a:pt x="96" y="539"/>
                    <a:pt x="48" y="643"/>
                    <a:pt x="48" y="643"/>
                  </a:cubicBezTo>
                  <a:cubicBezTo>
                    <a:pt x="44" y="651"/>
                    <a:pt x="35" y="656"/>
                    <a:pt x="27" y="6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7709004" y="2686849"/>
              <a:ext cx="45626" cy="90634"/>
            </a:xfrm>
            <a:custGeom>
              <a:rect b="b" l="l" r="r" t="t"/>
              <a:pathLst>
                <a:path extrusionOk="0" h="586" w="295">
                  <a:moveTo>
                    <a:pt x="26" y="586"/>
                  </a:moveTo>
                  <a:cubicBezTo>
                    <a:pt x="22" y="586"/>
                    <a:pt x="18" y="581"/>
                    <a:pt x="13" y="581"/>
                  </a:cubicBezTo>
                  <a:cubicBezTo>
                    <a:pt x="5" y="573"/>
                    <a:pt x="0" y="560"/>
                    <a:pt x="5" y="551"/>
                  </a:cubicBezTo>
                  <a:cubicBezTo>
                    <a:pt x="5" y="551"/>
                    <a:pt x="52" y="464"/>
                    <a:pt x="91" y="339"/>
                  </a:cubicBezTo>
                  <a:cubicBezTo>
                    <a:pt x="126" y="208"/>
                    <a:pt x="247" y="22"/>
                    <a:pt x="252" y="13"/>
                  </a:cubicBezTo>
                  <a:cubicBezTo>
                    <a:pt x="256" y="5"/>
                    <a:pt x="269" y="0"/>
                    <a:pt x="282" y="9"/>
                  </a:cubicBezTo>
                  <a:cubicBezTo>
                    <a:pt x="291" y="13"/>
                    <a:pt x="295" y="26"/>
                    <a:pt x="291" y="39"/>
                  </a:cubicBezTo>
                  <a:cubicBezTo>
                    <a:pt x="286" y="39"/>
                    <a:pt x="169" y="230"/>
                    <a:pt x="135" y="352"/>
                  </a:cubicBezTo>
                  <a:cubicBezTo>
                    <a:pt x="96" y="482"/>
                    <a:pt x="48" y="568"/>
                    <a:pt x="44" y="573"/>
                  </a:cubicBezTo>
                  <a:cubicBezTo>
                    <a:pt x="39" y="581"/>
                    <a:pt x="31" y="586"/>
                    <a:pt x="26" y="58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7597644" y="2553992"/>
              <a:ext cx="39749" cy="38357"/>
            </a:xfrm>
            <a:custGeom>
              <a:rect b="b" l="l" r="r" t="t"/>
              <a:pathLst>
                <a:path extrusionOk="0" h="248" w="257">
                  <a:moveTo>
                    <a:pt x="26" y="248"/>
                  </a:moveTo>
                  <a:cubicBezTo>
                    <a:pt x="22" y="248"/>
                    <a:pt x="13" y="248"/>
                    <a:pt x="9" y="239"/>
                  </a:cubicBezTo>
                  <a:cubicBezTo>
                    <a:pt x="0" y="231"/>
                    <a:pt x="5" y="218"/>
                    <a:pt x="13" y="209"/>
                  </a:cubicBezTo>
                  <a:cubicBezTo>
                    <a:pt x="61" y="179"/>
                    <a:pt x="183" y="79"/>
                    <a:pt x="209" y="18"/>
                  </a:cubicBezTo>
                  <a:cubicBezTo>
                    <a:pt x="213" y="5"/>
                    <a:pt x="226" y="1"/>
                    <a:pt x="239" y="5"/>
                  </a:cubicBezTo>
                  <a:cubicBezTo>
                    <a:pt x="248" y="10"/>
                    <a:pt x="256" y="23"/>
                    <a:pt x="248" y="36"/>
                  </a:cubicBezTo>
                  <a:cubicBezTo>
                    <a:pt x="213" y="122"/>
                    <a:pt x="48" y="239"/>
                    <a:pt x="39" y="244"/>
                  </a:cubicBezTo>
                  <a:cubicBezTo>
                    <a:pt x="35" y="248"/>
                    <a:pt x="31" y="248"/>
                    <a:pt x="26" y="24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6484517" y="3181003"/>
              <a:ext cx="285821" cy="200755"/>
            </a:xfrm>
            <a:custGeom>
              <a:rect b="b" l="l" r="r" t="t"/>
              <a:pathLst>
                <a:path extrusionOk="0" h="1298" w="1848">
                  <a:moveTo>
                    <a:pt x="26" y="1297"/>
                  </a:moveTo>
                  <a:cubicBezTo>
                    <a:pt x="22" y="1297"/>
                    <a:pt x="13" y="1293"/>
                    <a:pt x="9" y="1288"/>
                  </a:cubicBezTo>
                  <a:cubicBezTo>
                    <a:pt x="0" y="1280"/>
                    <a:pt x="0" y="1267"/>
                    <a:pt x="13" y="1258"/>
                  </a:cubicBezTo>
                  <a:cubicBezTo>
                    <a:pt x="18" y="1249"/>
                    <a:pt x="733" y="573"/>
                    <a:pt x="1730" y="157"/>
                  </a:cubicBezTo>
                  <a:cubicBezTo>
                    <a:pt x="1505" y="139"/>
                    <a:pt x="889" y="131"/>
                    <a:pt x="390" y="465"/>
                  </a:cubicBezTo>
                  <a:cubicBezTo>
                    <a:pt x="382" y="473"/>
                    <a:pt x="364" y="469"/>
                    <a:pt x="360" y="460"/>
                  </a:cubicBezTo>
                  <a:cubicBezTo>
                    <a:pt x="351" y="452"/>
                    <a:pt x="356" y="434"/>
                    <a:pt x="364" y="430"/>
                  </a:cubicBezTo>
                  <a:cubicBezTo>
                    <a:pt x="997" y="1"/>
                    <a:pt x="1817" y="118"/>
                    <a:pt x="1826" y="122"/>
                  </a:cubicBezTo>
                  <a:cubicBezTo>
                    <a:pt x="1839" y="122"/>
                    <a:pt x="1847" y="131"/>
                    <a:pt x="1847" y="139"/>
                  </a:cubicBezTo>
                  <a:cubicBezTo>
                    <a:pt x="1847" y="148"/>
                    <a:pt x="1843" y="161"/>
                    <a:pt x="1834" y="165"/>
                  </a:cubicBezTo>
                  <a:cubicBezTo>
                    <a:pt x="798" y="573"/>
                    <a:pt x="48" y="1280"/>
                    <a:pt x="44" y="1288"/>
                  </a:cubicBezTo>
                  <a:cubicBezTo>
                    <a:pt x="39" y="1293"/>
                    <a:pt x="31" y="1297"/>
                    <a:pt x="26" y="1297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7164426" y="1726536"/>
              <a:ext cx="293863" cy="513178"/>
            </a:xfrm>
            <a:custGeom>
              <a:rect b="b" l="l" r="r" t="t"/>
              <a:pathLst>
                <a:path extrusionOk="0" h="3318" w="1900">
                  <a:moveTo>
                    <a:pt x="1869" y="1457"/>
                  </a:moveTo>
                  <a:lnTo>
                    <a:pt x="1657" y="412"/>
                  </a:lnTo>
                  <a:lnTo>
                    <a:pt x="274" y="70"/>
                  </a:lnTo>
                  <a:lnTo>
                    <a:pt x="1" y="1"/>
                  </a:lnTo>
                  <a:lnTo>
                    <a:pt x="40" y="178"/>
                  </a:lnTo>
                  <a:lnTo>
                    <a:pt x="139" y="647"/>
                  </a:lnTo>
                  <a:lnTo>
                    <a:pt x="313" y="1453"/>
                  </a:lnTo>
                  <a:lnTo>
                    <a:pt x="1206" y="2121"/>
                  </a:lnTo>
                  <a:lnTo>
                    <a:pt x="1635" y="3317"/>
                  </a:lnTo>
                  <a:lnTo>
                    <a:pt x="1653" y="2073"/>
                  </a:lnTo>
                  <a:lnTo>
                    <a:pt x="1900" y="160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7170458" y="1737208"/>
              <a:ext cx="283192" cy="238339"/>
            </a:xfrm>
            <a:custGeom>
              <a:rect b="b" l="l" r="r" t="t"/>
              <a:pathLst>
                <a:path extrusionOk="0" h="1541" w="1831">
                  <a:moveTo>
                    <a:pt x="1" y="109"/>
                  </a:moveTo>
                  <a:lnTo>
                    <a:pt x="235" y="1"/>
                  </a:lnTo>
                  <a:lnTo>
                    <a:pt x="1618" y="343"/>
                  </a:lnTo>
                  <a:lnTo>
                    <a:pt x="1830" y="1388"/>
                  </a:lnTo>
                  <a:cubicBezTo>
                    <a:pt x="920" y="1540"/>
                    <a:pt x="373" y="989"/>
                    <a:pt x="100" y="5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7049819" y="1678281"/>
              <a:ext cx="142292" cy="116153"/>
            </a:xfrm>
            <a:custGeom>
              <a:rect b="b" l="l" r="r" t="t"/>
              <a:pathLst>
                <a:path extrusionOk="0" h="751" w="920">
                  <a:moveTo>
                    <a:pt x="625" y="716"/>
                  </a:moveTo>
                  <a:cubicBezTo>
                    <a:pt x="716" y="742"/>
                    <a:pt x="815" y="750"/>
                    <a:pt x="919" y="729"/>
                  </a:cubicBezTo>
                  <a:lnTo>
                    <a:pt x="572" y="139"/>
                  </a:lnTo>
                  <a:cubicBezTo>
                    <a:pt x="572" y="139"/>
                    <a:pt x="412" y="13"/>
                    <a:pt x="269" y="5"/>
                  </a:cubicBezTo>
                  <a:cubicBezTo>
                    <a:pt x="213" y="0"/>
                    <a:pt x="156" y="18"/>
                    <a:pt x="113" y="65"/>
                  </a:cubicBezTo>
                  <a:cubicBezTo>
                    <a:pt x="0" y="204"/>
                    <a:pt x="243" y="616"/>
                    <a:pt x="625" y="71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7091270" y="1678899"/>
              <a:ext cx="100842" cy="115535"/>
            </a:xfrm>
            <a:custGeom>
              <a:rect b="b" l="l" r="r" t="t"/>
              <a:pathLst>
                <a:path extrusionOk="0" h="747" w="652">
                  <a:moveTo>
                    <a:pt x="1" y="1"/>
                  </a:moveTo>
                  <a:cubicBezTo>
                    <a:pt x="57" y="192"/>
                    <a:pt x="170" y="512"/>
                    <a:pt x="357" y="712"/>
                  </a:cubicBezTo>
                  <a:cubicBezTo>
                    <a:pt x="448" y="738"/>
                    <a:pt x="547" y="746"/>
                    <a:pt x="651" y="725"/>
                  </a:cubicBezTo>
                  <a:lnTo>
                    <a:pt x="304" y="135"/>
                  </a:lnTo>
                  <a:cubicBezTo>
                    <a:pt x="304" y="135"/>
                    <a:pt x="144" y="9"/>
                    <a:pt x="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7103488" y="1358434"/>
              <a:ext cx="461366" cy="549370"/>
            </a:xfrm>
            <a:custGeom>
              <a:rect b="b" l="l" r="r" t="t"/>
              <a:pathLst>
                <a:path extrusionOk="0" h="3552" w="2983">
                  <a:moveTo>
                    <a:pt x="2198" y="3334"/>
                  </a:moveTo>
                  <a:cubicBezTo>
                    <a:pt x="2086" y="3408"/>
                    <a:pt x="1964" y="3465"/>
                    <a:pt x="1830" y="3495"/>
                  </a:cubicBezTo>
                  <a:cubicBezTo>
                    <a:pt x="1583" y="3551"/>
                    <a:pt x="1335" y="3525"/>
                    <a:pt x="1101" y="3430"/>
                  </a:cubicBezTo>
                  <a:cubicBezTo>
                    <a:pt x="815" y="3317"/>
                    <a:pt x="555" y="3096"/>
                    <a:pt x="356" y="2801"/>
                  </a:cubicBezTo>
                  <a:cubicBezTo>
                    <a:pt x="225" y="2606"/>
                    <a:pt x="121" y="2376"/>
                    <a:pt x="61" y="2125"/>
                  </a:cubicBezTo>
                  <a:cubicBezTo>
                    <a:pt x="61" y="2120"/>
                    <a:pt x="61" y="2116"/>
                    <a:pt x="56" y="2107"/>
                  </a:cubicBezTo>
                  <a:cubicBezTo>
                    <a:pt x="56" y="2107"/>
                    <a:pt x="56" y="2107"/>
                    <a:pt x="56" y="2103"/>
                  </a:cubicBezTo>
                  <a:cubicBezTo>
                    <a:pt x="17" y="1938"/>
                    <a:pt x="0" y="1774"/>
                    <a:pt x="0" y="1609"/>
                  </a:cubicBezTo>
                  <a:cubicBezTo>
                    <a:pt x="0" y="1596"/>
                    <a:pt x="0" y="1583"/>
                    <a:pt x="0" y="1570"/>
                  </a:cubicBezTo>
                  <a:cubicBezTo>
                    <a:pt x="0" y="1513"/>
                    <a:pt x="4" y="1461"/>
                    <a:pt x="9" y="1405"/>
                  </a:cubicBezTo>
                  <a:cubicBezTo>
                    <a:pt x="39" y="1106"/>
                    <a:pt x="134" y="833"/>
                    <a:pt x="286" y="607"/>
                  </a:cubicBezTo>
                  <a:cubicBezTo>
                    <a:pt x="438" y="382"/>
                    <a:pt x="642" y="208"/>
                    <a:pt x="889" y="117"/>
                  </a:cubicBezTo>
                  <a:cubicBezTo>
                    <a:pt x="932" y="100"/>
                    <a:pt x="980" y="87"/>
                    <a:pt x="1028" y="74"/>
                  </a:cubicBezTo>
                  <a:cubicBezTo>
                    <a:pt x="1348" y="0"/>
                    <a:pt x="1674" y="65"/>
                    <a:pt x="1960" y="239"/>
                  </a:cubicBezTo>
                  <a:cubicBezTo>
                    <a:pt x="2229" y="404"/>
                    <a:pt x="2467" y="664"/>
                    <a:pt x="2627" y="989"/>
                  </a:cubicBezTo>
                  <a:cubicBezTo>
                    <a:pt x="2632" y="993"/>
                    <a:pt x="2636" y="997"/>
                    <a:pt x="2636" y="1002"/>
                  </a:cubicBezTo>
                  <a:cubicBezTo>
                    <a:pt x="2658" y="1050"/>
                    <a:pt x="2680" y="1093"/>
                    <a:pt x="2701" y="1145"/>
                  </a:cubicBezTo>
                  <a:cubicBezTo>
                    <a:pt x="2740" y="1245"/>
                    <a:pt x="2775" y="1353"/>
                    <a:pt x="2801" y="1461"/>
                  </a:cubicBezTo>
                  <a:cubicBezTo>
                    <a:pt x="2983" y="2238"/>
                    <a:pt x="2719" y="2992"/>
                    <a:pt x="2198" y="33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7104725" y="1358434"/>
              <a:ext cx="301906" cy="243597"/>
            </a:xfrm>
            <a:custGeom>
              <a:rect b="b" l="l" r="r" t="t"/>
              <a:pathLst>
                <a:path extrusionOk="0" h="1575" w="1952">
                  <a:moveTo>
                    <a:pt x="204" y="1574"/>
                  </a:moveTo>
                  <a:lnTo>
                    <a:pt x="1" y="1405"/>
                  </a:lnTo>
                  <a:cubicBezTo>
                    <a:pt x="31" y="1106"/>
                    <a:pt x="126" y="833"/>
                    <a:pt x="278" y="607"/>
                  </a:cubicBezTo>
                  <a:cubicBezTo>
                    <a:pt x="430" y="382"/>
                    <a:pt x="634" y="208"/>
                    <a:pt x="881" y="117"/>
                  </a:cubicBezTo>
                  <a:cubicBezTo>
                    <a:pt x="924" y="100"/>
                    <a:pt x="972" y="87"/>
                    <a:pt x="1020" y="74"/>
                  </a:cubicBezTo>
                  <a:cubicBezTo>
                    <a:pt x="1340" y="0"/>
                    <a:pt x="1666" y="65"/>
                    <a:pt x="1952" y="239"/>
                  </a:cubicBezTo>
                  <a:cubicBezTo>
                    <a:pt x="157" y="299"/>
                    <a:pt x="204" y="1561"/>
                    <a:pt x="204" y="15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7119573" y="1951264"/>
              <a:ext cx="297885" cy="322631"/>
            </a:xfrm>
            <a:custGeom>
              <a:rect b="b" l="l" r="r" t="t"/>
              <a:pathLst>
                <a:path extrusionOk="0" h="2086" w="1926">
                  <a:moveTo>
                    <a:pt x="603" y="0"/>
                  </a:moveTo>
                  <a:lnTo>
                    <a:pt x="0" y="603"/>
                  </a:lnTo>
                  <a:lnTo>
                    <a:pt x="802" y="2086"/>
                  </a:lnTo>
                  <a:lnTo>
                    <a:pt x="1153" y="1041"/>
                  </a:lnTo>
                  <a:lnTo>
                    <a:pt x="1327" y="850"/>
                  </a:lnTo>
                  <a:lnTo>
                    <a:pt x="1925" y="1864"/>
                  </a:lnTo>
                  <a:lnTo>
                    <a:pt x="1496" y="668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7417304" y="1974000"/>
              <a:ext cx="148324" cy="265714"/>
            </a:xfrm>
            <a:custGeom>
              <a:rect b="b" l="l" r="r" t="t"/>
              <a:pathLst>
                <a:path extrusionOk="0" h="1718" w="959">
                  <a:moveTo>
                    <a:pt x="0" y="1717"/>
                  </a:moveTo>
                  <a:lnTo>
                    <a:pt x="18" y="473"/>
                  </a:lnTo>
                  <a:lnTo>
                    <a:pt x="265" y="0"/>
                  </a:lnTo>
                  <a:lnTo>
                    <a:pt x="811" y="352"/>
                  </a:lnTo>
                  <a:lnTo>
                    <a:pt x="958" y="1470"/>
                  </a:lnTo>
                  <a:lnTo>
                    <a:pt x="265" y="633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7055851" y="1334306"/>
              <a:ext cx="325415" cy="534522"/>
            </a:xfrm>
            <a:custGeom>
              <a:rect b="b" l="l" r="r" t="t"/>
              <a:pathLst>
                <a:path extrusionOk="0" h="3456" w="2104">
                  <a:moveTo>
                    <a:pt x="2103" y="226"/>
                  </a:moveTo>
                  <a:cubicBezTo>
                    <a:pt x="2103" y="226"/>
                    <a:pt x="902" y="451"/>
                    <a:pt x="677" y="1093"/>
                  </a:cubicBezTo>
                  <a:cubicBezTo>
                    <a:pt x="547" y="1474"/>
                    <a:pt x="677" y="1604"/>
                    <a:pt x="720" y="1791"/>
                  </a:cubicBezTo>
                  <a:cubicBezTo>
                    <a:pt x="768" y="1973"/>
                    <a:pt x="555" y="2133"/>
                    <a:pt x="555" y="2133"/>
                  </a:cubicBezTo>
                  <a:cubicBezTo>
                    <a:pt x="555" y="2133"/>
                    <a:pt x="724" y="2740"/>
                    <a:pt x="963" y="2914"/>
                  </a:cubicBezTo>
                  <a:cubicBezTo>
                    <a:pt x="984" y="2931"/>
                    <a:pt x="1010" y="2948"/>
                    <a:pt x="1032" y="2961"/>
                  </a:cubicBezTo>
                  <a:cubicBezTo>
                    <a:pt x="1197" y="3070"/>
                    <a:pt x="1253" y="3282"/>
                    <a:pt x="1162" y="3456"/>
                  </a:cubicBezTo>
                  <a:cubicBezTo>
                    <a:pt x="1162" y="3456"/>
                    <a:pt x="486" y="3113"/>
                    <a:pt x="243" y="2047"/>
                  </a:cubicBezTo>
                  <a:cubicBezTo>
                    <a:pt x="0" y="980"/>
                    <a:pt x="599" y="347"/>
                    <a:pt x="599" y="347"/>
                  </a:cubicBezTo>
                  <a:lnTo>
                    <a:pt x="1461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Observations</a:t>
            </a:r>
            <a:endParaRPr sz="2400"/>
          </a:p>
        </p:txBody>
      </p:sp>
      <p:sp>
        <p:nvSpPr>
          <p:cNvPr id="646" name="Google Shape;646;p22"/>
          <p:cNvSpPr/>
          <p:nvPr/>
        </p:nvSpPr>
        <p:spPr>
          <a:xfrm>
            <a:off x="5810485" y="1789639"/>
            <a:ext cx="405841" cy="321239"/>
          </a:xfrm>
          <a:custGeom>
            <a:rect b="b" l="l" r="r" t="t"/>
            <a:pathLst>
              <a:path extrusionOk="0" h="2077" w="2624">
                <a:moveTo>
                  <a:pt x="2624" y="460"/>
                </a:moveTo>
                <a:lnTo>
                  <a:pt x="2385" y="954"/>
                </a:lnTo>
                <a:lnTo>
                  <a:pt x="1939" y="681"/>
                </a:lnTo>
                <a:lnTo>
                  <a:pt x="1939" y="2077"/>
                </a:lnTo>
                <a:lnTo>
                  <a:pt x="686" y="2077"/>
                </a:lnTo>
                <a:lnTo>
                  <a:pt x="686" y="681"/>
                </a:lnTo>
                <a:lnTo>
                  <a:pt x="239" y="954"/>
                </a:lnTo>
                <a:lnTo>
                  <a:pt x="1" y="460"/>
                </a:lnTo>
                <a:lnTo>
                  <a:pt x="651" y="0"/>
                </a:lnTo>
                <a:lnTo>
                  <a:pt x="985" y="0"/>
                </a:lnTo>
                <a:cubicBezTo>
                  <a:pt x="1041" y="126"/>
                  <a:pt x="1167" y="213"/>
                  <a:pt x="1310" y="213"/>
                </a:cubicBezTo>
                <a:cubicBezTo>
                  <a:pt x="1458" y="213"/>
                  <a:pt x="1583" y="126"/>
                  <a:pt x="1640" y="0"/>
                </a:cubicBez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22"/>
          <p:cNvGrpSpPr/>
          <p:nvPr/>
        </p:nvGrpSpPr>
        <p:grpSpPr>
          <a:xfrm>
            <a:off x="5815279" y="2549352"/>
            <a:ext cx="396406" cy="321393"/>
            <a:chOff x="5815279" y="2549352"/>
            <a:chExt cx="396406" cy="321393"/>
          </a:xfrm>
        </p:grpSpPr>
        <p:sp>
          <p:nvSpPr>
            <p:cNvPr id="648" name="Google Shape;648;p22"/>
            <p:cNvSpPr/>
            <p:nvPr/>
          </p:nvSpPr>
          <p:spPr>
            <a:xfrm>
              <a:off x="5946590" y="2824965"/>
              <a:ext cx="133631" cy="45781"/>
            </a:xfrm>
            <a:custGeom>
              <a:rect b="b" l="l" r="r" t="t"/>
              <a:pathLst>
                <a:path extrusionOk="0" h="296" w="864">
                  <a:moveTo>
                    <a:pt x="864" y="243"/>
                  </a:moveTo>
                  <a:lnTo>
                    <a:pt x="864" y="295"/>
                  </a:lnTo>
                  <a:lnTo>
                    <a:pt x="1" y="295"/>
                  </a:lnTo>
                  <a:lnTo>
                    <a:pt x="1" y="243"/>
                  </a:lnTo>
                  <a:cubicBezTo>
                    <a:pt x="62" y="213"/>
                    <a:pt x="96" y="148"/>
                    <a:pt x="96" y="148"/>
                  </a:cubicBezTo>
                  <a:lnTo>
                    <a:pt x="96" y="0"/>
                  </a:lnTo>
                  <a:lnTo>
                    <a:pt x="768" y="0"/>
                  </a:lnTo>
                  <a:lnTo>
                    <a:pt x="768" y="148"/>
                  </a:lnTo>
                  <a:cubicBezTo>
                    <a:pt x="768" y="148"/>
                    <a:pt x="803" y="213"/>
                    <a:pt x="864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5939940" y="2861156"/>
              <a:ext cx="146313" cy="9589"/>
            </a:xfrm>
            <a:custGeom>
              <a:rect b="b" l="l" r="r" t="t"/>
              <a:pathLst>
                <a:path extrusionOk="0" h="62" w="946">
                  <a:moveTo>
                    <a:pt x="946" y="27"/>
                  </a:moveTo>
                  <a:lnTo>
                    <a:pt x="946" y="35"/>
                  </a:lnTo>
                  <a:cubicBezTo>
                    <a:pt x="946" y="48"/>
                    <a:pt x="937" y="61"/>
                    <a:pt x="920" y="61"/>
                  </a:cubicBezTo>
                  <a:lnTo>
                    <a:pt x="27" y="61"/>
                  </a:lnTo>
                  <a:cubicBezTo>
                    <a:pt x="14" y="61"/>
                    <a:pt x="1" y="48"/>
                    <a:pt x="1" y="35"/>
                  </a:cubicBezTo>
                  <a:lnTo>
                    <a:pt x="1" y="27"/>
                  </a:lnTo>
                  <a:cubicBezTo>
                    <a:pt x="1" y="14"/>
                    <a:pt x="14" y="1"/>
                    <a:pt x="27" y="1"/>
                  </a:cubicBezTo>
                  <a:lnTo>
                    <a:pt x="920" y="1"/>
                  </a:lnTo>
                  <a:cubicBezTo>
                    <a:pt x="937" y="1"/>
                    <a:pt x="946" y="14"/>
                    <a:pt x="94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5961438" y="2824965"/>
              <a:ext cx="104090" cy="14848"/>
            </a:xfrm>
            <a:custGeom>
              <a:rect b="b" l="l" r="r" t="t"/>
              <a:pathLst>
                <a:path extrusionOk="0" h="96" w="673">
                  <a:moveTo>
                    <a:pt x="672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5815279" y="2549352"/>
              <a:ext cx="396406" cy="283810"/>
            </a:xfrm>
            <a:custGeom>
              <a:rect b="b" l="l" r="r" t="t"/>
              <a:pathLst>
                <a:path extrusionOk="0" h="1835" w="2563">
                  <a:moveTo>
                    <a:pt x="2563" y="217"/>
                  </a:moveTo>
                  <a:lnTo>
                    <a:pt x="2563" y="1639"/>
                  </a:lnTo>
                  <a:cubicBezTo>
                    <a:pt x="2563" y="1743"/>
                    <a:pt x="2467" y="1834"/>
                    <a:pt x="2354" y="1834"/>
                  </a:cubicBezTo>
                  <a:lnTo>
                    <a:pt x="208" y="1834"/>
                  </a:lnTo>
                  <a:cubicBezTo>
                    <a:pt x="96" y="1834"/>
                    <a:pt x="0" y="1743"/>
                    <a:pt x="0" y="1639"/>
                  </a:cubicBezTo>
                  <a:lnTo>
                    <a:pt x="0" y="217"/>
                  </a:lnTo>
                  <a:cubicBezTo>
                    <a:pt x="0" y="96"/>
                    <a:pt x="91" y="0"/>
                    <a:pt x="208" y="0"/>
                  </a:cubicBezTo>
                  <a:lnTo>
                    <a:pt x="2354" y="0"/>
                  </a:lnTo>
                  <a:cubicBezTo>
                    <a:pt x="2471" y="0"/>
                    <a:pt x="2563" y="96"/>
                    <a:pt x="256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5819300" y="2553374"/>
              <a:ext cx="388364" cy="276386"/>
            </a:xfrm>
            <a:custGeom>
              <a:rect b="b" l="l" r="r" t="t"/>
              <a:pathLst>
                <a:path extrusionOk="0" h="1787" w="2511">
                  <a:moveTo>
                    <a:pt x="2511" y="191"/>
                  </a:moveTo>
                  <a:lnTo>
                    <a:pt x="2511" y="1613"/>
                  </a:lnTo>
                  <a:cubicBezTo>
                    <a:pt x="2511" y="1704"/>
                    <a:pt x="2428" y="1787"/>
                    <a:pt x="2328" y="1787"/>
                  </a:cubicBezTo>
                  <a:lnTo>
                    <a:pt x="182" y="1787"/>
                  </a:lnTo>
                  <a:cubicBezTo>
                    <a:pt x="83" y="1787"/>
                    <a:pt x="0" y="1704"/>
                    <a:pt x="0" y="1613"/>
                  </a:cubicBezTo>
                  <a:lnTo>
                    <a:pt x="0" y="191"/>
                  </a:lnTo>
                  <a:cubicBezTo>
                    <a:pt x="0" y="83"/>
                    <a:pt x="83" y="1"/>
                    <a:pt x="182" y="1"/>
                  </a:cubicBezTo>
                  <a:lnTo>
                    <a:pt x="2328" y="1"/>
                  </a:lnTo>
                  <a:cubicBezTo>
                    <a:pt x="2428" y="1"/>
                    <a:pt x="2511" y="83"/>
                    <a:pt x="2511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5831364" y="2566056"/>
              <a:ext cx="363617" cy="199363"/>
            </a:xfrm>
            <a:custGeom>
              <a:rect b="b" l="l" r="r" t="t"/>
              <a:pathLst>
                <a:path extrusionOk="0" h="1289" w="2351">
                  <a:moveTo>
                    <a:pt x="2350" y="101"/>
                  </a:moveTo>
                  <a:lnTo>
                    <a:pt x="2350" y="1289"/>
                  </a:lnTo>
                  <a:lnTo>
                    <a:pt x="0" y="1289"/>
                  </a:lnTo>
                  <a:lnTo>
                    <a:pt x="0" y="101"/>
                  </a:lnTo>
                  <a:cubicBezTo>
                    <a:pt x="0" y="44"/>
                    <a:pt x="48" y="1"/>
                    <a:pt x="104" y="1"/>
                  </a:cubicBezTo>
                  <a:lnTo>
                    <a:pt x="2250" y="1"/>
                  </a:lnTo>
                  <a:cubicBezTo>
                    <a:pt x="2307" y="1"/>
                    <a:pt x="2350" y="44"/>
                    <a:pt x="2350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5815279" y="2778720"/>
              <a:ext cx="396406" cy="54442"/>
            </a:xfrm>
            <a:custGeom>
              <a:rect b="b" l="l" r="r" t="t"/>
              <a:pathLst>
                <a:path extrusionOk="0" h="352" w="2563">
                  <a:moveTo>
                    <a:pt x="2563" y="0"/>
                  </a:moveTo>
                  <a:lnTo>
                    <a:pt x="2563" y="156"/>
                  </a:lnTo>
                  <a:cubicBezTo>
                    <a:pt x="2563" y="260"/>
                    <a:pt x="2467" y="351"/>
                    <a:pt x="2354" y="351"/>
                  </a:cubicBezTo>
                  <a:lnTo>
                    <a:pt x="208" y="351"/>
                  </a:lnTo>
                  <a:cubicBezTo>
                    <a:pt x="96" y="351"/>
                    <a:pt x="0" y="260"/>
                    <a:pt x="0" y="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22"/>
          <p:cNvGrpSpPr/>
          <p:nvPr/>
        </p:nvGrpSpPr>
        <p:grpSpPr>
          <a:xfrm>
            <a:off x="5866164" y="3309065"/>
            <a:ext cx="293864" cy="321394"/>
            <a:chOff x="5866164" y="3309065"/>
            <a:chExt cx="293864" cy="321394"/>
          </a:xfrm>
        </p:grpSpPr>
        <p:sp>
          <p:nvSpPr>
            <p:cNvPr id="656" name="Google Shape;656;p22"/>
            <p:cNvSpPr/>
            <p:nvPr/>
          </p:nvSpPr>
          <p:spPr>
            <a:xfrm>
              <a:off x="5866164" y="3309065"/>
              <a:ext cx="293864" cy="321394"/>
            </a:xfrm>
            <a:custGeom>
              <a:rect b="b" l="l" r="r" t="t"/>
              <a:pathLst>
                <a:path extrusionOk="0" h="2078" w="1900">
                  <a:moveTo>
                    <a:pt x="1900" y="2078"/>
                  </a:moveTo>
                  <a:lnTo>
                    <a:pt x="1375" y="2078"/>
                  </a:lnTo>
                  <a:lnTo>
                    <a:pt x="1353" y="1991"/>
                  </a:lnTo>
                  <a:lnTo>
                    <a:pt x="985" y="651"/>
                  </a:lnTo>
                  <a:lnTo>
                    <a:pt x="920" y="651"/>
                  </a:lnTo>
                  <a:lnTo>
                    <a:pt x="551" y="1991"/>
                  </a:lnTo>
                  <a:lnTo>
                    <a:pt x="525" y="2078"/>
                  </a:lnTo>
                  <a:lnTo>
                    <a:pt x="1" y="2078"/>
                  </a:lnTo>
                  <a:lnTo>
                    <a:pt x="18" y="1991"/>
                  </a:lnTo>
                  <a:lnTo>
                    <a:pt x="369" y="105"/>
                  </a:lnTo>
                  <a:lnTo>
                    <a:pt x="391" y="1"/>
                  </a:lnTo>
                  <a:lnTo>
                    <a:pt x="1514" y="1"/>
                  </a:lnTo>
                  <a:lnTo>
                    <a:pt x="1535" y="105"/>
                  </a:lnTo>
                  <a:lnTo>
                    <a:pt x="1887" y="19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5923236" y="3309065"/>
              <a:ext cx="180494" cy="16240"/>
            </a:xfrm>
            <a:custGeom>
              <a:rect b="b" l="l" r="r" t="t"/>
              <a:pathLst>
                <a:path extrusionOk="0" h="105" w="1167">
                  <a:moveTo>
                    <a:pt x="1166" y="105"/>
                  </a:moveTo>
                  <a:lnTo>
                    <a:pt x="0" y="105"/>
                  </a:lnTo>
                  <a:lnTo>
                    <a:pt x="22" y="1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2"/>
          <p:cNvGrpSpPr/>
          <p:nvPr/>
        </p:nvGrpSpPr>
        <p:grpSpPr>
          <a:xfrm>
            <a:off x="5888281" y="4068933"/>
            <a:ext cx="249629" cy="321393"/>
            <a:chOff x="5888281" y="4068933"/>
            <a:chExt cx="249629" cy="321393"/>
          </a:xfrm>
        </p:grpSpPr>
        <p:sp>
          <p:nvSpPr>
            <p:cNvPr id="659" name="Google Shape;659;p22"/>
            <p:cNvSpPr/>
            <p:nvPr/>
          </p:nvSpPr>
          <p:spPr>
            <a:xfrm>
              <a:off x="5897097" y="4194985"/>
              <a:ext cx="232771" cy="173070"/>
            </a:xfrm>
            <a:custGeom>
              <a:rect b="b" l="l" r="r" t="t"/>
              <a:pathLst>
                <a:path extrusionOk="0" h="1119" w="1505">
                  <a:moveTo>
                    <a:pt x="1505" y="1119"/>
                  </a:moveTo>
                  <a:lnTo>
                    <a:pt x="0" y="1119"/>
                  </a:lnTo>
                  <a:lnTo>
                    <a:pt x="0" y="0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5890292" y="4068933"/>
              <a:ext cx="246227" cy="246227"/>
            </a:xfrm>
            <a:custGeom>
              <a:rect b="b" l="l" r="r" t="t"/>
              <a:pathLst>
                <a:path extrusionOk="0" h="1592" w="1592">
                  <a:moveTo>
                    <a:pt x="1592" y="798"/>
                  </a:moveTo>
                  <a:cubicBezTo>
                    <a:pt x="1588" y="1240"/>
                    <a:pt x="1232" y="1591"/>
                    <a:pt x="794" y="1591"/>
                  </a:cubicBezTo>
                  <a:cubicBezTo>
                    <a:pt x="356" y="1591"/>
                    <a:pt x="1" y="1236"/>
                    <a:pt x="1" y="798"/>
                  </a:cubicBezTo>
                  <a:cubicBezTo>
                    <a:pt x="1" y="356"/>
                    <a:pt x="361" y="0"/>
                    <a:pt x="798" y="5"/>
                  </a:cubicBezTo>
                  <a:cubicBezTo>
                    <a:pt x="1236" y="5"/>
                    <a:pt x="1592" y="360"/>
                    <a:pt x="1592" y="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5922462" y="4101103"/>
              <a:ext cx="181886" cy="182505"/>
            </a:xfrm>
            <a:custGeom>
              <a:rect b="b" l="l" r="r" t="t"/>
              <a:pathLst>
                <a:path extrusionOk="0" h="1180" w="1176">
                  <a:moveTo>
                    <a:pt x="1176" y="590"/>
                  </a:moveTo>
                  <a:cubicBezTo>
                    <a:pt x="1176" y="915"/>
                    <a:pt x="911" y="1180"/>
                    <a:pt x="586" y="1175"/>
                  </a:cubicBezTo>
                  <a:cubicBezTo>
                    <a:pt x="261" y="1175"/>
                    <a:pt x="1" y="911"/>
                    <a:pt x="1" y="590"/>
                  </a:cubicBezTo>
                  <a:cubicBezTo>
                    <a:pt x="1" y="265"/>
                    <a:pt x="265" y="0"/>
                    <a:pt x="590" y="5"/>
                  </a:cubicBezTo>
                  <a:cubicBezTo>
                    <a:pt x="911" y="5"/>
                    <a:pt x="1176" y="265"/>
                    <a:pt x="1176" y="5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6007064" y="4133892"/>
              <a:ext cx="32325" cy="61247"/>
            </a:xfrm>
            <a:custGeom>
              <a:rect b="b" l="l" r="r" t="t"/>
              <a:pathLst>
                <a:path extrusionOk="0" h="396" w="209">
                  <a:moveTo>
                    <a:pt x="83" y="395"/>
                  </a:moveTo>
                  <a:lnTo>
                    <a:pt x="39" y="378"/>
                  </a:lnTo>
                  <a:lnTo>
                    <a:pt x="0" y="361"/>
                  </a:lnTo>
                  <a:lnTo>
                    <a:pt x="70" y="174"/>
                  </a:lnTo>
                  <a:lnTo>
                    <a:pt x="122" y="27"/>
                  </a:lnTo>
                  <a:lnTo>
                    <a:pt x="161" y="9"/>
                  </a:lnTo>
                  <a:cubicBezTo>
                    <a:pt x="174" y="1"/>
                    <a:pt x="187" y="9"/>
                    <a:pt x="191" y="18"/>
                  </a:cubicBezTo>
                  <a:lnTo>
                    <a:pt x="208" y="57"/>
                  </a:lnTo>
                  <a:lnTo>
                    <a:pt x="152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5952003" y="4189571"/>
              <a:ext cx="61866" cy="8816"/>
            </a:xfrm>
            <a:custGeom>
              <a:rect b="b" l="l" r="r" t="t"/>
              <a:pathLst>
                <a:path extrusionOk="0" h="57" w="400">
                  <a:moveTo>
                    <a:pt x="395" y="1"/>
                  </a:moveTo>
                  <a:lnTo>
                    <a:pt x="395" y="18"/>
                  </a:lnTo>
                  <a:lnTo>
                    <a:pt x="399" y="35"/>
                  </a:lnTo>
                  <a:lnTo>
                    <a:pt x="196" y="48"/>
                  </a:lnTo>
                  <a:lnTo>
                    <a:pt x="40" y="57"/>
                  </a:lnTo>
                  <a:lnTo>
                    <a:pt x="9" y="48"/>
                  </a:lnTo>
                  <a:cubicBezTo>
                    <a:pt x="1" y="44"/>
                    <a:pt x="1" y="40"/>
                    <a:pt x="9" y="35"/>
                  </a:cubicBezTo>
                  <a:lnTo>
                    <a:pt x="40" y="22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997011" y="4176115"/>
              <a:ext cx="32325" cy="32480"/>
            </a:xfrm>
            <a:custGeom>
              <a:rect b="b" l="l" r="r" t="t"/>
              <a:pathLst>
                <a:path extrusionOk="0" h="210" w="209">
                  <a:moveTo>
                    <a:pt x="208" y="105"/>
                  </a:moveTo>
                  <a:cubicBezTo>
                    <a:pt x="208" y="161"/>
                    <a:pt x="165" y="209"/>
                    <a:pt x="104" y="209"/>
                  </a:cubicBezTo>
                  <a:cubicBezTo>
                    <a:pt x="48" y="209"/>
                    <a:pt x="0" y="161"/>
                    <a:pt x="0" y="105"/>
                  </a:cubicBezTo>
                  <a:cubicBezTo>
                    <a:pt x="4" y="49"/>
                    <a:pt x="48" y="1"/>
                    <a:pt x="104" y="1"/>
                  </a:cubicBezTo>
                  <a:cubicBezTo>
                    <a:pt x="165" y="1"/>
                    <a:pt x="208" y="49"/>
                    <a:pt x="208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6011086" y="4108527"/>
              <a:ext cx="4795" cy="16240"/>
            </a:xfrm>
            <a:custGeom>
              <a:rect b="b" l="l" r="r" t="t"/>
              <a:pathLst>
                <a:path extrusionOk="0" h="105" w="31">
                  <a:moveTo>
                    <a:pt x="17" y="104"/>
                  </a:moveTo>
                  <a:lnTo>
                    <a:pt x="17" y="104"/>
                  </a:lnTo>
                  <a:cubicBezTo>
                    <a:pt x="9" y="104"/>
                    <a:pt x="0" y="100"/>
                    <a:pt x="0" y="91"/>
                  </a:cubicBezTo>
                  <a:lnTo>
                    <a:pt x="0" y="13"/>
                  </a:lnTo>
                  <a:cubicBezTo>
                    <a:pt x="0" y="4"/>
                    <a:pt x="9" y="0"/>
                    <a:pt x="17" y="0"/>
                  </a:cubicBezTo>
                  <a:cubicBezTo>
                    <a:pt x="22" y="0"/>
                    <a:pt x="30" y="4"/>
                    <a:pt x="30" y="13"/>
                  </a:cubicBezTo>
                  <a:lnTo>
                    <a:pt x="30" y="91"/>
                  </a:lnTo>
                  <a:cubicBezTo>
                    <a:pt x="30" y="100"/>
                    <a:pt x="22" y="104"/>
                    <a:pt x="17" y="104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6011086" y="4259944"/>
              <a:ext cx="4176" cy="16240"/>
            </a:xfrm>
            <a:custGeom>
              <a:rect b="b" l="l" r="r" t="t"/>
              <a:pathLst>
                <a:path extrusionOk="0" h="105" w="27">
                  <a:moveTo>
                    <a:pt x="13" y="105"/>
                  </a:moveTo>
                  <a:lnTo>
                    <a:pt x="13" y="105"/>
                  </a:lnTo>
                  <a:cubicBezTo>
                    <a:pt x="4" y="105"/>
                    <a:pt x="0" y="101"/>
                    <a:pt x="0" y="92"/>
                  </a:cubicBezTo>
                  <a:lnTo>
                    <a:pt x="0" y="14"/>
                  </a:lnTo>
                  <a:cubicBezTo>
                    <a:pt x="0" y="5"/>
                    <a:pt x="4" y="1"/>
                    <a:pt x="13" y="1"/>
                  </a:cubicBezTo>
                  <a:cubicBezTo>
                    <a:pt x="22" y="1"/>
                    <a:pt x="26" y="5"/>
                    <a:pt x="26" y="14"/>
                  </a:cubicBezTo>
                  <a:lnTo>
                    <a:pt x="26" y="92"/>
                  </a:lnTo>
                  <a:cubicBezTo>
                    <a:pt x="26" y="101"/>
                    <a:pt x="22" y="105"/>
                    <a:pt x="13" y="10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6080840" y="4190190"/>
              <a:ext cx="16858" cy="4176"/>
            </a:xfrm>
            <a:custGeom>
              <a:rect b="b" l="l" r="r" t="t"/>
              <a:pathLst>
                <a:path extrusionOk="0" h="27" w="109">
                  <a:moveTo>
                    <a:pt x="0" y="14"/>
                  </a:moveTo>
                  <a:lnTo>
                    <a:pt x="0" y="14"/>
                  </a:lnTo>
                  <a:cubicBezTo>
                    <a:pt x="0" y="5"/>
                    <a:pt x="9" y="1"/>
                    <a:pt x="17" y="1"/>
                  </a:cubicBezTo>
                  <a:lnTo>
                    <a:pt x="95" y="1"/>
                  </a:lnTo>
                  <a:cubicBezTo>
                    <a:pt x="100" y="1"/>
                    <a:pt x="108" y="5"/>
                    <a:pt x="108" y="14"/>
                  </a:cubicBezTo>
                  <a:cubicBezTo>
                    <a:pt x="108" y="23"/>
                    <a:pt x="100" y="27"/>
                    <a:pt x="91" y="27"/>
                  </a:cubicBezTo>
                  <a:lnTo>
                    <a:pt x="17" y="27"/>
                  </a:lnTo>
                  <a:cubicBezTo>
                    <a:pt x="9" y="27"/>
                    <a:pt x="0" y="23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5929268" y="4189571"/>
              <a:ext cx="16240" cy="4795"/>
            </a:xfrm>
            <a:custGeom>
              <a:rect b="b" l="l" r="r" t="t"/>
              <a:pathLst>
                <a:path extrusionOk="0" h="31" w="105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1"/>
                    <a:pt x="13" y="1"/>
                  </a:cubicBezTo>
                  <a:lnTo>
                    <a:pt x="91" y="5"/>
                  </a:lnTo>
                  <a:cubicBezTo>
                    <a:pt x="100" y="5"/>
                    <a:pt x="104" y="9"/>
                    <a:pt x="104" y="18"/>
                  </a:cubicBezTo>
                  <a:cubicBezTo>
                    <a:pt x="104" y="22"/>
                    <a:pt x="100" y="31"/>
                    <a:pt x="91" y="31"/>
                  </a:cubicBezTo>
                  <a:lnTo>
                    <a:pt x="13" y="31"/>
                  </a:lnTo>
                  <a:cubicBezTo>
                    <a:pt x="9" y="31"/>
                    <a:pt x="0" y="22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6060579" y="4131881"/>
              <a:ext cx="12992" cy="13611"/>
            </a:xfrm>
            <a:custGeom>
              <a:rect b="b" l="l" r="r" t="t"/>
              <a:pathLst>
                <a:path extrusionOk="0" h="88" w="84">
                  <a:moveTo>
                    <a:pt x="5" y="83"/>
                  </a:moveTo>
                  <a:lnTo>
                    <a:pt x="5" y="83"/>
                  </a:lnTo>
                  <a:cubicBezTo>
                    <a:pt x="1" y="74"/>
                    <a:pt x="1" y="66"/>
                    <a:pt x="5" y="61"/>
                  </a:cubicBezTo>
                  <a:lnTo>
                    <a:pt x="62" y="9"/>
                  </a:lnTo>
                  <a:cubicBezTo>
                    <a:pt x="66" y="1"/>
                    <a:pt x="75" y="1"/>
                    <a:pt x="79" y="9"/>
                  </a:cubicBezTo>
                  <a:cubicBezTo>
                    <a:pt x="83" y="14"/>
                    <a:pt x="83" y="22"/>
                    <a:pt x="79" y="27"/>
                  </a:cubicBezTo>
                  <a:lnTo>
                    <a:pt x="23" y="83"/>
                  </a:lnTo>
                  <a:cubicBezTo>
                    <a:pt x="18" y="87"/>
                    <a:pt x="10" y="87"/>
                    <a:pt x="5" y="83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5952622" y="4239219"/>
              <a:ext cx="13611" cy="13611"/>
            </a:xfrm>
            <a:custGeom>
              <a:rect b="b" l="l" r="r" t="t"/>
              <a:pathLst>
                <a:path extrusionOk="0" h="88" w="88">
                  <a:moveTo>
                    <a:pt x="10" y="79"/>
                  </a:moveTo>
                  <a:lnTo>
                    <a:pt x="10" y="79"/>
                  </a:lnTo>
                  <a:cubicBezTo>
                    <a:pt x="1" y="74"/>
                    <a:pt x="1" y="66"/>
                    <a:pt x="10" y="61"/>
                  </a:cubicBezTo>
                  <a:lnTo>
                    <a:pt x="62" y="5"/>
                  </a:lnTo>
                  <a:cubicBezTo>
                    <a:pt x="70" y="0"/>
                    <a:pt x="79" y="0"/>
                    <a:pt x="83" y="5"/>
                  </a:cubicBezTo>
                  <a:cubicBezTo>
                    <a:pt x="88" y="9"/>
                    <a:pt x="88" y="18"/>
                    <a:pt x="83" y="26"/>
                  </a:cubicBezTo>
                  <a:lnTo>
                    <a:pt x="27" y="79"/>
                  </a:lnTo>
                  <a:cubicBezTo>
                    <a:pt x="23" y="87"/>
                    <a:pt x="14" y="87"/>
                    <a:pt x="10" y="7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6059960" y="4239219"/>
              <a:ext cx="13611" cy="13611"/>
            </a:xfrm>
            <a:custGeom>
              <a:rect b="b" l="l" r="r" t="t"/>
              <a:pathLst>
                <a:path extrusionOk="0" h="88" w="88">
                  <a:moveTo>
                    <a:pt x="9" y="5"/>
                  </a:moveTo>
                  <a:lnTo>
                    <a:pt x="9" y="5"/>
                  </a:lnTo>
                  <a:cubicBezTo>
                    <a:pt x="14" y="0"/>
                    <a:pt x="22" y="0"/>
                    <a:pt x="27" y="9"/>
                  </a:cubicBezTo>
                  <a:lnTo>
                    <a:pt x="83" y="61"/>
                  </a:lnTo>
                  <a:cubicBezTo>
                    <a:pt x="87" y="66"/>
                    <a:pt x="87" y="79"/>
                    <a:pt x="83" y="83"/>
                  </a:cubicBezTo>
                  <a:cubicBezTo>
                    <a:pt x="79" y="87"/>
                    <a:pt x="66" y="87"/>
                    <a:pt x="61" y="83"/>
                  </a:cubicBezTo>
                  <a:lnTo>
                    <a:pt x="9" y="26"/>
                  </a:lnTo>
                  <a:cubicBezTo>
                    <a:pt x="1" y="22"/>
                    <a:pt x="1" y="13"/>
                    <a:pt x="9" y="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5953395" y="4131881"/>
              <a:ext cx="12837" cy="13611"/>
            </a:xfrm>
            <a:custGeom>
              <a:rect b="b" l="l" r="r" t="t"/>
              <a:pathLst>
                <a:path extrusionOk="0" h="88" w="83">
                  <a:moveTo>
                    <a:pt x="5" y="5"/>
                  </a:moveTo>
                  <a:lnTo>
                    <a:pt x="5" y="5"/>
                  </a:lnTo>
                  <a:cubicBezTo>
                    <a:pt x="9" y="1"/>
                    <a:pt x="18" y="1"/>
                    <a:pt x="22" y="5"/>
                  </a:cubicBezTo>
                  <a:lnTo>
                    <a:pt x="78" y="61"/>
                  </a:lnTo>
                  <a:cubicBezTo>
                    <a:pt x="83" y="66"/>
                    <a:pt x="83" y="74"/>
                    <a:pt x="78" y="79"/>
                  </a:cubicBezTo>
                  <a:cubicBezTo>
                    <a:pt x="74" y="87"/>
                    <a:pt x="65" y="87"/>
                    <a:pt x="61" y="79"/>
                  </a:cubicBezTo>
                  <a:lnTo>
                    <a:pt x="5" y="27"/>
                  </a:lnTo>
                  <a:cubicBezTo>
                    <a:pt x="0" y="18"/>
                    <a:pt x="0" y="9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5888281" y="4343153"/>
              <a:ext cx="249629" cy="47173"/>
            </a:xfrm>
            <a:custGeom>
              <a:rect b="b" l="l" r="r" t="t"/>
              <a:pathLst>
                <a:path extrusionOk="0" h="305" w="1614">
                  <a:moveTo>
                    <a:pt x="1614" y="304"/>
                  </a:moveTo>
                  <a:lnTo>
                    <a:pt x="1" y="304"/>
                  </a:lnTo>
                  <a:lnTo>
                    <a:pt x="1" y="1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2"/>
          <p:cNvGrpSpPr/>
          <p:nvPr/>
        </p:nvGrpSpPr>
        <p:grpSpPr>
          <a:xfrm>
            <a:off x="457200" y="3943275"/>
            <a:ext cx="5283402" cy="572700"/>
            <a:chOff x="457200" y="3943275"/>
            <a:chExt cx="5283402" cy="572700"/>
          </a:xfrm>
        </p:grpSpPr>
        <p:cxnSp>
          <p:nvCxnSpPr>
            <p:cNvPr id="675" name="Google Shape;675;p22"/>
            <p:cNvCxnSpPr>
              <a:stCxn id="676" idx="3"/>
              <a:endCxn id="677" idx="1"/>
            </p:cNvCxnSpPr>
            <p:nvPr/>
          </p:nvCxnSpPr>
          <p:spPr>
            <a:xfrm>
              <a:off x="3117600" y="4229625"/>
              <a:ext cx="117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7" name="Google Shape;677;p22"/>
            <p:cNvSpPr/>
            <p:nvPr/>
          </p:nvSpPr>
          <p:spPr>
            <a:xfrm>
              <a:off x="3235002" y="3943275"/>
              <a:ext cx="1758300" cy="5727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Seasonality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457200" y="3943275"/>
              <a:ext cx="2660400" cy="572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Annual peak in GMV occurs at the end of each year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8" name="Google Shape;678;p22"/>
            <p:cNvCxnSpPr>
              <a:stCxn id="677" idx="3"/>
              <a:endCxn id="557" idx="1"/>
            </p:cNvCxnSpPr>
            <p:nvPr/>
          </p:nvCxnSpPr>
          <p:spPr>
            <a:xfrm>
              <a:off x="4993302" y="4229625"/>
              <a:ext cx="747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9" name="Google Shape;679;p22"/>
          <p:cNvGrpSpPr/>
          <p:nvPr/>
        </p:nvGrpSpPr>
        <p:grpSpPr>
          <a:xfrm>
            <a:off x="457200" y="3183488"/>
            <a:ext cx="5283402" cy="572700"/>
            <a:chOff x="457200" y="3183488"/>
            <a:chExt cx="5283402" cy="572700"/>
          </a:xfrm>
        </p:grpSpPr>
        <p:cxnSp>
          <p:nvCxnSpPr>
            <p:cNvPr id="680" name="Google Shape;680;p22"/>
            <p:cNvCxnSpPr>
              <a:stCxn id="681" idx="3"/>
              <a:endCxn id="682" idx="1"/>
            </p:cNvCxnSpPr>
            <p:nvPr/>
          </p:nvCxnSpPr>
          <p:spPr>
            <a:xfrm>
              <a:off x="3117600" y="3469838"/>
              <a:ext cx="117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2" name="Google Shape;682;p22"/>
            <p:cNvSpPr/>
            <p:nvPr/>
          </p:nvSpPr>
          <p:spPr>
            <a:xfrm>
              <a:off x="3235002" y="3183488"/>
              <a:ext cx="1758300" cy="5727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Cycles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457200" y="3183488"/>
              <a:ext cx="2660400" cy="572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 sales on Saturdays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3" name="Google Shape;683;p22"/>
            <p:cNvCxnSpPr>
              <a:stCxn id="682" idx="3"/>
              <a:endCxn id="556" idx="1"/>
            </p:cNvCxnSpPr>
            <p:nvPr/>
          </p:nvCxnSpPr>
          <p:spPr>
            <a:xfrm>
              <a:off x="4993302" y="3469838"/>
              <a:ext cx="74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4" name="Google Shape;684;p22"/>
          <p:cNvGrpSpPr/>
          <p:nvPr/>
        </p:nvGrpSpPr>
        <p:grpSpPr>
          <a:xfrm>
            <a:off x="457200" y="2423700"/>
            <a:ext cx="5283401" cy="572700"/>
            <a:chOff x="457200" y="2423700"/>
            <a:chExt cx="5283401" cy="572700"/>
          </a:xfrm>
        </p:grpSpPr>
        <p:cxnSp>
          <p:nvCxnSpPr>
            <p:cNvPr id="685" name="Google Shape;685;p22"/>
            <p:cNvCxnSpPr>
              <a:stCxn id="686" idx="3"/>
              <a:endCxn id="687" idx="1"/>
            </p:cNvCxnSpPr>
            <p:nvPr/>
          </p:nvCxnSpPr>
          <p:spPr>
            <a:xfrm>
              <a:off x="3117600" y="2710050"/>
              <a:ext cx="117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7" name="Google Shape;687;p22"/>
            <p:cNvSpPr/>
            <p:nvPr/>
          </p:nvSpPr>
          <p:spPr>
            <a:xfrm>
              <a:off x="3235001" y="2423700"/>
              <a:ext cx="1758300" cy="5727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Negative Quantity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457200" y="2423700"/>
              <a:ext cx="2660400" cy="572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Some entries had negative quantities, corresponds to cancellations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8" name="Google Shape;688;p22"/>
            <p:cNvCxnSpPr>
              <a:stCxn id="687" idx="3"/>
              <a:endCxn id="555" idx="1"/>
            </p:cNvCxnSpPr>
            <p:nvPr/>
          </p:nvCxnSpPr>
          <p:spPr>
            <a:xfrm>
              <a:off x="4993301" y="2710050"/>
              <a:ext cx="74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9" name="Google Shape;689;p22"/>
          <p:cNvGrpSpPr/>
          <p:nvPr/>
        </p:nvGrpSpPr>
        <p:grpSpPr>
          <a:xfrm>
            <a:off x="457200" y="1663913"/>
            <a:ext cx="5283402" cy="572700"/>
            <a:chOff x="457200" y="1663913"/>
            <a:chExt cx="5283402" cy="572700"/>
          </a:xfrm>
        </p:grpSpPr>
        <p:cxnSp>
          <p:nvCxnSpPr>
            <p:cNvPr id="690" name="Google Shape;690;p22"/>
            <p:cNvCxnSpPr>
              <a:stCxn id="691" idx="3"/>
              <a:endCxn id="692" idx="1"/>
            </p:cNvCxnSpPr>
            <p:nvPr/>
          </p:nvCxnSpPr>
          <p:spPr>
            <a:xfrm>
              <a:off x="3117600" y="1950263"/>
              <a:ext cx="117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2" name="Google Shape;692;p22"/>
            <p:cNvSpPr/>
            <p:nvPr/>
          </p:nvSpPr>
          <p:spPr>
            <a:xfrm>
              <a:off x="3235002" y="1663913"/>
              <a:ext cx="1758300" cy="572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Location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457200" y="1663913"/>
              <a:ext cx="2660400" cy="572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Over 90% of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sales came from the UK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3" name="Google Shape;693;p22"/>
            <p:cNvCxnSpPr>
              <a:stCxn id="692" idx="3"/>
              <a:endCxn id="554" idx="1"/>
            </p:cNvCxnSpPr>
            <p:nvPr/>
          </p:nvCxnSpPr>
          <p:spPr>
            <a:xfrm flipH="1" rot="10800000">
              <a:off x="4993302" y="1949963"/>
              <a:ext cx="747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GMV</a:t>
            </a:r>
            <a:endParaRPr/>
          </a:p>
        </p:txBody>
      </p:sp>
      <p:pic>
        <p:nvPicPr>
          <p:cNvPr id="699" name="Google Shape;6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25" y="1074400"/>
            <a:ext cx="5741992" cy="38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23"/>
          <p:cNvSpPr txBox="1"/>
          <p:nvPr/>
        </p:nvSpPr>
        <p:spPr>
          <a:xfrm>
            <a:off x="6198575" y="1582600"/>
            <a:ext cx="248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 values on holidays and saturdays will be removed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Extreme values during the holiday season to be replaced by 7 day moving average values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1" name="Google Shape;701;p23"/>
          <p:cNvCxnSpPr/>
          <p:nvPr/>
        </p:nvCxnSpPr>
        <p:spPr>
          <a:xfrm>
            <a:off x="4905375" y="1266825"/>
            <a:ext cx="714300" cy="8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23"/>
          <p:cNvCxnSpPr/>
          <p:nvPr/>
        </p:nvCxnSpPr>
        <p:spPr>
          <a:xfrm flipH="1" rot="10800000">
            <a:off x="3590925" y="1266825"/>
            <a:ext cx="1076400" cy="34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23"/>
          <p:cNvSpPr txBox="1"/>
          <p:nvPr/>
        </p:nvSpPr>
        <p:spPr>
          <a:xfrm>
            <a:off x="4667325" y="952425"/>
            <a:ext cx="3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4" name="Google Shape;704;p23"/>
          <p:cNvSpPr txBox="1"/>
          <p:nvPr/>
        </p:nvSpPr>
        <p:spPr>
          <a:xfrm>
            <a:off x="4152975" y="4743300"/>
            <a:ext cx="3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5" name="Google Shape;705;p23"/>
          <p:cNvSpPr/>
          <p:nvPr/>
        </p:nvSpPr>
        <p:spPr>
          <a:xfrm rot="5400000">
            <a:off x="3246150" y="2436450"/>
            <a:ext cx="274200" cy="4511100"/>
          </a:xfrm>
          <a:prstGeom prst="rightBrace">
            <a:avLst>
              <a:gd fmla="val 50000" name="adj1"/>
              <a:gd fmla="val 29983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GMV</a:t>
            </a:r>
            <a:endParaRPr/>
          </a:p>
        </p:txBody>
      </p:sp>
      <p:pic>
        <p:nvPicPr>
          <p:cNvPr id="711" name="Google Shape;7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00" y="983100"/>
            <a:ext cx="5741992" cy="38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GMV</a:t>
            </a:r>
            <a:endParaRPr/>
          </a:p>
        </p:txBody>
      </p:sp>
      <p:pic>
        <p:nvPicPr>
          <p:cNvPr id="717" name="Google Shape;7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25" y="983100"/>
            <a:ext cx="5590738" cy="39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