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28B-CCAD-4B3F-8D25-F79D36907C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8D17-2571-4EFB-8D8B-BD102FB7D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37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28B-CCAD-4B3F-8D25-F79D36907C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8D17-2571-4EFB-8D8B-BD102FB7D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9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28B-CCAD-4B3F-8D25-F79D36907C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8D17-2571-4EFB-8D8B-BD102FB7D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7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5251B-5956-4165-90D3-3678E4F53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9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28B-CCAD-4B3F-8D25-F79D36907C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8D17-2571-4EFB-8D8B-BD102FB7D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3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28B-CCAD-4B3F-8D25-F79D36907C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8D17-2571-4EFB-8D8B-BD102FB7D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34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28B-CCAD-4B3F-8D25-F79D36907C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8D17-2571-4EFB-8D8B-BD102FB7D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59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28B-CCAD-4B3F-8D25-F79D36907C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8D17-2571-4EFB-8D8B-BD102FB7D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7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28B-CCAD-4B3F-8D25-F79D36907C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8D17-2571-4EFB-8D8B-BD102FB7D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7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28B-CCAD-4B3F-8D25-F79D36907C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8D17-2571-4EFB-8D8B-BD102FB7D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28B-CCAD-4B3F-8D25-F79D36907C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8D17-2571-4EFB-8D8B-BD102FB7D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2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28B-CCAD-4B3F-8D25-F79D36907C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8D17-2571-4EFB-8D8B-BD102FB7D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2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028B-CCAD-4B3F-8D25-F79D36907C70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F8D17-2571-4EFB-8D8B-BD102FB7D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29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90500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BCD Adder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76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BCD Adder</a:t>
            </a:r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2057400" y="1524000"/>
            <a:ext cx="8610600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  BCD adder is a  circuit that adds two BCD digits in Parallel and produces a sum digital also in BCD.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  BCD adder must include the correction logic in its internal construction.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 decimal parallel adder that adds n decimal digits need n BCD adder stages.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Output carry from one stage must be connected to the input carry of the next higher order stage.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9499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en-US" smtClean="0"/>
              <a:t>BCD Adder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143000"/>
            <a:ext cx="8458200" cy="5410200"/>
          </a:xfrm>
          <a:noFill/>
        </p:spPr>
      </p:pic>
    </p:spTree>
    <p:extLst>
      <p:ext uri="{BB962C8B-B14F-4D97-AF65-F5344CB8AC3E}">
        <p14:creationId xmlns:p14="http://schemas.microsoft.com/office/powerpoint/2010/main" val="36456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BCD Adder</a:t>
            </a:r>
          </a:p>
        </p:txBody>
      </p:sp>
      <p:graphicFrame>
        <p:nvGraphicFramePr>
          <p:cNvPr id="4099" name="Group 3"/>
          <p:cNvGraphicFramePr>
            <a:graphicFrameLocks noGrp="1"/>
          </p:cNvGraphicFramePr>
          <p:nvPr>
            <p:ph idx="1"/>
          </p:nvPr>
        </p:nvGraphicFramePr>
        <p:xfrm>
          <a:off x="4267200" y="1981201"/>
          <a:ext cx="4038600" cy="1905001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70" name="Text Box 50"/>
          <p:cNvSpPr txBox="1">
            <a:spLocks noChangeArrowheads="1"/>
          </p:cNvSpPr>
          <p:nvPr/>
        </p:nvSpPr>
        <p:spPr bwMode="auto">
          <a:xfrm>
            <a:off x="5943600" y="2452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5171" name="Text Box 51"/>
          <p:cNvSpPr txBox="1">
            <a:spLocks noChangeArrowheads="1"/>
          </p:cNvSpPr>
          <p:nvPr/>
        </p:nvSpPr>
        <p:spPr bwMode="auto">
          <a:xfrm>
            <a:off x="5480050" y="24511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5172" name="Text Box 52"/>
          <p:cNvSpPr txBox="1">
            <a:spLocks noChangeArrowheads="1"/>
          </p:cNvSpPr>
          <p:nvPr/>
        </p:nvSpPr>
        <p:spPr bwMode="auto">
          <a:xfrm>
            <a:off x="7994650" y="2438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5173" name="Text Box 53"/>
          <p:cNvSpPr txBox="1">
            <a:spLocks noChangeArrowheads="1"/>
          </p:cNvSpPr>
          <p:nvPr/>
        </p:nvSpPr>
        <p:spPr bwMode="auto">
          <a:xfrm>
            <a:off x="7435850" y="24638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5174" name="Text Box 54"/>
          <p:cNvSpPr txBox="1">
            <a:spLocks noChangeArrowheads="1"/>
          </p:cNvSpPr>
          <p:nvPr/>
        </p:nvSpPr>
        <p:spPr bwMode="auto">
          <a:xfrm>
            <a:off x="7004050" y="2489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5175" name="Text Box 55"/>
          <p:cNvSpPr txBox="1">
            <a:spLocks noChangeArrowheads="1"/>
          </p:cNvSpPr>
          <p:nvPr/>
        </p:nvSpPr>
        <p:spPr bwMode="auto">
          <a:xfrm>
            <a:off x="6470650" y="250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5176" name="Text Box 56"/>
          <p:cNvSpPr txBox="1">
            <a:spLocks noChangeArrowheads="1"/>
          </p:cNvSpPr>
          <p:nvPr/>
        </p:nvSpPr>
        <p:spPr bwMode="auto">
          <a:xfrm>
            <a:off x="4419600" y="3443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5177" name="Text Box 57"/>
          <p:cNvSpPr txBox="1">
            <a:spLocks noChangeArrowheads="1"/>
          </p:cNvSpPr>
          <p:nvPr/>
        </p:nvSpPr>
        <p:spPr bwMode="auto">
          <a:xfrm>
            <a:off x="4953000" y="3443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5178" name="Text Box 58"/>
          <p:cNvSpPr txBox="1">
            <a:spLocks noChangeArrowheads="1"/>
          </p:cNvSpPr>
          <p:nvPr/>
        </p:nvSpPr>
        <p:spPr bwMode="auto">
          <a:xfrm>
            <a:off x="5480050" y="3443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5179" name="Text Box 59"/>
          <p:cNvSpPr txBox="1">
            <a:spLocks noChangeArrowheads="1"/>
          </p:cNvSpPr>
          <p:nvPr/>
        </p:nvSpPr>
        <p:spPr bwMode="auto">
          <a:xfrm>
            <a:off x="5943600" y="3443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6445250" y="34290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5181" name="Text Box 61"/>
          <p:cNvSpPr txBox="1">
            <a:spLocks noChangeArrowheads="1"/>
          </p:cNvSpPr>
          <p:nvPr/>
        </p:nvSpPr>
        <p:spPr bwMode="auto">
          <a:xfrm>
            <a:off x="6934200" y="34290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7467600" y="34290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7969250" y="34290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5184" name="Text Box 64"/>
          <p:cNvSpPr txBox="1">
            <a:spLocks noChangeArrowheads="1"/>
          </p:cNvSpPr>
          <p:nvPr/>
        </p:nvSpPr>
        <p:spPr bwMode="auto">
          <a:xfrm>
            <a:off x="6445250" y="29860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5185" name="Text Box 65"/>
          <p:cNvSpPr txBox="1">
            <a:spLocks noChangeArrowheads="1"/>
          </p:cNvSpPr>
          <p:nvPr/>
        </p:nvSpPr>
        <p:spPr bwMode="auto">
          <a:xfrm>
            <a:off x="6902450" y="29718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5186" name="Text Box 66"/>
          <p:cNvSpPr txBox="1">
            <a:spLocks noChangeArrowheads="1"/>
          </p:cNvSpPr>
          <p:nvPr/>
        </p:nvSpPr>
        <p:spPr bwMode="auto">
          <a:xfrm>
            <a:off x="7467600" y="29718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5187" name="Text Box 67"/>
          <p:cNvSpPr txBox="1">
            <a:spLocks noChangeArrowheads="1"/>
          </p:cNvSpPr>
          <p:nvPr/>
        </p:nvSpPr>
        <p:spPr bwMode="auto">
          <a:xfrm>
            <a:off x="7969250" y="29718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5188" name="Text Box 68"/>
          <p:cNvSpPr txBox="1">
            <a:spLocks noChangeArrowheads="1"/>
          </p:cNvSpPr>
          <p:nvPr/>
        </p:nvSpPr>
        <p:spPr bwMode="auto">
          <a:xfrm>
            <a:off x="5867400" y="30480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5189" name="Text Box 69"/>
          <p:cNvSpPr txBox="1">
            <a:spLocks noChangeArrowheads="1"/>
          </p:cNvSpPr>
          <p:nvPr/>
        </p:nvSpPr>
        <p:spPr bwMode="auto">
          <a:xfrm>
            <a:off x="5454650" y="29718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5190" name="Text Box 70"/>
          <p:cNvSpPr txBox="1">
            <a:spLocks noChangeArrowheads="1"/>
          </p:cNvSpPr>
          <p:nvPr/>
        </p:nvSpPr>
        <p:spPr bwMode="auto">
          <a:xfrm>
            <a:off x="4946650" y="29718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5191" name="Text Box 71"/>
          <p:cNvSpPr txBox="1">
            <a:spLocks noChangeArrowheads="1"/>
          </p:cNvSpPr>
          <p:nvPr/>
        </p:nvSpPr>
        <p:spPr bwMode="auto">
          <a:xfrm>
            <a:off x="4432300" y="30099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5192" name="Text Box 72"/>
          <p:cNvSpPr txBox="1">
            <a:spLocks noChangeArrowheads="1"/>
          </p:cNvSpPr>
          <p:nvPr/>
        </p:nvSpPr>
        <p:spPr bwMode="auto">
          <a:xfrm>
            <a:off x="3848100" y="2057401"/>
            <a:ext cx="4191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00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01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11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10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193" name="Text Box 73"/>
          <p:cNvSpPr txBox="1">
            <a:spLocks noChangeArrowheads="1"/>
          </p:cNvSpPr>
          <p:nvPr/>
        </p:nvSpPr>
        <p:spPr bwMode="auto">
          <a:xfrm>
            <a:off x="4330700" y="1703388"/>
            <a:ext cx="3924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000    001   011     010    110    111    101    100</a:t>
            </a:r>
          </a:p>
        </p:txBody>
      </p:sp>
      <p:sp>
        <p:nvSpPr>
          <p:cNvPr id="5194" name="Text Box 74"/>
          <p:cNvSpPr txBox="1">
            <a:spLocks noChangeArrowheads="1"/>
          </p:cNvSpPr>
          <p:nvPr/>
        </p:nvSpPr>
        <p:spPr bwMode="auto">
          <a:xfrm>
            <a:off x="3844925" y="1719264"/>
            <a:ext cx="4812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KZ</a:t>
            </a:r>
            <a:r>
              <a:rPr lang="en-US" altLang="en-US" sz="1400" baseline="-25000"/>
              <a:t>8</a:t>
            </a:r>
            <a:endParaRPr lang="en-US" altLang="en-US" sz="1400"/>
          </a:p>
        </p:txBody>
      </p:sp>
      <p:sp>
        <p:nvSpPr>
          <p:cNvPr id="5195" name="Text Box 75"/>
          <p:cNvSpPr txBox="1">
            <a:spLocks noChangeArrowheads="1"/>
          </p:cNvSpPr>
          <p:nvPr/>
        </p:nvSpPr>
        <p:spPr bwMode="auto">
          <a:xfrm>
            <a:off x="4260850" y="1447800"/>
            <a:ext cx="768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Z</a:t>
            </a:r>
            <a:r>
              <a:rPr lang="en-US" altLang="en-US" sz="1400" baseline="-25000"/>
              <a:t>4</a:t>
            </a:r>
            <a:r>
              <a:rPr lang="en-US" altLang="en-US" sz="1400"/>
              <a:t>Z</a:t>
            </a:r>
            <a:r>
              <a:rPr lang="en-US" altLang="en-US" sz="1400" baseline="-25000"/>
              <a:t>2</a:t>
            </a:r>
            <a:r>
              <a:rPr lang="en-US" altLang="en-US" sz="1400"/>
              <a:t>Z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sp>
        <p:nvSpPr>
          <p:cNvPr id="5196" name="Line 76"/>
          <p:cNvSpPr>
            <a:spLocks noChangeShapeType="1"/>
          </p:cNvSpPr>
          <p:nvPr/>
        </p:nvSpPr>
        <p:spPr bwMode="auto">
          <a:xfrm>
            <a:off x="6324600" y="1981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97" name="Rectangle 77"/>
          <p:cNvSpPr>
            <a:spLocks noChangeArrowheads="1"/>
          </p:cNvSpPr>
          <p:nvPr/>
        </p:nvSpPr>
        <p:spPr bwMode="auto">
          <a:xfrm>
            <a:off x="4305300" y="2959100"/>
            <a:ext cx="3962400" cy="838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98" name="Rectangle 78"/>
          <p:cNvSpPr>
            <a:spLocks noChangeArrowheads="1"/>
          </p:cNvSpPr>
          <p:nvPr/>
        </p:nvSpPr>
        <p:spPr bwMode="auto">
          <a:xfrm>
            <a:off x="5334000" y="2438400"/>
            <a:ext cx="1905000" cy="914400"/>
          </a:xfrm>
          <a:prstGeom prst="rect">
            <a:avLst/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99" name="Rectangle 79"/>
          <p:cNvSpPr>
            <a:spLocks noChangeArrowheads="1"/>
          </p:cNvSpPr>
          <p:nvPr/>
        </p:nvSpPr>
        <p:spPr bwMode="auto">
          <a:xfrm>
            <a:off x="6362700" y="2438400"/>
            <a:ext cx="1866900" cy="914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00" name="Text Box 80"/>
          <p:cNvSpPr txBox="1">
            <a:spLocks noChangeArrowheads="1"/>
          </p:cNvSpPr>
          <p:nvPr/>
        </p:nvSpPr>
        <p:spPr bwMode="auto">
          <a:xfrm>
            <a:off x="5105400" y="4419601"/>
            <a:ext cx="217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 = K + Z</a:t>
            </a:r>
            <a:r>
              <a:rPr lang="en-US" altLang="en-US" sz="1800" baseline="-25000"/>
              <a:t>8</a:t>
            </a:r>
            <a:r>
              <a:rPr lang="en-US" altLang="en-US" sz="1800"/>
              <a:t>Z</a:t>
            </a:r>
            <a:r>
              <a:rPr lang="en-US" altLang="en-US" sz="1800" baseline="-25000"/>
              <a:t>4</a:t>
            </a:r>
            <a:r>
              <a:rPr lang="en-US" altLang="en-US" sz="1800"/>
              <a:t> + Z</a:t>
            </a:r>
            <a:r>
              <a:rPr lang="en-US" altLang="en-US" sz="1800" baseline="-25000"/>
              <a:t>8</a:t>
            </a:r>
            <a:r>
              <a:rPr lang="en-US" altLang="en-US" sz="1800"/>
              <a:t>Z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858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en-US" smtClean="0"/>
              <a:t>Block Diagram of a BCD adder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31876"/>
            <a:ext cx="6002338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8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BCD Adder </vt:lpstr>
      <vt:lpstr>BCD Adder</vt:lpstr>
      <vt:lpstr>BCD Adder</vt:lpstr>
      <vt:lpstr>BCD Adder</vt:lpstr>
      <vt:lpstr>Block Diagram of a BCD adder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 Adder </dc:title>
  <dc:creator>Admin</dc:creator>
  <cp:lastModifiedBy>Admin</cp:lastModifiedBy>
  <cp:revision>1</cp:revision>
  <dcterms:created xsi:type="dcterms:W3CDTF">2020-02-21T06:13:18Z</dcterms:created>
  <dcterms:modified xsi:type="dcterms:W3CDTF">2020-02-21T06:13:39Z</dcterms:modified>
</cp:coreProperties>
</file>