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6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J.Saira Banu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F8AA-C0C6-44FC-B2CB-86BCE824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J.Saira Banu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A14F-542A-4703-AA7C-B77FB2BCE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2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3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C2D1-D1FA-499F-84B3-EAFB1A7808B9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16FC-E446-4FCC-AEB1-0C81487D5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0924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procedure: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- Dual of the function and complementing each literal.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Eg: F1 = x’yz’+x’y’z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dual of F1 = (x’+y+z’).(x’+y’+z)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         F1’ = (x+y’+z).(x+y+z’)</a:t>
            </a:r>
          </a:p>
        </p:txBody>
      </p:sp>
    </p:spTree>
    <p:extLst>
      <p:ext uri="{BB962C8B-B14F-4D97-AF65-F5344CB8AC3E}">
        <p14:creationId xmlns:p14="http://schemas.microsoft.com/office/powerpoint/2010/main" val="13859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duality and complement of the function</a:t>
            </a:r>
          </a:p>
          <a:p>
            <a:pPr marL="0" indent="0">
              <a:buNone/>
            </a:pPr>
            <a:r>
              <a:rPr lang="en-IN" dirty="0" smtClean="0"/>
              <a:t>		(BC’+A’D)(AB’+CD’)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M. Morris Mano – Digital Logic and Computer Design PHI – 5th Edition- 2004. pp. 18, 20, 25 – 29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7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Algebra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Algebraic Structure: Defined as set of elements, a set of operators and a number of unproved axioms or postulates.</a:t>
            </a:r>
          </a:p>
          <a:p>
            <a:r>
              <a:rPr lang="en-US" altLang="en-US" dirty="0" smtClean="0"/>
              <a:t>Boolean Algebra- George Boole in 1854</a:t>
            </a:r>
          </a:p>
          <a:p>
            <a:r>
              <a:rPr lang="en-US" altLang="en-US" dirty="0" smtClean="0"/>
              <a:t>Switching Algebra ( Two valued Boolean Algebra) – </a:t>
            </a:r>
            <a:r>
              <a:rPr lang="en-US" altLang="en-US" dirty="0" err="1" smtClean="0"/>
              <a:t>Shanon</a:t>
            </a:r>
            <a:r>
              <a:rPr lang="en-US" altLang="en-US" dirty="0" smtClean="0"/>
              <a:t> in 1938</a:t>
            </a:r>
          </a:p>
          <a:p>
            <a:r>
              <a:rPr lang="en-US" altLang="en-US" dirty="0" smtClean="0"/>
              <a:t>Postulates formulated –Huntington in 1904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15053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Common postulates to formulate various algebraic structures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Closure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 Set S is closed, if for every pair of elements of S, the binary operator specified a rule for obtaining a unique element of 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Associative law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(x*y)*z = x*(y*z) for all x, y, z in S</a:t>
            </a:r>
            <a:endParaRPr lang="ru-RU" alt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Commutative law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x * y = y * x for all x, y in 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Identity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e * x = x * e = x for every x in 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Inverse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x * y = e =&gt; y is the inverse of x and vice versa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Distributive law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x * (</a:t>
            </a:r>
            <a:r>
              <a:rPr lang="en-US" altLang="en-US" sz="2000" dirty="0" err="1" smtClean="0"/>
              <a:t>y</a:t>
            </a:r>
            <a:r>
              <a:rPr lang="en-US" altLang="en-US" sz="2000" dirty="0" err="1" smtClean="0">
                <a:cs typeface="Arial" charset="0"/>
              </a:rPr>
              <a:t>•z</a:t>
            </a:r>
            <a:r>
              <a:rPr lang="en-US" altLang="en-US" sz="2000" dirty="0" smtClean="0">
                <a:cs typeface="Arial" charset="0"/>
              </a:rPr>
              <a:t>) = (x * y) • (x * z)</a:t>
            </a:r>
          </a:p>
        </p:txBody>
      </p:sp>
    </p:spTree>
    <p:extLst>
      <p:ext uri="{BB962C8B-B14F-4D97-AF65-F5344CB8AC3E}">
        <p14:creationId xmlns:p14="http://schemas.microsoft.com/office/powerpoint/2010/main" val="2915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Huntington Postulates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Boolean algebra is an algebraic structure defined on a set of elements B together with two binary operators + and </a:t>
            </a:r>
            <a:r>
              <a:rPr lang="en-US" altLang="en-US" sz="2400" dirty="0" smtClean="0">
                <a:cs typeface="Arial" charset="0"/>
              </a:rPr>
              <a:t>• provided the following postulates are satisfied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Closure with respect to + and •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Identity element: x + 0 = 0 + x = x; x •1 = 1 •x = x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Commutative: x + y = y + x; x • y = y • x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Distributive: (• over +: x • (y + z) = (x • y) + (x • z))   (+ over •: x + (y • z) = (x + y) • (x +z))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Complement: </a:t>
            </a:r>
            <a:r>
              <a:rPr lang="en-US" altLang="en-US" sz="2400" i="1" dirty="0" smtClean="0">
                <a:cs typeface="Arial" charset="0"/>
              </a:rPr>
              <a:t>X</a:t>
            </a:r>
            <a:r>
              <a:rPr lang="en-US" altLang="en-US" sz="2400" dirty="0" smtClean="0">
                <a:cs typeface="Arial" charset="0"/>
              </a:rPr>
              <a:t> +     = 1 and </a:t>
            </a:r>
            <a:r>
              <a:rPr lang="en-US" altLang="en-US" sz="2400" i="1" dirty="0" smtClean="0">
                <a:cs typeface="Arial" charset="0"/>
              </a:rPr>
              <a:t>x </a:t>
            </a:r>
            <a:r>
              <a:rPr lang="en-US" altLang="en-US" sz="2400" dirty="0" smtClean="0">
                <a:cs typeface="Arial" charset="0"/>
              </a:rPr>
              <a:t>•      = 0</a:t>
            </a:r>
          </a:p>
          <a:p>
            <a:pPr eaLnBrk="1" hangingPunct="1"/>
            <a:r>
              <a:rPr lang="en-US" altLang="en-US" sz="2400" dirty="0" smtClean="0">
                <a:cs typeface="Arial" charset="0"/>
              </a:rPr>
              <a:t>There exists at least two elements x, y </a:t>
            </a:r>
            <a:r>
              <a:rPr lang="ru-RU" altLang="en-US" sz="2400" dirty="0" smtClean="0">
                <a:cs typeface="Arial" charset="0"/>
              </a:rPr>
              <a:t>Є</a:t>
            </a:r>
            <a:r>
              <a:rPr lang="en-US" altLang="en-US" sz="2400" dirty="0" smtClean="0">
                <a:cs typeface="Arial" charset="0"/>
              </a:rPr>
              <a:t> B such that x ≠ y</a:t>
            </a:r>
          </a:p>
        </p:txBody>
      </p:sp>
      <p:graphicFrame>
        <p:nvGraphicFramePr>
          <p:cNvPr id="153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04723"/>
              </p:ext>
            </p:extLst>
          </p:nvPr>
        </p:nvGraphicFramePr>
        <p:xfrm>
          <a:off x="3059832" y="486916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86916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6676111"/>
              </p:ext>
            </p:extLst>
          </p:nvPr>
        </p:nvGraphicFramePr>
        <p:xfrm>
          <a:off x="4788024" y="4941168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77569" imgH="202936" progId="Equation.DSMT4">
                  <p:embed/>
                </p:oleObj>
              </mc:Choice>
              <mc:Fallback>
                <p:oleObj name="Equation" r:id="rId5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941168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Comparison of Boolean algebra and ordinary algebra</a:t>
            </a:r>
          </a:p>
        </p:txBody>
      </p:sp>
      <p:graphicFrame>
        <p:nvGraphicFramePr>
          <p:cNvPr id="287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61990"/>
              </p:ext>
            </p:extLst>
          </p:nvPr>
        </p:nvGraphicFramePr>
        <p:xfrm>
          <a:off x="457200" y="2209800"/>
          <a:ext cx="8229600" cy="366747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94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Huntington postulates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Ordinary algebra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 not include associative law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Holds associative law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over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• distributive law is valid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 over • distributive law is invalid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Does not have additive and multiplicative inverses (hence no subtraction &amp; division)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Additive and multiplicative inverse exists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Complement exists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Complement is not available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Finite set of elements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Real numbers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Theorems</a:t>
            </a:r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76200" y="1462088"/>
            <a:ext cx="8972550" cy="4005262"/>
            <a:chOff x="48" y="921"/>
            <a:chExt cx="5652" cy="2523"/>
          </a:xfrm>
        </p:grpSpPr>
        <p:pic>
          <p:nvPicPr>
            <p:cNvPr id="174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" y="960"/>
              <a:ext cx="5616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48" y="921"/>
              <a:ext cx="11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228600" y="5638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18.     x+xy =x                                   19.      x(x+y)  = x                         Absorption</a:t>
            </a:r>
          </a:p>
        </p:txBody>
      </p:sp>
    </p:spTree>
    <p:extLst>
      <p:ext uri="{BB962C8B-B14F-4D97-AF65-F5344CB8AC3E}">
        <p14:creationId xmlns:p14="http://schemas.microsoft.com/office/powerpoint/2010/main" val="36264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To obtain the dual of an algebraic expression, interchange OR and AND operators and replace 1’s by 0’s and 0’s by 1’s.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the dual of an expression does not equal the expression itself.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Example: F = (A + C)</a:t>
            </a:r>
            <a:r>
              <a:rPr lang="en-US" altLang="en-US" sz="2000" smtClean="0">
                <a:cs typeface="Times New Roman" pitchFamily="18" charset="0"/>
              </a:rPr>
              <a:t> </a:t>
            </a:r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· B + 0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             dual F =  (A · C + B) · 1 = A · C  + B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Example: G = X · Y + (W + Z)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             dual G = (X + Y) . (W . Z)</a:t>
            </a:r>
          </a:p>
          <a:p>
            <a:pPr eaLnBrk="1" hangingPunct="1"/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Example: H = A · B + A · C + B · C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cs typeface="Times New Roman" pitchFamily="18" charset="0"/>
                <a:sym typeface="Symbol" pitchFamily="18" charset="2"/>
              </a:rPr>
              <a:t>		   dual H = A + B . A + C . B + C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7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J.Saira Banu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Boolean Operator Precedence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0000"/>
                </a:solidFill>
              </a:rPr>
              <a:t>The order of evaluation in a Boolean</a:t>
            </a:r>
            <a:br>
              <a:rPr lang="en-US" altLang="en-US" b="1" smtClean="0">
                <a:solidFill>
                  <a:srgbClr val="000000"/>
                </a:solidFill>
              </a:rPr>
            </a:br>
            <a:r>
              <a:rPr lang="en-US" altLang="en-US" b="1" smtClean="0">
                <a:solidFill>
                  <a:srgbClr val="000000"/>
                </a:solidFill>
              </a:rPr>
              <a:t>    expression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0000"/>
                </a:solidFill>
              </a:rPr>
              <a:t>Parenthesis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0000"/>
                </a:solidFill>
              </a:rPr>
              <a:t>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0000"/>
                </a:solidFill>
              </a:rPr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0000"/>
                </a:solidFill>
              </a:rPr>
              <a:t>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 </a:t>
            </a:r>
            <a:r>
              <a:rPr lang="en-US" altLang="en-US" b="1" smtClean="0"/>
              <a:t>Example: </a:t>
            </a:r>
            <a:r>
              <a:rPr lang="en-US" altLang="en-US" smtClean="0"/>
              <a:t>F = A(B + C)(C + D)</a:t>
            </a:r>
          </a:p>
        </p:txBody>
      </p:sp>
    </p:spTree>
    <p:extLst>
      <p:ext uri="{BB962C8B-B14F-4D97-AF65-F5344CB8AC3E}">
        <p14:creationId xmlns:p14="http://schemas.microsoft.com/office/powerpoint/2010/main" val="4711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Complementing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cs typeface="Times New Roman" panose="02020603050405020304" pitchFamily="18" charset="0"/>
              </a:rPr>
              <a:t>Use DeMorgan's Theorem to complement a function:</a:t>
            </a: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cs typeface="Times New Roman" panose="02020603050405020304" pitchFamily="18" charset="0"/>
              </a:rPr>
              <a:t>1.	Interchange AND and OR operators</a:t>
            </a:r>
          </a:p>
          <a:p>
            <a:pPr lvl="1" eaLnBrk="1" hangingPunct="1">
              <a:buFontTx/>
              <a:buNone/>
            </a:pPr>
            <a:r>
              <a:rPr lang="en-US" altLang="en-US" sz="3200" b="1" smtClean="0">
                <a:cs typeface="Times New Roman" panose="02020603050405020304" pitchFamily="18" charset="0"/>
              </a:rPr>
              <a:t>2.	Complement each constant value and literal</a:t>
            </a:r>
            <a:r>
              <a:rPr lang="en-US" altLang="en-US" smtClean="0">
                <a:cs typeface="Times New Roman" panose="02020603050405020304" pitchFamily="18" charset="0"/>
              </a:rPr>
              <a:t>   </a:t>
            </a:r>
          </a:p>
          <a:p>
            <a:pPr eaLnBrk="1" hangingPunct="1"/>
            <a:r>
              <a:rPr lang="en-US" altLang="en-US" sz="3600" b="1" smtClean="0">
                <a:cs typeface="Times New Roman" panose="02020603050405020304" pitchFamily="18" charset="0"/>
              </a:rPr>
              <a:t>Example: Complement F =</a:t>
            </a:r>
          </a:p>
          <a:p>
            <a:pPr eaLnBrk="1" hangingPunct="1">
              <a:buFontTx/>
              <a:buNone/>
            </a:pPr>
            <a:r>
              <a:rPr lang="en-US" altLang="en-US" sz="3600" b="1" smtClean="0">
                <a:cs typeface="Times New Roman" panose="02020603050405020304" pitchFamily="18" charset="0"/>
              </a:rPr>
              <a:t>   </a:t>
            </a:r>
            <a:r>
              <a:rPr lang="en-US" altLang="en-US" sz="4000" b="1" smtClean="0">
                <a:cs typeface="Times New Roman" panose="02020603050405020304" pitchFamily="18" charset="0"/>
              </a:rPr>
              <a:t>F = (x + y’ + z)(x’ + y + z)</a:t>
            </a:r>
          </a:p>
          <a:p>
            <a:pPr eaLnBrk="1" hangingPunct="1">
              <a:buFontTx/>
              <a:buNone/>
            </a:pPr>
            <a:r>
              <a:rPr lang="en-US" altLang="en-US" sz="4000" b="1" smtClean="0">
                <a:cs typeface="Times New Roman" panose="02020603050405020304" pitchFamily="18" charset="0"/>
              </a:rPr>
              <a:t>DeMorgan’s Theorem can be extended to 3 or more variables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6705600" y="3733800"/>
            <a:ext cx="2220913" cy="720725"/>
            <a:chOff x="4027" y="1742"/>
            <a:chExt cx="1399" cy="454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7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4627" y="1742"/>
              <a:ext cx="193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8" name="Rectangle 13"/>
            <p:cNvSpPr>
              <a:spLocks noChangeArrowheads="1"/>
            </p:cNvSpPr>
            <p:nvPr/>
          </p:nvSpPr>
          <p:spPr bwMode="auto">
            <a:xfrm>
              <a:off x="5264" y="1773"/>
              <a:ext cx="15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9" name="Rectangle 14"/>
            <p:cNvSpPr>
              <a:spLocks noChangeArrowheads="1"/>
            </p:cNvSpPr>
            <p:nvPr/>
          </p:nvSpPr>
          <p:spPr bwMode="auto">
            <a:xfrm>
              <a:off x="5074" y="1773"/>
              <a:ext cx="17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0" name="Rectangle 15"/>
            <p:cNvSpPr>
              <a:spLocks noChangeArrowheads="1"/>
            </p:cNvSpPr>
            <p:nvPr/>
          </p:nvSpPr>
          <p:spPr bwMode="auto">
            <a:xfrm>
              <a:off x="4399" y="1773"/>
              <a:ext cx="15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1" name="Rectangle 16"/>
            <p:cNvSpPr>
              <a:spLocks noChangeArrowheads="1"/>
            </p:cNvSpPr>
            <p:nvPr/>
          </p:nvSpPr>
          <p:spPr bwMode="auto">
            <a:xfrm>
              <a:off x="4192" y="1773"/>
              <a:ext cx="17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2" name="Rectangle 17"/>
            <p:cNvSpPr>
              <a:spLocks noChangeArrowheads="1"/>
            </p:cNvSpPr>
            <p:nvPr/>
          </p:nvSpPr>
          <p:spPr bwMode="auto">
            <a:xfrm>
              <a:off x="4029" y="1773"/>
              <a:ext cx="17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3" name="Line 18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5" name="Line 20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73" name="Line 16"/>
          <p:cNvSpPr>
            <a:spLocks noChangeShapeType="1"/>
          </p:cNvSpPr>
          <p:nvPr/>
        </p:nvSpPr>
        <p:spPr bwMode="auto">
          <a:xfrm>
            <a:off x="952500" y="52451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" name="Line 17"/>
          <p:cNvSpPr>
            <a:spLocks noChangeShapeType="1"/>
          </p:cNvSpPr>
          <p:nvPr/>
        </p:nvSpPr>
        <p:spPr bwMode="auto">
          <a:xfrm>
            <a:off x="2832100" y="5346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" name="Line 18"/>
          <p:cNvSpPr>
            <a:spLocks noChangeShapeType="1"/>
          </p:cNvSpPr>
          <p:nvPr/>
        </p:nvSpPr>
        <p:spPr bwMode="auto">
          <a:xfrm>
            <a:off x="4305300" y="5346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643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Equation</vt:lpstr>
      <vt:lpstr>Boolean Algebra</vt:lpstr>
      <vt:lpstr>Boolean Algebra</vt:lpstr>
      <vt:lpstr>Common postulates to formulate various algebraic structures</vt:lpstr>
      <vt:lpstr>Huntington Postulates</vt:lpstr>
      <vt:lpstr>Comparison of Boolean algebra and ordinary algebra</vt:lpstr>
      <vt:lpstr>Basic Theorems</vt:lpstr>
      <vt:lpstr>PowerPoint Presentation</vt:lpstr>
      <vt:lpstr>Boolean Operator Precedence</vt:lpstr>
      <vt:lpstr>Complementing Functions</vt:lpstr>
      <vt:lpstr>Complement</vt:lpstr>
      <vt:lpstr>Complement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saira banu</dc:creator>
  <cp:lastModifiedBy>Admin</cp:lastModifiedBy>
  <cp:revision>12</cp:revision>
  <dcterms:created xsi:type="dcterms:W3CDTF">2016-01-18T09:23:27Z</dcterms:created>
  <dcterms:modified xsi:type="dcterms:W3CDTF">2019-12-20T11:37:30Z</dcterms:modified>
</cp:coreProperties>
</file>