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CEB4-C2BD-41DB-ADBF-F84E90C60E8A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EEF5-48D7-4897-9590-B3C732D08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12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CEB4-C2BD-41DB-ADBF-F84E90C60E8A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EEF5-48D7-4897-9590-B3C732D08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69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CEB4-C2BD-41DB-ADBF-F84E90C60E8A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EEF5-48D7-4897-9590-B3C732D08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37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CEB4-C2BD-41DB-ADBF-F84E90C60E8A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EEF5-48D7-4897-9590-B3C732D08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62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CEB4-C2BD-41DB-ADBF-F84E90C60E8A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EEF5-48D7-4897-9590-B3C732D08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3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CEB4-C2BD-41DB-ADBF-F84E90C60E8A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EEF5-48D7-4897-9590-B3C732D08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4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CEB4-C2BD-41DB-ADBF-F84E90C60E8A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EEF5-48D7-4897-9590-B3C732D08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01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CEB4-C2BD-41DB-ADBF-F84E90C60E8A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EEF5-48D7-4897-9590-B3C732D08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0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CEB4-C2BD-41DB-ADBF-F84E90C60E8A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EEF5-48D7-4897-9590-B3C732D08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3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CEB4-C2BD-41DB-ADBF-F84E90C60E8A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EEF5-48D7-4897-9590-B3C732D08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CEB4-C2BD-41DB-ADBF-F84E90C60E8A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4EEF5-48D7-4897-9590-B3C732D08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CEB4-C2BD-41DB-ADBF-F84E90C60E8A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EEF5-48D7-4897-9590-B3C732D08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9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Decoders and Encoders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00400"/>
            <a:ext cx="6400800" cy="17526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4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4 x 16 decoder using two 3 x 8 decoders</a:t>
            </a:r>
          </a:p>
        </p:txBody>
      </p:sp>
      <p:pic>
        <p:nvPicPr>
          <p:cNvPr id="1126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752600"/>
            <a:ext cx="6324600" cy="4017963"/>
          </a:xfrm>
          <a:noFill/>
        </p:spPr>
      </p:pic>
    </p:spTree>
    <p:extLst>
      <p:ext uri="{BB962C8B-B14F-4D97-AF65-F5344CB8AC3E}">
        <p14:creationId xmlns:p14="http://schemas.microsoft.com/office/powerpoint/2010/main" val="35452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Design BCD – to – decimal decoder</a:t>
            </a:r>
          </a:p>
          <a:p>
            <a:pPr eaLnBrk="1" hangingPunct="1"/>
            <a:r>
              <a:rPr lang="en-US" altLang="en-US" dirty="0" smtClean="0"/>
              <a:t>Design a 5 x 32 decoder using 4 3 x 8 decoder and 1 2 x 4 decoder</a:t>
            </a:r>
          </a:p>
          <a:p>
            <a:pPr eaLnBrk="1" hangingPunct="1"/>
            <a:r>
              <a:rPr lang="en-US" altLang="en-US" dirty="0" smtClean="0"/>
              <a:t>Design a combinational circuit for the given </a:t>
            </a:r>
            <a:r>
              <a:rPr lang="en-US" altLang="en-US" dirty="0" err="1" smtClean="0"/>
              <a:t>maxterms</a:t>
            </a:r>
            <a:r>
              <a:rPr lang="en-US" altLang="en-US" dirty="0" smtClean="0"/>
              <a:t> 0,3,5,7</a:t>
            </a:r>
          </a:p>
          <a:p>
            <a:pPr eaLnBrk="1" hangingPunct="1"/>
            <a:r>
              <a:rPr lang="en-US" altLang="en-US" dirty="0" smtClean="0"/>
              <a:t>Design a full </a:t>
            </a:r>
            <a:r>
              <a:rPr lang="en-US" altLang="en-US" dirty="0" err="1" smtClean="0"/>
              <a:t>subtractor</a:t>
            </a:r>
            <a:r>
              <a:rPr lang="en-US" altLang="en-US" dirty="0" smtClean="0"/>
              <a:t> using decoder</a:t>
            </a:r>
          </a:p>
          <a:p>
            <a:pPr eaLnBrk="1" hangingPunct="1"/>
            <a:r>
              <a:rPr lang="en-US" altLang="en-US" dirty="0" smtClean="0"/>
              <a:t>Design 1:32 </a:t>
            </a:r>
            <a:r>
              <a:rPr lang="en-US" altLang="en-US" dirty="0" err="1" smtClean="0"/>
              <a:t>demultiplexer</a:t>
            </a:r>
            <a:r>
              <a:rPr lang="en-US" altLang="en-US" dirty="0" smtClean="0"/>
              <a:t> tree using 1:4 and 1:8 </a:t>
            </a:r>
            <a:r>
              <a:rPr lang="en-US" altLang="en-US" dirty="0" err="1" smtClean="0"/>
              <a:t>demux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4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Encoders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00400"/>
            <a:ext cx="6400800" cy="17526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9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Encoders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 a digital function that produces a reverse operation from that of a decoder.</a:t>
            </a:r>
          </a:p>
          <a:p>
            <a:pPr eaLnBrk="1" hangingPunct="1"/>
            <a:r>
              <a:rPr lang="en-US" altLang="en-US" smtClean="0"/>
              <a:t>An encoder has 2</a:t>
            </a:r>
            <a:r>
              <a:rPr lang="en-US" altLang="en-US" baseline="30000" smtClean="0"/>
              <a:t>n</a:t>
            </a:r>
            <a:r>
              <a:rPr lang="en-US" altLang="en-US" smtClean="0"/>
              <a:t> (or less) input lines and n output lines.</a:t>
            </a:r>
          </a:p>
          <a:p>
            <a:pPr eaLnBrk="1" hangingPunct="1"/>
            <a:r>
              <a:rPr lang="en-US" altLang="en-US" smtClean="0"/>
              <a:t>Ex: Octal to Binary encoder</a:t>
            </a:r>
          </a:p>
        </p:txBody>
      </p:sp>
    </p:spTree>
    <p:extLst>
      <p:ext uri="{BB962C8B-B14F-4D97-AF65-F5344CB8AC3E}">
        <p14:creationId xmlns:p14="http://schemas.microsoft.com/office/powerpoint/2010/main" val="33134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Octal to Binary Encoder</a:t>
            </a:r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439863"/>
            <a:ext cx="7772400" cy="3513137"/>
          </a:xfrm>
          <a:noFill/>
        </p:spPr>
      </p:pic>
    </p:spTree>
    <p:extLst>
      <p:ext uri="{BB962C8B-B14F-4D97-AF65-F5344CB8AC3E}">
        <p14:creationId xmlns:p14="http://schemas.microsoft.com/office/powerpoint/2010/main" val="37451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Logic diagram of Octal to Binary Encoder</a:t>
            </a: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747838"/>
            <a:ext cx="8382000" cy="4195762"/>
          </a:xfrm>
          <a:noFill/>
        </p:spPr>
      </p:pic>
    </p:spTree>
    <p:extLst>
      <p:ext uri="{BB962C8B-B14F-4D97-AF65-F5344CB8AC3E}">
        <p14:creationId xmlns:p14="http://schemas.microsoft.com/office/powerpoint/2010/main" val="31345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Decoder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Is a combinational circuit that converts binary information from n input lines to a maximum of 2</a:t>
            </a:r>
            <a:r>
              <a:rPr lang="en-US" altLang="en-US" sz="2800" baseline="30000" smtClean="0"/>
              <a:t>n</a:t>
            </a:r>
            <a:r>
              <a:rPr lang="en-US" altLang="en-US" sz="2800" smtClean="0"/>
              <a:t> unique output lines.</a:t>
            </a:r>
          </a:p>
          <a:p>
            <a:pPr eaLnBrk="1" hangingPunct="1"/>
            <a:r>
              <a:rPr lang="en-US" altLang="en-US" sz="2800" smtClean="0"/>
              <a:t>n-to-m line decoders =&gt; n input lines,       m </a:t>
            </a:r>
            <a:r>
              <a:rPr lang="en-US" altLang="en-US" sz="2800" smtClean="0">
                <a:cs typeface="Arial" charset="0"/>
              </a:rPr>
              <a:t>≤ 2</a:t>
            </a:r>
            <a:r>
              <a:rPr lang="en-US" altLang="en-US" sz="2800" baseline="30000" smtClean="0">
                <a:cs typeface="Arial" charset="0"/>
              </a:rPr>
              <a:t>n</a:t>
            </a:r>
            <a:r>
              <a:rPr lang="en-US" altLang="en-US" sz="2800" smtClean="0">
                <a:cs typeface="Arial" charset="0"/>
              </a:rPr>
              <a:t> output lines.</a:t>
            </a:r>
          </a:p>
          <a:p>
            <a:pPr eaLnBrk="1" hangingPunct="1"/>
            <a:r>
              <a:rPr lang="en-US" altLang="en-US" sz="2800" smtClean="0">
                <a:cs typeface="Arial" charset="0"/>
              </a:rPr>
              <a:t>Can also be used to convert codes</a:t>
            </a:r>
            <a:endParaRPr lang="en-US" altLang="en-US" sz="2400" smtClean="0">
              <a:cs typeface="Arial" charset="0"/>
            </a:endParaRPr>
          </a:p>
          <a:p>
            <a:pPr eaLnBrk="1" hangingPunct="1"/>
            <a:r>
              <a:rPr lang="en-US" altLang="en-US" sz="2800" smtClean="0">
                <a:cs typeface="Arial" charset="0"/>
              </a:rPr>
              <a:t>Outputs are mutually exclusive because only one output is enabled at any one time.</a:t>
            </a:r>
          </a:p>
        </p:txBody>
      </p:sp>
    </p:spTree>
    <p:extLst>
      <p:ext uri="{BB962C8B-B14F-4D97-AF65-F5344CB8AC3E}">
        <p14:creationId xmlns:p14="http://schemas.microsoft.com/office/powerpoint/2010/main" val="5441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944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3 – to – 8 Line Decoders or Binary to Octal decoder</a:t>
            </a:r>
          </a:p>
        </p:txBody>
      </p:sp>
      <p:pic>
        <p:nvPicPr>
          <p:cNvPr id="409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38300"/>
            <a:ext cx="80772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9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V.Saritha@VIT University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 diagram of 3 </a:t>
            </a:r>
            <a:r>
              <a:rPr lang="en-US" altLang="en-US" smtClean="0">
                <a:cs typeface="Arial" charset="0"/>
              </a:rPr>
              <a:t>x 8 Decoder</a:t>
            </a:r>
            <a:r>
              <a:rPr lang="en-US" altLang="en-US" smtClean="0"/>
              <a:t> </a:t>
            </a:r>
            <a:endParaRPr lang="el-GR" altLang="en-US" smtClean="0">
              <a:cs typeface="Arial" charset="0"/>
            </a:endParaRPr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295400"/>
            <a:ext cx="5715000" cy="5334000"/>
          </a:xfrm>
          <a:noFill/>
        </p:spPr>
      </p:pic>
    </p:spTree>
    <p:extLst>
      <p:ext uri="{BB962C8B-B14F-4D97-AF65-F5344CB8AC3E}">
        <p14:creationId xmlns:p14="http://schemas.microsoft.com/office/powerpoint/2010/main" val="32844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Combinational logic Implementation using decoders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outputs of the decoder are the minterms of the Boolean function. </a:t>
            </a:r>
          </a:p>
          <a:p>
            <a:pPr eaLnBrk="1" hangingPunct="1"/>
            <a:r>
              <a:rPr lang="en-US" altLang="en-US" smtClean="0"/>
              <a:t>So, decoders can be used to design of the combinational circuits with an external OR gate to form the sum.</a:t>
            </a:r>
          </a:p>
          <a:p>
            <a:pPr eaLnBrk="1" hangingPunct="1"/>
            <a:r>
              <a:rPr lang="en-US" altLang="en-US" smtClean="0"/>
              <a:t>Ex: full adder: Sum (x, y, z) = </a:t>
            </a:r>
            <a:r>
              <a:rPr lang="el-GR" altLang="en-US" smtClean="0">
                <a:cs typeface="Arial" charset="0"/>
              </a:rPr>
              <a:t>Σ</a:t>
            </a:r>
            <a:r>
              <a:rPr lang="en-US" altLang="en-US" smtClean="0">
                <a:cs typeface="Arial" charset="0"/>
              </a:rPr>
              <a:t>(1, 2, 4, 7)			  Carry (x, y, z) = </a:t>
            </a:r>
            <a:r>
              <a:rPr lang="el-GR" altLang="en-US" smtClean="0">
                <a:cs typeface="Arial" charset="0"/>
              </a:rPr>
              <a:t>Σ</a:t>
            </a:r>
            <a:r>
              <a:rPr lang="en-US" altLang="en-US" smtClean="0">
                <a:cs typeface="Arial" charset="0"/>
              </a:rPr>
              <a:t>(3, 5, 6, 7)</a:t>
            </a:r>
            <a:endParaRPr lang="el-GR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Implementation of Full adder using decoders</a:t>
            </a:r>
          </a:p>
        </p:txBody>
      </p:sp>
      <p:pic>
        <p:nvPicPr>
          <p:cNvPr id="717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05000"/>
            <a:ext cx="6934200" cy="3873500"/>
          </a:xfrm>
          <a:noFill/>
        </p:spPr>
      </p:pic>
    </p:spTree>
    <p:extLst>
      <p:ext uri="{BB962C8B-B14F-4D97-AF65-F5344CB8AC3E}">
        <p14:creationId xmlns:p14="http://schemas.microsoft.com/office/powerpoint/2010/main" val="4367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Decoder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2 – to – 4 line decoder with an enable input constructed with NAND gates and complemented outputs.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13100"/>
            <a:ext cx="769620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Demultiplexer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decoder with an enable input functions as a demultiplexer.</a:t>
            </a:r>
          </a:p>
          <a:p>
            <a:pPr eaLnBrk="1" hangingPunct="1"/>
            <a:r>
              <a:rPr lang="en-US" altLang="en-US" smtClean="0"/>
              <a:t>Demultiplexer is a circuit that receives information on a single line and transmits this information on one of 2</a:t>
            </a:r>
            <a:r>
              <a:rPr lang="en-US" altLang="en-US" baseline="30000" smtClean="0"/>
              <a:t>n</a:t>
            </a:r>
            <a:r>
              <a:rPr lang="en-US" altLang="en-US" smtClean="0"/>
              <a:t> possible output lines.</a:t>
            </a:r>
          </a:p>
        </p:txBody>
      </p:sp>
    </p:spTree>
    <p:extLst>
      <p:ext uri="{BB962C8B-B14F-4D97-AF65-F5344CB8AC3E}">
        <p14:creationId xmlns:p14="http://schemas.microsoft.com/office/powerpoint/2010/main" val="31662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Decoder vs Demultiplexers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105025"/>
            <a:ext cx="8848725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0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319</Words>
  <Application>Microsoft Office PowerPoint</Application>
  <PresentationFormat>On-screen Show (4:3)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Decoders and Encoders</vt:lpstr>
      <vt:lpstr>Decoder</vt:lpstr>
      <vt:lpstr>3 – to – 8 Line Decoders or Binary to Octal decoder</vt:lpstr>
      <vt:lpstr>Logic diagram of 3 x 8 Decoder </vt:lpstr>
      <vt:lpstr>Combinational logic Implementation using decoders</vt:lpstr>
      <vt:lpstr>Implementation of Full adder using decoders</vt:lpstr>
      <vt:lpstr>Decoder </vt:lpstr>
      <vt:lpstr>Demultiplexer </vt:lpstr>
      <vt:lpstr>Decoder vs Demultiplexers</vt:lpstr>
      <vt:lpstr>4 x 16 decoder using two 3 x 8 decoders</vt:lpstr>
      <vt:lpstr>Assignment</vt:lpstr>
      <vt:lpstr>Encoders</vt:lpstr>
      <vt:lpstr>Encoders </vt:lpstr>
      <vt:lpstr>Octal to Binary Encoder</vt:lpstr>
      <vt:lpstr>Logic diagram of Octal to Binary Encoder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Decoders and Encoders</dc:title>
  <dc:creator>saira banu</dc:creator>
  <cp:lastModifiedBy>Admin</cp:lastModifiedBy>
  <cp:revision>6</cp:revision>
  <dcterms:created xsi:type="dcterms:W3CDTF">2016-03-18T10:48:51Z</dcterms:created>
  <dcterms:modified xsi:type="dcterms:W3CDTF">2020-02-05T00:59:47Z</dcterms:modified>
</cp:coreProperties>
</file>