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3" r:id="rId6"/>
    <p:sldId id="261" r:id="rId7"/>
    <p:sldId id="262" r:id="rId8"/>
    <p:sldId id="264" r:id="rId9"/>
    <p:sldId id="265" r:id="rId10"/>
    <p:sldId id="274" r:id="rId11"/>
    <p:sldId id="266" r:id="rId12"/>
    <p:sldId id="267" r:id="rId13"/>
    <p:sldId id="268" r:id="rId14"/>
    <p:sldId id="275" r:id="rId15"/>
    <p:sldId id="276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42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1458-D1EB-48DE-875E-286768958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2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0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1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8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0E08-BA61-49D8-AAD1-0531F5794B53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7F30-A8D3-44B6-8F5E-87AB780B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err="1" smtClean="0"/>
              <a:t>Karnaugh</a:t>
            </a:r>
            <a:r>
              <a:rPr lang="en-IN" dirty="0" smtClean="0"/>
              <a:t>-Map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err="1" smtClean="0"/>
              <a:t>Karnaugh</a:t>
            </a:r>
            <a:r>
              <a:rPr lang="en-IN" dirty="0" smtClean="0"/>
              <a:t>-Map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Prime Implicant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prime implicant is a product term obtained by combining the maximum possible number of adjacent squares in the map</a:t>
            </a:r>
          </a:p>
          <a:p>
            <a:pPr eaLnBrk="1" hangingPunct="1"/>
            <a:r>
              <a:rPr lang="en-US" altLang="en-US" smtClean="0"/>
              <a:t>If a minterm in a square is covered by only one prime implicant, that prime implicant is said to be essential</a:t>
            </a:r>
          </a:p>
        </p:txBody>
      </p:sp>
    </p:spTree>
    <p:extLst>
      <p:ext uri="{BB962C8B-B14F-4D97-AF65-F5344CB8AC3E}">
        <p14:creationId xmlns:p14="http://schemas.microsoft.com/office/powerpoint/2010/main" val="26804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</a:t>
            </a:r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371600"/>
            <a:ext cx="7916863" cy="763588"/>
          </a:xfrm>
          <a:noFill/>
        </p:spPr>
      </p:pic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3613"/>
            <a:ext cx="89154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2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 of Sum Simplification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3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Procedure to find POS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0’s. </a:t>
            </a:r>
          </a:p>
          <a:p>
            <a:pPr eaLnBrk="1" hangingPunct="1"/>
            <a:r>
              <a:rPr lang="en-US" altLang="en-US" smtClean="0"/>
              <a:t>2 ways</a:t>
            </a:r>
          </a:p>
          <a:p>
            <a:pPr lvl="1" eaLnBrk="1" hangingPunct="1"/>
            <a:r>
              <a:rPr lang="en-US" altLang="en-US" smtClean="0"/>
              <a:t>If Map is represented using minterms, when you map 0’s, you will get F</a:t>
            </a:r>
            <a:r>
              <a:rPr lang="en-US" altLang="en-US" smtClean="0">
                <a:cs typeface="Arial" charset="0"/>
              </a:rPr>
              <a:t>′ in SOP form. Take the complement which gives you F in POS form.</a:t>
            </a:r>
          </a:p>
          <a:p>
            <a:pPr lvl="1" eaLnBrk="1" hangingPunct="1"/>
            <a:r>
              <a:rPr lang="en-US" altLang="en-US" smtClean="0">
                <a:cs typeface="Arial" charset="0"/>
              </a:rPr>
              <a:t>Represent the map using MAX terms. So, directly you will get expression F in POS form</a:t>
            </a:r>
          </a:p>
        </p:txBody>
      </p:sp>
    </p:spTree>
    <p:extLst>
      <p:ext uri="{BB962C8B-B14F-4D97-AF65-F5344CB8AC3E}">
        <p14:creationId xmlns:p14="http://schemas.microsoft.com/office/powerpoint/2010/main" val="15802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F(A, B, C, D) = </a:t>
            </a:r>
            <a:r>
              <a:rPr lang="el-GR" altLang="en-US" smtClean="0">
                <a:cs typeface="Arial" charset="0"/>
              </a:rPr>
              <a:t>Σ</a:t>
            </a:r>
            <a:r>
              <a:rPr lang="en-US" altLang="en-US" smtClean="0">
                <a:cs typeface="Arial" charset="0"/>
              </a:rPr>
              <a:t> (0, 1, 2, 5, 8, 9, 10)</a:t>
            </a:r>
            <a:endParaRPr lang="el-GR" altLang="en-US" smtClean="0">
              <a:cs typeface="Arial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5318125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105400" y="3657600"/>
            <a:ext cx="3921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>
                <a:cs typeface="Arial" charset="0"/>
              </a:rPr>
              <a:t>′ = AB + CD + BD</a:t>
            </a:r>
            <a:r>
              <a:rPr lang="en-US" altLang="en-US" sz="2400"/>
              <a:t>′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 = (A′ + B′)(C′ + D′)(B′ + D)</a:t>
            </a:r>
          </a:p>
        </p:txBody>
      </p:sp>
    </p:spTree>
    <p:extLst>
      <p:ext uri="{BB962C8B-B14F-4D97-AF65-F5344CB8AC3E}">
        <p14:creationId xmlns:p14="http://schemas.microsoft.com/office/powerpoint/2010/main" val="28684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</a:t>
            </a:r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ph idx="1"/>
          </p:nvPr>
        </p:nvGraphicFramePr>
        <p:xfrm>
          <a:off x="3276600" y="2941638"/>
          <a:ext cx="2514600" cy="2544761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636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0" name="Text Box 33"/>
          <p:cNvSpPr txBox="1">
            <a:spLocks noChangeArrowheads="1"/>
          </p:cNvSpPr>
          <p:nvPr/>
        </p:nvSpPr>
        <p:spPr bwMode="auto">
          <a:xfrm>
            <a:off x="152400" y="1447800"/>
            <a:ext cx="6916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Obtain the function F = </a:t>
            </a:r>
            <a:r>
              <a:rPr lang="el-GR" altLang="en-US" sz="2000" dirty="0">
                <a:cs typeface="Arial" charset="0"/>
              </a:rPr>
              <a:t>Σ</a:t>
            </a:r>
            <a:r>
              <a:rPr lang="en-US" altLang="en-US" sz="2000" dirty="0">
                <a:cs typeface="Arial" charset="0"/>
              </a:rPr>
              <a:t>(0, 1, 2, 4, </a:t>
            </a:r>
            <a:r>
              <a:rPr lang="en-US" altLang="en-US" sz="2000" dirty="0" smtClean="0">
                <a:cs typeface="Arial" charset="0"/>
              </a:rPr>
              <a:t>6, </a:t>
            </a:r>
            <a:r>
              <a:rPr lang="en-US" altLang="en-US" sz="2000" dirty="0">
                <a:cs typeface="Arial" charset="0"/>
              </a:rPr>
              <a:t>8, 9, 10) in POS form</a:t>
            </a:r>
          </a:p>
        </p:txBody>
      </p:sp>
      <p:sp>
        <p:nvSpPr>
          <p:cNvPr id="15391" name="Text Box 34"/>
          <p:cNvSpPr txBox="1">
            <a:spLocks noChangeArrowheads="1"/>
          </p:cNvSpPr>
          <p:nvPr/>
        </p:nvSpPr>
        <p:spPr bwMode="auto">
          <a:xfrm>
            <a:off x="2624138" y="3141663"/>
            <a:ext cx="728662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A +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A + B′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9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A′ + B′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A′ + B</a:t>
            </a:r>
          </a:p>
        </p:txBody>
      </p:sp>
      <p:sp>
        <p:nvSpPr>
          <p:cNvPr id="15392" name="Text Box 35"/>
          <p:cNvSpPr txBox="1">
            <a:spLocks noChangeArrowheads="1"/>
          </p:cNvSpPr>
          <p:nvPr/>
        </p:nvSpPr>
        <p:spPr bwMode="auto">
          <a:xfrm>
            <a:off x="3203575" y="2654300"/>
            <a:ext cx="2663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(C+D)    (C+D′) (C′+D′)  (C′+D)</a:t>
            </a:r>
          </a:p>
        </p:txBody>
      </p:sp>
      <p:sp>
        <p:nvSpPr>
          <p:cNvPr id="15393" name="Text Box 37"/>
          <p:cNvSpPr txBox="1">
            <a:spLocks noChangeArrowheads="1"/>
          </p:cNvSpPr>
          <p:nvPr/>
        </p:nvSpPr>
        <p:spPr bwMode="auto">
          <a:xfrm>
            <a:off x="40386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5394" name="Text Box 38"/>
          <p:cNvSpPr txBox="1">
            <a:spLocks noChangeArrowheads="1"/>
          </p:cNvSpPr>
          <p:nvPr/>
        </p:nvSpPr>
        <p:spPr bwMode="auto">
          <a:xfrm>
            <a:off x="46482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5395" name="Text Box 39"/>
          <p:cNvSpPr txBox="1">
            <a:spLocks noChangeArrowheads="1"/>
          </p:cNvSpPr>
          <p:nvPr/>
        </p:nvSpPr>
        <p:spPr bwMode="auto">
          <a:xfrm>
            <a:off x="46482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5396" name="Text Box 40"/>
          <p:cNvSpPr txBox="1">
            <a:spLocks noChangeArrowheads="1"/>
          </p:cNvSpPr>
          <p:nvPr/>
        </p:nvSpPr>
        <p:spPr bwMode="auto">
          <a:xfrm>
            <a:off x="342900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5397" name="Text Box 41"/>
          <p:cNvSpPr txBox="1">
            <a:spLocks noChangeArrowheads="1"/>
          </p:cNvSpPr>
          <p:nvPr/>
        </p:nvSpPr>
        <p:spPr bwMode="auto">
          <a:xfrm>
            <a:off x="403860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5398" name="Text Box 42"/>
          <p:cNvSpPr txBox="1">
            <a:spLocks noChangeArrowheads="1"/>
          </p:cNvSpPr>
          <p:nvPr/>
        </p:nvSpPr>
        <p:spPr bwMode="auto">
          <a:xfrm>
            <a:off x="4641850" y="4379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5399" name="Text Box 43"/>
          <p:cNvSpPr txBox="1">
            <a:spLocks noChangeArrowheads="1"/>
          </p:cNvSpPr>
          <p:nvPr/>
        </p:nvSpPr>
        <p:spPr bwMode="auto">
          <a:xfrm>
            <a:off x="5327650" y="4379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5400" name="Text Box 44"/>
          <p:cNvSpPr txBox="1">
            <a:spLocks noChangeArrowheads="1"/>
          </p:cNvSpPr>
          <p:nvPr/>
        </p:nvSpPr>
        <p:spPr bwMode="auto">
          <a:xfrm>
            <a:off x="4648200" y="3062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5401" name="AutoShape 45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402" name="AutoShape 46"/>
          <p:cNvSpPr>
            <a:spLocks noChangeArrowheads="1"/>
          </p:cNvSpPr>
          <p:nvPr/>
        </p:nvSpPr>
        <p:spPr bwMode="auto">
          <a:xfrm>
            <a:off x="4622800" y="3048000"/>
            <a:ext cx="381000" cy="2286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403" name="AutoShape 47"/>
          <p:cNvSpPr>
            <a:spLocks noChangeArrowheads="1"/>
          </p:cNvSpPr>
          <p:nvPr/>
        </p:nvSpPr>
        <p:spPr bwMode="auto">
          <a:xfrm>
            <a:off x="4038600" y="3657600"/>
            <a:ext cx="9144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404" name="Text Box 48"/>
          <p:cNvSpPr txBox="1">
            <a:spLocks noChangeArrowheads="1"/>
          </p:cNvSpPr>
          <p:nvPr/>
        </p:nvSpPr>
        <p:spPr bwMode="auto">
          <a:xfrm>
            <a:off x="2911475" y="6019800"/>
            <a:ext cx="303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 = (A</a:t>
            </a:r>
            <a:r>
              <a:rPr lang="en-US" altLang="en-US" sz="1800">
                <a:cs typeface="Arial" charset="0"/>
              </a:rPr>
              <a:t>′ + B</a:t>
            </a:r>
            <a:r>
              <a:rPr lang="en-US" altLang="en-US" sz="1800"/>
              <a:t>′)(C′ + D′)(B′ + D′)</a:t>
            </a:r>
          </a:p>
        </p:txBody>
      </p:sp>
    </p:spTree>
    <p:extLst>
      <p:ext uri="{BB962C8B-B14F-4D97-AF65-F5344CB8AC3E}">
        <p14:creationId xmlns:p14="http://schemas.microsoft.com/office/powerpoint/2010/main" val="11651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M.Morris Mano, Michael D. Ciletti, “Digital Design”, 4e, 2007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07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Simplification of Boolean Functions using K-Maps</a:t>
            </a:r>
          </a:p>
        </p:txBody>
      </p:sp>
      <p:sp>
        <p:nvSpPr>
          <p:cNvPr id="20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992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 a pictorial form of a truth table or as an extension of the Venn diagram</a:t>
            </a:r>
          </a:p>
          <a:p>
            <a:pPr eaLnBrk="1" hangingPunct="1"/>
            <a:r>
              <a:rPr lang="en-US" altLang="en-US" smtClean="0"/>
              <a:t>First proposed by Veitch and slightly modified by Karnaugh</a:t>
            </a:r>
          </a:p>
          <a:p>
            <a:pPr eaLnBrk="1" hangingPunct="1"/>
            <a:r>
              <a:rPr lang="en-US" altLang="en-US" smtClean="0"/>
              <a:t>Also known as Veitch diagram or Karnaugh Map.</a:t>
            </a:r>
          </a:p>
          <a:p>
            <a:pPr eaLnBrk="1" hangingPunct="1"/>
            <a:r>
              <a:rPr lang="en-US" altLang="en-US" smtClean="0"/>
              <a:t>Each square in K-map represents one minterm.</a:t>
            </a:r>
          </a:p>
        </p:txBody>
      </p:sp>
    </p:spTree>
    <p:extLst>
      <p:ext uri="{BB962C8B-B14F-4D97-AF65-F5344CB8AC3E}">
        <p14:creationId xmlns:p14="http://schemas.microsoft.com/office/powerpoint/2010/main" val="352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Two variable Map</a:t>
            </a:r>
          </a:p>
        </p:txBody>
      </p:sp>
      <p:pic>
        <p:nvPicPr>
          <p:cNvPr id="409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066800"/>
            <a:ext cx="4648200" cy="2349500"/>
          </a:xfrm>
          <a:noFill/>
        </p:spPr>
      </p:pic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94150"/>
            <a:ext cx="726281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381000" y="3124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Three variable Map</a:t>
            </a:r>
          </a:p>
        </p:txBody>
      </p:sp>
    </p:spTree>
    <p:extLst>
      <p:ext uri="{BB962C8B-B14F-4D97-AF65-F5344CB8AC3E}">
        <p14:creationId xmlns:p14="http://schemas.microsoft.com/office/powerpoint/2010/main" val="30387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4-variable K-Map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2150"/>
            <a:ext cx="7162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3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Simplify the Boolean function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F = </a:t>
            </a:r>
            <a:r>
              <a:rPr lang="el-GR" altLang="en-US" dirty="0" smtClean="0">
                <a:cs typeface="Arial" charset="0"/>
              </a:rPr>
              <a:t>Σ</a:t>
            </a:r>
            <a:r>
              <a:rPr lang="en-US" altLang="en-US" dirty="0" smtClean="0">
                <a:cs typeface="Arial" charset="0"/>
              </a:rPr>
              <a:t>(2,3,4,5)</a:t>
            </a:r>
          </a:p>
          <a:p>
            <a:pPr eaLnBrk="1" hangingPunct="1">
              <a:buFontTx/>
              <a:buNone/>
            </a:pPr>
            <a:endParaRPr lang="en-US" altLang="en-US" dirty="0" smtClean="0"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cs typeface="Arial" charset="0"/>
            </a:endParaRPr>
          </a:p>
          <a:p>
            <a:pPr eaLnBrk="1" hangingPunct="1">
              <a:buFontTx/>
              <a:buNone/>
            </a:pPr>
            <a:endParaRPr lang="el-GR" altLang="en-US" dirty="0" smtClean="0">
              <a:cs typeface="Arial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895600"/>
            <a:ext cx="297973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4845050"/>
            <a:ext cx="25304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828800"/>
            <a:ext cx="585946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2895600"/>
            <a:ext cx="42386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8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71600"/>
            <a:ext cx="6734175" cy="990600"/>
          </a:xfrm>
          <a:noFill/>
        </p:spPr>
      </p:pic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2343150"/>
            <a:ext cx="52466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803900"/>
            <a:ext cx="45545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1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192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172200"/>
            <a:ext cx="3014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44196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9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332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  Karnaugh-Map</vt:lpstr>
      <vt:lpstr>Simplification of Boolean Functions using K-Maps</vt:lpstr>
      <vt:lpstr>Introduction</vt:lpstr>
      <vt:lpstr>Two variable Map</vt:lpstr>
      <vt:lpstr>4-variable K-Map</vt:lpstr>
      <vt:lpstr>Example 1</vt:lpstr>
      <vt:lpstr>Example 2</vt:lpstr>
      <vt:lpstr>Example 1</vt:lpstr>
      <vt:lpstr>Example 2</vt:lpstr>
      <vt:lpstr>  Karnaugh-Map</vt:lpstr>
      <vt:lpstr>Prime Implicant</vt:lpstr>
      <vt:lpstr>Example </vt:lpstr>
      <vt:lpstr>Product of Sum Simplification</vt:lpstr>
      <vt:lpstr>Procedure to find POS</vt:lpstr>
      <vt:lpstr>Example </vt:lpstr>
      <vt:lpstr>Example </vt:lpstr>
      <vt:lpstr>References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Karnaugh-Map</dc:title>
  <dc:creator>saira banu</dc:creator>
  <cp:lastModifiedBy>Admin</cp:lastModifiedBy>
  <cp:revision>15</cp:revision>
  <dcterms:created xsi:type="dcterms:W3CDTF">2016-01-28T05:35:04Z</dcterms:created>
  <dcterms:modified xsi:type="dcterms:W3CDTF">2019-12-17T12:42:24Z</dcterms:modified>
</cp:coreProperties>
</file>