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5" r:id="rId4"/>
    <p:sldId id="266" r:id="rId5"/>
    <p:sldId id="258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6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B077-366E-40E8-8CD8-A057CA63093A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224F-C3F1-47F0-9753-A2E0B2A3E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Tabulation Method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Tabulation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 the number of variables increases, the excessive number of squares prevents a reasonable selection of adjacent squares.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Tabulation method overcomes this difficulty.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Also Known as Quine – </a:t>
            </a:r>
            <a:r>
              <a:rPr lang="en-US" altLang="en-US" dirty="0" err="1" smtClean="0"/>
              <a:t>Mccluskey</a:t>
            </a:r>
            <a:r>
              <a:rPr lang="en-US" altLang="en-US" dirty="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It is suitable for machine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2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Determination of prime </a:t>
            </a:r>
            <a:r>
              <a:rPr lang="en-US" altLang="en-US" dirty="0" err="1" smtClean="0"/>
              <a:t>implicants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Construct prime implicant table and Select  essential prime-</a:t>
            </a:r>
            <a:r>
              <a:rPr lang="en-US" altLang="en-US" dirty="0" err="1" smtClean="0"/>
              <a:t>implicants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9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9838"/>
            <a:ext cx="85344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of Prime Implicants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534400" cy="3770313"/>
          </a:xfrm>
          <a:noFill/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715000"/>
            <a:ext cx="5524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5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Determination of prime implicants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71600"/>
            <a:ext cx="7875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590800"/>
            <a:ext cx="76596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9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Determination of prime implicants with decimal notation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435225"/>
            <a:ext cx="67595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533525"/>
            <a:ext cx="78755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Tabulation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POS  for the function F(A,B,C,D)= ( 5, 6</a:t>
            </a:r>
            <a:r>
              <a:rPr lang="en-IN" dirty="0"/>
              <a:t> ,</a:t>
            </a:r>
            <a:r>
              <a:rPr lang="en-IN" dirty="0" smtClean="0"/>
              <a:t> 7</a:t>
            </a:r>
            <a:r>
              <a:rPr lang="en-IN" dirty="0"/>
              <a:t> ,</a:t>
            </a:r>
            <a:r>
              <a:rPr lang="en-IN" dirty="0" smtClean="0"/>
              <a:t> 8</a:t>
            </a:r>
            <a:r>
              <a:rPr lang="en-IN" dirty="0"/>
              <a:t> ,</a:t>
            </a:r>
            <a:r>
              <a:rPr lang="en-IN" dirty="0" smtClean="0"/>
              <a:t> 9</a:t>
            </a:r>
            <a:r>
              <a:rPr lang="en-IN" dirty="0"/>
              <a:t> ,</a:t>
            </a:r>
            <a:r>
              <a:rPr lang="en-IN" dirty="0" smtClean="0"/>
              <a:t> 12</a:t>
            </a:r>
            <a:r>
              <a:rPr lang="en-IN" dirty="0"/>
              <a:t> ,</a:t>
            </a:r>
            <a:r>
              <a:rPr lang="en-IN" dirty="0" smtClean="0"/>
              <a:t> 13</a:t>
            </a:r>
            <a:r>
              <a:rPr lang="en-IN" dirty="0"/>
              <a:t> ,</a:t>
            </a:r>
            <a:r>
              <a:rPr lang="en-IN" dirty="0" smtClean="0"/>
              <a:t> 14 </a:t>
            </a:r>
            <a:r>
              <a:rPr lang="en-IN" dirty="0"/>
              <a:t>, </a:t>
            </a:r>
            <a:r>
              <a:rPr lang="en-IN" dirty="0" smtClean="0"/>
              <a:t>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5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M.Morris Mano, “Digital Design”, 3</a:t>
            </a:r>
            <a:r>
              <a:rPr lang="en-US" altLang="en-US" baseline="30000" smtClean="0"/>
              <a:t>rd</a:t>
            </a:r>
            <a:r>
              <a:rPr lang="en-US" altLang="en-US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0780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111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Tabulation Method</vt:lpstr>
      <vt:lpstr>The Tabulation Method</vt:lpstr>
      <vt:lpstr>PowerPoint Presentation</vt:lpstr>
      <vt:lpstr>Selection of Prime Implicants</vt:lpstr>
      <vt:lpstr>Determination of prime implicants</vt:lpstr>
      <vt:lpstr>Determination of prime implicants with decimal notation</vt:lpstr>
      <vt:lpstr>Tabulation Method</vt:lpstr>
      <vt:lpstr>References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Tabulation Method</dc:title>
  <dc:creator>saira banu</dc:creator>
  <cp:lastModifiedBy>Admin</cp:lastModifiedBy>
  <cp:revision>8</cp:revision>
  <dcterms:created xsi:type="dcterms:W3CDTF">2016-02-11T04:47:58Z</dcterms:created>
  <dcterms:modified xsi:type="dcterms:W3CDTF">2020-01-08T12:11:45Z</dcterms:modified>
</cp:coreProperties>
</file>