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C56A-923A-4FC3-BEBB-23C2D63516E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B590-FDEC-4F76-AEAF-AD0428A72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54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C56A-923A-4FC3-BEBB-23C2D63516E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B590-FDEC-4F76-AEAF-AD0428A72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59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C56A-923A-4FC3-BEBB-23C2D63516E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B590-FDEC-4F76-AEAF-AD0428A72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422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C56A-923A-4FC3-BEBB-23C2D63516E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B590-FDEC-4F76-AEAF-AD0428A72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475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C56A-923A-4FC3-BEBB-23C2D63516E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B590-FDEC-4F76-AEAF-AD0428A72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106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C56A-923A-4FC3-BEBB-23C2D63516E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B590-FDEC-4F76-AEAF-AD0428A72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455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C56A-923A-4FC3-BEBB-23C2D63516E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B590-FDEC-4F76-AEAF-AD0428A72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218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C56A-923A-4FC3-BEBB-23C2D63516E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B590-FDEC-4F76-AEAF-AD0428A72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531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C56A-923A-4FC3-BEBB-23C2D63516E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B590-FDEC-4F76-AEAF-AD0428A72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07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C56A-923A-4FC3-BEBB-23C2D63516E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B590-FDEC-4F76-AEAF-AD0428A72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48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C56A-923A-4FC3-BEBB-23C2D63516E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B590-FDEC-4F76-AEAF-AD0428A72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14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C56A-923A-4FC3-BEBB-23C2D63516E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B590-FDEC-4F76-AEAF-AD0428A72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48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C56A-923A-4FC3-BEBB-23C2D63516E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B590-FDEC-4F76-AEAF-AD0428A72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29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C56A-923A-4FC3-BEBB-23C2D63516E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B590-FDEC-4F76-AEAF-AD0428A72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21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C56A-923A-4FC3-BEBB-23C2D63516E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B590-FDEC-4F76-AEAF-AD0428A72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48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C56A-923A-4FC3-BEBB-23C2D63516E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B590-FDEC-4F76-AEAF-AD0428A72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0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187C56A-923A-4FC3-BEBB-23C2D63516E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404B590-FDEC-4F76-AEAF-AD0428A72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51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187C56A-923A-4FC3-BEBB-23C2D63516E3}" type="datetimeFigureOut">
              <a:rPr lang="en-IN" smtClean="0"/>
              <a:t>01-09-2021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404B590-FDEC-4F76-AEAF-AD0428A72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109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9F0A9-4EEE-4278-9975-E9B15B286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-360727"/>
            <a:ext cx="8676222" cy="3200400"/>
          </a:xfrm>
        </p:spPr>
        <p:txBody>
          <a:bodyPr/>
          <a:lstStyle/>
          <a:p>
            <a:r>
              <a:rPr lang="en-US" dirty="0"/>
              <a:t>Scythe Chat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05577-B766-491F-8A52-7B08C211E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3200400"/>
            <a:ext cx="8676222" cy="1905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WhatsApp Alternative</a:t>
            </a:r>
          </a:p>
          <a:p>
            <a:endParaRPr lang="en-US" dirty="0"/>
          </a:p>
          <a:p>
            <a:r>
              <a:rPr lang="en-US" dirty="0"/>
              <a:t>Made by:</a:t>
            </a:r>
          </a:p>
          <a:p>
            <a:r>
              <a:rPr lang="en-US" dirty="0"/>
              <a:t>Mihir Gupta 19BCE0619</a:t>
            </a:r>
          </a:p>
          <a:p>
            <a:r>
              <a:rPr lang="en-US" dirty="0" err="1"/>
              <a:t>Vibhu</a:t>
            </a:r>
            <a:r>
              <a:rPr lang="en-US" dirty="0"/>
              <a:t> Kumar Singh 19BCE0215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080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CB25D-B035-40E0-ACA6-3C8CCFAB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70CF6-4E4D-4ACF-A62D-0DD55C57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plan to provide login authentication using Google</a:t>
            </a:r>
          </a:p>
          <a:p>
            <a:r>
              <a:rPr lang="en-US" dirty="0"/>
              <a:t>We plan to add a feature of room codes so that people can share room codes to join chat rooms</a:t>
            </a:r>
            <a:r>
              <a:rPr lang="en-IN" dirty="0"/>
              <a:t> and chat there</a:t>
            </a:r>
          </a:p>
          <a:p>
            <a:r>
              <a:rPr lang="en-IN" dirty="0"/>
              <a:t>We plan to provide end to end encryption for better security of texts</a:t>
            </a:r>
          </a:p>
          <a:p>
            <a:r>
              <a:rPr lang="en-IN" dirty="0"/>
              <a:t>We also plan to add functionality of sharing multi-media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0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9DE99-76B5-43AD-BB77-9F5BA70E9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5EF3C-8B42-4322-9155-F97214FCB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plan to be working on: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ReactJS/AngularJS/</a:t>
            </a:r>
            <a:r>
              <a:rPr lang="en-US" dirty="0" err="1"/>
              <a:t>VueJS</a:t>
            </a:r>
            <a:endParaRPr lang="en-US" dirty="0"/>
          </a:p>
          <a:p>
            <a:r>
              <a:rPr lang="en-US" dirty="0"/>
              <a:t>Firebase/MongoDB/MySQL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90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35D11-C7DB-4540-85EA-681FA6F4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23495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875271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21</TotalTime>
  <Words>93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Mesh</vt:lpstr>
      <vt:lpstr>Scythe Chat</vt:lpstr>
      <vt:lpstr>Novelty</vt:lpstr>
      <vt:lpstr>Tech Stack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Scythe Chat</dc:title>
  <dc:creator>Mihir Gupta</dc:creator>
  <cp:lastModifiedBy>Mihir Gupta</cp:lastModifiedBy>
  <cp:revision>1</cp:revision>
  <dcterms:created xsi:type="dcterms:W3CDTF">2021-08-31T19:53:30Z</dcterms:created>
  <dcterms:modified xsi:type="dcterms:W3CDTF">2021-08-31T20:15:17Z</dcterms:modified>
</cp:coreProperties>
</file>