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</p:embeddedFont>
    <p:embeddedFont>
      <p:font typeface="DM Sans Bold" panose="020B0604020202020204" charset="0"/>
      <p:regular r:id="rId22"/>
    </p:embeddedFont>
    <p:embeddedFont>
      <p:font typeface="Gatwick Bold Bold" panose="020B0604020202020204" charset="0"/>
      <p:regular r:id="rId23"/>
    </p:embeddedFont>
    <p:embeddedFont>
      <p:font typeface="Open Sans Extra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871075" y="7540902"/>
            <a:ext cx="485715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Teacher Adeline Palmerston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936716" y="2061659"/>
            <a:ext cx="9083321" cy="401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6"/>
              </a:lnSpc>
            </a:pPr>
            <a:r>
              <a:rPr lang="en-US" sz="7997">
                <a:solidFill>
                  <a:srgbClr val="3E3970"/>
                </a:solidFill>
                <a:latin typeface="Gatwick Bold Bold"/>
              </a:rPr>
              <a:t>Parking </a:t>
            </a:r>
          </a:p>
          <a:p>
            <a:pPr>
              <a:lnSpc>
                <a:spcPts val="10396"/>
              </a:lnSpc>
            </a:pPr>
            <a:r>
              <a:rPr lang="en-US" sz="7997">
                <a:solidFill>
                  <a:srgbClr val="3E3970"/>
                </a:solidFill>
                <a:latin typeface="Gatwick Bold Bold"/>
              </a:rPr>
              <a:t>Management </a:t>
            </a:r>
          </a:p>
          <a:p>
            <a:pPr>
              <a:lnSpc>
                <a:spcPts val="10396"/>
              </a:lnSpc>
            </a:pPr>
            <a:r>
              <a:rPr lang="en-US" sz="7997">
                <a:solidFill>
                  <a:srgbClr val="3E3970"/>
                </a:solidFill>
                <a:latin typeface="Gatwick Bold Bold"/>
              </a:rPr>
              <a:t>System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936716" y="6921137"/>
            <a:ext cx="5512716" cy="889006"/>
            <a:chOff x="0" y="0"/>
            <a:chExt cx="7350288" cy="118534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350288" cy="1185341"/>
              <a:chOff x="0" y="0"/>
              <a:chExt cx="25008179" cy="403293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72390" y="72390"/>
                <a:ext cx="24863400" cy="3888154"/>
              </a:xfrm>
              <a:custGeom>
                <a:avLst/>
                <a:gdLst/>
                <a:ahLst/>
                <a:cxnLst/>
                <a:rect l="l" t="t" r="r" b="b"/>
                <a:pathLst>
                  <a:path w="24863400" h="3888154">
                    <a:moveTo>
                      <a:pt x="0" y="0"/>
                    </a:moveTo>
                    <a:lnTo>
                      <a:pt x="24863400" y="0"/>
                    </a:lnTo>
                    <a:lnTo>
                      <a:pt x="24863400" y="3888154"/>
                    </a:lnTo>
                    <a:lnTo>
                      <a:pt x="0" y="3888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E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25008179" cy="4032933"/>
              </a:xfrm>
              <a:custGeom>
                <a:avLst/>
                <a:gdLst/>
                <a:ahLst/>
                <a:cxnLst/>
                <a:rect l="l" t="t" r="r" b="b"/>
                <a:pathLst>
                  <a:path w="25008179" h="4032933">
                    <a:moveTo>
                      <a:pt x="24863400" y="3888153"/>
                    </a:moveTo>
                    <a:lnTo>
                      <a:pt x="25008179" y="3888153"/>
                    </a:lnTo>
                    <a:lnTo>
                      <a:pt x="25008179" y="4032933"/>
                    </a:lnTo>
                    <a:lnTo>
                      <a:pt x="24863399" y="4032933"/>
                    </a:lnTo>
                    <a:lnTo>
                      <a:pt x="24863399" y="388815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3888153"/>
                    </a:lnTo>
                    <a:lnTo>
                      <a:pt x="0" y="3888153"/>
                    </a:lnTo>
                    <a:lnTo>
                      <a:pt x="0" y="144780"/>
                    </a:lnTo>
                    <a:close/>
                    <a:moveTo>
                      <a:pt x="0" y="3888153"/>
                    </a:moveTo>
                    <a:lnTo>
                      <a:pt x="144780" y="3888153"/>
                    </a:lnTo>
                    <a:lnTo>
                      <a:pt x="144780" y="4032933"/>
                    </a:lnTo>
                    <a:lnTo>
                      <a:pt x="0" y="4032933"/>
                    </a:lnTo>
                    <a:lnTo>
                      <a:pt x="0" y="3888153"/>
                    </a:lnTo>
                    <a:close/>
                    <a:moveTo>
                      <a:pt x="24863400" y="144780"/>
                    </a:moveTo>
                    <a:lnTo>
                      <a:pt x="25008179" y="144780"/>
                    </a:lnTo>
                    <a:lnTo>
                      <a:pt x="25008179" y="3888153"/>
                    </a:lnTo>
                    <a:lnTo>
                      <a:pt x="24863399" y="3888153"/>
                    </a:lnTo>
                    <a:lnTo>
                      <a:pt x="24863399" y="144780"/>
                    </a:lnTo>
                    <a:close/>
                    <a:moveTo>
                      <a:pt x="144780" y="3888153"/>
                    </a:moveTo>
                    <a:lnTo>
                      <a:pt x="24863400" y="3888153"/>
                    </a:lnTo>
                    <a:lnTo>
                      <a:pt x="24863400" y="4032933"/>
                    </a:lnTo>
                    <a:lnTo>
                      <a:pt x="144780" y="4032933"/>
                    </a:lnTo>
                    <a:lnTo>
                      <a:pt x="144780" y="3888153"/>
                    </a:lnTo>
                    <a:close/>
                    <a:moveTo>
                      <a:pt x="24863400" y="0"/>
                    </a:moveTo>
                    <a:lnTo>
                      <a:pt x="25008179" y="0"/>
                    </a:lnTo>
                    <a:lnTo>
                      <a:pt x="25008179" y="144780"/>
                    </a:lnTo>
                    <a:lnTo>
                      <a:pt x="24863399" y="144780"/>
                    </a:lnTo>
                    <a:lnTo>
                      <a:pt x="24863399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4863400" y="0"/>
                    </a:lnTo>
                    <a:lnTo>
                      <a:pt x="2486340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552214" y="292315"/>
              <a:ext cx="6245860" cy="572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10"/>
                </a:lnSpc>
              </a:pPr>
              <a:r>
                <a:rPr lang="en-US" sz="2700">
                  <a:solidFill>
                    <a:srgbClr val="3E3970"/>
                  </a:solidFill>
                  <a:latin typeface="DM Sans Bold"/>
                </a:rPr>
                <a:t>Teacher: Mr. Konguvel 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22" name="Group 22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24" name="AutoShape 24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020037" y="2466428"/>
            <a:ext cx="5647294" cy="5784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14380" y="1736700"/>
            <a:ext cx="2659240" cy="7244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4209" y="3066862"/>
            <a:ext cx="11979581" cy="5257641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030337" y="1647247"/>
            <a:ext cx="1022732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Demo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1662" y="3540460"/>
            <a:ext cx="11984675" cy="3787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46582" y="5607233"/>
            <a:ext cx="11974478" cy="221706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46582" y="2331314"/>
            <a:ext cx="11994836" cy="28121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2935" y="3149656"/>
            <a:ext cx="11977031" cy="2284636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52935" y="6245611"/>
            <a:ext cx="11982130" cy="16590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614989" y="1362447"/>
            <a:ext cx="13666971" cy="8143690"/>
            <a:chOff x="0" y="0"/>
            <a:chExt cx="123120529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22975752" cy="73218615"/>
            </a:xfrm>
            <a:custGeom>
              <a:avLst/>
              <a:gdLst/>
              <a:ahLst/>
              <a:cxnLst/>
              <a:rect l="l" t="t" r="r" b="b"/>
              <a:pathLst>
                <a:path w="122975752" h="73218615">
                  <a:moveTo>
                    <a:pt x="0" y="0"/>
                  </a:moveTo>
                  <a:lnTo>
                    <a:pt x="122975752" y="0"/>
                  </a:lnTo>
                  <a:lnTo>
                    <a:pt x="12297575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23120534" cy="73363398"/>
            </a:xfrm>
            <a:custGeom>
              <a:avLst/>
              <a:gdLst/>
              <a:ahLst/>
              <a:cxnLst/>
              <a:rect l="l" t="t" r="r" b="b"/>
              <a:pathLst>
                <a:path w="123120534" h="73363398">
                  <a:moveTo>
                    <a:pt x="122975750" y="73218613"/>
                  </a:moveTo>
                  <a:lnTo>
                    <a:pt x="123120534" y="73218613"/>
                  </a:lnTo>
                  <a:lnTo>
                    <a:pt x="123120534" y="73363398"/>
                  </a:lnTo>
                  <a:lnTo>
                    <a:pt x="122975750" y="73363398"/>
                  </a:lnTo>
                  <a:lnTo>
                    <a:pt x="12297575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22975750" y="144780"/>
                  </a:moveTo>
                  <a:lnTo>
                    <a:pt x="123120534" y="144780"/>
                  </a:lnTo>
                  <a:lnTo>
                    <a:pt x="123120534" y="73218613"/>
                  </a:lnTo>
                  <a:lnTo>
                    <a:pt x="122975750" y="73218613"/>
                  </a:lnTo>
                  <a:lnTo>
                    <a:pt x="122975750" y="144780"/>
                  </a:lnTo>
                  <a:close/>
                  <a:moveTo>
                    <a:pt x="144780" y="73218613"/>
                  </a:moveTo>
                  <a:lnTo>
                    <a:pt x="122975750" y="73218613"/>
                  </a:lnTo>
                  <a:lnTo>
                    <a:pt x="12297575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22975750" y="0"/>
                  </a:moveTo>
                  <a:lnTo>
                    <a:pt x="123120534" y="0"/>
                  </a:lnTo>
                  <a:lnTo>
                    <a:pt x="123120534" y="144780"/>
                  </a:lnTo>
                  <a:lnTo>
                    <a:pt x="122975750" y="144780"/>
                  </a:lnTo>
                  <a:lnTo>
                    <a:pt x="12297575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2975750" y="0"/>
                  </a:lnTo>
                  <a:lnTo>
                    <a:pt x="12297575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224774" y="1425022"/>
            <a:ext cx="13838452" cy="7867492"/>
            <a:chOff x="0" y="0"/>
            <a:chExt cx="62777495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62632713" cy="35545737"/>
            </a:xfrm>
            <a:custGeom>
              <a:avLst/>
              <a:gdLst/>
              <a:ahLst/>
              <a:cxnLst/>
              <a:rect l="l" t="t" r="r" b="b"/>
              <a:pathLst>
                <a:path w="62632713" h="35545737">
                  <a:moveTo>
                    <a:pt x="0" y="0"/>
                  </a:moveTo>
                  <a:lnTo>
                    <a:pt x="62632713" y="0"/>
                  </a:lnTo>
                  <a:lnTo>
                    <a:pt x="62632713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2777495" cy="35690516"/>
            </a:xfrm>
            <a:custGeom>
              <a:avLst/>
              <a:gdLst/>
              <a:ahLst/>
              <a:cxnLst/>
              <a:rect l="l" t="t" r="r" b="b"/>
              <a:pathLst>
                <a:path w="62777495" h="35690516">
                  <a:moveTo>
                    <a:pt x="62632717" y="35545734"/>
                  </a:moveTo>
                  <a:lnTo>
                    <a:pt x="62777495" y="35545734"/>
                  </a:lnTo>
                  <a:lnTo>
                    <a:pt x="62777495" y="35690516"/>
                  </a:lnTo>
                  <a:lnTo>
                    <a:pt x="62632717" y="35690516"/>
                  </a:lnTo>
                  <a:lnTo>
                    <a:pt x="62632717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62632717" y="144780"/>
                  </a:moveTo>
                  <a:lnTo>
                    <a:pt x="62777495" y="144780"/>
                  </a:lnTo>
                  <a:lnTo>
                    <a:pt x="62777495" y="35545734"/>
                  </a:lnTo>
                  <a:lnTo>
                    <a:pt x="62632717" y="35545734"/>
                  </a:lnTo>
                  <a:lnTo>
                    <a:pt x="62632717" y="144780"/>
                  </a:lnTo>
                  <a:close/>
                  <a:moveTo>
                    <a:pt x="144780" y="35545734"/>
                  </a:moveTo>
                  <a:lnTo>
                    <a:pt x="62632717" y="35545734"/>
                  </a:lnTo>
                  <a:lnTo>
                    <a:pt x="62632717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62632717" y="0"/>
                  </a:moveTo>
                  <a:lnTo>
                    <a:pt x="62777495" y="0"/>
                  </a:lnTo>
                  <a:lnTo>
                    <a:pt x="62777495" y="144780"/>
                  </a:lnTo>
                  <a:lnTo>
                    <a:pt x="62632717" y="144780"/>
                  </a:lnTo>
                  <a:lnTo>
                    <a:pt x="6263271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2632717" y="0"/>
                  </a:lnTo>
                  <a:lnTo>
                    <a:pt x="6263271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224774" y="994486"/>
            <a:ext cx="13838452" cy="499116"/>
            <a:chOff x="0" y="0"/>
            <a:chExt cx="18451269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8451269" cy="665488"/>
              <a:chOff x="0" y="0"/>
              <a:chExt cx="62777495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62632713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62632713" h="2119436">
                    <a:moveTo>
                      <a:pt x="0" y="0"/>
                    </a:moveTo>
                    <a:lnTo>
                      <a:pt x="62632713" y="0"/>
                    </a:lnTo>
                    <a:lnTo>
                      <a:pt x="62632713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62777495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62777495" h="2264215">
                    <a:moveTo>
                      <a:pt x="62632717" y="2119436"/>
                    </a:moveTo>
                    <a:lnTo>
                      <a:pt x="62777495" y="2119436"/>
                    </a:lnTo>
                    <a:lnTo>
                      <a:pt x="62777495" y="2264215"/>
                    </a:lnTo>
                    <a:lnTo>
                      <a:pt x="62632717" y="2264215"/>
                    </a:lnTo>
                    <a:lnTo>
                      <a:pt x="62632717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62632717" y="144780"/>
                    </a:moveTo>
                    <a:lnTo>
                      <a:pt x="62777495" y="144780"/>
                    </a:lnTo>
                    <a:lnTo>
                      <a:pt x="62777495" y="2119436"/>
                    </a:lnTo>
                    <a:lnTo>
                      <a:pt x="62632717" y="2119436"/>
                    </a:lnTo>
                    <a:lnTo>
                      <a:pt x="62632717" y="144780"/>
                    </a:lnTo>
                    <a:close/>
                    <a:moveTo>
                      <a:pt x="144780" y="2119436"/>
                    </a:moveTo>
                    <a:lnTo>
                      <a:pt x="62632717" y="2119436"/>
                    </a:lnTo>
                    <a:lnTo>
                      <a:pt x="62632717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62632717" y="0"/>
                    </a:moveTo>
                    <a:lnTo>
                      <a:pt x="62777495" y="0"/>
                    </a:lnTo>
                    <a:lnTo>
                      <a:pt x="62777495" y="144780"/>
                    </a:lnTo>
                    <a:lnTo>
                      <a:pt x="62632717" y="144780"/>
                    </a:lnTo>
                    <a:lnTo>
                      <a:pt x="62632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62632717" y="0"/>
                    </a:lnTo>
                    <a:lnTo>
                      <a:pt x="62632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7910236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17362739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16830735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3811395" y="3350361"/>
            <a:ext cx="1066520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Thank You!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016055" y="5358768"/>
            <a:ext cx="6255891" cy="32985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8" name="Group 18"/>
          <p:cNvGrpSpPr/>
          <p:nvPr/>
        </p:nvGrpSpPr>
        <p:grpSpPr>
          <a:xfrm>
            <a:off x="4463658" y="4090148"/>
            <a:ext cx="8947963" cy="963508"/>
            <a:chOff x="0" y="0"/>
            <a:chExt cx="11930618" cy="1284677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5836767" cy="1284677"/>
              <a:chOff x="0" y="0"/>
              <a:chExt cx="1480809" cy="32592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6093851" y="0"/>
              <a:ext cx="5836767" cy="1284677"/>
              <a:chOff x="0" y="0"/>
              <a:chExt cx="1480809" cy="32592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</p:grpSp>
      <p:grpSp>
        <p:nvGrpSpPr>
          <p:cNvPr id="23" name="Group 23"/>
          <p:cNvGrpSpPr/>
          <p:nvPr/>
        </p:nvGrpSpPr>
        <p:grpSpPr>
          <a:xfrm>
            <a:off x="4463658" y="5290653"/>
            <a:ext cx="8947963" cy="963508"/>
            <a:chOff x="0" y="0"/>
            <a:chExt cx="11930618" cy="1284677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5836767" cy="1284677"/>
              <a:chOff x="0" y="0"/>
              <a:chExt cx="1480809" cy="32592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093851" y="0"/>
              <a:ext cx="5836767" cy="1284677"/>
              <a:chOff x="0" y="0"/>
              <a:chExt cx="1480809" cy="32592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4463658" y="6436901"/>
            <a:ext cx="8947963" cy="963508"/>
            <a:chOff x="0" y="0"/>
            <a:chExt cx="11930618" cy="1284677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5836767" cy="1284677"/>
              <a:chOff x="0" y="0"/>
              <a:chExt cx="1480809" cy="325927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6093851" y="0"/>
              <a:ext cx="5836767" cy="1284677"/>
              <a:chOff x="0" y="0"/>
              <a:chExt cx="1480809" cy="32592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</p:grpSp>
      <p:grpSp>
        <p:nvGrpSpPr>
          <p:cNvPr id="33" name="Group 33"/>
          <p:cNvGrpSpPr/>
          <p:nvPr/>
        </p:nvGrpSpPr>
        <p:grpSpPr>
          <a:xfrm>
            <a:off x="4463658" y="7672254"/>
            <a:ext cx="8947963" cy="963508"/>
            <a:chOff x="0" y="0"/>
            <a:chExt cx="11930618" cy="1284677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5836767" cy="1284677"/>
              <a:chOff x="0" y="0"/>
              <a:chExt cx="1480809" cy="32592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6093851" y="0"/>
              <a:ext cx="5836767" cy="1284677"/>
              <a:chOff x="0" y="0"/>
              <a:chExt cx="1480809" cy="325927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1480809" cy="325927"/>
              </a:xfrm>
              <a:custGeom>
                <a:avLst/>
                <a:gdLst/>
                <a:ahLst/>
                <a:cxnLst/>
                <a:rect l="l" t="t" r="r" b="b"/>
                <a:pathLst>
                  <a:path w="1480809" h="325927">
                    <a:moveTo>
                      <a:pt x="0" y="0"/>
                    </a:moveTo>
                    <a:lnTo>
                      <a:pt x="1480809" y="0"/>
                    </a:lnTo>
                    <a:lnTo>
                      <a:pt x="1480809" y="325927"/>
                    </a:lnTo>
                    <a:lnTo>
                      <a:pt x="0" y="325927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</p:grp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06240" y="1698792"/>
            <a:ext cx="2325167" cy="1377662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4183352" y="1617367"/>
            <a:ext cx="9508576" cy="137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99"/>
              </a:lnSpc>
            </a:pPr>
            <a:r>
              <a:rPr lang="en-US" sz="8000">
                <a:solidFill>
                  <a:srgbClr val="3E3970"/>
                </a:solidFill>
                <a:latin typeface="Gatwick Bold Bold"/>
              </a:rPr>
              <a:t>Team Details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5979976" y="3439943"/>
            <a:ext cx="6108873" cy="541021"/>
            <a:chOff x="0" y="0"/>
            <a:chExt cx="8145164" cy="721361"/>
          </a:xfrm>
        </p:grpSpPr>
        <p:sp>
          <p:nvSpPr>
            <p:cNvPr id="41" name="TextBox 41"/>
            <p:cNvSpPr txBox="1"/>
            <p:nvPr/>
          </p:nvSpPr>
          <p:spPr>
            <a:xfrm>
              <a:off x="0" y="-66675"/>
              <a:ext cx="1874361" cy="788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 u="sng">
                  <a:solidFill>
                    <a:srgbClr val="3E3970"/>
                  </a:solidFill>
                  <a:latin typeface="Open Sans Extra Bold"/>
                </a:rPr>
                <a:t>Name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5755342" y="-66675"/>
              <a:ext cx="2389823" cy="788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 u="sng">
                  <a:solidFill>
                    <a:srgbClr val="3E3970"/>
                  </a:solidFill>
                  <a:latin typeface="Open Sans Extra Bold"/>
                </a:rPr>
                <a:t>Reg. No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5436337" y="7884768"/>
            <a:ext cx="2493050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3E3970"/>
                </a:solidFill>
                <a:latin typeface="Open Sans Extra Bold"/>
              </a:rPr>
              <a:t>Tushar Goel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255838" y="6649415"/>
            <a:ext cx="2860358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3E3970"/>
                </a:solidFill>
                <a:latin typeface="Open Sans Extra Bold"/>
              </a:rPr>
              <a:t>Avnish Tiwari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435920" y="5556998"/>
            <a:ext cx="2500194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u="none">
                <a:solidFill>
                  <a:srgbClr val="3E3970"/>
                </a:solidFill>
                <a:latin typeface="Open Sans Extra Bold"/>
              </a:rPr>
              <a:t>Mihir Gupta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690946" y="4302662"/>
            <a:ext cx="3990142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E3970"/>
                </a:solidFill>
                <a:latin typeface="Open Sans Extra Bold"/>
              </a:rPr>
              <a:t>Vibhu Kumar Singh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0086099" y="4302662"/>
            <a:ext cx="2189321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E3970"/>
                </a:solidFill>
                <a:latin typeface="Open Sans Extra Bold"/>
              </a:rPr>
              <a:t>19BCE0215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098005" y="5556998"/>
            <a:ext cx="2189321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3E3970"/>
                </a:solidFill>
                <a:latin typeface="Open Sans Extra Bold"/>
              </a:rPr>
              <a:t>19BCE0619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098005" y="6649415"/>
            <a:ext cx="2189321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3E3970"/>
                </a:solidFill>
                <a:latin typeface="Open Sans Extra Bold"/>
              </a:rPr>
              <a:t>19BCE0634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086099" y="7884768"/>
            <a:ext cx="2189321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3E3970"/>
                </a:solidFill>
                <a:latin typeface="Open Sans Extra Bold"/>
              </a:rPr>
              <a:t>19BCE2185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22" y="1301411"/>
            <a:ext cx="13666971" cy="8143690"/>
            <a:chOff x="0" y="0"/>
            <a:chExt cx="123120529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22975752" cy="73218615"/>
            </a:xfrm>
            <a:custGeom>
              <a:avLst/>
              <a:gdLst/>
              <a:ahLst/>
              <a:cxnLst/>
              <a:rect l="l" t="t" r="r" b="b"/>
              <a:pathLst>
                <a:path w="122975752" h="73218615">
                  <a:moveTo>
                    <a:pt x="0" y="0"/>
                  </a:moveTo>
                  <a:lnTo>
                    <a:pt x="122975752" y="0"/>
                  </a:lnTo>
                  <a:lnTo>
                    <a:pt x="12297575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23120534" cy="73363398"/>
            </a:xfrm>
            <a:custGeom>
              <a:avLst/>
              <a:gdLst/>
              <a:ahLst/>
              <a:cxnLst/>
              <a:rect l="l" t="t" r="r" b="b"/>
              <a:pathLst>
                <a:path w="123120534" h="73363398">
                  <a:moveTo>
                    <a:pt x="122975750" y="73218613"/>
                  </a:moveTo>
                  <a:lnTo>
                    <a:pt x="123120534" y="73218613"/>
                  </a:lnTo>
                  <a:lnTo>
                    <a:pt x="123120534" y="73363398"/>
                  </a:lnTo>
                  <a:lnTo>
                    <a:pt x="122975750" y="73363398"/>
                  </a:lnTo>
                  <a:lnTo>
                    <a:pt x="12297575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22975750" y="144780"/>
                  </a:moveTo>
                  <a:lnTo>
                    <a:pt x="123120534" y="144780"/>
                  </a:lnTo>
                  <a:lnTo>
                    <a:pt x="123120534" y="73218613"/>
                  </a:lnTo>
                  <a:lnTo>
                    <a:pt x="122975750" y="73218613"/>
                  </a:lnTo>
                  <a:lnTo>
                    <a:pt x="122975750" y="144780"/>
                  </a:lnTo>
                  <a:close/>
                  <a:moveTo>
                    <a:pt x="144780" y="73218613"/>
                  </a:moveTo>
                  <a:lnTo>
                    <a:pt x="122975750" y="73218613"/>
                  </a:lnTo>
                  <a:lnTo>
                    <a:pt x="12297575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22975750" y="0"/>
                  </a:moveTo>
                  <a:lnTo>
                    <a:pt x="123120534" y="0"/>
                  </a:lnTo>
                  <a:lnTo>
                    <a:pt x="123120534" y="144780"/>
                  </a:lnTo>
                  <a:lnTo>
                    <a:pt x="122975750" y="144780"/>
                  </a:lnTo>
                  <a:lnTo>
                    <a:pt x="12297575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2975750" y="0"/>
                  </a:lnTo>
                  <a:lnTo>
                    <a:pt x="12297575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15407" y="1363986"/>
            <a:ext cx="13838452" cy="7867492"/>
            <a:chOff x="0" y="0"/>
            <a:chExt cx="62777495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62632713" cy="35545737"/>
            </a:xfrm>
            <a:custGeom>
              <a:avLst/>
              <a:gdLst/>
              <a:ahLst/>
              <a:cxnLst/>
              <a:rect l="l" t="t" r="r" b="b"/>
              <a:pathLst>
                <a:path w="62632713" h="35545737">
                  <a:moveTo>
                    <a:pt x="0" y="0"/>
                  </a:moveTo>
                  <a:lnTo>
                    <a:pt x="62632713" y="0"/>
                  </a:lnTo>
                  <a:lnTo>
                    <a:pt x="62632713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2777495" cy="35690516"/>
            </a:xfrm>
            <a:custGeom>
              <a:avLst/>
              <a:gdLst/>
              <a:ahLst/>
              <a:cxnLst/>
              <a:rect l="l" t="t" r="r" b="b"/>
              <a:pathLst>
                <a:path w="62777495" h="35690516">
                  <a:moveTo>
                    <a:pt x="62632717" y="35545734"/>
                  </a:moveTo>
                  <a:lnTo>
                    <a:pt x="62777495" y="35545734"/>
                  </a:lnTo>
                  <a:lnTo>
                    <a:pt x="62777495" y="35690516"/>
                  </a:lnTo>
                  <a:lnTo>
                    <a:pt x="62632717" y="35690516"/>
                  </a:lnTo>
                  <a:lnTo>
                    <a:pt x="62632717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62632717" y="144780"/>
                  </a:moveTo>
                  <a:lnTo>
                    <a:pt x="62777495" y="144780"/>
                  </a:lnTo>
                  <a:lnTo>
                    <a:pt x="62777495" y="35545734"/>
                  </a:lnTo>
                  <a:lnTo>
                    <a:pt x="62632717" y="35545734"/>
                  </a:lnTo>
                  <a:lnTo>
                    <a:pt x="62632717" y="144780"/>
                  </a:lnTo>
                  <a:close/>
                  <a:moveTo>
                    <a:pt x="144780" y="35545734"/>
                  </a:moveTo>
                  <a:lnTo>
                    <a:pt x="62632717" y="35545734"/>
                  </a:lnTo>
                  <a:lnTo>
                    <a:pt x="62632717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62632717" y="0"/>
                  </a:moveTo>
                  <a:lnTo>
                    <a:pt x="62777495" y="0"/>
                  </a:lnTo>
                  <a:lnTo>
                    <a:pt x="62777495" y="144780"/>
                  </a:lnTo>
                  <a:lnTo>
                    <a:pt x="62632717" y="144780"/>
                  </a:lnTo>
                  <a:lnTo>
                    <a:pt x="6263271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2632717" y="0"/>
                  </a:lnTo>
                  <a:lnTo>
                    <a:pt x="6263271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115407" y="933450"/>
            <a:ext cx="13838452" cy="499116"/>
            <a:chOff x="0" y="0"/>
            <a:chExt cx="18451269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8451269" cy="665488"/>
              <a:chOff x="0" y="0"/>
              <a:chExt cx="62777495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62632713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62632713" h="2119436">
                    <a:moveTo>
                      <a:pt x="0" y="0"/>
                    </a:moveTo>
                    <a:lnTo>
                      <a:pt x="62632713" y="0"/>
                    </a:lnTo>
                    <a:lnTo>
                      <a:pt x="62632713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62777495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62777495" h="2264215">
                    <a:moveTo>
                      <a:pt x="62632717" y="2119436"/>
                    </a:moveTo>
                    <a:lnTo>
                      <a:pt x="62777495" y="2119436"/>
                    </a:lnTo>
                    <a:lnTo>
                      <a:pt x="62777495" y="2264215"/>
                    </a:lnTo>
                    <a:lnTo>
                      <a:pt x="62632717" y="2264215"/>
                    </a:lnTo>
                    <a:lnTo>
                      <a:pt x="62632717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62632717" y="144780"/>
                    </a:moveTo>
                    <a:lnTo>
                      <a:pt x="62777495" y="144780"/>
                    </a:lnTo>
                    <a:lnTo>
                      <a:pt x="62777495" y="2119436"/>
                    </a:lnTo>
                    <a:lnTo>
                      <a:pt x="62632717" y="2119436"/>
                    </a:lnTo>
                    <a:lnTo>
                      <a:pt x="62632717" y="144780"/>
                    </a:lnTo>
                    <a:close/>
                    <a:moveTo>
                      <a:pt x="144780" y="2119436"/>
                    </a:moveTo>
                    <a:lnTo>
                      <a:pt x="62632717" y="2119436"/>
                    </a:lnTo>
                    <a:lnTo>
                      <a:pt x="62632717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62632717" y="0"/>
                    </a:moveTo>
                    <a:lnTo>
                      <a:pt x="62777495" y="0"/>
                    </a:lnTo>
                    <a:lnTo>
                      <a:pt x="62777495" y="144780"/>
                    </a:lnTo>
                    <a:lnTo>
                      <a:pt x="62632717" y="144780"/>
                    </a:lnTo>
                    <a:lnTo>
                      <a:pt x="62632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62632717" y="0"/>
                    </a:lnTo>
                    <a:lnTo>
                      <a:pt x="62632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7910236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17362739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16830735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8" name="Group 18"/>
          <p:cNvGrpSpPr/>
          <p:nvPr/>
        </p:nvGrpSpPr>
        <p:grpSpPr>
          <a:xfrm>
            <a:off x="3489377" y="6746047"/>
            <a:ext cx="11090511" cy="1440201"/>
            <a:chOff x="0" y="0"/>
            <a:chExt cx="14787349" cy="192026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33350"/>
              <a:ext cx="14787349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0"/>
                </a:lnSpc>
              </a:pPr>
              <a:r>
                <a:rPr lang="en-US" sz="6000">
                  <a:solidFill>
                    <a:srgbClr val="3E3970"/>
                  </a:solidFill>
                  <a:latin typeface="Gatwick Bold Bold"/>
                </a:rPr>
                <a:t>Abstract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442325"/>
              <a:ext cx="14787349" cy="477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3E3970"/>
                  </a:solidFill>
                  <a:latin typeface="DM Sans"/>
                </a:rPr>
                <a:t>We have broken-down the abstract in the following slides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788434" y="2278405"/>
            <a:ext cx="6492397" cy="3753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2772522" y="1892323"/>
            <a:ext cx="12742955" cy="104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Need of the Project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08235" y="3616721"/>
            <a:ext cx="13471530" cy="462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3E3970"/>
                </a:solidFill>
                <a:latin typeface="DM Sans"/>
              </a:rPr>
              <a:t>In this newly developing world, the amount are cars are drastically increasing and hence raising the issue of parking. 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3E3970"/>
              </a:solidFill>
              <a:latin typeface="DM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E3970"/>
                </a:solidFill>
                <a:latin typeface="DM Sans"/>
              </a:rPr>
              <a:t>It has happen many times with all of us that we spend 30 mins finding a parking spot for 5 min job. </a:t>
            </a:r>
          </a:p>
          <a:p>
            <a:pPr lvl="1"/>
            <a:endParaRPr lang="en-US" sz="3200" dirty="0">
              <a:solidFill>
                <a:srgbClr val="3E3970"/>
              </a:solidFill>
              <a:latin typeface="DM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E3970"/>
                </a:solidFill>
                <a:latin typeface="DM Sans"/>
              </a:rPr>
              <a:t>To avoid that and save our precious time, we decided to develop a Parking Management System.</a:t>
            </a: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endParaRPr lang="en-US" sz="100" dirty="0">
              <a:solidFill>
                <a:srgbClr val="3E397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4019106" y="1819533"/>
            <a:ext cx="1024978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Objective/Goal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08235" y="3998558"/>
            <a:ext cx="13471530" cy="280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The main objective of our project would be to theoretically solve the issue of congestion as much as possible.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3E3970"/>
              </a:solidFill>
              <a:latin typeface="DM Sans"/>
            </a:endParaRP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The goal would be to implement our solution and depict it in a user-friendly manner using Assembly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1548400" y="1864455"/>
            <a:ext cx="151912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Outcome of the Project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08235" y="3616721"/>
            <a:ext cx="13471530" cy="506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Smart parking System have consistently been the center of developing keen urban communities.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3E3970"/>
              </a:solidFill>
              <a:latin typeface="DM Sans"/>
            </a:endParaRP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The framework gives a constant interaction and data of the parking slots. It assists with settling the developing issue of traffic congestion. 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3E3970"/>
              </a:solidFill>
              <a:latin typeface="DM Sans"/>
            </a:endParaRP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Concerning the future work, the clients can book a parking spot from a far off area.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2693909" y="1894738"/>
            <a:ext cx="129001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Advantages/Beneficiaries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08235" y="3616721"/>
            <a:ext cx="13471530" cy="393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Smart Parking arrangements are intended to give drivers an extreme arrangement on their excursion from the start to end without looking for stopping, cost, travel time and so on.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3E3970"/>
              </a:solidFill>
              <a:latin typeface="DM Sans"/>
            </a:endParaRP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Smart Parking innovation will assist enhancing parking spot utilization, work on the proficiency of the stopping tasks and assist smoother traffic flow.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4183352" y="2006622"/>
            <a:ext cx="1022732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Societal Impact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30797" y="4280498"/>
            <a:ext cx="9226407" cy="224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Time saving.</a:t>
            </a: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Discrete access.</a:t>
            </a: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Diminishes Clamor effect and contamination.</a:t>
            </a:r>
          </a:p>
          <a:p>
            <a:pPr marL="690890" lvl="1" indent="-345445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E3970"/>
                </a:solidFill>
                <a:latin typeface="DM Sans"/>
              </a:rPr>
              <a:t>Meeting additionally city needs necessities.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6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46101" cy="7225932"/>
            </a:xfrm>
            <a:custGeom>
              <a:avLst/>
              <a:gdLst/>
              <a:ahLst/>
              <a:cxnLst/>
              <a:rect l="l" t="t" r="r" b="b"/>
              <a:pathLst>
                <a:path w="12846101" h="7225932">
                  <a:moveTo>
                    <a:pt x="12846101" y="79845"/>
                  </a:moveTo>
                  <a:lnTo>
                    <a:pt x="12846101" y="0"/>
                  </a:lnTo>
                  <a:lnTo>
                    <a:pt x="70973" y="0"/>
                  </a:lnTo>
                  <a:lnTo>
                    <a:pt x="70973" y="39922"/>
                  </a:lnTo>
                  <a:lnTo>
                    <a:pt x="0" y="39922"/>
                  </a:lnTo>
                  <a:lnTo>
                    <a:pt x="0" y="7225932"/>
                  </a:lnTo>
                  <a:lnTo>
                    <a:pt x="141946" y="7225932"/>
                  </a:lnTo>
                  <a:lnTo>
                    <a:pt x="141946" y="5828652"/>
                  </a:lnTo>
                  <a:lnTo>
                    <a:pt x="2555026" y="5828652"/>
                  </a:lnTo>
                  <a:lnTo>
                    <a:pt x="2555026" y="7225932"/>
                  </a:lnTo>
                  <a:lnTo>
                    <a:pt x="2696971" y="7225932"/>
                  </a:lnTo>
                  <a:lnTo>
                    <a:pt x="2696971" y="5828652"/>
                  </a:lnTo>
                  <a:lnTo>
                    <a:pt x="5110051" y="5828652"/>
                  </a:lnTo>
                  <a:lnTo>
                    <a:pt x="5110051" y="7225932"/>
                  </a:lnTo>
                  <a:lnTo>
                    <a:pt x="5251997" y="7225932"/>
                  </a:lnTo>
                  <a:lnTo>
                    <a:pt x="5251997" y="5828652"/>
                  </a:lnTo>
                  <a:lnTo>
                    <a:pt x="7665077" y="5828652"/>
                  </a:lnTo>
                  <a:lnTo>
                    <a:pt x="7665077" y="7225932"/>
                  </a:lnTo>
                  <a:lnTo>
                    <a:pt x="7807023" y="7225932"/>
                  </a:lnTo>
                  <a:lnTo>
                    <a:pt x="7807023" y="5828652"/>
                  </a:lnTo>
                  <a:lnTo>
                    <a:pt x="10220103" y="5828652"/>
                  </a:lnTo>
                  <a:lnTo>
                    <a:pt x="10220103" y="7225932"/>
                  </a:lnTo>
                  <a:lnTo>
                    <a:pt x="10362048" y="7225932"/>
                  </a:lnTo>
                  <a:lnTo>
                    <a:pt x="10362048" y="5828652"/>
                  </a:lnTo>
                  <a:lnTo>
                    <a:pt x="12846101" y="5828652"/>
                  </a:lnTo>
                  <a:lnTo>
                    <a:pt x="12846101" y="5748808"/>
                  </a:lnTo>
                  <a:lnTo>
                    <a:pt x="10362048" y="5748808"/>
                  </a:lnTo>
                  <a:lnTo>
                    <a:pt x="10362048" y="4391450"/>
                  </a:lnTo>
                  <a:lnTo>
                    <a:pt x="12846101" y="4391450"/>
                  </a:lnTo>
                  <a:lnTo>
                    <a:pt x="12846101" y="4311606"/>
                  </a:lnTo>
                  <a:lnTo>
                    <a:pt x="10362048" y="4311606"/>
                  </a:lnTo>
                  <a:lnTo>
                    <a:pt x="10362048" y="2954248"/>
                  </a:lnTo>
                  <a:lnTo>
                    <a:pt x="12846101" y="2954248"/>
                  </a:lnTo>
                  <a:lnTo>
                    <a:pt x="12846101" y="2874404"/>
                  </a:lnTo>
                  <a:lnTo>
                    <a:pt x="10362048" y="2874404"/>
                  </a:lnTo>
                  <a:lnTo>
                    <a:pt x="10362048" y="1517046"/>
                  </a:lnTo>
                  <a:lnTo>
                    <a:pt x="12846101" y="1517046"/>
                  </a:lnTo>
                  <a:lnTo>
                    <a:pt x="12846101" y="1437202"/>
                  </a:lnTo>
                  <a:lnTo>
                    <a:pt x="10362048" y="1437202"/>
                  </a:lnTo>
                  <a:lnTo>
                    <a:pt x="10362048" y="79845"/>
                  </a:lnTo>
                  <a:lnTo>
                    <a:pt x="12846101" y="79845"/>
                  </a:lnTo>
                  <a:close/>
                  <a:moveTo>
                    <a:pt x="2696971" y="1437202"/>
                  </a:moveTo>
                  <a:lnTo>
                    <a:pt x="2696971" y="79845"/>
                  </a:lnTo>
                  <a:lnTo>
                    <a:pt x="5110051" y="79845"/>
                  </a:lnTo>
                  <a:lnTo>
                    <a:pt x="5110051" y="1437202"/>
                  </a:lnTo>
                  <a:lnTo>
                    <a:pt x="2696971" y="1437202"/>
                  </a:lnTo>
                  <a:close/>
                  <a:moveTo>
                    <a:pt x="5110051" y="1517046"/>
                  </a:moveTo>
                  <a:lnTo>
                    <a:pt x="5110051" y="2874404"/>
                  </a:lnTo>
                  <a:lnTo>
                    <a:pt x="2696971" y="2874404"/>
                  </a:lnTo>
                  <a:lnTo>
                    <a:pt x="2696971" y="1517046"/>
                  </a:lnTo>
                  <a:lnTo>
                    <a:pt x="5110051" y="1517046"/>
                  </a:lnTo>
                  <a:close/>
                  <a:moveTo>
                    <a:pt x="2555026" y="1437202"/>
                  </a:moveTo>
                  <a:lnTo>
                    <a:pt x="141946" y="1437202"/>
                  </a:lnTo>
                  <a:lnTo>
                    <a:pt x="141946" y="79845"/>
                  </a:lnTo>
                  <a:lnTo>
                    <a:pt x="2555026" y="79845"/>
                  </a:lnTo>
                  <a:lnTo>
                    <a:pt x="2555026" y="1437202"/>
                  </a:lnTo>
                  <a:close/>
                  <a:moveTo>
                    <a:pt x="2555026" y="1517046"/>
                  </a:moveTo>
                  <a:lnTo>
                    <a:pt x="2555026" y="2874404"/>
                  </a:lnTo>
                  <a:lnTo>
                    <a:pt x="141946" y="2874404"/>
                  </a:lnTo>
                  <a:lnTo>
                    <a:pt x="141946" y="1517046"/>
                  </a:lnTo>
                  <a:lnTo>
                    <a:pt x="2555026" y="1517046"/>
                  </a:lnTo>
                  <a:close/>
                  <a:moveTo>
                    <a:pt x="2555026" y="2954248"/>
                  </a:moveTo>
                  <a:lnTo>
                    <a:pt x="2555026" y="4311606"/>
                  </a:lnTo>
                  <a:lnTo>
                    <a:pt x="141946" y="4311606"/>
                  </a:lnTo>
                  <a:lnTo>
                    <a:pt x="141946" y="2954248"/>
                  </a:lnTo>
                  <a:lnTo>
                    <a:pt x="2555026" y="2954248"/>
                  </a:lnTo>
                  <a:close/>
                  <a:moveTo>
                    <a:pt x="2696971" y="2954248"/>
                  </a:moveTo>
                  <a:lnTo>
                    <a:pt x="5110051" y="2954248"/>
                  </a:lnTo>
                  <a:lnTo>
                    <a:pt x="5110051" y="4311606"/>
                  </a:lnTo>
                  <a:lnTo>
                    <a:pt x="2696971" y="4311606"/>
                  </a:lnTo>
                  <a:lnTo>
                    <a:pt x="2696971" y="2954248"/>
                  </a:lnTo>
                  <a:close/>
                  <a:moveTo>
                    <a:pt x="5251997" y="2954248"/>
                  </a:moveTo>
                  <a:lnTo>
                    <a:pt x="7665077" y="2954248"/>
                  </a:lnTo>
                  <a:lnTo>
                    <a:pt x="7665077" y="4311606"/>
                  </a:lnTo>
                  <a:lnTo>
                    <a:pt x="5251997" y="4311606"/>
                  </a:lnTo>
                  <a:lnTo>
                    <a:pt x="5251997" y="2954248"/>
                  </a:lnTo>
                  <a:close/>
                  <a:moveTo>
                    <a:pt x="5251997" y="2874404"/>
                  </a:moveTo>
                  <a:lnTo>
                    <a:pt x="5251997" y="1517046"/>
                  </a:lnTo>
                  <a:lnTo>
                    <a:pt x="7665077" y="1517046"/>
                  </a:lnTo>
                  <a:lnTo>
                    <a:pt x="7665077" y="2874404"/>
                  </a:lnTo>
                  <a:lnTo>
                    <a:pt x="5251997" y="2874404"/>
                  </a:lnTo>
                  <a:close/>
                  <a:moveTo>
                    <a:pt x="5251997" y="1437202"/>
                  </a:moveTo>
                  <a:lnTo>
                    <a:pt x="5251997" y="79845"/>
                  </a:lnTo>
                  <a:lnTo>
                    <a:pt x="7665077" y="79845"/>
                  </a:lnTo>
                  <a:lnTo>
                    <a:pt x="7665077" y="1437202"/>
                  </a:lnTo>
                  <a:lnTo>
                    <a:pt x="5251997" y="1437202"/>
                  </a:lnTo>
                  <a:close/>
                  <a:moveTo>
                    <a:pt x="141946" y="5748808"/>
                  </a:moveTo>
                  <a:lnTo>
                    <a:pt x="141946" y="4391450"/>
                  </a:lnTo>
                  <a:lnTo>
                    <a:pt x="2555026" y="4391450"/>
                  </a:lnTo>
                  <a:lnTo>
                    <a:pt x="2555026" y="5748808"/>
                  </a:lnTo>
                  <a:lnTo>
                    <a:pt x="141946" y="5748808"/>
                  </a:lnTo>
                  <a:close/>
                  <a:moveTo>
                    <a:pt x="2696971" y="5748808"/>
                  </a:moveTo>
                  <a:lnTo>
                    <a:pt x="2696971" y="4391450"/>
                  </a:lnTo>
                  <a:lnTo>
                    <a:pt x="5110051" y="4391450"/>
                  </a:lnTo>
                  <a:lnTo>
                    <a:pt x="5110051" y="5748808"/>
                  </a:lnTo>
                  <a:lnTo>
                    <a:pt x="2696971" y="5748808"/>
                  </a:lnTo>
                  <a:close/>
                  <a:moveTo>
                    <a:pt x="5251997" y="5748808"/>
                  </a:moveTo>
                  <a:lnTo>
                    <a:pt x="5251997" y="4391450"/>
                  </a:lnTo>
                  <a:lnTo>
                    <a:pt x="7665077" y="4391450"/>
                  </a:lnTo>
                  <a:lnTo>
                    <a:pt x="7665077" y="5748808"/>
                  </a:lnTo>
                  <a:lnTo>
                    <a:pt x="5251997" y="5748808"/>
                  </a:lnTo>
                  <a:close/>
                  <a:moveTo>
                    <a:pt x="10220103" y="5748808"/>
                  </a:moveTo>
                  <a:lnTo>
                    <a:pt x="7807023" y="5748808"/>
                  </a:lnTo>
                  <a:lnTo>
                    <a:pt x="7807023" y="4391450"/>
                  </a:lnTo>
                  <a:lnTo>
                    <a:pt x="10220103" y="4391450"/>
                  </a:lnTo>
                  <a:lnTo>
                    <a:pt x="10220103" y="5748808"/>
                  </a:lnTo>
                  <a:close/>
                  <a:moveTo>
                    <a:pt x="10220103" y="4311606"/>
                  </a:moveTo>
                  <a:lnTo>
                    <a:pt x="7807023" y="4311606"/>
                  </a:lnTo>
                  <a:lnTo>
                    <a:pt x="7807023" y="2954248"/>
                  </a:lnTo>
                  <a:lnTo>
                    <a:pt x="10220103" y="2954248"/>
                  </a:lnTo>
                  <a:lnTo>
                    <a:pt x="10220103" y="4311606"/>
                  </a:lnTo>
                  <a:close/>
                  <a:moveTo>
                    <a:pt x="10220103" y="2874404"/>
                  </a:moveTo>
                  <a:lnTo>
                    <a:pt x="7807023" y="2874404"/>
                  </a:lnTo>
                  <a:lnTo>
                    <a:pt x="7807023" y="1517046"/>
                  </a:lnTo>
                  <a:lnTo>
                    <a:pt x="10220103" y="1517046"/>
                  </a:lnTo>
                  <a:lnTo>
                    <a:pt x="10220103" y="2874404"/>
                  </a:lnTo>
                  <a:close/>
                  <a:moveTo>
                    <a:pt x="10220103" y="1437202"/>
                  </a:moveTo>
                  <a:lnTo>
                    <a:pt x="7807023" y="1437202"/>
                  </a:lnTo>
                  <a:lnTo>
                    <a:pt x="7807023" y="79845"/>
                  </a:lnTo>
                  <a:lnTo>
                    <a:pt x="10220103" y="79845"/>
                  </a:lnTo>
                  <a:lnTo>
                    <a:pt x="10220103" y="143720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9082" y="1362447"/>
            <a:ext cx="16192204" cy="8143690"/>
            <a:chOff x="0" y="0"/>
            <a:chExt cx="145869385" cy="7336339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45724602" cy="73218615"/>
            </a:xfrm>
            <a:custGeom>
              <a:avLst/>
              <a:gdLst/>
              <a:ahLst/>
              <a:cxnLst/>
              <a:rect l="l" t="t" r="r" b="b"/>
              <a:pathLst>
                <a:path w="145724602" h="73218615">
                  <a:moveTo>
                    <a:pt x="0" y="0"/>
                  </a:moveTo>
                  <a:lnTo>
                    <a:pt x="145724602" y="0"/>
                  </a:lnTo>
                  <a:lnTo>
                    <a:pt x="145724602" y="73218615"/>
                  </a:lnTo>
                  <a:lnTo>
                    <a:pt x="0" y="7321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45869385" cy="73363398"/>
            </a:xfrm>
            <a:custGeom>
              <a:avLst/>
              <a:gdLst/>
              <a:ahLst/>
              <a:cxnLst/>
              <a:rect l="l" t="t" r="r" b="b"/>
              <a:pathLst>
                <a:path w="145869385" h="73363398">
                  <a:moveTo>
                    <a:pt x="145724600" y="73218613"/>
                  </a:moveTo>
                  <a:lnTo>
                    <a:pt x="145869385" y="73218613"/>
                  </a:lnTo>
                  <a:lnTo>
                    <a:pt x="145869385" y="73363398"/>
                  </a:lnTo>
                  <a:lnTo>
                    <a:pt x="145724600" y="73363398"/>
                  </a:lnTo>
                  <a:lnTo>
                    <a:pt x="145724600" y="7321861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218613"/>
                  </a:lnTo>
                  <a:lnTo>
                    <a:pt x="0" y="73218613"/>
                  </a:lnTo>
                  <a:lnTo>
                    <a:pt x="0" y="144780"/>
                  </a:lnTo>
                  <a:close/>
                  <a:moveTo>
                    <a:pt x="0" y="73218613"/>
                  </a:moveTo>
                  <a:lnTo>
                    <a:pt x="144780" y="73218613"/>
                  </a:lnTo>
                  <a:lnTo>
                    <a:pt x="144780" y="73363398"/>
                  </a:lnTo>
                  <a:lnTo>
                    <a:pt x="0" y="73363398"/>
                  </a:lnTo>
                  <a:lnTo>
                    <a:pt x="0" y="73218613"/>
                  </a:lnTo>
                  <a:close/>
                  <a:moveTo>
                    <a:pt x="145724600" y="144780"/>
                  </a:moveTo>
                  <a:lnTo>
                    <a:pt x="145869385" y="144780"/>
                  </a:lnTo>
                  <a:lnTo>
                    <a:pt x="145869385" y="73218613"/>
                  </a:lnTo>
                  <a:lnTo>
                    <a:pt x="145724600" y="73218613"/>
                  </a:lnTo>
                  <a:lnTo>
                    <a:pt x="145724600" y="144780"/>
                  </a:lnTo>
                  <a:close/>
                  <a:moveTo>
                    <a:pt x="144780" y="73218613"/>
                  </a:moveTo>
                  <a:lnTo>
                    <a:pt x="145724600" y="73218613"/>
                  </a:lnTo>
                  <a:lnTo>
                    <a:pt x="145724600" y="73363398"/>
                  </a:lnTo>
                  <a:lnTo>
                    <a:pt x="144780" y="73363398"/>
                  </a:lnTo>
                  <a:lnTo>
                    <a:pt x="144780" y="73218613"/>
                  </a:lnTo>
                  <a:close/>
                  <a:moveTo>
                    <a:pt x="145724600" y="0"/>
                  </a:moveTo>
                  <a:lnTo>
                    <a:pt x="145869385" y="0"/>
                  </a:lnTo>
                  <a:lnTo>
                    <a:pt x="145869385" y="144780"/>
                  </a:lnTo>
                  <a:lnTo>
                    <a:pt x="145724600" y="144780"/>
                  </a:lnTo>
                  <a:lnTo>
                    <a:pt x="14572460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5724600" y="0"/>
                  </a:lnTo>
                  <a:lnTo>
                    <a:pt x="14572460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E397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8867" y="1425022"/>
            <a:ext cx="16390266" cy="7867492"/>
            <a:chOff x="0" y="0"/>
            <a:chExt cx="74353681" cy="35690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74208899" cy="35545737"/>
            </a:xfrm>
            <a:custGeom>
              <a:avLst/>
              <a:gdLst/>
              <a:ahLst/>
              <a:cxnLst/>
              <a:rect l="l" t="t" r="r" b="b"/>
              <a:pathLst>
                <a:path w="74208899" h="35545737">
                  <a:moveTo>
                    <a:pt x="0" y="0"/>
                  </a:moveTo>
                  <a:lnTo>
                    <a:pt x="74208899" y="0"/>
                  </a:lnTo>
                  <a:lnTo>
                    <a:pt x="74208899" y="35545737"/>
                  </a:lnTo>
                  <a:lnTo>
                    <a:pt x="0" y="35545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4353682" cy="35690516"/>
            </a:xfrm>
            <a:custGeom>
              <a:avLst/>
              <a:gdLst/>
              <a:ahLst/>
              <a:cxnLst/>
              <a:rect l="l" t="t" r="r" b="b"/>
              <a:pathLst>
                <a:path w="74353682" h="35690516">
                  <a:moveTo>
                    <a:pt x="74208903" y="35545734"/>
                  </a:moveTo>
                  <a:lnTo>
                    <a:pt x="74353682" y="35545734"/>
                  </a:lnTo>
                  <a:lnTo>
                    <a:pt x="74353682" y="35690516"/>
                  </a:lnTo>
                  <a:lnTo>
                    <a:pt x="74208903" y="35690516"/>
                  </a:lnTo>
                  <a:lnTo>
                    <a:pt x="74208903" y="3554573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5545734"/>
                  </a:lnTo>
                  <a:lnTo>
                    <a:pt x="0" y="35545734"/>
                  </a:lnTo>
                  <a:lnTo>
                    <a:pt x="0" y="144780"/>
                  </a:lnTo>
                  <a:close/>
                  <a:moveTo>
                    <a:pt x="0" y="35545734"/>
                  </a:moveTo>
                  <a:lnTo>
                    <a:pt x="144780" y="35545734"/>
                  </a:lnTo>
                  <a:lnTo>
                    <a:pt x="144780" y="35690516"/>
                  </a:lnTo>
                  <a:lnTo>
                    <a:pt x="0" y="35690516"/>
                  </a:lnTo>
                  <a:lnTo>
                    <a:pt x="0" y="35545734"/>
                  </a:lnTo>
                  <a:close/>
                  <a:moveTo>
                    <a:pt x="74208903" y="144780"/>
                  </a:moveTo>
                  <a:lnTo>
                    <a:pt x="74353682" y="144780"/>
                  </a:lnTo>
                  <a:lnTo>
                    <a:pt x="74353682" y="35545734"/>
                  </a:lnTo>
                  <a:lnTo>
                    <a:pt x="74208903" y="35545734"/>
                  </a:lnTo>
                  <a:lnTo>
                    <a:pt x="74208903" y="144780"/>
                  </a:lnTo>
                  <a:close/>
                  <a:moveTo>
                    <a:pt x="144780" y="35545734"/>
                  </a:moveTo>
                  <a:lnTo>
                    <a:pt x="74208903" y="35545734"/>
                  </a:lnTo>
                  <a:lnTo>
                    <a:pt x="74208903" y="35690516"/>
                  </a:lnTo>
                  <a:lnTo>
                    <a:pt x="144780" y="35690516"/>
                  </a:lnTo>
                  <a:lnTo>
                    <a:pt x="144780" y="35545734"/>
                  </a:lnTo>
                  <a:close/>
                  <a:moveTo>
                    <a:pt x="74208903" y="0"/>
                  </a:moveTo>
                  <a:lnTo>
                    <a:pt x="74353682" y="0"/>
                  </a:lnTo>
                  <a:lnTo>
                    <a:pt x="74353682" y="144780"/>
                  </a:lnTo>
                  <a:lnTo>
                    <a:pt x="74208903" y="144780"/>
                  </a:lnTo>
                  <a:lnTo>
                    <a:pt x="742089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4208903" y="0"/>
                  </a:lnTo>
                  <a:lnTo>
                    <a:pt x="742089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011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8867" y="994486"/>
            <a:ext cx="16390266" cy="499116"/>
            <a:chOff x="0" y="0"/>
            <a:chExt cx="21853688" cy="6654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1853688" cy="665488"/>
              <a:chOff x="0" y="0"/>
              <a:chExt cx="74353681" cy="22642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72390" y="72390"/>
                <a:ext cx="74208899" cy="2119436"/>
              </a:xfrm>
              <a:custGeom>
                <a:avLst/>
                <a:gdLst/>
                <a:ahLst/>
                <a:cxnLst/>
                <a:rect l="l" t="t" r="r" b="b"/>
                <a:pathLst>
                  <a:path w="74208899" h="2119436">
                    <a:moveTo>
                      <a:pt x="0" y="0"/>
                    </a:moveTo>
                    <a:lnTo>
                      <a:pt x="74208899" y="0"/>
                    </a:lnTo>
                    <a:lnTo>
                      <a:pt x="74208899" y="2119436"/>
                    </a:lnTo>
                    <a:lnTo>
                      <a:pt x="0" y="21194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880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53682" cy="2264215"/>
              </a:xfrm>
              <a:custGeom>
                <a:avLst/>
                <a:gdLst/>
                <a:ahLst/>
                <a:cxnLst/>
                <a:rect l="l" t="t" r="r" b="b"/>
                <a:pathLst>
                  <a:path w="74353682" h="2264215">
                    <a:moveTo>
                      <a:pt x="74208903" y="2119436"/>
                    </a:moveTo>
                    <a:lnTo>
                      <a:pt x="74353682" y="2119436"/>
                    </a:lnTo>
                    <a:lnTo>
                      <a:pt x="74353682" y="2264215"/>
                    </a:lnTo>
                    <a:lnTo>
                      <a:pt x="74208903" y="2264215"/>
                    </a:lnTo>
                    <a:lnTo>
                      <a:pt x="74208903" y="211943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119436"/>
                    </a:lnTo>
                    <a:lnTo>
                      <a:pt x="0" y="2119436"/>
                    </a:lnTo>
                    <a:lnTo>
                      <a:pt x="0" y="144780"/>
                    </a:lnTo>
                    <a:close/>
                    <a:moveTo>
                      <a:pt x="0" y="2119436"/>
                    </a:moveTo>
                    <a:lnTo>
                      <a:pt x="144780" y="2119436"/>
                    </a:lnTo>
                    <a:lnTo>
                      <a:pt x="144780" y="2264215"/>
                    </a:lnTo>
                    <a:lnTo>
                      <a:pt x="0" y="2264215"/>
                    </a:lnTo>
                    <a:lnTo>
                      <a:pt x="0" y="2119435"/>
                    </a:lnTo>
                    <a:close/>
                    <a:moveTo>
                      <a:pt x="74208903" y="144780"/>
                    </a:moveTo>
                    <a:lnTo>
                      <a:pt x="74353682" y="144780"/>
                    </a:lnTo>
                    <a:lnTo>
                      <a:pt x="74353682" y="2119436"/>
                    </a:lnTo>
                    <a:lnTo>
                      <a:pt x="74208903" y="2119436"/>
                    </a:lnTo>
                    <a:lnTo>
                      <a:pt x="74208903" y="144780"/>
                    </a:lnTo>
                    <a:close/>
                    <a:moveTo>
                      <a:pt x="144780" y="2119436"/>
                    </a:moveTo>
                    <a:lnTo>
                      <a:pt x="74208903" y="2119436"/>
                    </a:lnTo>
                    <a:lnTo>
                      <a:pt x="74208903" y="2264215"/>
                    </a:lnTo>
                    <a:lnTo>
                      <a:pt x="144780" y="2264215"/>
                    </a:lnTo>
                    <a:lnTo>
                      <a:pt x="144780" y="2119435"/>
                    </a:lnTo>
                    <a:close/>
                    <a:moveTo>
                      <a:pt x="74208903" y="0"/>
                    </a:moveTo>
                    <a:lnTo>
                      <a:pt x="74353682" y="0"/>
                    </a:lnTo>
                    <a:lnTo>
                      <a:pt x="74353682" y="144780"/>
                    </a:lnTo>
                    <a:lnTo>
                      <a:pt x="74208903" y="144780"/>
                    </a:lnTo>
                    <a:lnTo>
                      <a:pt x="742089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4208903" y="0"/>
                    </a:lnTo>
                    <a:lnTo>
                      <a:pt x="742089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01139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1312654" y="210506"/>
              <a:ext cx="244475" cy="244475"/>
            </a:xfrm>
            <a:prstGeom prst="rect">
              <a:avLst/>
            </a:prstGeom>
          </p:spPr>
        </p:pic>
        <p:grpSp>
          <p:nvGrpSpPr>
            <p:cNvPr id="15" name="Group 15"/>
            <p:cNvGrpSpPr/>
            <p:nvPr/>
          </p:nvGrpSpPr>
          <p:grpSpPr>
            <a:xfrm>
              <a:off x="20765158" y="241312"/>
              <a:ext cx="259969" cy="213669"/>
              <a:chOff x="0" y="0"/>
              <a:chExt cx="553256" cy="454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53256" cy="454724"/>
              </a:xfrm>
              <a:custGeom>
                <a:avLst/>
                <a:gdLst/>
                <a:ahLst/>
                <a:cxnLst/>
                <a:rect l="l" t="t" r="r" b="b"/>
                <a:pathLst>
                  <a:path w="553256" h="454724">
                    <a:moveTo>
                      <a:pt x="0" y="0"/>
                    </a:moveTo>
                    <a:lnTo>
                      <a:pt x="0" y="454724"/>
                    </a:lnTo>
                    <a:lnTo>
                      <a:pt x="553256" y="454724"/>
                    </a:lnTo>
                    <a:lnTo>
                      <a:pt x="553256" y="0"/>
                    </a:lnTo>
                    <a:lnTo>
                      <a:pt x="0" y="0"/>
                    </a:lnTo>
                    <a:close/>
                    <a:moveTo>
                      <a:pt x="492296" y="393764"/>
                    </a:moveTo>
                    <a:lnTo>
                      <a:pt x="59690" y="393764"/>
                    </a:lnTo>
                    <a:lnTo>
                      <a:pt x="59690" y="59690"/>
                    </a:lnTo>
                    <a:lnTo>
                      <a:pt x="492296" y="59690"/>
                    </a:lnTo>
                    <a:lnTo>
                      <a:pt x="492296" y="393764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20233154" y="407829"/>
              <a:ext cx="24447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39082" y="1719904"/>
            <a:ext cx="6886550" cy="727772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257663" y="2804316"/>
            <a:ext cx="2273496" cy="61933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863172" y="2804316"/>
            <a:ext cx="2273496" cy="619331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225632" y="5090449"/>
            <a:ext cx="965173" cy="687686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4030337" y="1647247"/>
            <a:ext cx="1022732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970"/>
                </a:solidFill>
                <a:latin typeface="Gatwick Bold Bold"/>
              </a:rPr>
              <a:t>Program Flow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571411" y="5090449"/>
            <a:ext cx="965173" cy="687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Custom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Open Sans Extra Bold</vt:lpstr>
      <vt:lpstr>DM Sans Bold</vt:lpstr>
      <vt:lpstr>Calibri</vt:lpstr>
      <vt:lpstr>DM Sans</vt:lpstr>
      <vt:lpstr>Arial</vt:lpstr>
      <vt:lpstr>Gatwick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Vibhu</dc:creator>
  <cp:lastModifiedBy>VIBHU KUMAR SINGH</cp:lastModifiedBy>
  <cp:revision>2</cp:revision>
  <dcterms:created xsi:type="dcterms:W3CDTF">2006-08-16T00:00:00Z</dcterms:created>
  <dcterms:modified xsi:type="dcterms:W3CDTF">2021-10-19T06:42:33Z</dcterms:modified>
  <dc:identifier>DAEo-cmrWgU</dc:identifier>
</cp:coreProperties>
</file>