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D38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6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636395" cy="4574540"/>
          </a:xfrm>
          <a:custGeom>
            <a:avLst/>
            <a:gdLst/>
            <a:ahLst/>
            <a:cxnLst/>
            <a:rect l="l" t="t" r="r" b="b"/>
            <a:pathLst>
              <a:path w="1636395" h="4574540">
                <a:moveTo>
                  <a:pt x="343509" y="1979764"/>
                </a:moveTo>
                <a:lnTo>
                  <a:pt x="325437" y="1979764"/>
                </a:lnTo>
                <a:lnTo>
                  <a:pt x="325437" y="2287117"/>
                </a:lnTo>
                <a:lnTo>
                  <a:pt x="343509" y="2287117"/>
                </a:lnTo>
                <a:lnTo>
                  <a:pt x="343509" y="1979764"/>
                </a:lnTo>
                <a:close/>
              </a:path>
              <a:path w="1636395" h="4574540">
                <a:moveTo>
                  <a:pt x="343509" y="343522"/>
                </a:moveTo>
                <a:lnTo>
                  <a:pt x="325437" y="343522"/>
                </a:lnTo>
                <a:lnTo>
                  <a:pt x="325437" y="650875"/>
                </a:lnTo>
                <a:lnTo>
                  <a:pt x="343509" y="650875"/>
                </a:lnTo>
                <a:lnTo>
                  <a:pt x="343509" y="343522"/>
                </a:lnTo>
                <a:close/>
              </a:path>
              <a:path w="1636395" h="4574540">
                <a:moveTo>
                  <a:pt x="668959" y="1979764"/>
                </a:moveTo>
                <a:lnTo>
                  <a:pt x="650875" y="1979764"/>
                </a:lnTo>
                <a:lnTo>
                  <a:pt x="650875" y="2287117"/>
                </a:lnTo>
                <a:lnTo>
                  <a:pt x="668959" y="2287117"/>
                </a:lnTo>
                <a:lnTo>
                  <a:pt x="668959" y="1979764"/>
                </a:lnTo>
                <a:close/>
              </a:path>
              <a:path w="1636395" h="4574540">
                <a:moveTo>
                  <a:pt x="668959" y="343522"/>
                </a:moveTo>
                <a:lnTo>
                  <a:pt x="650875" y="343522"/>
                </a:lnTo>
                <a:lnTo>
                  <a:pt x="650875" y="650875"/>
                </a:lnTo>
                <a:lnTo>
                  <a:pt x="668959" y="650875"/>
                </a:lnTo>
                <a:lnTo>
                  <a:pt x="668959" y="343522"/>
                </a:lnTo>
                <a:close/>
              </a:path>
              <a:path w="1636395" h="4574540">
                <a:moveTo>
                  <a:pt x="994397" y="1979764"/>
                </a:moveTo>
                <a:lnTo>
                  <a:pt x="976312" y="1979764"/>
                </a:lnTo>
                <a:lnTo>
                  <a:pt x="976312" y="2287117"/>
                </a:lnTo>
                <a:lnTo>
                  <a:pt x="994397" y="2287117"/>
                </a:lnTo>
                <a:lnTo>
                  <a:pt x="994397" y="1979764"/>
                </a:lnTo>
                <a:close/>
              </a:path>
              <a:path w="1636395" h="4574540">
                <a:moveTo>
                  <a:pt x="994397" y="343522"/>
                </a:moveTo>
                <a:lnTo>
                  <a:pt x="976312" y="343522"/>
                </a:lnTo>
                <a:lnTo>
                  <a:pt x="976312" y="650875"/>
                </a:lnTo>
                <a:lnTo>
                  <a:pt x="994397" y="650875"/>
                </a:lnTo>
                <a:lnTo>
                  <a:pt x="994397" y="343522"/>
                </a:lnTo>
                <a:close/>
              </a:path>
              <a:path w="1636395" h="4574540">
                <a:moveTo>
                  <a:pt x="1319834" y="1979764"/>
                </a:moveTo>
                <a:lnTo>
                  <a:pt x="1301750" y="1979764"/>
                </a:lnTo>
                <a:lnTo>
                  <a:pt x="1301750" y="2287117"/>
                </a:lnTo>
                <a:lnTo>
                  <a:pt x="1319834" y="2287117"/>
                </a:lnTo>
                <a:lnTo>
                  <a:pt x="1319834" y="1979764"/>
                </a:lnTo>
                <a:close/>
              </a:path>
              <a:path w="1636395" h="4574540">
                <a:moveTo>
                  <a:pt x="1319834" y="343522"/>
                </a:moveTo>
                <a:lnTo>
                  <a:pt x="1301750" y="343522"/>
                </a:lnTo>
                <a:lnTo>
                  <a:pt x="1301750" y="650875"/>
                </a:lnTo>
                <a:lnTo>
                  <a:pt x="1319834" y="650875"/>
                </a:lnTo>
                <a:lnTo>
                  <a:pt x="1319834" y="343522"/>
                </a:lnTo>
                <a:close/>
              </a:path>
              <a:path w="1636395" h="4574540">
                <a:moveTo>
                  <a:pt x="1636229" y="3272485"/>
                </a:moveTo>
                <a:lnTo>
                  <a:pt x="1319834" y="3272485"/>
                </a:lnTo>
                <a:lnTo>
                  <a:pt x="1319834" y="2956077"/>
                </a:lnTo>
                <a:lnTo>
                  <a:pt x="1301750" y="2956077"/>
                </a:lnTo>
                <a:lnTo>
                  <a:pt x="1301750" y="3272485"/>
                </a:lnTo>
                <a:lnTo>
                  <a:pt x="994397" y="3272485"/>
                </a:lnTo>
                <a:lnTo>
                  <a:pt x="994397" y="2956077"/>
                </a:lnTo>
                <a:lnTo>
                  <a:pt x="976312" y="2956077"/>
                </a:lnTo>
                <a:lnTo>
                  <a:pt x="976312" y="3272485"/>
                </a:lnTo>
                <a:lnTo>
                  <a:pt x="668959" y="3272485"/>
                </a:lnTo>
                <a:lnTo>
                  <a:pt x="668959" y="2956077"/>
                </a:lnTo>
                <a:lnTo>
                  <a:pt x="650875" y="2956077"/>
                </a:lnTo>
                <a:lnTo>
                  <a:pt x="650875" y="3272485"/>
                </a:lnTo>
                <a:lnTo>
                  <a:pt x="343509" y="3272485"/>
                </a:lnTo>
                <a:lnTo>
                  <a:pt x="343509" y="2956077"/>
                </a:lnTo>
                <a:lnTo>
                  <a:pt x="325437" y="2956077"/>
                </a:lnTo>
                <a:lnTo>
                  <a:pt x="325437" y="3272485"/>
                </a:lnTo>
                <a:lnTo>
                  <a:pt x="9029" y="3272485"/>
                </a:lnTo>
                <a:lnTo>
                  <a:pt x="9029" y="3281375"/>
                </a:lnTo>
                <a:lnTo>
                  <a:pt x="0" y="3281375"/>
                </a:lnTo>
                <a:lnTo>
                  <a:pt x="0" y="3290265"/>
                </a:lnTo>
                <a:lnTo>
                  <a:pt x="0" y="3597605"/>
                </a:lnTo>
                <a:lnTo>
                  <a:pt x="0" y="4574235"/>
                </a:lnTo>
                <a:lnTo>
                  <a:pt x="18072" y="4574235"/>
                </a:lnTo>
                <a:lnTo>
                  <a:pt x="18072" y="4266895"/>
                </a:lnTo>
                <a:lnTo>
                  <a:pt x="1636229" y="4266895"/>
                </a:lnTo>
                <a:lnTo>
                  <a:pt x="1636229" y="4249115"/>
                </a:lnTo>
                <a:lnTo>
                  <a:pt x="18072" y="4249115"/>
                </a:lnTo>
                <a:lnTo>
                  <a:pt x="18072" y="3941775"/>
                </a:lnTo>
                <a:lnTo>
                  <a:pt x="1636229" y="3941775"/>
                </a:lnTo>
                <a:lnTo>
                  <a:pt x="1636229" y="3923995"/>
                </a:lnTo>
                <a:lnTo>
                  <a:pt x="18072" y="3923995"/>
                </a:lnTo>
                <a:lnTo>
                  <a:pt x="18072" y="3615385"/>
                </a:lnTo>
                <a:lnTo>
                  <a:pt x="1636229" y="3615385"/>
                </a:lnTo>
                <a:lnTo>
                  <a:pt x="1636229" y="3597605"/>
                </a:lnTo>
                <a:lnTo>
                  <a:pt x="18072" y="3597605"/>
                </a:lnTo>
                <a:lnTo>
                  <a:pt x="18072" y="3290265"/>
                </a:lnTo>
                <a:lnTo>
                  <a:pt x="1636229" y="3290265"/>
                </a:lnTo>
                <a:lnTo>
                  <a:pt x="1636229" y="3281375"/>
                </a:lnTo>
                <a:lnTo>
                  <a:pt x="1636229" y="3272485"/>
                </a:lnTo>
                <a:close/>
              </a:path>
              <a:path w="1636395" h="4574540">
                <a:moveTo>
                  <a:pt x="1636229" y="1636242"/>
                </a:moveTo>
                <a:lnTo>
                  <a:pt x="1319834" y="1636242"/>
                </a:lnTo>
                <a:lnTo>
                  <a:pt x="1319834" y="1319834"/>
                </a:lnTo>
                <a:lnTo>
                  <a:pt x="1301750" y="1319834"/>
                </a:lnTo>
                <a:lnTo>
                  <a:pt x="1301750" y="1636242"/>
                </a:lnTo>
                <a:lnTo>
                  <a:pt x="994397" y="1636242"/>
                </a:lnTo>
                <a:lnTo>
                  <a:pt x="994397" y="1319834"/>
                </a:lnTo>
                <a:lnTo>
                  <a:pt x="976312" y="1319834"/>
                </a:lnTo>
                <a:lnTo>
                  <a:pt x="976312" y="1636242"/>
                </a:lnTo>
                <a:lnTo>
                  <a:pt x="668959" y="1636242"/>
                </a:lnTo>
                <a:lnTo>
                  <a:pt x="668959" y="1319834"/>
                </a:lnTo>
                <a:lnTo>
                  <a:pt x="650875" y="1319834"/>
                </a:lnTo>
                <a:lnTo>
                  <a:pt x="650875" y="1636242"/>
                </a:lnTo>
                <a:lnTo>
                  <a:pt x="343509" y="1636242"/>
                </a:lnTo>
                <a:lnTo>
                  <a:pt x="343509" y="1319834"/>
                </a:lnTo>
                <a:lnTo>
                  <a:pt x="325437" y="1319834"/>
                </a:lnTo>
                <a:lnTo>
                  <a:pt x="325437" y="1636242"/>
                </a:lnTo>
                <a:lnTo>
                  <a:pt x="9029" y="1636242"/>
                </a:lnTo>
                <a:lnTo>
                  <a:pt x="9029" y="1645132"/>
                </a:lnTo>
                <a:lnTo>
                  <a:pt x="0" y="1645132"/>
                </a:lnTo>
                <a:lnTo>
                  <a:pt x="0" y="1654022"/>
                </a:lnTo>
                <a:lnTo>
                  <a:pt x="0" y="1961362"/>
                </a:lnTo>
                <a:lnTo>
                  <a:pt x="0" y="3272002"/>
                </a:lnTo>
                <a:lnTo>
                  <a:pt x="18072" y="3272002"/>
                </a:lnTo>
                <a:lnTo>
                  <a:pt x="18072" y="2955772"/>
                </a:lnTo>
                <a:lnTo>
                  <a:pt x="1636229" y="2955772"/>
                </a:lnTo>
                <a:lnTo>
                  <a:pt x="1636229" y="2937992"/>
                </a:lnTo>
                <a:lnTo>
                  <a:pt x="1319834" y="2937992"/>
                </a:lnTo>
                <a:lnTo>
                  <a:pt x="1319834" y="2630652"/>
                </a:lnTo>
                <a:lnTo>
                  <a:pt x="1636229" y="2630652"/>
                </a:lnTo>
                <a:lnTo>
                  <a:pt x="1636229" y="2612872"/>
                </a:lnTo>
                <a:lnTo>
                  <a:pt x="1301750" y="2612872"/>
                </a:lnTo>
                <a:lnTo>
                  <a:pt x="1301750" y="2630652"/>
                </a:lnTo>
                <a:lnTo>
                  <a:pt x="1301750" y="2937992"/>
                </a:lnTo>
                <a:lnTo>
                  <a:pt x="994397" y="2937992"/>
                </a:lnTo>
                <a:lnTo>
                  <a:pt x="994397" y="2630652"/>
                </a:lnTo>
                <a:lnTo>
                  <a:pt x="1301750" y="2630652"/>
                </a:lnTo>
                <a:lnTo>
                  <a:pt x="1301750" y="2612872"/>
                </a:lnTo>
                <a:lnTo>
                  <a:pt x="976312" y="2612872"/>
                </a:lnTo>
                <a:lnTo>
                  <a:pt x="976312" y="2630652"/>
                </a:lnTo>
                <a:lnTo>
                  <a:pt x="976312" y="2937992"/>
                </a:lnTo>
                <a:lnTo>
                  <a:pt x="668959" y="2937992"/>
                </a:lnTo>
                <a:lnTo>
                  <a:pt x="668959" y="2630652"/>
                </a:lnTo>
                <a:lnTo>
                  <a:pt x="976312" y="2630652"/>
                </a:lnTo>
                <a:lnTo>
                  <a:pt x="976312" y="2612872"/>
                </a:lnTo>
                <a:lnTo>
                  <a:pt x="650875" y="2612872"/>
                </a:lnTo>
                <a:lnTo>
                  <a:pt x="650875" y="2630652"/>
                </a:lnTo>
                <a:lnTo>
                  <a:pt x="650875" y="2937992"/>
                </a:lnTo>
                <a:lnTo>
                  <a:pt x="343509" y="2937992"/>
                </a:lnTo>
                <a:lnTo>
                  <a:pt x="343509" y="2630652"/>
                </a:lnTo>
                <a:lnTo>
                  <a:pt x="650875" y="2630652"/>
                </a:lnTo>
                <a:lnTo>
                  <a:pt x="650875" y="2612872"/>
                </a:lnTo>
                <a:lnTo>
                  <a:pt x="325437" y="2612872"/>
                </a:lnTo>
                <a:lnTo>
                  <a:pt x="325437" y="2630652"/>
                </a:lnTo>
                <a:lnTo>
                  <a:pt x="325437" y="2937992"/>
                </a:lnTo>
                <a:lnTo>
                  <a:pt x="18072" y="2937992"/>
                </a:lnTo>
                <a:lnTo>
                  <a:pt x="18072" y="2630652"/>
                </a:lnTo>
                <a:lnTo>
                  <a:pt x="325437" y="2630652"/>
                </a:lnTo>
                <a:lnTo>
                  <a:pt x="325437" y="2612872"/>
                </a:lnTo>
                <a:lnTo>
                  <a:pt x="18072" y="2612872"/>
                </a:lnTo>
                <a:lnTo>
                  <a:pt x="18072" y="2305532"/>
                </a:lnTo>
                <a:lnTo>
                  <a:pt x="325437" y="2305532"/>
                </a:lnTo>
                <a:lnTo>
                  <a:pt x="325437" y="2612555"/>
                </a:lnTo>
                <a:lnTo>
                  <a:pt x="343509" y="2612555"/>
                </a:lnTo>
                <a:lnTo>
                  <a:pt x="343509" y="2305532"/>
                </a:lnTo>
                <a:lnTo>
                  <a:pt x="650875" y="2305532"/>
                </a:lnTo>
                <a:lnTo>
                  <a:pt x="650875" y="2612555"/>
                </a:lnTo>
                <a:lnTo>
                  <a:pt x="668959" y="2612555"/>
                </a:lnTo>
                <a:lnTo>
                  <a:pt x="668959" y="2305532"/>
                </a:lnTo>
                <a:lnTo>
                  <a:pt x="976312" y="2305532"/>
                </a:lnTo>
                <a:lnTo>
                  <a:pt x="976312" y="2612555"/>
                </a:lnTo>
                <a:lnTo>
                  <a:pt x="994397" y="2612555"/>
                </a:lnTo>
                <a:lnTo>
                  <a:pt x="994397" y="2305532"/>
                </a:lnTo>
                <a:lnTo>
                  <a:pt x="1301750" y="2305532"/>
                </a:lnTo>
                <a:lnTo>
                  <a:pt x="1301750" y="2612555"/>
                </a:lnTo>
                <a:lnTo>
                  <a:pt x="1319834" y="2612555"/>
                </a:lnTo>
                <a:lnTo>
                  <a:pt x="1319834" y="2305532"/>
                </a:lnTo>
                <a:lnTo>
                  <a:pt x="1636229" y="2305532"/>
                </a:lnTo>
                <a:lnTo>
                  <a:pt x="1636229" y="2287752"/>
                </a:lnTo>
                <a:lnTo>
                  <a:pt x="18072" y="2287752"/>
                </a:lnTo>
                <a:lnTo>
                  <a:pt x="18072" y="1979142"/>
                </a:lnTo>
                <a:lnTo>
                  <a:pt x="1636229" y="1979142"/>
                </a:lnTo>
                <a:lnTo>
                  <a:pt x="1636229" y="1961362"/>
                </a:lnTo>
                <a:lnTo>
                  <a:pt x="1319834" y="1961362"/>
                </a:lnTo>
                <a:lnTo>
                  <a:pt x="1319834" y="1654314"/>
                </a:lnTo>
                <a:lnTo>
                  <a:pt x="1301750" y="1654314"/>
                </a:lnTo>
                <a:lnTo>
                  <a:pt x="1301750" y="1961362"/>
                </a:lnTo>
                <a:lnTo>
                  <a:pt x="994397" y="1961362"/>
                </a:lnTo>
                <a:lnTo>
                  <a:pt x="994397" y="1654314"/>
                </a:lnTo>
                <a:lnTo>
                  <a:pt x="976312" y="1654314"/>
                </a:lnTo>
                <a:lnTo>
                  <a:pt x="976312" y="1961362"/>
                </a:lnTo>
                <a:lnTo>
                  <a:pt x="668959" y="1961362"/>
                </a:lnTo>
                <a:lnTo>
                  <a:pt x="668959" y="1654314"/>
                </a:lnTo>
                <a:lnTo>
                  <a:pt x="650875" y="1654314"/>
                </a:lnTo>
                <a:lnTo>
                  <a:pt x="650875" y="1961362"/>
                </a:lnTo>
                <a:lnTo>
                  <a:pt x="343509" y="1961362"/>
                </a:lnTo>
                <a:lnTo>
                  <a:pt x="343509" y="1654314"/>
                </a:lnTo>
                <a:lnTo>
                  <a:pt x="325437" y="1654314"/>
                </a:lnTo>
                <a:lnTo>
                  <a:pt x="325437" y="1961362"/>
                </a:lnTo>
                <a:lnTo>
                  <a:pt x="18072" y="1961362"/>
                </a:lnTo>
                <a:lnTo>
                  <a:pt x="18072" y="1654022"/>
                </a:lnTo>
                <a:lnTo>
                  <a:pt x="1636229" y="1654022"/>
                </a:lnTo>
                <a:lnTo>
                  <a:pt x="1636229" y="1645132"/>
                </a:lnTo>
                <a:lnTo>
                  <a:pt x="1636229" y="1636242"/>
                </a:lnTo>
                <a:close/>
              </a:path>
              <a:path w="1636395" h="4574540">
                <a:moveTo>
                  <a:pt x="1636229" y="0"/>
                </a:moveTo>
                <a:lnTo>
                  <a:pt x="9029" y="0"/>
                </a:lnTo>
                <a:lnTo>
                  <a:pt x="9029" y="8890"/>
                </a:lnTo>
                <a:lnTo>
                  <a:pt x="0" y="8890"/>
                </a:lnTo>
                <a:lnTo>
                  <a:pt x="0" y="1635760"/>
                </a:lnTo>
                <a:lnTo>
                  <a:pt x="18072" y="1635760"/>
                </a:lnTo>
                <a:lnTo>
                  <a:pt x="18072" y="1319530"/>
                </a:lnTo>
                <a:lnTo>
                  <a:pt x="1636229" y="1319530"/>
                </a:lnTo>
                <a:lnTo>
                  <a:pt x="1636229" y="1301750"/>
                </a:lnTo>
                <a:lnTo>
                  <a:pt x="1319834" y="1301750"/>
                </a:lnTo>
                <a:lnTo>
                  <a:pt x="1319834" y="994410"/>
                </a:lnTo>
                <a:lnTo>
                  <a:pt x="1636229" y="994410"/>
                </a:lnTo>
                <a:lnTo>
                  <a:pt x="1636229" y="976630"/>
                </a:lnTo>
                <a:lnTo>
                  <a:pt x="1301750" y="976630"/>
                </a:lnTo>
                <a:lnTo>
                  <a:pt x="1301750" y="994410"/>
                </a:lnTo>
                <a:lnTo>
                  <a:pt x="1301750" y="1301750"/>
                </a:lnTo>
                <a:lnTo>
                  <a:pt x="994397" y="1301750"/>
                </a:lnTo>
                <a:lnTo>
                  <a:pt x="994397" y="994410"/>
                </a:lnTo>
                <a:lnTo>
                  <a:pt x="1301750" y="994410"/>
                </a:lnTo>
                <a:lnTo>
                  <a:pt x="1301750" y="976630"/>
                </a:lnTo>
                <a:lnTo>
                  <a:pt x="976312" y="976630"/>
                </a:lnTo>
                <a:lnTo>
                  <a:pt x="976312" y="994410"/>
                </a:lnTo>
                <a:lnTo>
                  <a:pt x="976312" y="1301750"/>
                </a:lnTo>
                <a:lnTo>
                  <a:pt x="668959" y="1301750"/>
                </a:lnTo>
                <a:lnTo>
                  <a:pt x="668959" y="994410"/>
                </a:lnTo>
                <a:lnTo>
                  <a:pt x="976312" y="994410"/>
                </a:lnTo>
                <a:lnTo>
                  <a:pt x="976312" y="976630"/>
                </a:lnTo>
                <a:lnTo>
                  <a:pt x="650875" y="976630"/>
                </a:lnTo>
                <a:lnTo>
                  <a:pt x="650875" y="994410"/>
                </a:lnTo>
                <a:lnTo>
                  <a:pt x="650875" y="1301750"/>
                </a:lnTo>
                <a:lnTo>
                  <a:pt x="343509" y="1301750"/>
                </a:lnTo>
                <a:lnTo>
                  <a:pt x="343509" y="994410"/>
                </a:lnTo>
                <a:lnTo>
                  <a:pt x="650875" y="994410"/>
                </a:lnTo>
                <a:lnTo>
                  <a:pt x="650875" y="976630"/>
                </a:lnTo>
                <a:lnTo>
                  <a:pt x="325437" y="976630"/>
                </a:lnTo>
                <a:lnTo>
                  <a:pt x="325437" y="994410"/>
                </a:lnTo>
                <a:lnTo>
                  <a:pt x="325437" y="1301750"/>
                </a:lnTo>
                <a:lnTo>
                  <a:pt x="18072" y="1301750"/>
                </a:lnTo>
                <a:lnTo>
                  <a:pt x="18072" y="994410"/>
                </a:lnTo>
                <a:lnTo>
                  <a:pt x="325437" y="994410"/>
                </a:lnTo>
                <a:lnTo>
                  <a:pt x="325437" y="976630"/>
                </a:lnTo>
                <a:lnTo>
                  <a:pt x="18072" y="976630"/>
                </a:lnTo>
                <a:lnTo>
                  <a:pt x="18072" y="669290"/>
                </a:lnTo>
                <a:lnTo>
                  <a:pt x="325437" y="669290"/>
                </a:lnTo>
                <a:lnTo>
                  <a:pt x="325437" y="976325"/>
                </a:lnTo>
                <a:lnTo>
                  <a:pt x="343509" y="976325"/>
                </a:lnTo>
                <a:lnTo>
                  <a:pt x="343509" y="669290"/>
                </a:lnTo>
                <a:lnTo>
                  <a:pt x="650875" y="669290"/>
                </a:lnTo>
                <a:lnTo>
                  <a:pt x="650875" y="976325"/>
                </a:lnTo>
                <a:lnTo>
                  <a:pt x="668959" y="976325"/>
                </a:lnTo>
                <a:lnTo>
                  <a:pt x="668959" y="669290"/>
                </a:lnTo>
                <a:lnTo>
                  <a:pt x="976312" y="669290"/>
                </a:lnTo>
                <a:lnTo>
                  <a:pt x="976312" y="976325"/>
                </a:lnTo>
                <a:lnTo>
                  <a:pt x="994397" y="976325"/>
                </a:lnTo>
                <a:lnTo>
                  <a:pt x="994397" y="669290"/>
                </a:lnTo>
                <a:lnTo>
                  <a:pt x="1301750" y="669290"/>
                </a:lnTo>
                <a:lnTo>
                  <a:pt x="1301750" y="976325"/>
                </a:lnTo>
                <a:lnTo>
                  <a:pt x="1319834" y="976325"/>
                </a:lnTo>
                <a:lnTo>
                  <a:pt x="1319834" y="669290"/>
                </a:lnTo>
                <a:lnTo>
                  <a:pt x="1636229" y="669290"/>
                </a:lnTo>
                <a:lnTo>
                  <a:pt x="1636229" y="651510"/>
                </a:lnTo>
                <a:lnTo>
                  <a:pt x="18072" y="651510"/>
                </a:lnTo>
                <a:lnTo>
                  <a:pt x="18072" y="342900"/>
                </a:lnTo>
                <a:lnTo>
                  <a:pt x="1636229" y="342900"/>
                </a:lnTo>
                <a:lnTo>
                  <a:pt x="1636229" y="325120"/>
                </a:lnTo>
                <a:lnTo>
                  <a:pt x="1319834" y="325120"/>
                </a:lnTo>
                <a:lnTo>
                  <a:pt x="1319834" y="18084"/>
                </a:lnTo>
                <a:lnTo>
                  <a:pt x="1301750" y="18084"/>
                </a:lnTo>
                <a:lnTo>
                  <a:pt x="1301750" y="325120"/>
                </a:lnTo>
                <a:lnTo>
                  <a:pt x="994397" y="325120"/>
                </a:lnTo>
                <a:lnTo>
                  <a:pt x="994397" y="18084"/>
                </a:lnTo>
                <a:lnTo>
                  <a:pt x="976312" y="18084"/>
                </a:lnTo>
                <a:lnTo>
                  <a:pt x="976312" y="325120"/>
                </a:lnTo>
                <a:lnTo>
                  <a:pt x="668959" y="325120"/>
                </a:lnTo>
                <a:lnTo>
                  <a:pt x="668959" y="18084"/>
                </a:lnTo>
                <a:lnTo>
                  <a:pt x="650875" y="18084"/>
                </a:lnTo>
                <a:lnTo>
                  <a:pt x="650875" y="325120"/>
                </a:lnTo>
                <a:lnTo>
                  <a:pt x="343509" y="325120"/>
                </a:lnTo>
                <a:lnTo>
                  <a:pt x="343509" y="18084"/>
                </a:lnTo>
                <a:lnTo>
                  <a:pt x="325437" y="18084"/>
                </a:lnTo>
                <a:lnTo>
                  <a:pt x="325437" y="325120"/>
                </a:lnTo>
                <a:lnTo>
                  <a:pt x="18072" y="325120"/>
                </a:lnTo>
                <a:lnTo>
                  <a:pt x="18072" y="17780"/>
                </a:lnTo>
                <a:lnTo>
                  <a:pt x="1636229" y="17780"/>
                </a:lnTo>
                <a:lnTo>
                  <a:pt x="1636229" y="8890"/>
                </a:lnTo>
                <a:lnTo>
                  <a:pt x="1636229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290569"/>
            <a:ext cx="1636395" cy="4890770"/>
          </a:xfrm>
          <a:custGeom>
            <a:avLst/>
            <a:gdLst/>
            <a:ahLst/>
            <a:cxnLst/>
            <a:rect l="l" t="t" r="r" b="b"/>
            <a:pathLst>
              <a:path w="1636395" h="4890770">
                <a:moveTo>
                  <a:pt x="343509" y="3597922"/>
                </a:moveTo>
                <a:lnTo>
                  <a:pt x="325437" y="3597922"/>
                </a:lnTo>
                <a:lnTo>
                  <a:pt x="325437" y="3905288"/>
                </a:lnTo>
                <a:lnTo>
                  <a:pt x="343509" y="3905288"/>
                </a:lnTo>
                <a:lnTo>
                  <a:pt x="343509" y="3597922"/>
                </a:lnTo>
                <a:close/>
              </a:path>
              <a:path w="1636395" h="4890770">
                <a:moveTo>
                  <a:pt x="343509" y="1961680"/>
                </a:moveTo>
                <a:lnTo>
                  <a:pt x="325437" y="1961680"/>
                </a:lnTo>
                <a:lnTo>
                  <a:pt x="325437" y="2269045"/>
                </a:lnTo>
                <a:lnTo>
                  <a:pt x="343509" y="2269045"/>
                </a:lnTo>
                <a:lnTo>
                  <a:pt x="343509" y="1961680"/>
                </a:lnTo>
                <a:close/>
              </a:path>
              <a:path w="1636395" h="4890770">
                <a:moveTo>
                  <a:pt x="343509" y="650887"/>
                </a:moveTo>
                <a:lnTo>
                  <a:pt x="325437" y="650887"/>
                </a:lnTo>
                <a:lnTo>
                  <a:pt x="325437" y="958240"/>
                </a:lnTo>
                <a:lnTo>
                  <a:pt x="343509" y="958240"/>
                </a:lnTo>
                <a:lnTo>
                  <a:pt x="343509" y="650887"/>
                </a:lnTo>
                <a:close/>
              </a:path>
              <a:path w="1636395" h="4890770">
                <a:moveTo>
                  <a:pt x="343509" y="325450"/>
                </a:moveTo>
                <a:lnTo>
                  <a:pt x="325437" y="325450"/>
                </a:lnTo>
                <a:lnTo>
                  <a:pt x="325437" y="632802"/>
                </a:lnTo>
                <a:lnTo>
                  <a:pt x="343509" y="632802"/>
                </a:lnTo>
                <a:lnTo>
                  <a:pt x="343509" y="325450"/>
                </a:lnTo>
                <a:close/>
              </a:path>
              <a:path w="1636395" h="4890770">
                <a:moveTo>
                  <a:pt x="343509" y="0"/>
                </a:moveTo>
                <a:lnTo>
                  <a:pt x="325437" y="0"/>
                </a:lnTo>
                <a:lnTo>
                  <a:pt x="325437" y="307365"/>
                </a:lnTo>
                <a:lnTo>
                  <a:pt x="343509" y="307365"/>
                </a:lnTo>
                <a:lnTo>
                  <a:pt x="343509" y="0"/>
                </a:lnTo>
                <a:close/>
              </a:path>
              <a:path w="1636395" h="4890770">
                <a:moveTo>
                  <a:pt x="668959" y="3597922"/>
                </a:moveTo>
                <a:lnTo>
                  <a:pt x="650875" y="3597922"/>
                </a:lnTo>
                <a:lnTo>
                  <a:pt x="650875" y="3905288"/>
                </a:lnTo>
                <a:lnTo>
                  <a:pt x="668959" y="3905288"/>
                </a:lnTo>
                <a:lnTo>
                  <a:pt x="668959" y="3597922"/>
                </a:lnTo>
                <a:close/>
              </a:path>
              <a:path w="1636395" h="4890770">
                <a:moveTo>
                  <a:pt x="668959" y="1961680"/>
                </a:moveTo>
                <a:lnTo>
                  <a:pt x="650875" y="1961680"/>
                </a:lnTo>
                <a:lnTo>
                  <a:pt x="650875" y="2269045"/>
                </a:lnTo>
                <a:lnTo>
                  <a:pt x="668959" y="2269045"/>
                </a:lnTo>
                <a:lnTo>
                  <a:pt x="668959" y="1961680"/>
                </a:lnTo>
                <a:close/>
              </a:path>
              <a:path w="1636395" h="4890770">
                <a:moveTo>
                  <a:pt x="668959" y="650887"/>
                </a:moveTo>
                <a:lnTo>
                  <a:pt x="650875" y="650887"/>
                </a:lnTo>
                <a:lnTo>
                  <a:pt x="650875" y="958240"/>
                </a:lnTo>
                <a:lnTo>
                  <a:pt x="668959" y="958240"/>
                </a:lnTo>
                <a:lnTo>
                  <a:pt x="668959" y="650887"/>
                </a:lnTo>
                <a:close/>
              </a:path>
              <a:path w="1636395" h="4890770">
                <a:moveTo>
                  <a:pt x="668959" y="325450"/>
                </a:moveTo>
                <a:lnTo>
                  <a:pt x="650875" y="325450"/>
                </a:lnTo>
                <a:lnTo>
                  <a:pt x="650875" y="632802"/>
                </a:lnTo>
                <a:lnTo>
                  <a:pt x="668959" y="632802"/>
                </a:lnTo>
                <a:lnTo>
                  <a:pt x="668959" y="325450"/>
                </a:lnTo>
                <a:close/>
              </a:path>
              <a:path w="1636395" h="4890770">
                <a:moveTo>
                  <a:pt x="668959" y="0"/>
                </a:moveTo>
                <a:lnTo>
                  <a:pt x="650875" y="0"/>
                </a:lnTo>
                <a:lnTo>
                  <a:pt x="650875" y="307365"/>
                </a:lnTo>
                <a:lnTo>
                  <a:pt x="668959" y="307365"/>
                </a:lnTo>
                <a:lnTo>
                  <a:pt x="668959" y="0"/>
                </a:lnTo>
                <a:close/>
              </a:path>
              <a:path w="1636395" h="4890770">
                <a:moveTo>
                  <a:pt x="994397" y="1961680"/>
                </a:moveTo>
                <a:lnTo>
                  <a:pt x="976312" y="1961680"/>
                </a:lnTo>
                <a:lnTo>
                  <a:pt x="976312" y="2269045"/>
                </a:lnTo>
                <a:lnTo>
                  <a:pt x="994397" y="2269045"/>
                </a:lnTo>
                <a:lnTo>
                  <a:pt x="994397" y="1961680"/>
                </a:lnTo>
                <a:close/>
              </a:path>
              <a:path w="1636395" h="4890770">
                <a:moveTo>
                  <a:pt x="994397" y="650887"/>
                </a:moveTo>
                <a:lnTo>
                  <a:pt x="976312" y="650887"/>
                </a:lnTo>
                <a:lnTo>
                  <a:pt x="976312" y="958240"/>
                </a:lnTo>
                <a:lnTo>
                  <a:pt x="994397" y="958240"/>
                </a:lnTo>
                <a:lnTo>
                  <a:pt x="994397" y="650887"/>
                </a:lnTo>
                <a:close/>
              </a:path>
              <a:path w="1636395" h="4890770">
                <a:moveTo>
                  <a:pt x="994397" y="325450"/>
                </a:moveTo>
                <a:lnTo>
                  <a:pt x="976312" y="325450"/>
                </a:lnTo>
                <a:lnTo>
                  <a:pt x="976312" y="632802"/>
                </a:lnTo>
                <a:lnTo>
                  <a:pt x="994397" y="632802"/>
                </a:lnTo>
                <a:lnTo>
                  <a:pt x="994397" y="325450"/>
                </a:lnTo>
                <a:close/>
              </a:path>
              <a:path w="1636395" h="4890770">
                <a:moveTo>
                  <a:pt x="994397" y="0"/>
                </a:moveTo>
                <a:lnTo>
                  <a:pt x="976312" y="0"/>
                </a:lnTo>
                <a:lnTo>
                  <a:pt x="976312" y="307365"/>
                </a:lnTo>
                <a:lnTo>
                  <a:pt x="994397" y="307365"/>
                </a:lnTo>
                <a:lnTo>
                  <a:pt x="994397" y="0"/>
                </a:lnTo>
                <a:close/>
              </a:path>
              <a:path w="1636395" h="4890770">
                <a:moveTo>
                  <a:pt x="1319834" y="1961680"/>
                </a:moveTo>
                <a:lnTo>
                  <a:pt x="1301750" y="1961680"/>
                </a:lnTo>
                <a:lnTo>
                  <a:pt x="1301750" y="2269045"/>
                </a:lnTo>
                <a:lnTo>
                  <a:pt x="1319834" y="2269045"/>
                </a:lnTo>
                <a:lnTo>
                  <a:pt x="1319834" y="1961680"/>
                </a:lnTo>
                <a:close/>
              </a:path>
              <a:path w="1636395" h="4890770">
                <a:moveTo>
                  <a:pt x="1319834" y="650887"/>
                </a:moveTo>
                <a:lnTo>
                  <a:pt x="1301750" y="650887"/>
                </a:lnTo>
                <a:lnTo>
                  <a:pt x="1301750" y="958240"/>
                </a:lnTo>
                <a:lnTo>
                  <a:pt x="1319834" y="958240"/>
                </a:lnTo>
                <a:lnTo>
                  <a:pt x="1319834" y="650887"/>
                </a:lnTo>
                <a:close/>
              </a:path>
              <a:path w="1636395" h="4890770">
                <a:moveTo>
                  <a:pt x="1319834" y="325450"/>
                </a:moveTo>
                <a:lnTo>
                  <a:pt x="1301750" y="325450"/>
                </a:lnTo>
                <a:lnTo>
                  <a:pt x="1301750" y="632802"/>
                </a:lnTo>
                <a:lnTo>
                  <a:pt x="1319834" y="632802"/>
                </a:lnTo>
                <a:lnTo>
                  <a:pt x="1319834" y="325450"/>
                </a:lnTo>
                <a:close/>
              </a:path>
              <a:path w="1636395" h="4890770">
                <a:moveTo>
                  <a:pt x="1319834" y="0"/>
                </a:moveTo>
                <a:lnTo>
                  <a:pt x="1301750" y="0"/>
                </a:lnTo>
                <a:lnTo>
                  <a:pt x="1301750" y="307365"/>
                </a:lnTo>
                <a:lnTo>
                  <a:pt x="1319834" y="307365"/>
                </a:lnTo>
                <a:lnTo>
                  <a:pt x="1319834" y="0"/>
                </a:lnTo>
                <a:close/>
              </a:path>
              <a:path w="1636395" h="4890770">
                <a:moveTo>
                  <a:pt x="1636229" y="3254400"/>
                </a:moveTo>
                <a:lnTo>
                  <a:pt x="1319834" y="3254400"/>
                </a:lnTo>
                <a:lnTo>
                  <a:pt x="1319834" y="2938005"/>
                </a:lnTo>
                <a:lnTo>
                  <a:pt x="1301750" y="2938005"/>
                </a:lnTo>
                <a:lnTo>
                  <a:pt x="1301750" y="3254400"/>
                </a:lnTo>
                <a:lnTo>
                  <a:pt x="994397" y="3254400"/>
                </a:lnTo>
                <a:lnTo>
                  <a:pt x="994397" y="2938005"/>
                </a:lnTo>
                <a:lnTo>
                  <a:pt x="976312" y="2938005"/>
                </a:lnTo>
                <a:lnTo>
                  <a:pt x="976312" y="3254400"/>
                </a:lnTo>
                <a:lnTo>
                  <a:pt x="668959" y="3254400"/>
                </a:lnTo>
                <a:lnTo>
                  <a:pt x="668959" y="2938005"/>
                </a:lnTo>
                <a:lnTo>
                  <a:pt x="650875" y="2938005"/>
                </a:lnTo>
                <a:lnTo>
                  <a:pt x="650875" y="3254400"/>
                </a:lnTo>
                <a:lnTo>
                  <a:pt x="343509" y="3254400"/>
                </a:lnTo>
                <a:lnTo>
                  <a:pt x="343509" y="2938005"/>
                </a:lnTo>
                <a:lnTo>
                  <a:pt x="325437" y="2938005"/>
                </a:lnTo>
                <a:lnTo>
                  <a:pt x="325437" y="3254400"/>
                </a:lnTo>
                <a:lnTo>
                  <a:pt x="9029" y="3254400"/>
                </a:lnTo>
                <a:lnTo>
                  <a:pt x="9029" y="3263290"/>
                </a:lnTo>
                <a:lnTo>
                  <a:pt x="0" y="3263290"/>
                </a:lnTo>
                <a:lnTo>
                  <a:pt x="0" y="3272180"/>
                </a:lnTo>
                <a:lnTo>
                  <a:pt x="0" y="3579520"/>
                </a:lnTo>
                <a:lnTo>
                  <a:pt x="0" y="4890160"/>
                </a:lnTo>
                <a:lnTo>
                  <a:pt x="18072" y="4890160"/>
                </a:lnTo>
                <a:lnTo>
                  <a:pt x="18072" y="4573930"/>
                </a:lnTo>
                <a:lnTo>
                  <a:pt x="1636229" y="4573930"/>
                </a:lnTo>
                <a:lnTo>
                  <a:pt x="1636229" y="4556150"/>
                </a:lnTo>
                <a:lnTo>
                  <a:pt x="18072" y="4556150"/>
                </a:lnTo>
                <a:lnTo>
                  <a:pt x="18072" y="4248810"/>
                </a:lnTo>
                <a:lnTo>
                  <a:pt x="1636229" y="4248810"/>
                </a:lnTo>
                <a:lnTo>
                  <a:pt x="1636229" y="4231030"/>
                </a:lnTo>
                <a:lnTo>
                  <a:pt x="18072" y="4231030"/>
                </a:lnTo>
                <a:lnTo>
                  <a:pt x="18072" y="3923690"/>
                </a:lnTo>
                <a:lnTo>
                  <a:pt x="1636229" y="3923690"/>
                </a:lnTo>
                <a:lnTo>
                  <a:pt x="1636229" y="3905910"/>
                </a:lnTo>
                <a:lnTo>
                  <a:pt x="18072" y="3905910"/>
                </a:lnTo>
                <a:lnTo>
                  <a:pt x="18072" y="3597300"/>
                </a:lnTo>
                <a:lnTo>
                  <a:pt x="1636229" y="3597300"/>
                </a:lnTo>
                <a:lnTo>
                  <a:pt x="1636229" y="3579520"/>
                </a:lnTo>
                <a:lnTo>
                  <a:pt x="1319834" y="3579520"/>
                </a:lnTo>
                <a:lnTo>
                  <a:pt x="1319834" y="3272485"/>
                </a:lnTo>
                <a:lnTo>
                  <a:pt x="1301750" y="3272485"/>
                </a:lnTo>
                <a:lnTo>
                  <a:pt x="1301750" y="3579520"/>
                </a:lnTo>
                <a:lnTo>
                  <a:pt x="994397" y="3579520"/>
                </a:lnTo>
                <a:lnTo>
                  <a:pt x="994397" y="3272485"/>
                </a:lnTo>
                <a:lnTo>
                  <a:pt x="976312" y="3272485"/>
                </a:lnTo>
                <a:lnTo>
                  <a:pt x="976312" y="3579520"/>
                </a:lnTo>
                <a:lnTo>
                  <a:pt x="668959" y="3579520"/>
                </a:lnTo>
                <a:lnTo>
                  <a:pt x="668959" y="3272485"/>
                </a:lnTo>
                <a:lnTo>
                  <a:pt x="650875" y="3272485"/>
                </a:lnTo>
                <a:lnTo>
                  <a:pt x="650875" y="3579520"/>
                </a:lnTo>
                <a:lnTo>
                  <a:pt x="343509" y="3579520"/>
                </a:lnTo>
                <a:lnTo>
                  <a:pt x="343509" y="3272485"/>
                </a:lnTo>
                <a:lnTo>
                  <a:pt x="325437" y="3272485"/>
                </a:lnTo>
                <a:lnTo>
                  <a:pt x="325437" y="3579520"/>
                </a:lnTo>
                <a:lnTo>
                  <a:pt x="18072" y="3579520"/>
                </a:lnTo>
                <a:lnTo>
                  <a:pt x="18072" y="3272180"/>
                </a:lnTo>
                <a:lnTo>
                  <a:pt x="1636229" y="3272180"/>
                </a:lnTo>
                <a:lnTo>
                  <a:pt x="1636229" y="3263290"/>
                </a:lnTo>
                <a:lnTo>
                  <a:pt x="1636229" y="3254400"/>
                </a:lnTo>
                <a:close/>
              </a:path>
              <a:path w="1636395" h="4890770">
                <a:moveTo>
                  <a:pt x="1636229" y="1618170"/>
                </a:moveTo>
                <a:lnTo>
                  <a:pt x="1319834" y="1618170"/>
                </a:lnTo>
                <a:lnTo>
                  <a:pt x="1319834" y="1301762"/>
                </a:lnTo>
                <a:lnTo>
                  <a:pt x="1301750" y="1301762"/>
                </a:lnTo>
                <a:lnTo>
                  <a:pt x="1301750" y="1618170"/>
                </a:lnTo>
                <a:lnTo>
                  <a:pt x="994397" y="1618170"/>
                </a:lnTo>
                <a:lnTo>
                  <a:pt x="994397" y="1301762"/>
                </a:lnTo>
                <a:lnTo>
                  <a:pt x="976312" y="1301762"/>
                </a:lnTo>
                <a:lnTo>
                  <a:pt x="976312" y="1618170"/>
                </a:lnTo>
                <a:lnTo>
                  <a:pt x="668959" y="1618170"/>
                </a:lnTo>
                <a:lnTo>
                  <a:pt x="668959" y="1301762"/>
                </a:lnTo>
                <a:lnTo>
                  <a:pt x="650875" y="1301762"/>
                </a:lnTo>
                <a:lnTo>
                  <a:pt x="650875" y="1618170"/>
                </a:lnTo>
                <a:lnTo>
                  <a:pt x="343509" y="1618170"/>
                </a:lnTo>
                <a:lnTo>
                  <a:pt x="343509" y="1301762"/>
                </a:lnTo>
                <a:lnTo>
                  <a:pt x="325437" y="1301762"/>
                </a:lnTo>
                <a:lnTo>
                  <a:pt x="325437" y="1618170"/>
                </a:lnTo>
                <a:lnTo>
                  <a:pt x="9029" y="1618170"/>
                </a:lnTo>
                <a:lnTo>
                  <a:pt x="9029" y="1627060"/>
                </a:lnTo>
                <a:lnTo>
                  <a:pt x="0" y="1627060"/>
                </a:lnTo>
                <a:lnTo>
                  <a:pt x="0" y="1635950"/>
                </a:lnTo>
                <a:lnTo>
                  <a:pt x="0" y="1943290"/>
                </a:lnTo>
                <a:lnTo>
                  <a:pt x="0" y="3253930"/>
                </a:lnTo>
                <a:lnTo>
                  <a:pt x="18072" y="3253930"/>
                </a:lnTo>
                <a:lnTo>
                  <a:pt x="18072" y="2937700"/>
                </a:lnTo>
                <a:lnTo>
                  <a:pt x="1636229" y="2937700"/>
                </a:lnTo>
                <a:lnTo>
                  <a:pt x="1636229" y="2919920"/>
                </a:lnTo>
                <a:lnTo>
                  <a:pt x="1319834" y="2919920"/>
                </a:lnTo>
                <a:lnTo>
                  <a:pt x="1319834" y="2612580"/>
                </a:lnTo>
                <a:lnTo>
                  <a:pt x="1636229" y="2612580"/>
                </a:lnTo>
                <a:lnTo>
                  <a:pt x="1636229" y="2594800"/>
                </a:lnTo>
                <a:lnTo>
                  <a:pt x="1301750" y="2594800"/>
                </a:lnTo>
                <a:lnTo>
                  <a:pt x="1301750" y="2612580"/>
                </a:lnTo>
                <a:lnTo>
                  <a:pt x="1301750" y="2919920"/>
                </a:lnTo>
                <a:lnTo>
                  <a:pt x="994397" y="2919920"/>
                </a:lnTo>
                <a:lnTo>
                  <a:pt x="994397" y="2612580"/>
                </a:lnTo>
                <a:lnTo>
                  <a:pt x="1301750" y="2612580"/>
                </a:lnTo>
                <a:lnTo>
                  <a:pt x="1301750" y="2594800"/>
                </a:lnTo>
                <a:lnTo>
                  <a:pt x="976312" y="2594800"/>
                </a:lnTo>
                <a:lnTo>
                  <a:pt x="976312" y="2612580"/>
                </a:lnTo>
                <a:lnTo>
                  <a:pt x="976312" y="2919920"/>
                </a:lnTo>
                <a:lnTo>
                  <a:pt x="668959" y="2919920"/>
                </a:lnTo>
                <a:lnTo>
                  <a:pt x="668959" y="2612580"/>
                </a:lnTo>
                <a:lnTo>
                  <a:pt x="976312" y="2612580"/>
                </a:lnTo>
                <a:lnTo>
                  <a:pt x="976312" y="2594800"/>
                </a:lnTo>
                <a:lnTo>
                  <a:pt x="650875" y="2594800"/>
                </a:lnTo>
                <a:lnTo>
                  <a:pt x="650875" y="2612580"/>
                </a:lnTo>
                <a:lnTo>
                  <a:pt x="650875" y="2919920"/>
                </a:lnTo>
                <a:lnTo>
                  <a:pt x="343509" y="2919920"/>
                </a:lnTo>
                <a:lnTo>
                  <a:pt x="343509" y="2612580"/>
                </a:lnTo>
                <a:lnTo>
                  <a:pt x="650875" y="2612580"/>
                </a:lnTo>
                <a:lnTo>
                  <a:pt x="650875" y="2594800"/>
                </a:lnTo>
                <a:lnTo>
                  <a:pt x="325437" y="2594800"/>
                </a:lnTo>
                <a:lnTo>
                  <a:pt x="325437" y="2612580"/>
                </a:lnTo>
                <a:lnTo>
                  <a:pt x="325437" y="2919920"/>
                </a:lnTo>
                <a:lnTo>
                  <a:pt x="18072" y="2919920"/>
                </a:lnTo>
                <a:lnTo>
                  <a:pt x="18072" y="2612580"/>
                </a:lnTo>
                <a:lnTo>
                  <a:pt x="325437" y="2612580"/>
                </a:lnTo>
                <a:lnTo>
                  <a:pt x="325437" y="2594800"/>
                </a:lnTo>
                <a:lnTo>
                  <a:pt x="18072" y="2594800"/>
                </a:lnTo>
                <a:lnTo>
                  <a:pt x="18072" y="2287460"/>
                </a:lnTo>
                <a:lnTo>
                  <a:pt x="325437" y="2287460"/>
                </a:lnTo>
                <a:lnTo>
                  <a:pt x="325437" y="2594483"/>
                </a:lnTo>
                <a:lnTo>
                  <a:pt x="343509" y="2594483"/>
                </a:lnTo>
                <a:lnTo>
                  <a:pt x="343509" y="2287460"/>
                </a:lnTo>
                <a:lnTo>
                  <a:pt x="650875" y="2287460"/>
                </a:lnTo>
                <a:lnTo>
                  <a:pt x="650875" y="2594483"/>
                </a:lnTo>
                <a:lnTo>
                  <a:pt x="668959" y="2594483"/>
                </a:lnTo>
                <a:lnTo>
                  <a:pt x="668959" y="2287460"/>
                </a:lnTo>
                <a:lnTo>
                  <a:pt x="976312" y="2287460"/>
                </a:lnTo>
                <a:lnTo>
                  <a:pt x="976312" y="2594483"/>
                </a:lnTo>
                <a:lnTo>
                  <a:pt x="994397" y="2594483"/>
                </a:lnTo>
                <a:lnTo>
                  <a:pt x="994397" y="2287460"/>
                </a:lnTo>
                <a:lnTo>
                  <a:pt x="1301750" y="2287460"/>
                </a:lnTo>
                <a:lnTo>
                  <a:pt x="1301750" y="2594483"/>
                </a:lnTo>
                <a:lnTo>
                  <a:pt x="1319834" y="2594483"/>
                </a:lnTo>
                <a:lnTo>
                  <a:pt x="1319834" y="2287460"/>
                </a:lnTo>
                <a:lnTo>
                  <a:pt x="1636229" y="2287460"/>
                </a:lnTo>
                <a:lnTo>
                  <a:pt x="1636229" y="2269680"/>
                </a:lnTo>
                <a:lnTo>
                  <a:pt x="18072" y="2269680"/>
                </a:lnTo>
                <a:lnTo>
                  <a:pt x="18072" y="1961070"/>
                </a:lnTo>
                <a:lnTo>
                  <a:pt x="1636229" y="1961070"/>
                </a:lnTo>
                <a:lnTo>
                  <a:pt x="1636229" y="1943290"/>
                </a:lnTo>
                <a:lnTo>
                  <a:pt x="1319834" y="1943290"/>
                </a:lnTo>
                <a:lnTo>
                  <a:pt x="1319834" y="1636242"/>
                </a:lnTo>
                <a:lnTo>
                  <a:pt x="1301750" y="1636242"/>
                </a:lnTo>
                <a:lnTo>
                  <a:pt x="1301750" y="1943290"/>
                </a:lnTo>
                <a:lnTo>
                  <a:pt x="994397" y="1943290"/>
                </a:lnTo>
                <a:lnTo>
                  <a:pt x="994397" y="1636242"/>
                </a:lnTo>
                <a:lnTo>
                  <a:pt x="976312" y="1636242"/>
                </a:lnTo>
                <a:lnTo>
                  <a:pt x="976312" y="1943290"/>
                </a:lnTo>
                <a:lnTo>
                  <a:pt x="668959" y="1943290"/>
                </a:lnTo>
                <a:lnTo>
                  <a:pt x="668959" y="1636242"/>
                </a:lnTo>
                <a:lnTo>
                  <a:pt x="650875" y="1636242"/>
                </a:lnTo>
                <a:lnTo>
                  <a:pt x="650875" y="1943290"/>
                </a:lnTo>
                <a:lnTo>
                  <a:pt x="343509" y="1943290"/>
                </a:lnTo>
                <a:lnTo>
                  <a:pt x="343509" y="1636242"/>
                </a:lnTo>
                <a:lnTo>
                  <a:pt x="325437" y="1636242"/>
                </a:lnTo>
                <a:lnTo>
                  <a:pt x="325437" y="1943290"/>
                </a:lnTo>
                <a:lnTo>
                  <a:pt x="18072" y="1943290"/>
                </a:lnTo>
                <a:lnTo>
                  <a:pt x="18072" y="1635950"/>
                </a:lnTo>
                <a:lnTo>
                  <a:pt x="1636229" y="1635950"/>
                </a:lnTo>
                <a:lnTo>
                  <a:pt x="1636229" y="1627060"/>
                </a:lnTo>
                <a:lnTo>
                  <a:pt x="1636229" y="1618170"/>
                </a:lnTo>
                <a:close/>
              </a:path>
              <a:path w="1636395" h="4890770">
                <a:moveTo>
                  <a:pt x="1636229" y="1283677"/>
                </a:moveTo>
                <a:lnTo>
                  <a:pt x="1319834" y="1283677"/>
                </a:lnTo>
                <a:lnTo>
                  <a:pt x="1319834" y="976325"/>
                </a:lnTo>
                <a:lnTo>
                  <a:pt x="1301750" y="976325"/>
                </a:lnTo>
                <a:lnTo>
                  <a:pt x="1301750" y="1283677"/>
                </a:lnTo>
                <a:lnTo>
                  <a:pt x="994397" y="1283677"/>
                </a:lnTo>
                <a:lnTo>
                  <a:pt x="994397" y="976325"/>
                </a:lnTo>
                <a:lnTo>
                  <a:pt x="976312" y="976325"/>
                </a:lnTo>
                <a:lnTo>
                  <a:pt x="976312" y="1283677"/>
                </a:lnTo>
                <a:lnTo>
                  <a:pt x="668959" y="1283677"/>
                </a:lnTo>
                <a:lnTo>
                  <a:pt x="668959" y="976325"/>
                </a:lnTo>
                <a:lnTo>
                  <a:pt x="650875" y="976325"/>
                </a:lnTo>
                <a:lnTo>
                  <a:pt x="650875" y="1283677"/>
                </a:lnTo>
                <a:lnTo>
                  <a:pt x="343509" y="1283677"/>
                </a:lnTo>
                <a:lnTo>
                  <a:pt x="343509" y="976325"/>
                </a:lnTo>
                <a:lnTo>
                  <a:pt x="325437" y="976325"/>
                </a:lnTo>
                <a:lnTo>
                  <a:pt x="325437" y="1283677"/>
                </a:lnTo>
                <a:lnTo>
                  <a:pt x="18072" y="1283677"/>
                </a:lnTo>
                <a:lnTo>
                  <a:pt x="18072" y="976337"/>
                </a:lnTo>
                <a:lnTo>
                  <a:pt x="0" y="976337"/>
                </a:lnTo>
                <a:lnTo>
                  <a:pt x="0" y="1283677"/>
                </a:lnTo>
                <a:lnTo>
                  <a:pt x="0" y="1301457"/>
                </a:lnTo>
                <a:lnTo>
                  <a:pt x="0" y="1617687"/>
                </a:lnTo>
                <a:lnTo>
                  <a:pt x="18072" y="1617687"/>
                </a:lnTo>
                <a:lnTo>
                  <a:pt x="18072" y="1301457"/>
                </a:lnTo>
                <a:lnTo>
                  <a:pt x="1636229" y="1301457"/>
                </a:lnTo>
                <a:lnTo>
                  <a:pt x="1636229" y="1283677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09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09" y="10286987"/>
                </a:lnTo>
                <a:lnTo>
                  <a:pt x="343509" y="10160965"/>
                </a:lnTo>
                <a:close/>
              </a:path>
              <a:path w="3272790" h="10287635">
                <a:moveTo>
                  <a:pt x="343509" y="8524723"/>
                </a:moveTo>
                <a:lnTo>
                  <a:pt x="325437" y="8524723"/>
                </a:lnTo>
                <a:lnTo>
                  <a:pt x="325437" y="8832088"/>
                </a:lnTo>
                <a:lnTo>
                  <a:pt x="343509" y="8832088"/>
                </a:lnTo>
                <a:lnTo>
                  <a:pt x="343509" y="8524723"/>
                </a:lnTo>
                <a:close/>
              </a:path>
              <a:path w="3272790" h="10287635">
                <a:moveTo>
                  <a:pt x="343509" y="7539368"/>
                </a:moveTo>
                <a:lnTo>
                  <a:pt x="325437" y="7539368"/>
                </a:lnTo>
                <a:lnTo>
                  <a:pt x="325437" y="7846720"/>
                </a:lnTo>
                <a:lnTo>
                  <a:pt x="343509" y="7846720"/>
                </a:lnTo>
                <a:lnTo>
                  <a:pt x="343509" y="7539368"/>
                </a:lnTo>
                <a:close/>
              </a:path>
              <a:path w="3272790" h="10287635">
                <a:moveTo>
                  <a:pt x="343509" y="7213917"/>
                </a:moveTo>
                <a:lnTo>
                  <a:pt x="325437" y="7213917"/>
                </a:lnTo>
                <a:lnTo>
                  <a:pt x="325437" y="7521283"/>
                </a:lnTo>
                <a:lnTo>
                  <a:pt x="343509" y="7521283"/>
                </a:lnTo>
                <a:lnTo>
                  <a:pt x="343509" y="7213917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668959" y="8524723"/>
                </a:moveTo>
                <a:lnTo>
                  <a:pt x="650875" y="8524723"/>
                </a:lnTo>
                <a:lnTo>
                  <a:pt x="650875" y="8832088"/>
                </a:lnTo>
                <a:lnTo>
                  <a:pt x="668959" y="8832088"/>
                </a:lnTo>
                <a:lnTo>
                  <a:pt x="668959" y="8524723"/>
                </a:lnTo>
                <a:close/>
              </a:path>
              <a:path w="3272790" h="10287635">
                <a:moveTo>
                  <a:pt x="668959" y="7539368"/>
                </a:moveTo>
                <a:lnTo>
                  <a:pt x="650875" y="7539368"/>
                </a:lnTo>
                <a:lnTo>
                  <a:pt x="650875" y="7846720"/>
                </a:lnTo>
                <a:lnTo>
                  <a:pt x="668959" y="7846720"/>
                </a:lnTo>
                <a:lnTo>
                  <a:pt x="668959" y="7539368"/>
                </a:lnTo>
                <a:close/>
              </a:path>
              <a:path w="3272790" h="10287635">
                <a:moveTo>
                  <a:pt x="668959" y="7213917"/>
                </a:moveTo>
                <a:lnTo>
                  <a:pt x="650875" y="7213917"/>
                </a:lnTo>
                <a:lnTo>
                  <a:pt x="650875" y="7521283"/>
                </a:lnTo>
                <a:lnTo>
                  <a:pt x="668959" y="7521283"/>
                </a:lnTo>
                <a:lnTo>
                  <a:pt x="668959" y="7213917"/>
                </a:lnTo>
                <a:close/>
              </a:path>
              <a:path w="3272790" h="10287635">
                <a:moveTo>
                  <a:pt x="668959" y="6888480"/>
                </a:moveTo>
                <a:lnTo>
                  <a:pt x="650875" y="6888480"/>
                </a:lnTo>
                <a:lnTo>
                  <a:pt x="650875" y="7195845"/>
                </a:lnTo>
                <a:lnTo>
                  <a:pt x="668959" y="7195845"/>
                </a:lnTo>
                <a:lnTo>
                  <a:pt x="668959" y="6888480"/>
                </a:lnTo>
                <a:close/>
              </a:path>
              <a:path w="3272790" h="10287635">
                <a:moveTo>
                  <a:pt x="994397" y="10160965"/>
                </a:moveTo>
                <a:lnTo>
                  <a:pt x="976312" y="10160965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3272790" h="10287635">
                <a:moveTo>
                  <a:pt x="994397" y="8524723"/>
                </a:moveTo>
                <a:lnTo>
                  <a:pt x="976312" y="8524723"/>
                </a:lnTo>
                <a:lnTo>
                  <a:pt x="976312" y="8832088"/>
                </a:lnTo>
                <a:lnTo>
                  <a:pt x="994397" y="8832088"/>
                </a:lnTo>
                <a:lnTo>
                  <a:pt x="994397" y="8524723"/>
                </a:lnTo>
                <a:close/>
              </a:path>
              <a:path w="3272790" h="10287635">
                <a:moveTo>
                  <a:pt x="994397" y="7539368"/>
                </a:moveTo>
                <a:lnTo>
                  <a:pt x="976312" y="7539368"/>
                </a:lnTo>
                <a:lnTo>
                  <a:pt x="976312" y="7846720"/>
                </a:lnTo>
                <a:lnTo>
                  <a:pt x="994397" y="7846720"/>
                </a:lnTo>
                <a:lnTo>
                  <a:pt x="994397" y="7539368"/>
                </a:lnTo>
                <a:close/>
              </a:path>
              <a:path w="3272790" h="10287635">
                <a:moveTo>
                  <a:pt x="994397" y="7213917"/>
                </a:moveTo>
                <a:lnTo>
                  <a:pt x="976312" y="7213917"/>
                </a:lnTo>
                <a:lnTo>
                  <a:pt x="976312" y="7521283"/>
                </a:lnTo>
                <a:lnTo>
                  <a:pt x="994397" y="7521283"/>
                </a:lnTo>
                <a:lnTo>
                  <a:pt x="994397" y="7213917"/>
                </a:lnTo>
                <a:close/>
              </a:path>
              <a:path w="3272790" h="10287635">
                <a:moveTo>
                  <a:pt x="994397" y="6888480"/>
                </a:moveTo>
                <a:lnTo>
                  <a:pt x="976312" y="6888480"/>
                </a:lnTo>
                <a:lnTo>
                  <a:pt x="976312" y="7195845"/>
                </a:lnTo>
                <a:lnTo>
                  <a:pt x="994397" y="7195845"/>
                </a:lnTo>
                <a:lnTo>
                  <a:pt x="994397" y="6888480"/>
                </a:lnTo>
                <a:close/>
              </a:path>
              <a:path w="3272790" h="10287635">
                <a:moveTo>
                  <a:pt x="1319834" y="10160965"/>
                </a:moveTo>
                <a:lnTo>
                  <a:pt x="1301750" y="10160965"/>
                </a:lnTo>
                <a:lnTo>
                  <a:pt x="1301750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3272790" h="10287635">
                <a:moveTo>
                  <a:pt x="1319834" y="8524723"/>
                </a:moveTo>
                <a:lnTo>
                  <a:pt x="1301750" y="8524723"/>
                </a:lnTo>
                <a:lnTo>
                  <a:pt x="1301750" y="8832088"/>
                </a:lnTo>
                <a:lnTo>
                  <a:pt x="1319834" y="8832088"/>
                </a:lnTo>
                <a:lnTo>
                  <a:pt x="1319834" y="8524723"/>
                </a:lnTo>
                <a:close/>
              </a:path>
              <a:path w="3272790" h="10287635">
                <a:moveTo>
                  <a:pt x="1319834" y="7539368"/>
                </a:moveTo>
                <a:lnTo>
                  <a:pt x="1301750" y="7539368"/>
                </a:lnTo>
                <a:lnTo>
                  <a:pt x="1301750" y="7846720"/>
                </a:lnTo>
                <a:lnTo>
                  <a:pt x="1319834" y="7846720"/>
                </a:lnTo>
                <a:lnTo>
                  <a:pt x="1319834" y="7539368"/>
                </a:lnTo>
                <a:close/>
              </a:path>
              <a:path w="3272790" h="10287635">
                <a:moveTo>
                  <a:pt x="1319834" y="7213917"/>
                </a:moveTo>
                <a:lnTo>
                  <a:pt x="1301750" y="7213917"/>
                </a:lnTo>
                <a:lnTo>
                  <a:pt x="1301750" y="7521283"/>
                </a:lnTo>
                <a:lnTo>
                  <a:pt x="1319834" y="7521283"/>
                </a:lnTo>
                <a:lnTo>
                  <a:pt x="1319834" y="7213917"/>
                </a:lnTo>
                <a:close/>
              </a:path>
              <a:path w="3272790" h="10287635">
                <a:moveTo>
                  <a:pt x="1319834" y="6888480"/>
                </a:moveTo>
                <a:lnTo>
                  <a:pt x="1301750" y="6888480"/>
                </a:lnTo>
                <a:lnTo>
                  <a:pt x="1301750" y="7195845"/>
                </a:lnTo>
                <a:lnTo>
                  <a:pt x="1319834" y="7195845"/>
                </a:lnTo>
                <a:lnTo>
                  <a:pt x="1319834" y="6888480"/>
                </a:lnTo>
                <a:close/>
              </a:path>
              <a:path w="3272790" h="10287635">
                <a:moveTo>
                  <a:pt x="1636229" y="9817443"/>
                </a:moveTo>
                <a:lnTo>
                  <a:pt x="1319834" y="9817443"/>
                </a:lnTo>
                <a:lnTo>
                  <a:pt x="1319834" y="9501048"/>
                </a:lnTo>
                <a:lnTo>
                  <a:pt x="1301750" y="9501048"/>
                </a:lnTo>
                <a:lnTo>
                  <a:pt x="1301750" y="9817443"/>
                </a:lnTo>
                <a:lnTo>
                  <a:pt x="994397" y="9817443"/>
                </a:lnTo>
                <a:lnTo>
                  <a:pt x="994397" y="9501048"/>
                </a:lnTo>
                <a:lnTo>
                  <a:pt x="976312" y="9501048"/>
                </a:lnTo>
                <a:lnTo>
                  <a:pt x="976312" y="9817443"/>
                </a:lnTo>
                <a:lnTo>
                  <a:pt x="668959" y="9817443"/>
                </a:lnTo>
                <a:lnTo>
                  <a:pt x="668959" y="9501048"/>
                </a:lnTo>
                <a:lnTo>
                  <a:pt x="650875" y="9501048"/>
                </a:lnTo>
                <a:lnTo>
                  <a:pt x="650875" y="9817443"/>
                </a:lnTo>
                <a:lnTo>
                  <a:pt x="343509" y="9817443"/>
                </a:lnTo>
                <a:lnTo>
                  <a:pt x="343509" y="9501048"/>
                </a:lnTo>
                <a:lnTo>
                  <a:pt x="325437" y="9501048"/>
                </a:lnTo>
                <a:lnTo>
                  <a:pt x="325437" y="9817443"/>
                </a:lnTo>
                <a:lnTo>
                  <a:pt x="9029" y="9817443"/>
                </a:lnTo>
                <a:lnTo>
                  <a:pt x="9029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29" y="10160343"/>
                </a:lnTo>
                <a:lnTo>
                  <a:pt x="1636229" y="10142563"/>
                </a:lnTo>
                <a:lnTo>
                  <a:pt x="1319834" y="10142563"/>
                </a:lnTo>
                <a:lnTo>
                  <a:pt x="1319834" y="9835528"/>
                </a:lnTo>
                <a:lnTo>
                  <a:pt x="1301750" y="9835528"/>
                </a:lnTo>
                <a:lnTo>
                  <a:pt x="1301750" y="10142563"/>
                </a:lnTo>
                <a:lnTo>
                  <a:pt x="994397" y="10142563"/>
                </a:lnTo>
                <a:lnTo>
                  <a:pt x="994397" y="9835528"/>
                </a:lnTo>
                <a:lnTo>
                  <a:pt x="976312" y="9835528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28"/>
                </a:lnTo>
                <a:lnTo>
                  <a:pt x="650875" y="9835528"/>
                </a:lnTo>
                <a:lnTo>
                  <a:pt x="650875" y="10142563"/>
                </a:lnTo>
                <a:lnTo>
                  <a:pt x="343509" y="10142563"/>
                </a:lnTo>
                <a:lnTo>
                  <a:pt x="343509" y="9835528"/>
                </a:lnTo>
                <a:lnTo>
                  <a:pt x="325437" y="9835528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1636229" y="9835223"/>
                </a:lnTo>
                <a:lnTo>
                  <a:pt x="1636229" y="9826333"/>
                </a:lnTo>
                <a:lnTo>
                  <a:pt x="1636229" y="9817443"/>
                </a:lnTo>
                <a:close/>
              </a:path>
              <a:path w="3272790" h="10287635">
                <a:moveTo>
                  <a:pt x="1636229" y="8181200"/>
                </a:moveTo>
                <a:lnTo>
                  <a:pt x="1319834" y="8181200"/>
                </a:lnTo>
                <a:lnTo>
                  <a:pt x="1319834" y="7864805"/>
                </a:lnTo>
                <a:lnTo>
                  <a:pt x="1301750" y="7864805"/>
                </a:lnTo>
                <a:lnTo>
                  <a:pt x="1301750" y="8181200"/>
                </a:lnTo>
                <a:lnTo>
                  <a:pt x="994397" y="8181200"/>
                </a:lnTo>
                <a:lnTo>
                  <a:pt x="994397" y="7864805"/>
                </a:lnTo>
                <a:lnTo>
                  <a:pt x="976312" y="7864805"/>
                </a:lnTo>
                <a:lnTo>
                  <a:pt x="976312" y="8181200"/>
                </a:lnTo>
                <a:lnTo>
                  <a:pt x="668959" y="8181200"/>
                </a:lnTo>
                <a:lnTo>
                  <a:pt x="668959" y="7864805"/>
                </a:lnTo>
                <a:lnTo>
                  <a:pt x="650875" y="7864805"/>
                </a:lnTo>
                <a:lnTo>
                  <a:pt x="650875" y="8181200"/>
                </a:lnTo>
                <a:lnTo>
                  <a:pt x="343509" y="8181200"/>
                </a:lnTo>
                <a:lnTo>
                  <a:pt x="343509" y="7864805"/>
                </a:lnTo>
                <a:lnTo>
                  <a:pt x="325437" y="7864805"/>
                </a:lnTo>
                <a:lnTo>
                  <a:pt x="325437" y="8181200"/>
                </a:lnTo>
                <a:lnTo>
                  <a:pt x="9029" y="8181200"/>
                </a:lnTo>
                <a:lnTo>
                  <a:pt x="9029" y="8190090"/>
                </a:lnTo>
                <a:lnTo>
                  <a:pt x="0" y="8190090"/>
                </a:lnTo>
                <a:lnTo>
                  <a:pt x="0" y="8198980"/>
                </a:lnTo>
                <a:lnTo>
                  <a:pt x="0" y="8506320"/>
                </a:lnTo>
                <a:lnTo>
                  <a:pt x="0" y="9816960"/>
                </a:lnTo>
                <a:lnTo>
                  <a:pt x="18072" y="9816960"/>
                </a:lnTo>
                <a:lnTo>
                  <a:pt x="18072" y="9500730"/>
                </a:lnTo>
                <a:lnTo>
                  <a:pt x="1636229" y="9500730"/>
                </a:lnTo>
                <a:lnTo>
                  <a:pt x="1636229" y="9482950"/>
                </a:lnTo>
                <a:lnTo>
                  <a:pt x="1319834" y="9482950"/>
                </a:lnTo>
                <a:lnTo>
                  <a:pt x="1319834" y="9175610"/>
                </a:lnTo>
                <a:lnTo>
                  <a:pt x="1636229" y="9175610"/>
                </a:lnTo>
                <a:lnTo>
                  <a:pt x="1636229" y="9157830"/>
                </a:lnTo>
                <a:lnTo>
                  <a:pt x="1301750" y="9157830"/>
                </a:lnTo>
                <a:lnTo>
                  <a:pt x="1301750" y="9175610"/>
                </a:lnTo>
                <a:lnTo>
                  <a:pt x="1301750" y="9482950"/>
                </a:lnTo>
                <a:lnTo>
                  <a:pt x="994397" y="9482950"/>
                </a:lnTo>
                <a:lnTo>
                  <a:pt x="994397" y="9175610"/>
                </a:lnTo>
                <a:lnTo>
                  <a:pt x="1301750" y="9175610"/>
                </a:lnTo>
                <a:lnTo>
                  <a:pt x="1301750" y="9157830"/>
                </a:lnTo>
                <a:lnTo>
                  <a:pt x="976312" y="9157830"/>
                </a:lnTo>
                <a:lnTo>
                  <a:pt x="976312" y="9175610"/>
                </a:lnTo>
                <a:lnTo>
                  <a:pt x="976312" y="9482950"/>
                </a:lnTo>
                <a:lnTo>
                  <a:pt x="668959" y="9482950"/>
                </a:lnTo>
                <a:lnTo>
                  <a:pt x="668959" y="9175610"/>
                </a:lnTo>
                <a:lnTo>
                  <a:pt x="976312" y="9175610"/>
                </a:lnTo>
                <a:lnTo>
                  <a:pt x="976312" y="9157830"/>
                </a:lnTo>
                <a:lnTo>
                  <a:pt x="650875" y="9157830"/>
                </a:lnTo>
                <a:lnTo>
                  <a:pt x="650875" y="9175610"/>
                </a:lnTo>
                <a:lnTo>
                  <a:pt x="650875" y="9482950"/>
                </a:lnTo>
                <a:lnTo>
                  <a:pt x="343509" y="9482950"/>
                </a:lnTo>
                <a:lnTo>
                  <a:pt x="343509" y="9175610"/>
                </a:lnTo>
                <a:lnTo>
                  <a:pt x="650875" y="9175610"/>
                </a:lnTo>
                <a:lnTo>
                  <a:pt x="650875" y="9157830"/>
                </a:lnTo>
                <a:lnTo>
                  <a:pt x="325437" y="9157830"/>
                </a:lnTo>
                <a:lnTo>
                  <a:pt x="325437" y="9175610"/>
                </a:lnTo>
                <a:lnTo>
                  <a:pt x="325437" y="9482950"/>
                </a:lnTo>
                <a:lnTo>
                  <a:pt x="18072" y="9482950"/>
                </a:lnTo>
                <a:lnTo>
                  <a:pt x="18072" y="9175610"/>
                </a:lnTo>
                <a:lnTo>
                  <a:pt x="325437" y="9175610"/>
                </a:lnTo>
                <a:lnTo>
                  <a:pt x="325437" y="9157830"/>
                </a:lnTo>
                <a:lnTo>
                  <a:pt x="18072" y="9157830"/>
                </a:lnTo>
                <a:lnTo>
                  <a:pt x="18072" y="8850490"/>
                </a:lnTo>
                <a:lnTo>
                  <a:pt x="325437" y="8850490"/>
                </a:lnTo>
                <a:lnTo>
                  <a:pt x="325437" y="9157525"/>
                </a:lnTo>
                <a:lnTo>
                  <a:pt x="343509" y="9157525"/>
                </a:lnTo>
                <a:lnTo>
                  <a:pt x="343509" y="8850490"/>
                </a:lnTo>
                <a:lnTo>
                  <a:pt x="650875" y="8850490"/>
                </a:lnTo>
                <a:lnTo>
                  <a:pt x="650875" y="9157525"/>
                </a:lnTo>
                <a:lnTo>
                  <a:pt x="668959" y="9157525"/>
                </a:lnTo>
                <a:lnTo>
                  <a:pt x="668959" y="8850490"/>
                </a:lnTo>
                <a:lnTo>
                  <a:pt x="976312" y="8850490"/>
                </a:lnTo>
                <a:lnTo>
                  <a:pt x="976312" y="9157525"/>
                </a:lnTo>
                <a:lnTo>
                  <a:pt x="994397" y="9157525"/>
                </a:lnTo>
                <a:lnTo>
                  <a:pt x="994397" y="8850490"/>
                </a:lnTo>
                <a:lnTo>
                  <a:pt x="1301750" y="8850490"/>
                </a:lnTo>
                <a:lnTo>
                  <a:pt x="1301750" y="9157525"/>
                </a:lnTo>
                <a:lnTo>
                  <a:pt x="1319834" y="9157525"/>
                </a:lnTo>
                <a:lnTo>
                  <a:pt x="1319834" y="8850490"/>
                </a:lnTo>
                <a:lnTo>
                  <a:pt x="1636229" y="8850490"/>
                </a:lnTo>
                <a:lnTo>
                  <a:pt x="1636229" y="8832710"/>
                </a:lnTo>
                <a:lnTo>
                  <a:pt x="18072" y="8832710"/>
                </a:lnTo>
                <a:lnTo>
                  <a:pt x="18072" y="8524100"/>
                </a:lnTo>
                <a:lnTo>
                  <a:pt x="1636229" y="8524100"/>
                </a:lnTo>
                <a:lnTo>
                  <a:pt x="1636229" y="8506320"/>
                </a:lnTo>
                <a:lnTo>
                  <a:pt x="1319834" y="8506320"/>
                </a:lnTo>
                <a:lnTo>
                  <a:pt x="1319834" y="8199285"/>
                </a:lnTo>
                <a:lnTo>
                  <a:pt x="1301750" y="8199285"/>
                </a:lnTo>
                <a:lnTo>
                  <a:pt x="1301750" y="8506320"/>
                </a:lnTo>
                <a:lnTo>
                  <a:pt x="994397" y="8506320"/>
                </a:lnTo>
                <a:lnTo>
                  <a:pt x="994397" y="8199285"/>
                </a:lnTo>
                <a:lnTo>
                  <a:pt x="976312" y="8199285"/>
                </a:lnTo>
                <a:lnTo>
                  <a:pt x="976312" y="8506320"/>
                </a:lnTo>
                <a:lnTo>
                  <a:pt x="668959" y="8506320"/>
                </a:lnTo>
                <a:lnTo>
                  <a:pt x="668959" y="8199285"/>
                </a:lnTo>
                <a:lnTo>
                  <a:pt x="650875" y="8199285"/>
                </a:lnTo>
                <a:lnTo>
                  <a:pt x="650875" y="8506320"/>
                </a:lnTo>
                <a:lnTo>
                  <a:pt x="343509" y="8506320"/>
                </a:lnTo>
                <a:lnTo>
                  <a:pt x="343509" y="8199285"/>
                </a:lnTo>
                <a:lnTo>
                  <a:pt x="325437" y="8199285"/>
                </a:lnTo>
                <a:lnTo>
                  <a:pt x="325437" y="8506320"/>
                </a:lnTo>
                <a:lnTo>
                  <a:pt x="18072" y="8506320"/>
                </a:lnTo>
                <a:lnTo>
                  <a:pt x="18072" y="8198980"/>
                </a:lnTo>
                <a:lnTo>
                  <a:pt x="1636229" y="8198980"/>
                </a:lnTo>
                <a:lnTo>
                  <a:pt x="1636229" y="8190090"/>
                </a:lnTo>
                <a:lnTo>
                  <a:pt x="1636229" y="8181200"/>
                </a:lnTo>
                <a:close/>
              </a:path>
              <a:path w="3272790" h="10287635">
                <a:moveTo>
                  <a:pt x="3272472" y="0"/>
                </a:moveTo>
                <a:lnTo>
                  <a:pt x="1645272" y="0"/>
                </a:lnTo>
                <a:lnTo>
                  <a:pt x="1645272" y="8890"/>
                </a:lnTo>
                <a:lnTo>
                  <a:pt x="1636229" y="8890"/>
                </a:lnTo>
                <a:lnTo>
                  <a:pt x="1636229" y="1635760"/>
                </a:lnTo>
                <a:lnTo>
                  <a:pt x="1654314" y="1635760"/>
                </a:lnTo>
                <a:lnTo>
                  <a:pt x="1654314" y="1319530"/>
                </a:lnTo>
                <a:lnTo>
                  <a:pt x="2241981" y="1319530"/>
                </a:lnTo>
                <a:lnTo>
                  <a:pt x="2241981" y="1301750"/>
                </a:lnTo>
                <a:lnTo>
                  <a:pt x="1654314" y="1301750"/>
                </a:lnTo>
                <a:lnTo>
                  <a:pt x="1654314" y="994410"/>
                </a:lnTo>
                <a:lnTo>
                  <a:pt x="3272472" y="994410"/>
                </a:lnTo>
                <a:lnTo>
                  <a:pt x="3272472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3272472" y="66929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1979752" y="325120"/>
                </a:lnTo>
                <a:lnTo>
                  <a:pt x="1979752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6230" y="18096"/>
            <a:ext cx="1320165" cy="7196455"/>
          </a:xfrm>
          <a:custGeom>
            <a:avLst/>
            <a:gdLst/>
            <a:ahLst/>
            <a:cxnLst/>
            <a:rect l="l" t="t" r="r" b="b"/>
            <a:pathLst>
              <a:path w="1320164" h="7196455">
                <a:moveTo>
                  <a:pt x="343522" y="5234152"/>
                </a:moveTo>
                <a:lnTo>
                  <a:pt x="325450" y="5234152"/>
                </a:lnTo>
                <a:lnTo>
                  <a:pt x="325450" y="5541518"/>
                </a:lnTo>
                <a:lnTo>
                  <a:pt x="343522" y="5541518"/>
                </a:lnTo>
                <a:lnTo>
                  <a:pt x="343522" y="5234152"/>
                </a:lnTo>
                <a:close/>
              </a:path>
              <a:path w="1320164" h="7196455">
                <a:moveTo>
                  <a:pt x="343522" y="3597922"/>
                </a:moveTo>
                <a:lnTo>
                  <a:pt x="325450" y="3597922"/>
                </a:lnTo>
                <a:lnTo>
                  <a:pt x="325450" y="3905275"/>
                </a:lnTo>
                <a:lnTo>
                  <a:pt x="343522" y="3905275"/>
                </a:lnTo>
                <a:lnTo>
                  <a:pt x="343522" y="3597922"/>
                </a:lnTo>
                <a:close/>
              </a:path>
              <a:path w="1320164" h="7196455">
                <a:moveTo>
                  <a:pt x="343522" y="1961680"/>
                </a:moveTo>
                <a:lnTo>
                  <a:pt x="325450" y="1961680"/>
                </a:lnTo>
                <a:lnTo>
                  <a:pt x="325450" y="2269032"/>
                </a:lnTo>
                <a:lnTo>
                  <a:pt x="343522" y="2269032"/>
                </a:lnTo>
                <a:lnTo>
                  <a:pt x="343522" y="1961680"/>
                </a:lnTo>
                <a:close/>
              </a:path>
              <a:path w="1320164" h="7196455">
                <a:moveTo>
                  <a:pt x="343522" y="976312"/>
                </a:moveTo>
                <a:lnTo>
                  <a:pt x="325450" y="976312"/>
                </a:lnTo>
                <a:lnTo>
                  <a:pt x="325450" y="1283677"/>
                </a:lnTo>
                <a:lnTo>
                  <a:pt x="343522" y="1283677"/>
                </a:lnTo>
                <a:lnTo>
                  <a:pt x="343522" y="976312"/>
                </a:lnTo>
                <a:close/>
              </a:path>
              <a:path w="1320164" h="7196455">
                <a:moveTo>
                  <a:pt x="343522" y="650875"/>
                </a:moveTo>
                <a:lnTo>
                  <a:pt x="325450" y="650875"/>
                </a:lnTo>
                <a:lnTo>
                  <a:pt x="325450" y="958240"/>
                </a:lnTo>
                <a:lnTo>
                  <a:pt x="343522" y="958240"/>
                </a:lnTo>
                <a:lnTo>
                  <a:pt x="343522" y="650875"/>
                </a:lnTo>
                <a:close/>
              </a:path>
              <a:path w="1320164" h="7196455">
                <a:moveTo>
                  <a:pt x="343522" y="325437"/>
                </a:moveTo>
                <a:lnTo>
                  <a:pt x="325450" y="325437"/>
                </a:lnTo>
                <a:lnTo>
                  <a:pt x="325450" y="632790"/>
                </a:lnTo>
                <a:lnTo>
                  <a:pt x="343522" y="632790"/>
                </a:lnTo>
                <a:lnTo>
                  <a:pt x="343522" y="325437"/>
                </a:lnTo>
                <a:close/>
              </a:path>
              <a:path w="1320164" h="7196455">
                <a:moveTo>
                  <a:pt x="343522" y="0"/>
                </a:moveTo>
                <a:lnTo>
                  <a:pt x="325450" y="0"/>
                </a:lnTo>
                <a:lnTo>
                  <a:pt x="325450" y="307352"/>
                </a:lnTo>
                <a:lnTo>
                  <a:pt x="343522" y="307352"/>
                </a:lnTo>
                <a:lnTo>
                  <a:pt x="343522" y="0"/>
                </a:lnTo>
                <a:close/>
              </a:path>
              <a:path w="1320164" h="7196455">
                <a:moveTo>
                  <a:pt x="604558" y="6526873"/>
                </a:moveTo>
                <a:lnTo>
                  <a:pt x="343522" y="6526873"/>
                </a:lnTo>
                <a:lnTo>
                  <a:pt x="343522" y="6210478"/>
                </a:lnTo>
                <a:lnTo>
                  <a:pt x="325450" y="6210478"/>
                </a:lnTo>
                <a:lnTo>
                  <a:pt x="325450" y="6526873"/>
                </a:lnTo>
                <a:lnTo>
                  <a:pt x="9042" y="6526873"/>
                </a:lnTo>
                <a:lnTo>
                  <a:pt x="9042" y="6535763"/>
                </a:lnTo>
                <a:lnTo>
                  <a:pt x="0" y="6535763"/>
                </a:lnTo>
                <a:lnTo>
                  <a:pt x="0" y="6544653"/>
                </a:lnTo>
                <a:lnTo>
                  <a:pt x="0" y="6851993"/>
                </a:lnTo>
                <a:lnTo>
                  <a:pt x="0" y="6869773"/>
                </a:lnTo>
                <a:lnTo>
                  <a:pt x="0" y="7178383"/>
                </a:lnTo>
                <a:lnTo>
                  <a:pt x="0" y="7196163"/>
                </a:lnTo>
                <a:lnTo>
                  <a:pt x="604558" y="7196163"/>
                </a:lnTo>
                <a:lnTo>
                  <a:pt x="604558" y="7178383"/>
                </a:lnTo>
                <a:lnTo>
                  <a:pt x="18084" y="7178383"/>
                </a:lnTo>
                <a:lnTo>
                  <a:pt x="18084" y="6869773"/>
                </a:lnTo>
                <a:lnTo>
                  <a:pt x="604558" y="6869773"/>
                </a:lnTo>
                <a:lnTo>
                  <a:pt x="604558" y="6851993"/>
                </a:lnTo>
                <a:lnTo>
                  <a:pt x="18084" y="6851993"/>
                </a:lnTo>
                <a:lnTo>
                  <a:pt x="18084" y="6544653"/>
                </a:lnTo>
                <a:lnTo>
                  <a:pt x="604558" y="6544653"/>
                </a:lnTo>
                <a:lnTo>
                  <a:pt x="604558" y="6535763"/>
                </a:lnTo>
                <a:lnTo>
                  <a:pt x="604558" y="6526873"/>
                </a:lnTo>
                <a:close/>
              </a:path>
              <a:path w="1320164" h="7196455">
                <a:moveTo>
                  <a:pt x="604558" y="4890643"/>
                </a:moveTo>
                <a:lnTo>
                  <a:pt x="343522" y="4890643"/>
                </a:lnTo>
                <a:lnTo>
                  <a:pt x="343522" y="4574235"/>
                </a:lnTo>
                <a:lnTo>
                  <a:pt x="325450" y="4574235"/>
                </a:lnTo>
                <a:lnTo>
                  <a:pt x="325450" y="4890643"/>
                </a:lnTo>
                <a:lnTo>
                  <a:pt x="9042" y="4890643"/>
                </a:lnTo>
                <a:lnTo>
                  <a:pt x="9042" y="4899533"/>
                </a:lnTo>
                <a:lnTo>
                  <a:pt x="0" y="4899533"/>
                </a:lnTo>
                <a:lnTo>
                  <a:pt x="0" y="4908423"/>
                </a:lnTo>
                <a:lnTo>
                  <a:pt x="0" y="5215763"/>
                </a:lnTo>
                <a:lnTo>
                  <a:pt x="0" y="6526403"/>
                </a:lnTo>
                <a:lnTo>
                  <a:pt x="18084" y="6526403"/>
                </a:lnTo>
                <a:lnTo>
                  <a:pt x="18084" y="6210173"/>
                </a:lnTo>
                <a:lnTo>
                  <a:pt x="604558" y="6210173"/>
                </a:lnTo>
                <a:lnTo>
                  <a:pt x="604558" y="6192393"/>
                </a:lnTo>
                <a:lnTo>
                  <a:pt x="343522" y="6192393"/>
                </a:lnTo>
                <a:lnTo>
                  <a:pt x="343522" y="5885053"/>
                </a:lnTo>
                <a:lnTo>
                  <a:pt x="604558" y="5885053"/>
                </a:lnTo>
                <a:lnTo>
                  <a:pt x="604558" y="5867273"/>
                </a:lnTo>
                <a:lnTo>
                  <a:pt x="325450" y="5867273"/>
                </a:lnTo>
                <a:lnTo>
                  <a:pt x="325450" y="5885053"/>
                </a:lnTo>
                <a:lnTo>
                  <a:pt x="325450" y="6192393"/>
                </a:lnTo>
                <a:lnTo>
                  <a:pt x="18084" y="6192393"/>
                </a:lnTo>
                <a:lnTo>
                  <a:pt x="18084" y="5885053"/>
                </a:lnTo>
                <a:lnTo>
                  <a:pt x="325450" y="5885053"/>
                </a:lnTo>
                <a:lnTo>
                  <a:pt x="325450" y="5867273"/>
                </a:lnTo>
                <a:lnTo>
                  <a:pt x="18084" y="5867273"/>
                </a:lnTo>
                <a:lnTo>
                  <a:pt x="18084" y="5559933"/>
                </a:lnTo>
                <a:lnTo>
                  <a:pt x="325450" y="5559933"/>
                </a:lnTo>
                <a:lnTo>
                  <a:pt x="325450" y="5866955"/>
                </a:lnTo>
                <a:lnTo>
                  <a:pt x="343522" y="5866955"/>
                </a:lnTo>
                <a:lnTo>
                  <a:pt x="343522" y="5559933"/>
                </a:lnTo>
                <a:lnTo>
                  <a:pt x="604558" y="5559933"/>
                </a:lnTo>
                <a:lnTo>
                  <a:pt x="604558" y="5542153"/>
                </a:lnTo>
                <a:lnTo>
                  <a:pt x="18084" y="5542153"/>
                </a:lnTo>
                <a:lnTo>
                  <a:pt x="18084" y="5233543"/>
                </a:lnTo>
                <a:lnTo>
                  <a:pt x="604558" y="5233543"/>
                </a:lnTo>
                <a:lnTo>
                  <a:pt x="604558" y="5215763"/>
                </a:lnTo>
                <a:lnTo>
                  <a:pt x="343522" y="5215763"/>
                </a:lnTo>
                <a:lnTo>
                  <a:pt x="343522" y="4908715"/>
                </a:lnTo>
                <a:lnTo>
                  <a:pt x="325450" y="4908715"/>
                </a:lnTo>
                <a:lnTo>
                  <a:pt x="325450" y="5215763"/>
                </a:lnTo>
                <a:lnTo>
                  <a:pt x="18084" y="5215763"/>
                </a:lnTo>
                <a:lnTo>
                  <a:pt x="18084" y="4908423"/>
                </a:lnTo>
                <a:lnTo>
                  <a:pt x="604558" y="4908423"/>
                </a:lnTo>
                <a:lnTo>
                  <a:pt x="604558" y="4899533"/>
                </a:lnTo>
                <a:lnTo>
                  <a:pt x="604558" y="4890643"/>
                </a:lnTo>
                <a:close/>
              </a:path>
              <a:path w="1320164" h="7196455">
                <a:moveTo>
                  <a:pt x="604558" y="3254400"/>
                </a:moveTo>
                <a:lnTo>
                  <a:pt x="343522" y="3254400"/>
                </a:lnTo>
                <a:lnTo>
                  <a:pt x="343522" y="2937992"/>
                </a:lnTo>
                <a:lnTo>
                  <a:pt x="325450" y="2937992"/>
                </a:lnTo>
                <a:lnTo>
                  <a:pt x="325450" y="3254400"/>
                </a:lnTo>
                <a:lnTo>
                  <a:pt x="9042" y="3254400"/>
                </a:lnTo>
                <a:lnTo>
                  <a:pt x="9042" y="3263290"/>
                </a:lnTo>
                <a:lnTo>
                  <a:pt x="0" y="3263290"/>
                </a:lnTo>
                <a:lnTo>
                  <a:pt x="0" y="3272180"/>
                </a:lnTo>
                <a:lnTo>
                  <a:pt x="0" y="3579520"/>
                </a:lnTo>
                <a:lnTo>
                  <a:pt x="0" y="4890160"/>
                </a:lnTo>
                <a:lnTo>
                  <a:pt x="18084" y="4890160"/>
                </a:lnTo>
                <a:lnTo>
                  <a:pt x="18084" y="4573930"/>
                </a:lnTo>
                <a:lnTo>
                  <a:pt x="604558" y="4573930"/>
                </a:lnTo>
                <a:lnTo>
                  <a:pt x="604558" y="4556150"/>
                </a:lnTo>
                <a:lnTo>
                  <a:pt x="343522" y="4556150"/>
                </a:lnTo>
                <a:lnTo>
                  <a:pt x="343522" y="4248810"/>
                </a:lnTo>
                <a:lnTo>
                  <a:pt x="604558" y="4248810"/>
                </a:lnTo>
                <a:lnTo>
                  <a:pt x="604558" y="4231030"/>
                </a:lnTo>
                <a:lnTo>
                  <a:pt x="325450" y="4231030"/>
                </a:lnTo>
                <a:lnTo>
                  <a:pt x="325450" y="4248810"/>
                </a:lnTo>
                <a:lnTo>
                  <a:pt x="325450" y="4556150"/>
                </a:lnTo>
                <a:lnTo>
                  <a:pt x="18084" y="4556150"/>
                </a:lnTo>
                <a:lnTo>
                  <a:pt x="18084" y="4248810"/>
                </a:lnTo>
                <a:lnTo>
                  <a:pt x="325450" y="4248810"/>
                </a:lnTo>
                <a:lnTo>
                  <a:pt x="325450" y="4231030"/>
                </a:lnTo>
                <a:lnTo>
                  <a:pt x="18084" y="4231030"/>
                </a:lnTo>
                <a:lnTo>
                  <a:pt x="18084" y="3923690"/>
                </a:lnTo>
                <a:lnTo>
                  <a:pt x="325450" y="3923690"/>
                </a:lnTo>
                <a:lnTo>
                  <a:pt x="325450" y="4230713"/>
                </a:lnTo>
                <a:lnTo>
                  <a:pt x="343522" y="4230713"/>
                </a:lnTo>
                <a:lnTo>
                  <a:pt x="343522" y="3923690"/>
                </a:lnTo>
                <a:lnTo>
                  <a:pt x="604558" y="3923690"/>
                </a:lnTo>
                <a:lnTo>
                  <a:pt x="604558" y="3905910"/>
                </a:lnTo>
                <a:lnTo>
                  <a:pt x="18084" y="3905910"/>
                </a:lnTo>
                <a:lnTo>
                  <a:pt x="18084" y="3597300"/>
                </a:lnTo>
                <a:lnTo>
                  <a:pt x="604558" y="3597300"/>
                </a:lnTo>
                <a:lnTo>
                  <a:pt x="604558" y="3579520"/>
                </a:lnTo>
                <a:lnTo>
                  <a:pt x="343522" y="3579520"/>
                </a:lnTo>
                <a:lnTo>
                  <a:pt x="343522" y="3272472"/>
                </a:lnTo>
                <a:lnTo>
                  <a:pt x="325450" y="3272472"/>
                </a:lnTo>
                <a:lnTo>
                  <a:pt x="325450" y="3579520"/>
                </a:lnTo>
                <a:lnTo>
                  <a:pt x="18084" y="3579520"/>
                </a:lnTo>
                <a:lnTo>
                  <a:pt x="18084" y="3272180"/>
                </a:lnTo>
                <a:lnTo>
                  <a:pt x="604558" y="3272180"/>
                </a:lnTo>
                <a:lnTo>
                  <a:pt x="604558" y="3263290"/>
                </a:lnTo>
                <a:lnTo>
                  <a:pt x="604558" y="3254400"/>
                </a:lnTo>
                <a:close/>
              </a:path>
              <a:path w="1320164" h="7196455">
                <a:moveTo>
                  <a:pt x="604558" y="1618157"/>
                </a:moveTo>
                <a:lnTo>
                  <a:pt x="343522" y="1618157"/>
                </a:lnTo>
                <a:lnTo>
                  <a:pt x="343522" y="1301750"/>
                </a:lnTo>
                <a:lnTo>
                  <a:pt x="325450" y="1301750"/>
                </a:lnTo>
                <a:lnTo>
                  <a:pt x="325450" y="1618157"/>
                </a:lnTo>
                <a:lnTo>
                  <a:pt x="9042" y="1618157"/>
                </a:lnTo>
                <a:lnTo>
                  <a:pt x="9042" y="1627047"/>
                </a:lnTo>
                <a:lnTo>
                  <a:pt x="0" y="1627047"/>
                </a:lnTo>
                <a:lnTo>
                  <a:pt x="0" y="1635937"/>
                </a:lnTo>
                <a:lnTo>
                  <a:pt x="0" y="1943277"/>
                </a:lnTo>
                <a:lnTo>
                  <a:pt x="0" y="3253917"/>
                </a:lnTo>
                <a:lnTo>
                  <a:pt x="18084" y="3253917"/>
                </a:lnTo>
                <a:lnTo>
                  <a:pt x="18084" y="2937687"/>
                </a:lnTo>
                <a:lnTo>
                  <a:pt x="604558" y="2937687"/>
                </a:lnTo>
                <a:lnTo>
                  <a:pt x="604558" y="2919907"/>
                </a:lnTo>
                <a:lnTo>
                  <a:pt x="343522" y="2919907"/>
                </a:lnTo>
                <a:lnTo>
                  <a:pt x="343522" y="2612567"/>
                </a:lnTo>
                <a:lnTo>
                  <a:pt x="604558" y="2612567"/>
                </a:lnTo>
                <a:lnTo>
                  <a:pt x="604558" y="2594787"/>
                </a:lnTo>
                <a:lnTo>
                  <a:pt x="325450" y="2594787"/>
                </a:lnTo>
                <a:lnTo>
                  <a:pt x="325450" y="2612567"/>
                </a:lnTo>
                <a:lnTo>
                  <a:pt x="325450" y="2919907"/>
                </a:lnTo>
                <a:lnTo>
                  <a:pt x="18084" y="2919907"/>
                </a:lnTo>
                <a:lnTo>
                  <a:pt x="18084" y="2612567"/>
                </a:lnTo>
                <a:lnTo>
                  <a:pt x="325450" y="2612567"/>
                </a:lnTo>
                <a:lnTo>
                  <a:pt x="325450" y="2594787"/>
                </a:lnTo>
                <a:lnTo>
                  <a:pt x="18084" y="2594787"/>
                </a:lnTo>
                <a:lnTo>
                  <a:pt x="18084" y="2287447"/>
                </a:lnTo>
                <a:lnTo>
                  <a:pt x="325450" y="2287447"/>
                </a:lnTo>
                <a:lnTo>
                  <a:pt x="325450" y="2594470"/>
                </a:lnTo>
                <a:lnTo>
                  <a:pt x="343522" y="2594470"/>
                </a:lnTo>
                <a:lnTo>
                  <a:pt x="343522" y="2287447"/>
                </a:lnTo>
                <a:lnTo>
                  <a:pt x="604558" y="2287447"/>
                </a:lnTo>
                <a:lnTo>
                  <a:pt x="604558" y="2269667"/>
                </a:lnTo>
                <a:lnTo>
                  <a:pt x="18084" y="2269667"/>
                </a:lnTo>
                <a:lnTo>
                  <a:pt x="18084" y="1961057"/>
                </a:lnTo>
                <a:lnTo>
                  <a:pt x="604558" y="1961057"/>
                </a:lnTo>
                <a:lnTo>
                  <a:pt x="604558" y="1943277"/>
                </a:lnTo>
                <a:lnTo>
                  <a:pt x="343522" y="1943277"/>
                </a:lnTo>
                <a:lnTo>
                  <a:pt x="343522" y="1636229"/>
                </a:lnTo>
                <a:lnTo>
                  <a:pt x="325450" y="1636229"/>
                </a:lnTo>
                <a:lnTo>
                  <a:pt x="325450" y="1943277"/>
                </a:lnTo>
                <a:lnTo>
                  <a:pt x="18084" y="1943277"/>
                </a:lnTo>
                <a:lnTo>
                  <a:pt x="18084" y="1635937"/>
                </a:lnTo>
                <a:lnTo>
                  <a:pt x="604558" y="1635937"/>
                </a:lnTo>
                <a:lnTo>
                  <a:pt x="604558" y="1627047"/>
                </a:lnTo>
                <a:lnTo>
                  <a:pt x="604558" y="1618157"/>
                </a:lnTo>
                <a:close/>
              </a:path>
              <a:path w="1320164" h="7196455">
                <a:moveTo>
                  <a:pt x="668959" y="976312"/>
                </a:moveTo>
                <a:lnTo>
                  <a:pt x="650887" y="976312"/>
                </a:lnTo>
                <a:lnTo>
                  <a:pt x="650887" y="992238"/>
                </a:lnTo>
                <a:lnTo>
                  <a:pt x="668959" y="992238"/>
                </a:lnTo>
                <a:lnTo>
                  <a:pt x="668959" y="976312"/>
                </a:lnTo>
                <a:close/>
              </a:path>
              <a:path w="1320164" h="7196455">
                <a:moveTo>
                  <a:pt x="668959" y="650875"/>
                </a:moveTo>
                <a:lnTo>
                  <a:pt x="650887" y="650875"/>
                </a:lnTo>
                <a:lnTo>
                  <a:pt x="650887" y="958240"/>
                </a:lnTo>
                <a:lnTo>
                  <a:pt x="668959" y="958240"/>
                </a:lnTo>
                <a:lnTo>
                  <a:pt x="668959" y="650875"/>
                </a:lnTo>
                <a:close/>
              </a:path>
              <a:path w="1320164" h="7196455">
                <a:moveTo>
                  <a:pt x="668959" y="325437"/>
                </a:moveTo>
                <a:lnTo>
                  <a:pt x="650887" y="325437"/>
                </a:lnTo>
                <a:lnTo>
                  <a:pt x="650887" y="632790"/>
                </a:lnTo>
                <a:lnTo>
                  <a:pt x="668959" y="632790"/>
                </a:lnTo>
                <a:lnTo>
                  <a:pt x="668959" y="325437"/>
                </a:lnTo>
                <a:close/>
              </a:path>
              <a:path w="1320164" h="7196455">
                <a:moveTo>
                  <a:pt x="668959" y="0"/>
                </a:moveTo>
                <a:lnTo>
                  <a:pt x="650887" y="0"/>
                </a:lnTo>
                <a:lnTo>
                  <a:pt x="650887" y="307352"/>
                </a:lnTo>
                <a:lnTo>
                  <a:pt x="668959" y="307352"/>
                </a:lnTo>
                <a:lnTo>
                  <a:pt x="668959" y="0"/>
                </a:lnTo>
                <a:close/>
              </a:path>
              <a:path w="1320164" h="7196455">
                <a:moveTo>
                  <a:pt x="994410" y="976312"/>
                </a:moveTo>
                <a:lnTo>
                  <a:pt x="976325" y="976312"/>
                </a:lnTo>
                <a:lnTo>
                  <a:pt x="976325" y="992238"/>
                </a:lnTo>
                <a:lnTo>
                  <a:pt x="994410" y="992238"/>
                </a:lnTo>
                <a:lnTo>
                  <a:pt x="994410" y="976312"/>
                </a:lnTo>
                <a:close/>
              </a:path>
              <a:path w="1320164" h="7196455">
                <a:moveTo>
                  <a:pt x="994410" y="650875"/>
                </a:moveTo>
                <a:lnTo>
                  <a:pt x="976325" y="650875"/>
                </a:lnTo>
                <a:lnTo>
                  <a:pt x="976325" y="958240"/>
                </a:lnTo>
                <a:lnTo>
                  <a:pt x="994410" y="958240"/>
                </a:lnTo>
                <a:lnTo>
                  <a:pt x="994410" y="650875"/>
                </a:lnTo>
                <a:close/>
              </a:path>
              <a:path w="1320164" h="7196455">
                <a:moveTo>
                  <a:pt x="994410" y="325437"/>
                </a:moveTo>
                <a:lnTo>
                  <a:pt x="976325" y="325437"/>
                </a:lnTo>
                <a:lnTo>
                  <a:pt x="976325" y="632790"/>
                </a:lnTo>
                <a:lnTo>
                  <a:pt x="994410" y="632790"/>
                </a:lnTo>
                <a:lnTo>
                  <a:pt x="994410" y="325437"/>
                </a:lnTo>
                <a:close/>
              </a:path>
              <a:path w="1320164" h="7196455">
                <a:moveTo>
                  <a:pt x="994410" y="0"/>
                </a:moveTo>
                <a:lnTo>
                  <a:pt x="976325" y="0"/>
                </a:lnTo>
                <a:lnTo>
                  <a:pt x="976325" y="307352"/>
                </a:lnTo>
                <a:lnTo>
                  <a:pt x="994410" y="307352"/>
                </a:lnTo>
                <a:lnTo>
                  <a:pt x="994410" y="0"/>
                </a:lnTo>
                <a:close/>
              </a:path>
              <a:path w="1320164" h="7196455">
                <a:moveTo>
                  <a:pt x="1319847" y="976312"/>
                </a:moveTo>
                <a:lnTo>
                  <a:pt x="1301762" y="976312"/>
                </a:lnTo>
                <a:lnTo>
                  <a:pt x="1301762" y="992238"/>
                </a:lnTo>
                <a:lnTo>
                  <a:pt x="1319847" y="992238"/>
                </a:lnTo>
                <a:lnTo>
                  <a:pt x="1319847" y="976312"/>
                </a:lnTo>
                <a:close/>
              </a:path>
              <a:path w="1320164" h="7196455">
                <a:moveTo>
                  <a:pt x="1319847" y="650875"/>
                </a:moveTo>
                <a:lnTo>
                  <a:pt x="1301762" y="650875"/>
                </a:lnTo>
                <a:lnTo>
                  <a:pt x="1301762" y="958240"/>
                </a:lnTo>
                <a:lnTo>
                  <a:pt x="1319847" y="958240"/>
                </a:lnTo>
                <a:lnTo>
                  <a:pt x="1319847" y="650875"/>
                </a:lnTo>
                <a:close/>
              </a:path>
              <a:path w="1320164" h="7196455">
                <a:moveTo>
                  <a:pt x="1319847" y="325437"/>
                </a:moveTo>
                <a:lnTo>
                  <a:pt x="1301762" y="325437"/>
                </a:lnTo>
                <a:lnTo>
                  <a:pt x="1301762" y="632790"/>
                </a:lnTo>
                <a:lnTo>
                  <a:pt x="1319847" y="632790"/>
                </a:lnTo>
                <a:lnTo>
                  <a:pt x="1319847" y="325437"/>
                </a:lnTo>
                <a:close/>
              </a:path>
              <a:path w="1320164" h="7196455">
                <a:moveTo>
                  <a:pt x="1319847" y="0"/>
                </a:moveTo>
                <a:lnTo>
                  <a:pt x="1301762" y="0"/>
                </a:lnTo>
                <a:lnTo>
                  <a:pt x="1301762" y="307352"/>
                </a:lnTo>
                <a:lnTo>
                  <a:pt x="1319847" y="307352"/>
                </a:lnTo>
                <a:lnTo>
                  <a:pt x="1319847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6230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22" y="10160965"/>
                </a:moveTo>
                <a:lnTo>
                  <a:pt x="325450" y="10160965"/>
                </a:lnTo>
                <a:lnTo>
                  <a:pt x="325450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3272790" h="10287635">
                <a:moveTo>
                  <a:pt x="343522" y="8524723"/>
                </a:moveTo>
                <a:lnTo>
                  <a:pt x="325450" y="8524723"/>
                </a:lnTo>
                <a:lnTo>
                  <a:pt x="325450" y="8832088"/>
                </a:lnTo>
                <a:lnTo>
                  <a:pt x="343522" y="8832088"/>
                </a:lnTo>
                <a:lnTo>
                  <a:pt x="343522" y="8524723"/>
                </a:lnTo>
                <a:close/>
              </a:path>
              <a:path w="3272790" h="10287635">
                <a:moveTo>
                  <a:pt x="343522" y="6888480"/>
                </a:moveTo>
                <a:lnTo>
                  <a:pt x="325450" y="6888480"/>
                </a:lnTo>
                <a:lnTo>
                  <a:pt x="325450" y="7195845"/>
                </a:lnTo>
                <a:lnTo>
                  <a:pt x="343522" y="7195845"/>
                </a:lnTo>
                <a:lnTo>
                  <a:pt x="343522" y="6888480"/>
                </a:lnTo>
                <a:close/>
              </a:path>
              <a:path w="3272790" h="10287635">
                <a:moveTo>
                  <a:pt x="343522" y="6563042"/>
                </a:moveTo>
                <a:lnTo>
                  <a:pt x="325450" y="6563042"/>
                </a:lnTo>
                <a:lnTo>
                  <a:pt x="325450" y="6870408"/>
                </a:lnTo>
                <a:lnTo>
                  <a:pt x="343522" y="6870408"/>
                </a:lnTo>
                <a:lnTo>
                  <a:pt x="343522" y="6563042"/>
                </a:lnTo>
                <a:close/>
              </a:path>
              <a:path w="3272790" h="10287635">
                <a:moveTo>
                  <a:pt x="604558" y="7196468"/>
                </a:moveTo>
                <a:lnTo>
                  <a:pt x="0" y="7196468"/>
                </a:lnTo>
                <a:lnTo>
                  <a:pt x="0" y="7214248"/>
                </a:lnTo>
                <a:lnTo>
                  <a:pt x="0" y="7521588"/>
                </a:lnTo>
                <a:lnTo>
                  <a:pt x="0" y="7539368"/>
                </a:lnTo>
                <a:lnTo>
                  <a:pt x="0" y="7846708"/>
                </a:lnTo>
                <a:lnTo>
                  <a:pt x="0" y="7864488"/>
                </a:lnTo>
                <a:lnTo>
                  <a:pt x="0" y="8180718"/>
                </a:lnTo>
                <a:lnTo>
                  <a:pt x="18084" y="8180718"/>
                </a:lnTo>
                <a:lnTo>
                  <a:pt x="18084" y="7864488"/>
                </a:lnTo>
                <a:lnTo>
                  <a:pt x="604558" y="7864488"/>
                </a:lnTo>
                <a:lnTo>
                  <a:pt x="604558" y="7846708"/>
                </a:lnTo>
                <a:lnTo>
                  <a:pt x="343522" y="7846708"/>
                </a:lnTo>
                <a:lnTo>
                  <a:pt x="343522" y="7539368"/>
                </a:lnTo>
                <a:lnTo>
                  <a:pt x="604558" y="7539368"/>
                </a:lnTo>
                <a:lnTo>
                  <a:pt x="604558" y="7521588"/>
                </a:lnTo>
                <a:lnTo>
                  <a:pt x="325450" y="7521588"/>
                </a:lnTo>
                <a:lnTo>
                  <a:pt x="325450" y="7539368"/>
                </a:lnTo>
                <a:lnTo>
                  <a:pt x="325450" y="7846708"/>
                </a:lnTo>
                <a:lnTo>
                  <a:pt x="18084" y="7846708"/>
                </a:lnTo>
                <a:lnTo>
                  <a:pt x="18084" y="7539368"/>
                </a:lnTo>
                <a:lnTo>
                  <a:pt x="325450" y="7539368"/>
                </a:lnTo>
                <a:lnTo>
                  <a:pt x="325450" y="7521588"/>
                </a:lnTo>
                <a:lnTo>
                  <a:pt x="18084" y="7521588"/>
                </a:lnTo>
                <a:lnTo>
                  <a:pt x="18084" y="7214248"/>
                </a:lnTo>
                <a:lnTo>
                  <a:pt x="325450" y="7214248"/>
                </a:lnTo>
                <a:lnTo>
                  <a:pt x="325450" y="7521283"/>
                </a:lnTo>
                <a:lnTo>
                  <a:pt x="343522" y="7521283"/>
                </a:lnTo>
                <a:lnTo>
                  <a:pt x="343522" y="7214248"/>
                </a:lnTo>
                <a:lnTo>
                  <a:pt x="604558" y="7214248"/>
                </a:lnTo>
                <a:lnTo>
                  <a:pt x="604558" y="7196468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87" y="10160965"/>
                </a:lnTo>
                <a:lnTo>
                  <a:pt x="650887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994410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410" y="10286987"/>
                </a:lnTo>
                <a:lnTo>
                  <a:pt x="994410" y="10160965"/>
                </a:lnTo>
                <a:close/>
              </a:path>
              <a:path w="3272790" h="10287635">
                <a:moveTo>
                  <a:pt x="1319847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47" y="10286987"/>
                </a:lnTo>
                <a:lnTo>
                  <a:pt x="1319847" y="10160965"/>
                </a:lnTo>
                <a:close/>
              </a:path>
              <a:path w="3272790" h="10287635">
                <a:moveTo>
                  <a:pt x="1636242" y="9817443"/>
                </a:moveTo>
                <a:lnTo>
                  <a:pt x="1319847" y="9817443"/>
                </a:lnTo>
                <a:lnTo>
                  <a:pt x="1319847" y="9501048"/>
                </a:lnTo>
                <a:lnTo>
                  <a:pt x="1301762" y="9501048"/>
                </a:lnTo>
                <a:lnTo>
                  <a:pt x="1301762" y="9817443"/>
                </a:lnTo>
                <a:lnTo>
                  <a:pt x="994410" y="9817443"/>
                </a:lnTo>
                <a:lnTo>
                  <a:pt x="994410" y="9501048"/>
                </a:lnTo>
                <a:lnTo>
                  <a:pt x="976325" y="9501048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48"/>
                </a:lnTo>
                <a:lnTo>
                  <a:pt x="650887" y="9501048"/>
                </a:lnTo>
                <a:lnTo>
                  <a:pt x="650887" y="9817443"/>
                </a:lnTo>
                <a:lnTo>
                  <a:pt x="343522" y="9817443"/>
                </a:lnTo>
                <a:lnTo>
                  <a:pt x="343522" y="9501048"/>
                </a:lnTo>
                <a:lnTo>
                  <a:pt x="325450" y="9501048"/>
                </a:lnTo>
                <a:lnTo>
                  <a:pt x="325450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142563"/>
                </a:lnTo>
                <a:lnTo>
                  <a:pt x="1319847" y="10142563"/>
                </a:lnTo>
                <a:lnTo>
                  <a:pt x="1319847" y="9835528"/>
                </a:lnTo>
                <a:lnTo>
                  <a:pt x="1301762" y="9835528"/>
                </a:lnTo>
                <a:lnTo>
                  <a:pt x="1301762" y="10142563"/>
                </a:lnTo>
                <a:lnTo>
                  <a:pt x="994410" y="10142563"/>
                </a:lnTo>
                <a:lnTo>
                  <a:pt x="994410" y="9835528"/>
                </a:lnTo>
                <a:lnTo>
                  <a:pt x="976325" y="9835528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28"/>
                </a:lnTo>
                <a:lnTo>
                  <a:pt x="650887" y="9835528"/>
                </a:lnTo>
                <a:lnTo>
                  <a:pt x="650887" y="10142563"/>
                </a:lnTo>
                <a:lnTo>
                  <a:pt x="343522" y="10142563"/>
                </a:lnTo>
                <a:lnTo>
                  <a:pt x="343522" y="9835528"/>
                </a:lnTo>
                <a:lnTo>
                  <a:pt x="325450" y="9835528"/>
                </a:lnTo>
                <a:lnTo>
                  <a:pt x="325450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close/>
              </a:path>
              <a:path w="3272790" h="10287635">
                <a:moveTo>
                  <a:pt x="1636242" y="9482950"/>
                </a:moveTo>
                <a:lnTo>
                  <a:pt x="986840" y="9482950"/>
                </a:lnTo>
                <a:lnTo>
                  <a:pt x="986840" y="9276702"/>
                </a:lnTo>
                <a:lnTo>
                  <a:pt x="976325" y="9276702"/>
                </a:lnTo>
                <a:lnTo>
                  <a:pt x="976325" y="9482950"/>
                </a:lnTo>
                <a:lnTo>
                  <a:pt x="668959" y="9482950"/>
                </a:lnTo>
                <a:lnTo>
                  <a:pt x="668959" y="9276702"/>
                </a:lnTo>
                <a:lnTo>
                  <a:pt x="650887" y="9276702"/>
                </a:lnTo>
                <a:lnTo>
                  <a:pt x="650887" y="9482950"/>
                </a:lnTo>
                <a:lnTo>
                  <a:pt x="343522" y="9482950"/>
                </a:lnTo>
                <a:lnTo>
                  <a:pt x="343522" y="9175610"/>
                </a:lnTo>
                <a:lnTo>
                  <a:pt x="604558" y="9175610"/>
                </a:lnTo>
                <a:lnTo>
                  <a:pt x="604558" y="9157830"/>
                </a:lnTo>
                <a:lnTo>
                  <a:pt x="325450" y="9157830"/>
                </a:lnTo>
                <a:lnTo>
                  <a:pt x="325450" y="9175610"/>
                </a:lnTo>
                <a:lnTo>
                  <a:pt x="325450" y="9482950"/>
                </a:lnTo>
                <a:lnTo>
                  <a:pt x="18084" y="9482950"/>
                </a:lnTo>
                <a:lnTo>
                  <a:pt x="18084" y="9175610"/>
                </a:lnTo>
                <a:lnTo>
                  <a:pt x="325450" y="9175610"/>
                </a:lnTo>
                <a:lnTo>
                  <a:pt x="325450" y="9157830"/>
                </a:lnTo>
                <a:lnTo>
                  <a:pt x="18084" y="9157830"/>
                </a:lnTo>
                <a:lnTo>
                  <a:pt x="18084" y="8850490"/>
                </a:lnTo>
                <a:lnTo>
                  <a:pt x="325450" y="8850490"/>
                </a:lnTo>
                <a:lnTo>
                  <a:pt x="325450" y="9157525"/>
                </a:lnTo>
                <a:lnTo>
                  <a:pt x="343522" y="9157525"/>
                </a:lnTo>
                <a:lnTo>
                  <a:pt x="343522" y="8850490"/>
                </a:lnTo>
                <a:lnTo>
                  <a:pt x="604558" y="8850490"/>
                </a:lnTo>
                <a:lnTo>
                  <a:pt x="604558" y="8832710"/>
                </a:lnTo>
                <a:lnTo>
                  <a:pt x="18084" y="8832710"/>
                </a:lnTo>
                <a:lnTo>
                  <a:pt x="18084" y="8524100"/>
                </a:lnTo>
                <a:lnTo>
                  <a:pt x="604558" y="8524100"/>
                </a:lnTo>
                <a:lnTo>
                  <a:pt x="604558" y="8506320"/>
                </a:lnTo>
                <a:lnTo>
                  <a:pt x="343522" y="8506320"/>
                </a:lnTo>
                <a:lnTo>
                  <a:pt x="343522" y="8199285"/>
                </a:lnTo>
                <a:lnTo>
                  <a:pt x="325450" y="8199285"/>
                </a:lnTo>
                <a:lnTo>
                  <a:pt x="325450" y="8506320"/>
                </a:lnTo>
                <a:lnTo>
                  <a:pt x="18084" y="8506320"/>
                </a:lnTo>
                <a:lnTo>
                  <a:pt x="18084" y="8198980"/>
                </a:lnTo>
                <a:lnTo>
                  <a:pt x="604558" y="8198980"/>
                </a:lnTo>
                <a:lnTo>
                  <a:pt x="604558" y="8190090"/>
                </a:lnTo>
                <a:lnTo>
                  <a:pt x="604558" y="8181200"/>
                </a:lnTo>
                <a:lnTo>
                  <a:pt x="343522" y="8181200"/>
                </a:lnTo>
                <a:lnTo>
                  <a:pt x="343522" y="7864805"/>
                </a:lnTo>
                <a:lnTo>
                  <a:pt x="325450" y="7864805"/>
                </a:lnTo>
                <a:lnTo>
                  <a:pt x="325450" y="8181200"/>
                </a:lnTo>
                <a:lnTo>
                  <a:pt x="9042" y="8181200"/>
                </a:lnTo>
                <a:lnTo>
                  <a:pt x="9042" y="8190090"/>
                </a:lnTo>
                <a:lnTo>
                  <a:pt x="0" y="8190090"/>
                </a:lnTo>
                <a:lnTo>
                  <a:pt x="0" y="819898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498279"/>
                </a:lnTo>
                <a:lnTo>
                  <a:pt x="1636242" y="9482950"/>
                </a:lnTo>
                <a:close/>
              </a:path>
              <a:path w="3272790" h="10287635">
                <a:moveTo>
                  <a:pt x="1979764" y="343522"/>
                </a:moveTo>
                <a:lnTo>
                  <a:pt x="1961680" y="343522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22"/>
                </a:lnTo>
                <a:close/>
              </a:path>
              <a:path w="3272790" h="10287635">
                <a:moveTo>
                  <a:pt x="2305202" y="343522"/>
                </a:moveTo>
                <a:lnTo>
                  <a:pt x="2287130" y="343522"/>
                </a:lnTo>
                <a:lnTo>
                  <a:pt x="2287130" y="650875"/>
                </a:lnTo>
                <a:lnTo>
                  <a:pt x="2305202" y="650875"/>
                </a:lnTo>
                <a:lnTo>
                  <a:pt x="2305202" y="343522"/>
                </a:lnTo>
                <a:close/>
              </a:path>
              <a:path w="3272790" h="10287635">
                <a:moveTo>
                  <a:pt x="2630640" y="343522"/>
                </a:moveTo>
                <a:lnTo>
                  <a:pt x="2612567" y="343522"/>
                </a:lnTo>
                <a:lnTo>
                  <a:pt x="2612567" y="650875"/>
                </a:lnTo>
                <a:lnTo>
                  <a:pt x="2630640" y="650875"/>
                </a:lnTo>
                <a:lnTo>
                  <a:pt x="2630640" y="343522"/>
                </a:lnTo>
                <a:close/>
              </a:path>
              <a:path w="3272790" h="10287635">
                <a:moveTo>
                  <a:pt x="2956090" y="343522"/>
                </a:moveTo>
                <a:lnTo>
                  <a:pt x="2938005" y="343522"/>
                </a:lnTo>
                <a:lnTo>
                  <a:pt x="2938005" y="650875"/>
                </a:lnTo>
                <a:lnTo>
                  <a:pt x="2956090" y="650875"/>
                </a:lnTo>
                <a:lnTo>
                  <a:pt x="2956090" y="343522"/>
                </a:lnTo>
                <a:close/>
              </a:path>
              <a:path w="3272790" h="10287635">
                <a:moveTo>
                  <a:pt x="3272485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010323"/>
                </a:lnTo>
                <a:lnTo>
                  <a:pt x="1654327" y="1010323"/>
                </a:lnTo>
                <a:lnTo>
                  <a:pt x="1654327" y="994410"/>
                </a:lnTo>
                <a:lnTo>
                  <a:pt x="1961680" y="994410"/>
                </a:lnTo>
                <a:lnTo>
                  <a:pt x="1961680" y="1010323"/>
                </a:lnTo>
                <a:lnTo>
                  <a:pt x="1979764" y="1010323"/>
                </a:lnTo>
                <a:lnTo>
                  <a:pt x="1979764" y="994410"/>
                </a:lnTo>
                <a:lnTo>
                  <a:pt x="2287130" y="994410"/>
                </a:lnTo>
                <a:lnTo>
                  <a:pt x="2287130" y="1010323"/>
                </a:lnTo>
                <a:lnTo>
                  <a:pt x="2305202" y="1010323"/>
                </a:lnTo>
                <a:lnTo>
                  <a:pt x="2305202" y="994410"/>
                </a:lnTo>
                <a:lnTo>
                  <a:pt x="2612567" y="994410"/>
                </a:lnTo>
                <a:lnTo>
                  <a:pt x="2612567" y="1010323"/>
                </a:lnTo>
                <a:lnTo>
                  <a:pt x="2630640" y="1010323"/>
                </a:lnTo>
                <a:lnTo>
                  <a:pt x="2630640" y="994410"/>
                </a:lnTo>
                <a:lnTo>
                  <a:pt x="2938005" y="994410"/>
                </a:lnTo>
                <a:lnTo>
                  <a:pt x="2938005" y="1010323"/>
                </a:lnTo>
                <a:lnTo>
                  <a:pt x="2956090" y="1010323"/>
                </a:lnTo>
                <a:lnTo>
                  <a:pt x="2956090" y="994410"/>
                </a:lnTo>
                <a:lnTo>
                  <a:pt x="3272485" y="994410"/>
                </a:lnTo>
                <a:lnTo>
                  <a:pt x="3272485" y="976630"/>
                </a:lnTo>
                <a:lnTo>
                  <a:pt x="1654327" y="976630"/>
                </a:lnTo>
                <a:lnTo>
                  <a:pt x="1654327" y="669290"/>
                </a:lnTo>
                <a:lnTo>
                  <a:pt x="1961680" y="669290"/>
                </a:lnTo>
                <a:lnTo>
                  <a:pt x="1961680" y="976325"/>
                </a:lnTo>
                <a:lnTo>
                  <a:pt x="1979764" y="976325"/>
                </a:lnTo>
                <a:lnTo>
                  <a:pt x="1979764" y="669290"/>
                </a:lnTo>
                <a:lnTo>
                  <a:pt x="2287130" y="669290"/>
                </a:lnTo>
                <a:lnTo>
                  <a:pt x="2287130" y="976325"/>
                </a:lnTo>
                <a:lnTo>
                  <a:pt x="2305202" y="976325"/>
                </a:lnTo>
                <a:lnTo>
                  <a:pt x="2305202" y="669290"/>
                </a:lnTo>
                <a:lnTo>
                  <a:pt x="2612567" y="669290"/>
                </a:lnTo>
                <a:lnTo>
                  <a:pt x="2612567" y="976325"/>
                </a:lnTo>
                <a:lnTo>
                  <a:pt x="2630640" y="976325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76325"/>
                </a:lnTo>
                <a:lnTo>
                  <a:pt x="2956090" y="976325"/>
                </a:lnTo>
                <a:lnTo>
                  <a:pt x="2956090" y="669290"/>
                </a:lnTo>
                <a:lnTo>
                  <a:pt x="3272485" y="669290"/>
                </a:lnTo>
                <a:lnTo>
                  <a:pt x="3272485" y="651510"/>
                </a:lnTo>
                <a:lnTo>
                  <a:pt x="1654327" y="651510"/>
                </a:lnTo>
                <a:lnTo>
                  <a:pt x="1654327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90" y="325120"/>
                </a:lnTo>
                <a:lnTo>
                  <a:pt x="2956090" y="18084"/>
                </a:lnTo>
                <a:lnTo>
                  <a:pt x="2938005" y="18084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84"/>
                </a:lnTo>
                <a:lnTo>
                  <a:pt x="2612567" y="18084"/>
                </a:lnTo>
                <a:lnTo>
                  <a:pt x="2612567" y="325120"/>
                </a:lnTo>
                <a:lnTo>
                  <a:pt x="2305202" y="325120"/>
                </a:lnTo>
                <a:lnTo>
                  <a:pt x="2305202" y="18084"/>
                </a:lnTo>
                <a:lnTo>
                  <a:pt x="2287130" y="18084"/>
                </a:lnTo>
                <a:lnTo>
                  <a:pt x="2287130" y="325120"/>
                </a:lnTo>
                <a:lnTo>
                  <a:pt x="1979764" y="325120"/>
                </a:lnTo>
                <a:lnTo>
                  <a:pt x="1979764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27" y="325120"/>
                </a:lnTo>
                <a:lnTo>
                  <a:pt x="1654327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72472" y="11"/>
            <a:ext cx="4909185" cy="10287635"/>
          </a:xfrm>
          <a:custGeom>
            <a:avLst/>
            <a:gdLst/>
            <a:ahLst/>
            <a:cxnLst/>
            <a:rect l="l" t="t" r="r" b="b"/>
            <a:pathLst>
              <a:path w="4909184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4909184" h="10287635">
                <a:moveTo>
                  <a:pt x="668959" y="10160965"/>
                </a:moveTo>
                <a:lnTo>
                  <a:pt x="650887" y="10160965"/>
                </a:lnTo>
                <a:lnTo>
                  <a:pt x="650887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4909184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4909184" h="10287635">
                <a:moveTo>
                  <a:pt x="1319847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47" y="10286987"/>
                </a:lnTo>
                <a:lnTo>
                  <a:pt x="1319847" y="10160965"/>
                </a:lnTo>
                <a:close/>
              </a:path>
              <a:path w="4909184" h="10287635">
                <a:moveTo>
                  <a:pt x="1319847" y="994397"/>
                </a:moveTo>
                <a:lnTo>
                  <a:pt x="1301762" y="994397"/>
                </a:lnTo>
                <a:lnTo>
                  <a:pt x="1301762" y="1010323"/>
                </a:lnTo>
                <a:lnTo>
                  <a:pt x="1319847" y="1010323"/>
                </a:lnTo>
                <a:lnTo>
                  <a:pt x="1319847" y="994397"/>
                </a:lnTo>
                <a:close/>
              </a:path>
              <a:path w="4909184" h="10287635">
                <a:moveTo>
                  <a:pt x="1979764" y="10160965"/>
                </a:moveTo>
                <a:lnTo>
                  <a:pt x="1961680" y="10160965"/>
                </a:lnTo>
                <a:lnTo>
                  <a:pt x="1961680" y="10286987"/>
                </a:lnTo>
                <a:lnTo>
                  <a:pt x="1979764" y="10286987"/>
                </a:lnTo>
                <a:lnTo>
                  <a:pt x="1979764" y="10160965"/>
                </a:lnTo>
                <a:close/>
              </a:path>
              <a:path w="4909184" h="10287635">
                <a:moveTo>
                  <a:pt x="1979764" y="343522"/>
                </a:moveTo>
                <a:lnTo>
                  <a:pt x="1961680" y="343522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22"/>
                </a:lnTo>
                <a:close/>
              </a:path>
              <a:path w="4909184" h="10287635">
                <a:moveTo>
                  <a:pt x="2305202" y="10160965"/>
                </a:moveTo>
                <a:lnTo>
                  <a:pt x="2287117" y="10160965"/>
                </a:lnTo>
                <a:lnTo>
                  <a:pt x="2287117" y="10286987"/>
                </a:lnTo>
                <a:lnTo>
                  <a:pt x="2305202" y="10286987"/>
                </a:lnTo>
                <a:lnTo>
                  <a:pt x="2305202" y="10160965"/>
                </a:lnTo>
                <a:close/>
              </a:path>
              <a:path w="4909184" h="10287635">
                <a:moveTo>
                  <a:pt x="2305202" y="343522"/>
                </a:moveTo>
                <a:lnTo>
                  <a:pt x="2287117" y="343522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22"/>
                </a:lnTo>
                <a:close/>
              </a:path>
              <a:path w="4909184" h="10287635">
                <a:moveTo>
                  <a:pt x="2630640" y="10160965"/>
                </a:moveTo>
                <a:lnTo>
                  <a:pt x="2612567" y="10160965"/>
                </a:lnTo>
                <a:lnTo>
                  <a:pt x="2612567" y="10286987"/>
                </a:lnTo>
                <a:lnTo>
                  <a:pt x="2630640" y="10286987"/>
                </a:lnTo>
                <a:lnTo>
                  <a:pt x="2630640" y="10160965"/>
                </a:lnTo>
                <a:close/>
              </a:path>
              <a:path w="4909184" h="10287635">
                <a:moveTo>
                  <a:pt x="2630640" y="343522"/>
                </a:moveTo>
                <a:lnTo>
                  <a:pt x="2612567" y="343522"/>
                </a:lnTo>
                <a:lnTo>
                  <a:pt x="2612567" y="650875"/>
                </a:lnTo>
                <a:lnTo>
                  <a:pt x="2630640" y="650875"/>
                </a:lnTo>
                <a:lnTo>
                  <a:pt x="2630640" y="343522"/>
                </a:lnTo>
                <a:close/>
              </a:path>
              <a:path w="4909184" h="10287635">
                <a:moveTo>
                  <a:pt x="2956090" y="10160965"/>
                </a:moveTo>
                <a:lnTo>
                  <a:pt x="2938005" y="10160965"/>
                </a:lnTo>
                <a:lnTo>
                  <a:pt x="2938005" y="10286987"/>
                </a:lnTo>
                <a:lnTo>
                  <a:pt x="2956090" y="10286987"/>
                </a:lnTo>
                <a:lnTo>
                  <a:pt x="2956090" y="10160965"/>
                </a:lnTo>
                <a:close/>
              </a:path>
              <a:path w="4909184" h="10287635">
                <a:moveTo>
                  <a:pt x="2956090" y="343522"/>
                </a:moveTo>
                <a:lnTo>
                  <a:pt x="2938005" y="343522"/>
                </a:lnTo>
                <a:lnTo>
                  <a:pt x="2938005" y="650875"/>
                </a:lnTo>
                <a:lnTo>
                  <a:pt x="2956090" y="650875"/>
                </a:lnTo>
                <a:lnTo>
                  <a:pt x="2956090" y="343522"/>
                </a:lnTo>
                <a:close/>
              </a:path>
              <a:path w="4909184" h="10287635">
                <a:moveTo>
                  <a:pt x="3272485" y="9817443"/>
                </a:moveTo>
                <a:lnTo>
                  <a:pt x="2956090" y="9817443"/>
                </a:lnTo>
                <a:lnTo>
                  <a:pt x="2956090" y="9501048"/>
                </a:lnTo>
                <a:lnTo>
                  <a:pt x="2938005" y="9501048"/>
                </a:lnTo>
                <a:lnTo>
                  <a:pt x="2938005" y="9817443"/>
                </a:lnTo>
                <a:lnTo>
                  <a:pt x="2630640" y="9817443"/>
                </a:lnTo>
                <a:lnTo>
                  <a:pt x="2630640" y="9501048"/>
                </a:lnTo>
                <a:lnTo>
                  <a:pt x="2612567" y="9501048"/>
                </a:lnTo>
                <a:lnTo>
                  <a:pt x="2612567" y="9817443"/>
                </a:lnTo>
                <a:lnTo>
                  <a:pt x="2305202" y="9817443"/>
                </a:lnTo>
                <a:lnTo>
                  <a:pt x="2305202" y="9501048"/>
                </a:lnTo>
                <a:lnTo>
                  <a:pt x="2287117" y="9501048"/>
                </a:lnTo>
                <a:lnTo>
                  <a:pt x="2287117" y="9817443"/>
                </a:lnTo>
                <a:lnTo>
                  <a:pt x="1979764" y="9817443"/>
                </a:lnTo>
                <a:lnTo>
                  <a:pt x="1979764" y="9501048"/>
                </a:lnTo>
                <a:lnTo>
                  <a:pt x="1961680" y="9501048"/>
                </a:lnTo>
                <a:lnTo>
                  <a:pt x="1961680" y="9817443"/>
                </a:lnTo>
                <a:lnTo>
                  <a:pt x="1645285" y="9817443"/>
                </a:lnTo>
                <a:lnTo>
                  <a:pt x="1645285" y="9826333"/>
                </a:lnTo>
                <a:lnTo>
                  <a:pt x="1636242" y="9826333"/>
                </a:lnTo>
                <a:lnTo>
                  <a:pt x="1636242" y="9835223"/>
                </a:lnTo>
                <a:lnTo>
                  <a:pt x="1636242" y="10142563"/>
                </a:lnTo>
                <a:lnTo>
                  <a:pt x="1319847" y="10142563"/>
                </a:lnTo>
                <a:lnTo>
                  <a:pt x="1319847" y="9835528"/>
                </a:lnTo>
                <a:lnTo>
                  <a:pt x="1301762" y="9835528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28"/>
                </a:lnTo>
                <a:lnTo>
                  <a:pt x="976325" y="9835528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28"/>
                </a:lnTo>
                <a:lnTo>
                  <a:pt x="650887" y="9835528"/>
                </a:lnTo>
                <a:lnTo>
                  <a:pt x="650887" y="10142563"/>
                </a:lnTo>
                <a:lnTo>
                  <a:pt x="343522" y="10142563"/>
                </a:lnTo>
                <a:lnTo>
                  <a:pt x="343522" y="9835528"/>
                </a:lnTo>
                <a:lnTo>
                  <a:pt x="325437" y="9835528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lnTo>
                  <a:pt x="1319847" y="9817443"/>
                </a:lnTo>
                <a:lnTo>
                  <a:pt x="1319847" y="9501048"/>
                </a:lnTo>
                <a:lnTo>
                  <a:pt x="1301762" y="9501048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48"/>
                </a:lnTo>
                <a:lnTo>
                  <a:pt x="976325" y="9501048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48"/>
                </a:lnTo>
                <a:lnTo>
                  <a:pt x="650887" y="9501048"/>
                </a:lnTo>
                <a:lnTo>
                  <a:pt x="650887" y="9817443"/>
                </a:lnTo>
                <a:lnTo>
                  <a:pt x="343522" y="9817443"/>
                </a:lnTo>
                <a:lnTo>
                  <a:pt x="343522" y="9501048"/>
                </a:lnTo>
                <a:lnTo>
                  <a:pt x="325437" y="9501048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287343"/>
                </a:lnTo>
                <a:lnTo>
                  <a:pt x="1654327" y="10287343"/>
                </a:lnTo>
                <a:lnTo>
                  <a:pt x="1654327" y="10160343"/>
                </a:lnTo>
                <a:lnTo>
                  <a:pt x="3272485" y="10160343"/>
                </a:lnTo>
                <a:lnTo>
                  <a:pt x="3272485" y="10142563"/>
                </a:lnTo>
                <a:lnTo>
                  <a:pt x="2956090" y="10142563"/>
                </a:lnTo>
                <a:lnTo>
                  <a:pt x="2956090" y="9835528"/>
                </a:lnTo>
                <a:lnTo>
                  <a:pt x="2938005" y="9835528"/>
                </a:lnTo>
                <a:lnTo>
                  <a:pt x="2938005" y="10142563"/>
                </a:lnTo>
                <a:lnTo>
                  <a:pt x="2630640" y="10142563"/>
                </a:lnTo>
                <a:lnTo>
                  <a:pt x="2630640" y="9835528"/>
                </a:lnTo>
                <a:lnTo>
                  <a:pt x="2612567" y="9835528"/>
                </a:lnTo>
                <a:lnTo>
                  <a:pt x="2612567" y="10142563"/>
                </a:lnTo>
                <a:lnTo>
                  <a:pt x="2305202" y="10142563"/>
                </a:lnTo>
                <a:lnTo>
                  <a:pt x="2305202" y="9835528"/>
                </a:lnTo>
                <a:lnTo>
                  <a:pt x="2287117" y="9835528"/>
                </a:lnTo>
                <a:lnTo>
                  <a:pt x="2287117" y="10142563"/>
                </a:lnTo>
                <a:lnTo>
                  <a:pt x="1979764" y="10142563"/>
                </a:lnTo>
                <a:lnTo>
                  <a:pt x="1979764" y="9835528"/>
                </a:lnTo>
                <a:lnTo>
                  <a:pt x="1961680" y="9835528"/>
                </a:lnTo>
                <a:lnTo>
                  <a:pt x="1961680" y="10142563"/>
                </a:lnTo>
                <a:lnTo>
                  <a:pt x="1654327" y="10142563"/>
                </a:lnTo>
                <a:lnTo>
                  <a:pt x="1654327" y="9835223"/>
                </a:lnTo>
                <a:lnTo>
                  <a:pt x="3272485" y="9835223"/>
                </a:lnTo>
                <a:lnTo>
                  <a:pt x="3272485" y="9826333"/>
                </a:lnTo>
                <a:lnTo>
                  <a:pt x="3272485" y="9817443"/>
                </a:lnTo>
                <a:close/>
              </a:path>
              <a:path w="4909184" h="10287635">
                <a:moveTo>
                  <a:pt x="3272485" y="9498279"/>
                </a:moveTo>
                <a:lnTo>
                  <a:pt x="1636242" y="9498279"/>
                </a:lnTo>
                <a:lnTo>
                  <a:pt x="0" y="9498279"/>
                </a:lnTo>
                <a:lnTo>
                  <a:pt x="0" y="950073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27" y="9816960"/>
                </a:lnTo>
                <a:lnTo>
                  <a:pt x="1654327" y="9500730"/>
                </a:lnTo>
                <a:lnTo>
                  <a:pt x="3272485" y="9500730"/>
                </a:lnTo>
                <a:lnTo>
                  <a:pt x="3272485" y="9498279"/>
                </a:lnTo>
                <a:close/>
              </a:path>
              <a:path w="4909184" h="10287635">
                <a:moveTo>
                  <a:pt x="4908728" y="0"/>
                </a:moveTo>
                <a:lnTo>
                  <a:pt x="3281527" y="0"/>
                </a:lnTo>
                <a:lnTo>
                  <a:pt x="3281527" y="8890"/>
                </a:lnTo>
                <a:lnTo>
                  <a:pt x="3272485" y="8890"/>
                </a:lnTo>
                <a:lnTo>
                  <a:pt x="3272485" y="17780"/>
                </a:lnTo>
                <a:lnTo>
                  <a:pt x="3272485" y="325120"/>
                </a:lnTo>
                <a:lnTo>
                  <a:pt x="3272485" y="342900"/>
                </a:lnTo>
                <a:lnTo>
                  <a:pt x="3272485" y="651510"/>
                </a:lnTo>
                <a:lnTo>
                  <a:pt x="1654327" y="651510"/>
                </a:lnTo>
                <a:lnTo>
                  <a:pt x="1654327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90" y="325120"/>
                </a:lnTo>
                <a:lnTo>
                  <a:pt x="2956090" y="18084"/>
                </a:lnTo>
                <a:lnTo>
                  <a:pt x="2938005" y="18084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84"/>
                </a:lnTo>
                <a:lnTo>
                  <a:pt x="2612567" y="18084"/>
                </a:lnTo>
                <a:lnTo>
                  <a:pt x="2612567" y="325120"/>
                </a:lnTo>
                <a:lnTo>
                  <a:pt x="2305202" y="325120"/>
                </a:lnTo>
                <a:lnTo>
                  <a:pt x="2305202" y="18084"/>
                </a:lnTo>
                <a:lnTo>
                  <a:pt x="2287117" y="18084"/>
                </a:lnTo>
                <a:lnTo>
                  <a:pt x="2287117" y="325120"/>
                </a:lnTo>
                <a:lnTo>
                  <a:pt x="1979764" y="325120"/>
                </a:lnTo>
                <a:lnTo>
                  <a:pt x="1979764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27" y="325120"/>
                </a:lnTo>
                <a:lnTo>
                  <a:pt x="1654327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010323"/>
                </a:lnTo>
                <a:lnTo>
                  <a:pt x="1654327" y="1010323"/>
                </a:lnTo>
                <a:lnTo>
                  <a:pt x="1654327" y="994410"/>
                </a:lnTo>
                <a:lnTo>
                  <a:pt x="1961680" y="994410"/>
                </a:lnTo>
                <a:lnTo>
                  <a:pt x="1961680" y="1010323"/>
                </a:lnTo>
                <a:lnTo>
                  <a:pt x="1979764" y="1010323"/>
                </a:lnTo>
                <a:lnTo>
                  <a:pt x="1979764" y="994410"/>
                </a:lnTo>
                <a:lnTo>
                  <a:pt x="2287117" y="994410"/>
                </a:lnTo>
                <a:lnTo>
                  <a:pt x="2287117" y="1010323"/>
                </a:lnTo>
                <a:lnTo>
                  <a:pt x="2305202" y="1010323"/>
                </a:lnTo>
                <a:lnTo>
                  <a:pt x="2305202" y="994410"/>
                </a:lnTo>
                <a:lnTo>
                  <a:pt x="2612567" y="994410"/>
                </a:lnTo>
                <a:lnTo>
                  <a:pt x="2612567" y="1010323"/>
                </a:lnTo>
                <a:lnTo>
                  <a:pt x="2630640" y="1010323"/>
                </a:lnTo>
                <a:lnTo>
                  <a:pt x="2630640" y="994410"/>
                </a:lnTo>
                <a:lnTo>
                  <a:pt x="2938005" y="994410"/>
                </a:lnTo>
                <a:lnTo>
                  <a:pt x="2938005" y="1010323"/>
                </a:lnTo>
                <a:lnTo>
                  <a:pt x="2956090" y="1010323"/>
                </a:lnTo>
                <a:lnTo>
                  <a:pt x="2956090" y="994410"/>
                </a:lnTo>
                <a:lnTo>
                  <a:pt x="3272485" y="994410"/>
                </a:lnTo>
                <a:lnTo>
                  <a:pt x="3272485" y="976630"/>
                </a:lnTo>
                <a:lnTo>
                  <a:pt x="1654327" y="976630"/>
                </a:lnTo>
                <a:lnTo>
                  <a:pt x="1654327" y="669290"/>
                </a:lnTo>
                <a:lnTo>
                  <a:pt x="1961680" y="669290"/>
                </a:lnTo>
                <a:lnTo>
                  <a:pt x="1961680" y="976325"/>
                </a:lnTo>
                <a:lnTo>
                  <a:pt x="1979764" y="976325"/>
                </a:lnTo>
                <a:lnTo>
                  <a:pt x="1979764" y="669290"/>
                </a:lnTo>
                <a:lnTo>
                  <a:pt x="2287117" y="669290"/>
                </a:lnTo>
                <a:lnTo>
                  <a:pt x="2287117" y="976325"/>
                </a:lnTo>
                <a:lnTo>
                  <a:pt x="2305202" y="976325"/>
                </a:lnTo>
                <a:lnTo>
                  <a:pt x="2305202" y="669290"/>
                </a:lnTo>
                <a:lnTo>
                  <a:pt x="2612567" y="669290"/>
                </a:lnTo>
                <a:lnTo>
                  <a:pt x="2612567" y="976325"/>
                </a:lnTo>
                <a:lnTo>
                  <a:pt x="2630640" y="976325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76325"/>
                </a:lnTo>
                <a:lnTo>
                  <a:pt x="2956090" y="976325"/>
                </a:lnTo>
                <a:lnTo>
                  <a:pt x="2956090" y="669290"/>
                </a:lnTo>
                <a:lnTo>
                  <a:pt x="3272485" y="669290"/>
                </a:lnTo>
                <a:lnTo>
                  <a:pt x="3272485" y="976630"/>
                </a:lnTo>
                <a:lnTo>
                  <a:pt x="3290570" y="976630"/>
                </a:lnTo>
                <a:lnTo>
                  <a:pt x="3290570" y="669290"/>
                </a:lnTo>
                <a:lnTo>
                  <a:pt x="4908728" y="669290"/>
                </a:lnTo>
                <a:lnTo>
                  <a:pt x="4908728" y="651510"/>
                </a:lnTo>
                <a:lnTo>
                  <a:pt x="3290570" y="651510"/>
                </a:lnTo>
                <a:lnTo>
                  <a:pt x="3290570" y="342900"/>
                </a:lnTo>
                <a:lnTo>
                  <a:pt x="4908728" y="342900"/>
                </a:lnTo>
                <a:lnTo>
                  <a:pt x="4908728" y="325120"/>
                </a:lnTo>
                <a:lnTo>
                  <a:pt x="3290570" y="325120"/>
                </a:lnTo>
                <a:lnTo>
                  <a:pt x="3290570" y="17780"/>
                </a:lnTo>
                <a:lnTo>
                  <a:pt x="4908728" y="17780"/>
                </a:lnTo>
                <a:lnTo>
                  <a:pt x="4908728" y="8890"/>
                </a:lnTo>
                <a:lnTo>
                  <a:pt x="4908728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544958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3272790" h="10287635">
                <a:moveTo>
                  <a:pt x="343522" y="668959"/>
                </a:moveTo>
                <a:lnTo>
                  <a:pt x="325437" y="668959"/>
                </a:lnTo>
                <a:lnTo>
                  <a:pt x="325437" y="976325"/>
                </a:lnTo>
                <a:lnTo>
                  <a:pt x="343522" y="976325"/>
                </a:lnTo>
                <a:lnTo>
                  <a:pt x="343522" y="668959"/>
                </a:lnTo>
                <a:close/>
              </a:path>
              <a:path w="3272790" h="10287635">
                <a:moveTo>
                  <a:pt x="343522" y="343522"/>
                </a:moveTo>
                <a:lnTo>
                  <a:pt x="325437" y="343522"/>
                </a:lnTo>
                <a:lnTo>
                  <a:pt x="325437" y="650875"/>
                </a:lnTo>
                <a:lnTo>
                  <a:pt x="343522" y="650875"/>
                </a:lnTo>
                <a:lnTo>
                  <a:pt x="343522" y="343522"/>
                </a:lnTo>
                <a:close/>
              </a:path>
              <a:path w="3272790" h="10287635">
                <a:moveTo>
                  <a:pt x="343522" y="18084"/>
                </a:moveTo>
                <a:lnTo>
                  <a:pt x="325437" y="18084"/>
                </a:lnTo>
                <a:lnTo>
                  <a:pt x="325437" y="325437"/>
                </a:lnTo>
                <a:lnTo>
                  <a:pt x="343522" y="325437"/>
                </a:lnTo>
                <a:lnTo>
                  <a:pt x="343522" y="18084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668959" y="668959"/>
                </a:moveTo>
                <a:lnTo>
                  <a:pt x="650875" y="668959"/>
                </a:lnTo>
                <a:lnTo>
                  <a:pt x="650875" y="976325"/>
                </a:lnTo>
                <a:lnTo>
                  <a:pt x="668959" y="976325"/>
                </a:lnTo>
                <a:lnTo>
                  <a:pt x="668959" y="668959"/>
                </a:lnTo>
                <a:close/>
              </a:path>
              <a:path w="3272790" h="10287635">
                <a:moveTo>
                  <a:pt x="668959" y="343522"/>
                </a:moveTo>
                <a:lnTo>
                  <a:pt x="650875" y="343522"/>
                </a:lnTo>
                <a:lnTo>
                  <a:pt x="650875" y="650875"/>
                </a:lnTo>
                <a:lnTo>
                  <a:pt x="668959" y="650875"/>
                </a:lnTo>
                <a:lnTo>
                  <a:pt x="668959" y="343522"/>
                </a:lnTo>
                <a:close/>
              </a:path>
              <a:path w="3272790" h="10287635">
                <a:moveTo>
                  <a:pt x="668959" y="18084"/>
                </a:moveTo>
                <a:lnTo>
                  <a:pt x="650875" y="18084"/>
                </a:lnTo>
                <a:lnTo>
                  <a:pt x="650875" y="325437"/>
                </a:lnTo>
                <a:lnTo>
                  <a:pt x="668959" y="325437"/>
                </a:lnTo>
                <a:lnTo>
                  <a:pt x="668959" y="18084"/>
                </a:lnTo>
                <a:close/>
              </a:path>
              <a:path w="3272790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3272790" h="10287635">
                <a:moveTo>
                  <a:pt x="994397" y="668959"/>
                </a:moveTo>
                <a:lnTo>
                  <a:pt x="976325" y="668959"/>
                </a:lnTo>
                <a:lnTo>
                  <a:pt x="976325" y="976325"/>
                </a:lnTo>
                <a:lnTo>
                  <a:pt x="994397" y="976325"/>
                </a:lnTo>
                <a:lnTo>
                  <a:pt x="994397" y="668959"/>
                </a:lnTo>
                <a:close/>
              </a:path>
              <a:path w="3272790" h="10287635">
                <a:moveTo>
                  <a:pt x="994397" y="343522"/>
                </a:moveTo>
                <a:lnTo>
                  <a:pt x="976325" y="343522"/>
                </a:lnTo>
                <a:lnTo>
                  <a:pt x="976325" y="650875"/>
                </a:lnTo>
                <a:lnTo>
                  <a:pt x="994397" y="650875"/>
                </a:lnTo>
                <a:lnTo>
                  <a:pt x="994397" y="343522"/>
                </a:lnTo>
                <a:close/>
              </a:path>
              <a:path w="3272790" h="10287635">
                <a:moveTo>
                  <a:pt x="994397" y="18084"/>
                </a:moveTo>
                <a:lnTo>
                  <a:pt x="976325" y="18084"/>
                </a:lnTo>
                <a:lnTo>
                  <a:pt x="976325" y="325437"/>
                </a:lnTo>
                <a:lnTo>
                  <a:pt x="994397" y="325437"/>
                </a:lnTo>
                <a:lnTo>
                  <a:pt x="994397" y="18084"/>
                </a:lnTo>
                <a:close/>
              </a:path>
              <a:path w="3272790" h="10287635">
                <a:moveTo>
                  <a:pt x="1319834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3272790" h="10287635">
                <a:moveTo>
                  <a:pt x="1319834" y="668959"/>
                </a:moveTo>
                <a:lnTo>
                  <a:pt x="1301762" y="668959"/>
                </a:lnTo>
                <a:lnTo>
                  <a:pt x="1301762" y="976325"/>
                </a:lnTo>
                <a:lnTo>
                  <a:pt x="1319834" y="976325"/>
                </a:lnTo>
                <a:lnTo>
                  <a:pt x="1319834" y="668959"/>
                </a:lnTo>
                <a:close/>
              </a:path>
              <a:path w="3272790" h="10287635">
                <a:moveTo>
                  <a:pt x="1319834" y="343522"/>
                </a:moveTo>
                <a:lnTo>
                  <a:pt x="1301762" y="343522"/>
                </a:lnTo>
                <a:lnTo>
                  <a:pt x="1301762" y="650875"/>
                </a:lnTo>
                <a:lnTo>
                  <a:pt x="1319834" y="650875"/>
                </a:lnTo>
                <a:lnTo>
                  <a:pt x="1319834" y="343522"/>
                </a:lnTo>
                <a:close/>
              </a:path>
              <a:path w="3272790" h="10287635">
                <a:moveTo>
                  <a:pt x="1319834" y="18084"/>
                </a:moveTo>
                <a:lnTo>
                  <a:pt x="1301762" y="18084"/>
                </a:lnTo>
                <a:lnTo>
                  <a:pt x="1301762" y="325437"/>
                </a:lnTo>
                <a:lnTo>
                  <a:pt x="1319834" y="325437"/>
                </a:lnTo>
                <a:lnTo>
                  <a:pt x="1319834" y="18084"/>
                </a:lnTo>
                <a:close/>
              </a:path>
              <a:path w="3272790" h="10287635">
                <a:moveTo>
                  <a:pt x="1979764" y="343522"/>
                </a:moveTo>
                <a:lnTo>
                  <a:pt x="1961680" y="343522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22"/>
                </a:lnTo>
                <a:close/>
              </a:path>
              <a:path w="3272790" h="10287635">
                <a:moveTo>
                  <a:pt x="2305202" y="343522"/>
                </a:moveTo>
                <a:lnTo>
                  <a:pt x="2287117" y="343522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22"/>
                </a:lnTo>
                <a:close/>
              </a:path>
              <a:path w="3272790" h="10287635">
                <a:moveTo>
                  <a:pt x="2630640" y="343522"/>
                </a:moveTo>
                <a:lnTo>
                  <a:pt x="2612555" y="343522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22"/>
                </a:lnTo>
                <a:close/>
              </a:path>
              <a:path w="3272790" h="10287635">
                <a:moveTo>
                  <a:pt x="2956077" y="343522"/>
                </a:moveTo>
                <a:lnTo>
                  <a:pt x="2938005" y="343522"/>
                </a:lnTo>
                <a:lnTo>
                  <a:pt x="2938005" y="650875"/>
                </a:lnTo>
                <a:lnTo>
                  <a:pt x="2956077" y="650875"/>
                </a:lnTo>
                <a:lnTo>
                  <a:pt x="2956077" y="343522"/>
                </a:lnTo>
                <a:close/>
              </a:path>
              <a:path w="3272790" h="10287635">
                <a:moveTo>
                  <a:pt x="3272485" y="9817443"/>
                </a:moveTo>
                <a:lnTo>
                  <a:pt x="2956077" y="9817443"/>
                </a:lnTo>
                <a:lnTo>
                  <a:pt x="2956077" y="9501048"/>
                </a:lnTo>
                <a:lnTo>
                  <a:pt x="2938005" y="9501048"/>
                </a:lnTo>
                <a:lnTo>
                  <a:pt x="2938005" y="9817443"/>
                </a:lnTo>
                <a:lnTo>
                  <a:pt x="2630640" y="9817443"/>
                </a:lnTo>
                <a:lnTo>
                  <a:pt x="2630640" y="9501048"/>
                </a:lnTo>
                <a:lnTo>
                  <a:pt x="2612555" y="9501048"/>
                </a:lnTo>
                <a:lnTo>
                  <a:pt x="2612555" y="9817443"/>
                </a:lnTo>
                <a:lnTo>
                  <a:pt x="2305202" y="9817443"/>
                </a:lnTo>
                <a:lnTo>
                  <a:pt x="2305202" y="9501048"/>
                </a:lnTo>
                <a:lnTo>
                  <a:pt x="2287117" y="9501048"/>
                </a:lnTo>
                <a:lnTo>
                  <a:pt x="2287117" y="9817443"/>
                </a:lnTo>
                <a:lnTo>
                  <a:pt x="1979764" y="9817443"/>
                </a:lnTo>
                <a:lnTo>
                  <a:pt x="1979764" y="9501048"/>
                </a:lnTo>
                <a:lnTo>
                  <a:pt x="1961680" y="9501048"/>
                </a:lnTo>
                <a:lnTo>
                  <a:pt x="1961680" y="9817443"/>
                </a:lnTo>
                <a:lnTo>
                  <a:pt x="1645285" y="9817443"/>
                </a:lnTo>
                <a:lnTo>
                  <a:pt x="1645285" y="9826333"/>
                </a:lnTo>
                <a:lnTo>
                  <a:pt x="1636242" y="9826333"/>
                </a:lnTo>
                <a:lnTo>
                  <a:pt x="1636242" y="9817443"/>
                </a:lnTo>
                <a:lnTo>
                  <a:pt x="1319834" y="9817443"/>
                </a:lnTo>
                <a:lnTo>
                  <a:pt x="1319834" y="9501048"/>
                </a:lnTo>
                <a:lnTo>
                  <a:pt x="1301762" y="9501048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48"/>
                </a:lnTo>
                <a:lnTo>
                  <a:pt x="976325" y="9501048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48"/>
                </a:lnTo>
                <a:lnTo>
                  <a:pt x="650875" y="9501048"/>
                </a:lnTo>
                <a:lnTo>
                  <a:pt x="650875" y="9817443"/>
                </a:lnTo>
                <a:lnTo>
                  <a:pt x="343522" y="9817443"/>
                </a:lnTo>
                <a:lnTo>
                  <a:pt x="343522" y="9501048"/>
                </a:lnTo>
                <a:lnTo>
                  <a:pt x="325437" y="9501048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142563"/>
                </a:lnTo>
                <a:lnTo>
                  <a:pt x="1319834" y="10142563"/>
                </a:lnTo>
                <a:lnTo>
                  <a:pt x="1319834" y="9835528"/>
                </a:lnTo>
                <a:lnTo>
                  <a:pt x="1301762" y="9835528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28"/>
                </a:lnTo>
                <a:lnTo>
                  <a:pt x="976325" y="9835528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28"/>
                </a:lnTo>
                <a:lnTo>
                  <a:pt x="650875" y="9835528"/>
                </a:lnTo>
                <a:lnTo>
                  <a:pt x="650875" y="10142563"/>
                </a:lnTo>
                <a:lnTo>
                  <a:pt x="343522" y="10142563"/>
                </a:lnTo>
                <a:lnTo>
                  <a:pt x="343522" y="9835528"/>
                </a:lnTo>
                <a:lnTo>
                  <a:pt x="325437" y="9835528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3272485" y="9835223"/>
                </a:lnTo>
                <a:lnTo>
                  <a:pt x="3272485" y="9826333"/>
                </a:lnTo>
                <a:lnTo>
                  <a:pt x="3272485" y="9817443"/>
                </a:lnTo>
                <a:close/>
              </a:path>
              <a:path w="3272790" h="10287635">
                <a:moveTo>
                  <a:pt x="3272485" y="9498279"/>
                </a:moveTo>
                <a:lnTo>
                  <a:pt x="1636242" y="9498279"/>
                </a:lnTo>
                <a:lnTo>
                  <a:pt x="0" y="9498279"/>
                </a:lnTo>
                <a:lnTo>
                  <a:pt x="0" y="950073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85" y="9500730"/>
                </a:lnTo>
                <a:lnTo>
                  <a:pt x="3272485" y="9498279"/>
                </a:lnTo>
                <a:close/>
              </a:path>
              <a:path w="3272790" h="10287635">
                <a:moveTo>
                  <a:pt x="3272485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976630"/>
                </a:lnTo>
                <a:lnTo>
                  <a:pt x="18084" y="976630"/>
                </a:lnTo>
                <a:lnTo>
                  <a:pt x="18084" y="669290"/>
                </a:lnTo>
                <a:lnTo>
                  <a:pt x="0" y="669290"/>
                </a:lnTo>
                <a:lnTo>
                  <a:pt x="0" y="976630"/>
                </a:lnTo>
                <a:lnTo>
                  <a:pt x="0" y="994410"/>
                </a:lnTo>
                <a:lnTo>
                  <a:pt x="0" y="1010323"/>
                </a:lnTo>
                <a:lnTo>
                  <a:pt x="18084" y="1010323"/>
                </a:lnTo>
                <a:lnTo>
                  <a:pt x="18084" y="994410"/>
                </a:lnTo>
                <a:lnTo>
                  <a:pt x="325437" y="994410"/>
                </a:lnTo>
                <a:lnTo>
                  <a:pt x="325437" y="1010323"/>
                </a:lnTo>
                <a:lnTo>
                  <a:pt x="343522" y="1010323"/>
                </a:lnTo>
                <a:lnTo>
                  <a:pt x="343522" y="994410"/>
                </a:lnTo>
                <a:lnTo>
                  <a:pt x="650875" y="994410"/>
                </a:lnTo>
                <a:lnTo>
                  <a:pt x="650875" y="1010323"/>
                </a:lnTo>
                <a:lnTo>
                  <a:pt x="668959" y="1010323"/>
                </a:lnTo>
                <a:lnTo>
                  <a:pt x="668959" y="994410"/>
                </a:lnTo>
                <a:lnTo>
                  <a:pt x="976325" y="994410"/>
                </a:lnTo>
                <a:lnTo>
                  <a:pt x="976325" y="1010323"/>
                </a:lnTo>
                <a:lnTo>
                  <a:pt x="994397" y="1010323"/>
                </a:lnTo>
                <a:lnTo>
                  <a:pt x="994397" y="994410"/>
                </a:lnTo>
                <a:lnTo>
                  <a:pt x="1301762" y="994410"/>
                </a:lnTo>
                <a:lnTo>
                  <a:pt x="1301762" y="1010323"/>
                </a:lnTo>
                <a:lnTo>
                  <a:pt x="1319834" y="1010323"/>
                </a:lnTo>
                <a:lnTo>
                  <a:pt x="1319834" y="994410"/>
                </a:lnTo>
                <a:lnTo>
                  <a:pt x="1636242" y="994410"/>
                </a:lnTo>
                <a:lnTo>
                  <a:pt x="1636242" y="1010323"/>
                </a:lnTo>
                <a:lnTo>
                  <a:pt x="1654314" y="1010323"/>
                </a:lnTo>
                <a:lnTo>
                  <a:pt x="1654314" y="994410"/>
                </a:lnTo>
                <a:lnTo>
                  <a:pt x="1961680" y="994410"/>
                </a:lnTo>
                <a:lnTo>
                  <a:pt x="1961680" y="1010323"/>
                </a:lnTo>
                <a:lnTo>
                  <a:pt x="1979764" y="1010323"/>
                </a:lnTo>
                <a:lnTo>
                  <a:pt x="1979764" y="994410"/>
                </a:lnTo>
                <a:lnTo>
                  <a:pt x="2287117" y="994410"/>
                </a:lnTo>
                <a:lnTo>
                  <a:pt x="2287117" y="1010323"/>
                </a:lnTo>
                <a:lnTo>
                  <a:pt x="2305202" y="1010323"/>
                </a:lnTo>
                <a:lnTo>
                  <a:pt x="2305202" y="994410"/>
                </a:lnTo>
                <a:lnTo>
                  <a:pt x="2612555" y="994410"/>
                </a:lnTo>
                <a:lnTo>
                  <a:pt x="2612555" y="1010323"/>
                </a:lnTo>
                <a:lnTo>
                  <a:pt x="2630640" y="1010323"/>
                </a:lnTo>
                <a:lnTo>
                  <a:pt x="2630640" y="994410"/>
                </a:lnTo>
                <a:lnTo>
                  <a:pt x="2938005" y="994410"/>
                </a:lnTo>
                <a:lnTo>
                  <a:pt x="2938005" y="1010323"/>
                </a:lnTo>
                <a:lnTo>
                  <a:pt x="2956077" y="1010323"/>
                </a:lnTo>
                <a:lnTo>
                  <a:pt x="2956077" y="994410"/>
                </a:lnTo>
                <a:lnTo>
                  <a:pt x="3272485" y="994410"/>
                </a:lnTo>
                <a:lnTo>
                  <a:pt x="3272485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76325"/>
                </a:lnTo>
                <a:lnTo>
                  <a:pt x="1979764" y="976325"/>
                </a:lnTo>
                <a:lnTo>
                  <a:pt x="1979764" y="669290"/>
                </a:lnTo>
                <a:lnTo>
                  <a:pt x="2287117" y="669290"/>
                </a:lnTo>
                <a:lnTo>
                  <a:pt x="2287117" y="976325"/>
                </a:lnTo>
                <a:lnTo>
                  <a:pt x="2305202" y="976325"/>
                </a:lnTo>
                <a:lnTo>
                  <a:pt x="2305202" y="669290"/>
                </a:lnTo>
                <a:lnTo>
                  <a:pt x="2612555" y="669290"/>
                </a:lnTo>
                <a:lnTo>
                  <a:pt x="2612555" y="976325"/>
                </a:lnTo>
                <a:lnTo>
                  <a:pt x="2630640" y="976325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76325"/>
                </a:lnTo>
                <a:lnTo>
                  <a:pt x="2956077" y="976325"/>
                </a:lnTo>
                <a:lnTo>
                  <a:pt x="2956077" y="669290"/>
                </a:lnTo>
                <a:lnTo>
                  <a:pt x="3272485" y="669290"/>
                </a:lnTo>
                <a:lnTo>
                  <a:pt x="3272485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77" y="325120"/>
                </a:lnTo>
                <a:lnTo>
                  <a:pt x="2956077" y="18084"/>
                </a:lnTo>
                <a:lnTo>
                  <a:pt x="2938005" y="18084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84"/>
                </a:lnTo>
                <a:lnTo>
                  <a:pt x="2612555" y="18084"/>
                </a:lnTo>
                <a:lnTo>
                  <a:pt x="2612555" y="325120"/>
                </a:lnTo>
                <a:lnTo>
                  <a:pt x="2305202" y="325120"/>
                </a:lnTo>
                <a:lnTo>
                  <a:pt x="2305202" y="18084"/>
                </a:lnTo>
                <a:lnTo>
                  <a:pt x="2287117" y="18084"/>
                </a:lnTo>
                <a:lnTo>
                  <a:pt x="2287117" y="325120"/>
                </a:lnTo>
                <a:lnTo>
                  <a:pt x="1979764" y="325120"/>
                </a:lnTo>
                <a:lnTo>
                  <a:pt x="1979764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181201" y="11"/>
            <a:ext cx="4909185" cy="10287635"/>
          </a:xfrm>
          <a:custGeom>
            <a:avLst/>
            <a:gdLst/>
            <a:ahLst/>
            <a:cxnLst/>
            <a:rect l="l" t="t" r="r" b="b"/>
            <a:pathLst>
              <a:path w="4909184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4909184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4909184" h="10287635">
                <a:moveTo>
                  <a:pt x="994397" y="10160965"/>
                </a:moveTo>
                <a:lnTo>
                  <a:pt x="976312" y="10160965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4909184" h="10287635">
                <a:moveTo>
                  <a:pt x="1319834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4909184" h="10287635">
                <a:moveTo>
                  <a:pt x="1979752" y="10160965"/>
                </a:moveTo>
                <a:lnTo>
                  <a:pt x="1961680" y="10160965"/>
                </a:lnTo>
                <a:lnTo>
                  <a:pt x="1961680" y="10286987"/>
                </a:lnTo>
                <a:lnTo>
                  <a:pt x="1979752" y="10286987"/>
                </a:lnTo>
                <a:lnTo>
                  <a:pt x="1979752" y="10160965"/>
                </a:lnTo>
                <a:close/>
              </a:path>
              <a:path w="4909184" h="10287635">
                <a:moveTo>
                  <a:pt x="1979752" y="343522"/>
                </a:moveTo>
                <a:lnTo>
                  <a:pt x="1961680" y="343522"/>
                </a:lnTo>
                <a:lnTo>
                  <a:pt x="1961680" y="650875"/>
                </a:lnTo>
                <a:lnTo>
                  <a:pt x="1979752" y="650875"/>
                </a:lnTo>
                <a:lnTo>
                  <a:pt x="1979752" y="343522"/>
                </a:lnTo>
                <a:close/>
              </a:path>
              <a:path w="4909184" h="10287635">
                <a:moveTo>
                  <a:pt x="2305202" y="10160965"/>
                </a:moveTo>
                <a:lnTo>
                  <a:pt x="2287117" y="10160965"/>
                </a:lnTo>
                <a:lnTo>
                  <a:pt x="2287117" y="10286987"/>
                </a:lnTo>
                <a:lnTo>
                  <a:pt x="2305202" y="10286987"/>
                </a:lnTo>
                <a:lnTo>
                  <a:pt x="2305202" y="10160965"/>
                </a:lnTo>
                <a:close/>
              </a:path>
              <a:path w="4909184" h="10287635">
                <a:moveTo>
                  <a:pt x="2305202" y="343522"/>
                </a:moveTo>
                <a:lnTo>
                  <a:pt x="2287117" y="343522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22"/>
                </a:lnTo>
                <a:close/>
              </a:path>
              <a:path w="4909184" h="10287635">
                <a:moveTo>
                  <a:pt x="2630640" y="10160965"/>
                </a:moveTo>
                <a:lnTo>
                  <a:pt x="2612555" y="10160965"/>
                </a:lnTo>
                <a:lnTo>
                  <a:pt x="2612555" y="10286987"/>
                </a:lnTo>
                <a:lnTo>
                  <a:pt x="2630640" y="10286987"/>
                </a:lnTo>
                <a:lnTo>
                  <a:pt x="2630640" y="10160965"/>
                </a:lnTo>
                <a:close/>
              </a:path>
              <a:path w="4909184" h="10287635">
                <a:moveTo>
                  <a:pt x="2630640" y="343522"/>
                </a:moveTo>
                <a:lnTo>
                  <a:pt x="2612555" y="343522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22"/>
                </a:lnTo>
                <a:close/>
              </a:path>
              <a:path w="4909184" h="10287635">
                <a:moveTo>
                  <a:pt x="2956077" y="10160965"/>
                </a:moveTo>
                <a:lnTo>
                  <a:pt x="2937992" y="10160965"/>
                </a:lnTo>
                <a:lnTo>
                  <a:pt x="2937992" y="10286987"/>
                </a:lnTo>
                <a:lnTo>
                  <a:pt x="2956077" y="10286987"/>
                </a:lnTo>
                <a:lnTo>
                  <a:pt x="2956077" y="10160965"/>
                </a:lnTo>
                <a:close/>
              </a:path>
              <a:path w="4909184" h="10287635">
                <a:moveTo>
                  <a:pt x="2956077" y="343522"/>
                </a:moveTo>
                <a:lnTo>
                  <a:pt x="2937992" y="343522"/>
                </a:lnTo>
                <a:lnTo>
                  <a:pt x="2937992" y="650875"/>
                </a:lnTo>
                <a:lnTo>
                  <a:pt x="2956077" y="650875"/>
                </a:lnTo>
                <a:lnTo>
                  <a:pt x="2956077" y="343522"/>
                </a:lnTo>
                <a:close/>
              </a:path>
              <a:path w="4909184" h="10287635">
                <a:moveTo>
                  <a:pt x="3272472" y="9817443"/>
                </a:moveTo>
                <a:lnTo>
                  <a:pt x="2956077" y="9817443"/>
                </a:lnTo>
                <a:lnTo>
                  <a:pt x="2956077" y="9501048"/>
                </a:lnTo>
                <a:lnTo>
                  <a:pt x="2937992" y="9501048"/>
                </a:lnTo>
                <a:lnTo>
                  <a:pt x="2937992" y="9817443"/>
                </a:lnTo>
                <a:lnTo>
                  <a:pt x="2630640" y="9817443"/>
                </a:lnTo>
                <a:lnTo>
                  <a:pt x="2630640" y="9501048"/>
                </a:lnTo>
                <a:lnTo>
                  <a:pt x="2612555" y="9501048"/>
                </a:lnTo>
                <a:lnTo>
                  <a:pt x="2612555" y="9817443"/>
                </a:lnTo>
                <a:lnTo>
                  <a:pt x="2305202" y="9817443"/>
                </a:lnTo>
                <a:lnTo>
                  <a:pt x="2305202" y="9501048"/>
                </a:lnTo>
                <a:lnTo>
                  <a:pt x="2287117" y="9501048"/>
                </a:lnTo>
                <a:lnTo>
                  <a:pt x="2287117" y="9817443"/>
                </a:lnTo>
                <a:lnTo>
                  <a:pt x="1979752" y="9817443"/>
                </a:lnTo>
                <a:lnTo>
                  <a:pt x="1979752" y="9501048"/>
                </a:lnTo>
                <a:lnTo>
                  <a:pt x="1961680" y="9501048"/>
                </a:lnTo>
                <a:lnTo>
                  <a:pt x="1961680" y="9817443"/>
                </a:lnTo>
                <a:lnTo>
                  <a:pt x="1645272" y="9817443"/>
                </a:lnTo>
                <a:lnTo>
                  <a:pt x="1645272" y="9826333"/>
                </a:lnTo>
                <a:lnTo>
                  <a:pt x="1636242" y="9826333"/>
                </a:lnTo>
                <a:lnTo>
                  <a:pt x="1636242" y="9835223"/>
                </a:lnTo>
                <a:lnTo>
                  <a:pt x="1636242" y="10142563"/>
                </a:lnTo>
                <a:lnTo>
                  <a:pt x="1319834" y="10142563"/>
                </a:lnTo>
                <a:lnTo>
                  <a:pt x="1319834" y="9835528"/>
                </a:lnTo>
                <a:lnTo>
                  <a:pt x="1301762" y="9835528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28"/>
                </a:lnTo>
                <a:lnTo>
                  <a:pt x="976312" y="9835528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28"/>
                </a:lnTo>
                <a:lnTo>
                  <a:pt x="650875" y="9835528"/>
                </a:lnTo>
                <a:lnTo>
                  <a:pt x="650875" y="10142563"/>
                </a:lnTo>
                <a:lnTo>
                  <a:pt x="343522" y="10142563"/>
                </a:lnTo>
                <a:lnTo>
                  <a:pt x="343522" y="9835528"/>
                </a:lnTo>
                <a:lnTo>
                  <a:pt x="325437" y="9835528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42" y="10160343"/>
                </a:lnTo>
                <a:lnTo>
                  <a:pt x="1636242" y="10287343"/>
                </a:lnTo>
                <a:lnTo>
                  <a:pt x="1654314" y="10287343"/>
                </a:lnTo>
                <a:lnTo>
                  <a:pt x="1654314" y="10160343"/>
                </a:lnTo>
                <a:lnTo>
                  <a:pt x="3272472" y="10160343"/>
                </a:lnTo>
                <a:lnTo>
                  <a:pt x="3272472" y="10142563"/>
                </a:lnTo>
                <a:lnTo>
                  <a:pt x="2956077" y="10142563"/>
                </a:lnTo>
                <a:lnTo>
                  <a:pt x="2956077" y="9835528"/>
                </a:lnTo>
                <a:lnTo>
                  <a:pt x="2937992" y="9835528"/>
                </a:lnTo>
                <a:lnTo>
                  <a:pt x="2937992" y="10142563"/>
                </a:lnTo>
                <a:lnTo>
                  <a:pt x="2630640" y="10142563"/>
                </a:lnTo>
                <a:lnTo>
                  <a:pt x="2630640" y="9835528"/>
                </a:lnTo>
                <a:lnTo>
                  <a:pt x="2612555" y="9835528"/>
                </a:lnTo>
                <a:lnTo>
                  <a:pt x="2612555" y="10142563"/>
                </a:lnTo>
                <a:lnTo>
                  <a:pt x="2305202" y="10142563"/>
                </a:lnTo>
                <a:lnTo>
                  <a:pt x="2305202" y="9835528"/>
                </a:lnTo>
                <a:lnTo>
                  <a:pt x="2287117" y="9835528"/>
                </a:lnTo>
                <a:lnTo>
                  <a:pt x="2287117" y="10142563"/>
                </a:lnTo>
                <a:lnTo>
                  <a:pt x="1979752" y="10142563"/>
                </a:lnTo>
                <a:lnTo>
                  <a:pt x="1979752" y="9835528"/>
                </a:lnTo>
                <a:lnTo>
                  <a:pt x="1961680" y="9835528"/>
                </a:lnTo>
                <a:lnTo>
                  <a:pt x="1961680" y="10142563"/>
                </a:lnTo>
                <a:lnTo>
                  <a:pt x="1654314" y="10142563"/>
                </a:lnTo>
                <a:lnTo>
                  <a:pt x="1654314" y="9835223"/>
                </a:lnTo>
                <a:lnTo>
                  <a:pt x="3272472" y="9835223"/>
                </a:lnTo>
                <a:lnTo>
                  <a:pt x="3272472" y="9826333"/>
                </a:lnTo>
                <a:lnTo>
                  <a:pt x="3272472" y="9817443"/>
                </a:lnTo>
                <a:close/>
              </a:path>
              <a:path w="4909184" h="10287635">
                <a:moveTo>
                  <a:pt x="3272472" y="9498279"/>
                </a:moveTo>
                <a:lnTo>
                  <a:pt x="1636242" y="9498279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72" y="9500730"/>
                </a:lnTo>
                <a:lnTo>
                  <a:pt x="3272472" y="9498279"/>
                </a:lnTo>
                <a:close/>
              </a:path>
              <a:path w="4909184" h="10287635">
                <a:moveTo>
                  <a:pt x="3272472" y="0"/>
                </a:moveTo>
                <a:lnTo>
                  <a:pt x="1645272" y="0"/>
                </a:lnTo>
                <a:lnTo>
                  <a:pt x="1645272" y="8890"/>
                </a:lnTo>
                <a:lnTo>
                  <a:pt x="1636242" y="8890"/>
                </a:lnTo>
                <a:lnTo>
                  <a:pt x="1636242" y="1010323"/>
                </a:lnTo>
                <a:lnTo>
                  <a:pt x="1654314" y="1010323"/>
                </a:lnTo>
                <a:lnTo>
                  <a:pt x="1654314" y="994410"/>
                </a:lnTo>
                <a:lnTo>
                  <a:pt x="1961680" y="994410"/>
                </a:lnTo>
                <a:lnTo>
                  <a:pt x="1961680" y="1010323"/>
                </a:lnTo>
                <a:lnTo>
                  <a:pt x="1979752" y="1010323"/>
                </a:lnTo>
                <a:lnTo>
                  <a:pt x="1979752" y="994410"/>
                </a:lnTo>
                <a:lnTo>
                  <a:pt x="2287117" y="994410"/>
                </a:lnTo>
                <a:lnTo>
                  <a:pt x="2287117" y="1010323"/>
                </a:lnTo>
                <a:lnTo>
                  <a:pt x="2305202" y="1010323"/>
                </a:lnTo>
                <a:lnTo>
                  <a:pt x="2305202" y="994410"/>
                </a:lnTo>
                <a:lnTo>
                  <a:pt x="2612555" y="994410"/>
                </a:lnTo>
                <a:lnTo>
                  <a:pt x="2612555" y="1010323"/>
                </a:lnTo>
                <a:lnTo>
                  <a:pt x="2630640" y="1010323"/>
                </a:lnTo>
                <a:lnTo>
                  <a:pt x="2630640" y="994410"/>
                </a:lnTo>
                <a:lnTo>
                  <a:pt x="2937992" y="994410"/>
                </a:lnTo>
                <a:lnTo>
                  <a:pt x="2937992" y="1010323"/>
                </a:lnTo>
                <a:lnTo>
                  <a:pt x="2956077" y="1010323"/>
                </a:lnTo>
                <a:lnTo>
                  <a:pt x="2956077" y="994410"/>
                </a:lnTo>
                <a:lnTo>
                  <a:pt x="3272472" y="994410"/>
                </a:lnTo>
                <a:lnTo>
                  <a:pt x="3272472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76325"/>
                </a:lnTo>
                <a:lnTo>
                  <a:pt x="1979752" y="976325"/>
                </a:lnTo>
                <a:lnTo>
                  <a:pt x="1979752" y="669290"/>
                </a:lnTo>
                <a:lnTo>
                  <a:pt x="2287117" y="669290"/>
                </a:lnTo>
                <a:lnTo>
                  <a:pt x="2287117" y="976325"/>
                </a:lnTo>
                <a:lnTo>
                  <a:pt x="2305202" y="976325"/>
                </a:lnTo>
                <a:lnTo>
                  <a:pt x="2305202" y="669290"/>
                </a:lnTo>
                <a:lnTo>
                  <a:pt x="2612555" y="669290"/>
                </a:lnTo>
                <a:lnTo>
                  <a:pt x="2612555" y="976325"/>
                </a:lnTo>
                <a:lnTo>
                  <a:pt x="2630640" y="976325"/>
                </a:lnTo>
                <a:lnTo>
                  <a:pt x="2630640" y="669290"/>
                </a:lnTo>
                <a:lnTo>
                  <a:pt x="2937992" y="669290"/>
                </a:lnTo>
                <a:lnTo>
                  <a:pt x="2937992" y="976325"/>
                </a:lnTo>
                <a:lnTo>
                  <a:pt x="2956077" y="976325"/>
                </a:lnTo>
                <a:lnTo>
                  <a:pt x="2956077" y="669290"/>
                </a:lnTo>
                <a:lnTo>
                  <a:pt x="3272472" y="66929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2956077" y="325120"/>
                </a:lnTo>
                <a:lnTo>
                  <a:pt x="2956077" y="18084"/>
                </a:lnTo>
                <a:lnTo>
                  <a:pt x="2937992" y="18084"/>
                </a:lnTo>
                <a:lnTo>
                  <a:pt x="2937992" y="325120"/>
                </a:lnTo>
                <a:lnTo>
                  <a:pt x="2630640" y="325120"/>
                </a:lnTo>
                <a:lnTo>
                  <a:pt x="2630640" y="18084"/>
                </a:lnTo>
                <a:lnTo>
                  <a:pt x="2612555" y="18084"/>
                </a:lnTo>
                <a:lnTo>
                  <a:pt x="2612555" y="325120"/>
                </a:lnTo>
                <a:lnTo>
                  <a:pt x="2305202" y="325120"/>
                </a:lnTo>
                <a:lnTo>
                  <a:pt x="2305202" y="18084"/>
                </a:lnTo>
                <a:lnTo>
                  <a:pt x="2287117" y="18084"/>
                </a:lnTo>
                <a:lnTo>
                  <a:pt x="2287117" y="325120"/>
                </a:lnTo>
                <a:lnTo>
                  <a:pt x="1979752" y="325120"/>
                </a:lnTo>
                <a:lnTo>
                  <a:pt x="1979752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close/>
              </a:path>
              <a:path w="4909184" h="10287635">
                <a:moveTo>
                  <a:pt x="3615994" y="343522"/>
                </a:moveTo>
                <a:lnTo>
                  <a:pt x="3597922" y="343522"/>
                </a:lnTo>
                <a:lnTo>
                  <a:pt x="3597922" y="650875"/>
                </a:lnTo>
                <a:lnTo>
                  <a:pt x="3615994" y="650875"/>
                </a:lnTo>
                <a:lnTo>
                  <a:pt x="3615994" y="343522"/>
                </a:lnTo>
                <a:close/>
              </a:path>
              <a:path w="4909184" h="10287635">
                <a:moveTo>
                  <a:pt x="3941445" y="343522"/>
                </a:moveTo>
                <a:lnTo>
                  <a:pt x="3923360" y="343522"/>
                </a:lnTo>
                <a:lnTo>
                  <a:pt x="3923360" y="650875"/>
                </a:lnTo>
                <a:lnTo>
                  <a:pt x="3941445" y="650875"/>
                </a:lnTo>
                <a:lnTo>
                  <a:pt x="3941445" y="343522"/>
                </a:lnTo>
                <a:close/>
              </a:path>
              <a:path w="4909184" h="10287635">
                <a:moveTo>
                  <a:pt x="4908715" y="0"/>
                </a:moveTo>
                <a:lnTo>
                  <a:pt x="3281515" y="0"/>
                </a:lnTo>
                <a:lnTo>
                  <a:pt x="3281515" y="8890"/>
                </a:lnTo>
                <a:lnTo>
                  <a:pt x="3272485" y="8890"/>
                </a:lnTo>
                <a:lnTo>
                  <a:pt x="3272485" y="1010323"/>
                </a:lnTo>
                <a:lnTo>
                  <a:pt x="3290557" y="1010323"/>
                </a:lnTo>
                <a:lnTo>
                  <a:pt x="3290557" y="994410"/>
                </a:lnTo>
                <a:lnTo>
                  <a:pt x="4908715" y="994410"/>
                </a:lnTo>
                <a:lnTo>
                  <a:pt x="4908715" y="976630"/>
                </a:lnTo>
                <a:lnTo>
                  <a:pt x="3290557" y="976630"/>
                </a:lnTo>
                <a:lnTo>
                  <a:pt x="3290557" y="669290"/>
                </a:lnTo>
                <a:lnTo>
                  <a:pt x="4908715" y="669290"/>
                </a:lnTo>
                <a:lnTo>
                  <a:pt x="4908715" y="651510"/>
                </a:lnTo>
                <a:lnTo>
                  <a:pt x="3290557" y="651510"/>
                </a:lnTo>
                <a:lnTo>
                  <a:pt x="3290557" y="342900"/>
                </a:lnTo>
                <a:lnTo>
                  <a:pt x="4908715" y="342900"/>
                </a:lnTo>
                <a:lnTo>
                  <a:pt x="4908715" y="325120"/>
                </a:lnTo>
                <a:lnTo>
                  <a:pt x="4592320" y="325120"/>
                </a:lnTo>
                <a:lnTo>
                  <a:pt x="4592320" y="18084"/>
                </a:lnTo>
                <a:lnTo>
                  <a:pt x="4574235" y="18084"/>
                </a:lnTo>
                <a:lnTo>
                  <a:pt x="4574235" y="325120"/>
                </a:lnTo>
                <a:lnTo>
                  <a:pt x="4266882" y="325120"/>
                </a:lnTo>
                <a:lnTo>
                  <a:pt x="4266882" y="18084"/>
                </a:lnTo>
                <a:lnTo>
                  <a:pt x="4248797" y="18084"/>
                </a:lnTo>
                <a:lnTo>
                  <a:pt x="4248797" y="325120"/>
                </a:lnTo>
                <a:lnTo>
                  <a:pt x="3941445" y="325120"/>
                </a:lnTo>
                <a:lnTo>
                  <a:pt x="3941445" y="18084"/>
                </a:lnTo>
                <a:lnTo>
                  <a:pt x="3923360" y="18084"/>
                </a:lnTo>
                <a:lnTo>
                  <a:pt x="3923360" y="325120"/>
                </a:lnTo>
                <a:lnTo>
                  <a:pt x="3615994" y="325120"/>
                </a:lnTo>
                <a:lnTo>
                  <a:pt x="3615994" y="18084"/>
                </a:lnTo>
                <a:lnTo>
                  <a:pt x="3597922" y="18084"/>
                </a:lnTo>
                <a:lnTo>
                  <a:pt x="3597922" y="325120"/>
                </a:lnTo>
                <a:lnTo>
                  <a:pt x="3290557" y="325120"/>
                </a:lnTo>
                <a:lnTo>
                  <a:pt x="3290557" y="17780"/>
                </a:lnTo>
                <a:lnTo>
                  <a:pt x="4908715" y="17780"/>
                </a:lnTo>
                <a:lnTo>
                  <a:pt x="4908715" y="8890"/>
                </a:lnTo>
                <a:lnTo>
                  <a:pt x="490871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453685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09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09" y="10286987"/>
                </a:lnTo>
                <a:lnTo>
                  <a:pt x="343509" y="10160965"/>
                </a:lnTo>
                <a:close/>
              </a:path>
              <a:path w="3272790" h="10287635">
                <a:moveTo>
                  <a:pt x="343509" y="994397"/>
                </a:moveTo>
                <a:lnTo>
                  <a:pt x="325437" y="994397"/>
                </a:lnTo>
                <a:lnTo>
                  <a:pt x="325437" y="1010323"/>
                </a:lnTo>
                <a:lnTo>
                  <a:pt x="343509" y="1010323"/>
                </a:lnTo>
                <a:lnTo>
                  <a:pt x="343509" y="994397"/>
                </a:lnTo>
                <a:close/>
              </a:path>
              <a:path w="3272790" h="10287635">
                <a:moveTo>
                  <a:pt x="343509" y="668959"/>
                </a:moveTo>
                <a:lnTo>
                  <a:pt x="325437" y="668959"/>
                </a:lnTo>
                <a:lnTo>
                  <a:pt x="325437" y="976325"/>
                </a:lnTo>
                <a:lnTo>
                  <a:pt x="343509" y="976325"/>
                </a:lnTo>
                <a:lnTo>
                  <a:pt x="343509" y="668959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668959" y="994397"/>
                </a:moveTo>
                <a:lnTo>
                  <a:pt x="650875" y="994397"/>
                </a:lnTo>
                <a:lnTo>
                  <a:pt x="650875" y="1010323"/>
                </a:lnTo>
                <a:lnTo>
                  <a:pt x="668959" y="1010323"/>
                </a:lnTo>
                <a:lnTo>
                  <a:pt x="668959" y="994397"/>
                </a:lnTo>
                <a:close/>
              </a:path>
              <a:path w="3272790" h="10287635">
                <a:moveTo>
                  <a:pt x="668959" y="668959"/>
                </a:moveTo>
                <a:lnTo>
                  <a:pt x="650875" y="668959"/>
                </a:lnTo>
                <a:lnTo>
                  <a:pt x="650875" y="976325"/>
                </a:lnTo>
                <a:lnTo>
                  <a:pt x="668959" y="976325"/>
                </a:lnTo>
                <a:lnTo>
                  <a:pt x="668959" y="668959"/>
                </a:lnTo>
                <a:close/>
              </a:path>
              <a:path w="3272790" h="10287635">
                <a:moveTo>
                  <a:pt x="668959" y="343522"/>
                </a:moveTo>
                <a:lnTo>
                  <a:pt x="650875" y="343522"/>
                </a:lnTo>
                <a:lnTo>
                  <a:pt x="650875" y="650875"/>
                </a:lnTo>
                <a:lnTo>
                  <a:pt x="668959" y="650875"/>
                </a:lnTo>
                <a:lnTo>
                  <a:pt x="668959" y="343522"/>
                </a:lnTo>
                <a:close/>
              </a:path>
              <a:path w="3272790" h="10287635">
                <a:moveTo>
                  <a:pt x="994397" y="10160965"/>
                </a:moveTo>
                <a:lnTo>
                  <a:pt x="976312" y="10160965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3272790" h="10287635">
                <a:moveTo>
                  <a:pt x="994397" y="994397"/>
                </a:moveTo>
                <a:lnTo>
                  <a:pt x="976312" y="994397"/>
                </a:lnTo>
                <a:lnTo>
                  <a:pt x="976312" y="1010323"/>
                </a:lnTo>
                <a:lnTo>
                  <a:pt x="994397" y="1010323"/>
                </a:lnTo>
                <a:lnTo>
                  <a:pt x="994397" y="994397"/>
                </a:lnTo>
                <a:close/>
              </a:path>
              <a:path w="3272790" h="10287635">
                <a:moveTo>
                  <a:pt x="994397" y="668959"/>
                </a:moveTo>
                <a:lnTo>
                  <a:pt x="976312" y="668959"/>
                </a:lnTo>
                <a:lnTo>
                  <a:pt x="976312" y="976325"/>
                </a:lnTo>
                <a:lnTo>
                  <a:pt x="994397" y="976325"/>
                </a:lnTo>
                <a:lnTo>
                  <a:pt x="994397" y="668959"/>
                </a:lnTo>
                <a:close/>
              </a:path>
              <a:path w="3272790" h="10287635">
                <a:moveTo>
                  <a:pt x="994397" y="343522"/>
                </a:moveTo>
                <a:lnTo>
                  <a:pt x="976312" y="343522"/>
                </a:lnTo>
                <a:lnTo>
                  <a:pt x="976312" y="650875"/>
                </a:lnTo>
                <a:lnTo>
                  <a:pt x="994397" y="650875"/>
                </a:lnTo>
                <a:lnTo>
                  <a:pt x="994397" y="343522"/>
                </a:lnTo>
                <a:close/>
              </a:path>
              <a:path w="3272790" h="10287635">
                <a:moveTo>
                  <a:pt x="1319834" y="10160965"/>
                </a:moveTo>
                <a:lnTo>
                  <a:pt x="1301750" y="10160965"/>
                </a:lnTo>
                <a:lnTo>
                  <a:pt x="1301750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3272790" h="10287635">
                <a:moveTo>
                  <a:pt x="1319834" y="994397"/>
                </a:moveTo>
                <a:lnTo>
                  <a:pt x="1301750" y="994397"/>
                </a:lnTo>
                <a:lnTo>
                  <a:pt x="1301750" y="1010323"/>
                </a:lnTo>
                <a:lnTo>
                  <a:pt x="1319834" y="1010323"/>
                </a:lnTo>
                <a:lnTo>
                  <a:pt x="1319834" y="994397"/>
                </a:lnTo>
                <a:close/>
              </a:path>
              <a:path w="3272790" h="10287635">
                <a:moveTo>
                  <a:pt x="1319834" y="668959"/>
                </a:moveTo>
                <a:lnTo>
                  <a:pt x="1301750" y="668959"/>
                </a:lnTo>
                <a:lnTo>
                  <a:pt x="1301750" y="976325"/>
                </a:lnTo>
                <a:lnTo>
                  <a:pt x="1319834" y="976325"/>
                </a:lnTo>
                <a:lnTo>
                  <a:pt x="1319834" y="668959"/>
                </a:lnTo>
                <a:close/>
              </a:path>
              <a:path w="3272790" h="10287635">
                <a:moveTo>
                  <a:pt x="1319834" y="343522"/>
                </a:moveTo>
                <a:lnTo>
                  <a:pt x="1301750" y="343522"/>
                </a:lnTo>
                <a:lnTo>
                  <a:pt x="1301750" y="650875"/>
                </a:lnTo>
                <a:lnTo>
                  <a:pt x="1319834" y="650875"/>
                </a:lnTo>
                <a:lnTo>
                  <a:pt x="1319834" y="343522"/>
                </a:lnTo>
                <a:close/>
              </a:path>
              <a:path w="3272790" h="10287635">
                <a:moveTo>
                  <a:pt x="1979752" y="10160965"/>
                </a:moveTo>
                <a:lnTo>
                  <a:pt x="1961680" y="10160965"/>
                </a:lnTo>
                <a:lnTo>
                  <a:pt x="1961680" y="10286987"/>
                </a:lnTo>
                <a:lnTo>
                  <a:pt x="1979752" y="10286987"/>
                </a:lnTo>
                <a:lnTo>
                  <a:pt x="1979752" y="10160965"/>
                </a:lnTo>
                <a:close/>
              </a:path>
              <a:path w="3272790" h="10287635">
                <a:moveTo>
                  <a:pt x="1979752" y="343522"/>
                </a:moveTo>
                <a:lnTo>
                  <a:pt x="1961680" y="343522"/>
                </a:lnTo>
                <a:lnTo>
                  <a:pt x="1961680" y="650875"/>
                </a:lnTo>
                <a:lnTo>
                  <a:pt x="1979752" y="650875"/>
                </a:lnTo>
                <a:lnTo>
                  <a:pt x="1979752" y="343522"/>
                </a:lnTo>
                <a:close/>
              </a:path>
              <a:path w="3272790" h="10287635">
                <a:moveTo>
                  <a:pt x="2305189" y="343522"/>
                </a:moveTo>
                <a:lnTo>
                  <a:pt x="2287117" y="343522"/>
                </a:lnTo>
                <a:lnTo>
                  <a:pt x="2287117" y="650875"/>
                </a:lnTo>
                <a:lnTo>
                  <a:pt x="2305189" y="650875"/>
                </a:lnTo>
                <a:lnTo>
                  <a:pt x="2305189" y="343522"/>
                </a:lnTo>
                <a:close/>
              </a:path>
              <a:path w="3272790" h="10287635">
                <a:moveTo>
                  <a:pt x="2630640" y="343522"/>
                </a:moveTo>
                <a:lnTo>
                  <a:pt x="2612555" y="343522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22"/>
                </a:lnTo>
                <a:close/>
              </a:path>
              <a:path w="3272790" h="10287635">
                <a:moveTo>
                  <a:pt x="2956077" y="343522"/>
                </a:moveTo>
                <a:lnTo>
                  <a:pt x="2937992" y="343522"/>
                </a:lnTo>
                <a:lnTo>
                  <a:pt x="2937992" y="650875"/>
                </a:lnTo>
                <a:lnTo>
                  <a:pt x="2956077" y="650875"/>
                </a:lnTo>
                <a:lnTo>
                  <a:pt x="2956077" y="343522"/>
                </a:lnTo>
                <a:close/>
              </a:path>
              <a:path w="3272790" h="10287635">
                <a:moveTo>
                  <a:pt x="3272472" y="9817443"/>
                </a:moveTo>
                <a:lnTo>
                  <a:pt x="2956077" y="9817443"/>
                </a:lnTo>
                <a:lnTo>
                  <a:pt x="2956077" y="9501048"/>
                </a:lnTo>
                <a:lnTo>
                  <a:pt x="2937992" y="9501048"/>
                </a:lnTo>
                <a:lnTo>
                  <a:pt x="2937992" y="9817443"/>
                </a:lnTo>
                <a:lnTo>
                  <a:pt x="2630640" y="9817443"/>
                </a:lnTo>
                <a:lnTo>
                  <a:pt x="2630640" y="9501048"/>
                </a:lnTo>
                <a:lnTo>
                  <a:pt x="2612555" y="9501048"/>
                </a:lnTo>
                <a:lnTo>
                  <a:pt x="2612555" y="9817443"/>
                </a:lnTo>
                <a:lnTo>
                  <a:pt x="2305189" y="9817443"/>
                </a:lnTo>
                <a:lnTo>
                  <a:pt x="2305189" y="9501048"/>
                </a:lnTo>
                <a:lnTo>
                  <a:pt x="2287117" y="9501048"/>
                </a:lnTo>
                <a:lnTo>
                  <a:pt x="2287117" y="9817443"/>
                </a:lnTo>
                <a:lnTo>
                  <a:pt x="1979752" y="9817443"/>
                </a:lnTo>
                <a:lnTo>
                  <a:pt x="1979752" y="9501048"/>
                </a:lnTo>
                <a:lnTo>
                  <a:pt x="1961680" y="9501048"/>
                </a:lnTo>
                <a:lnTo>
                  <a:pt x="1961680" y="9817443"/>
                </a:lnTo>
                <a:lnTo>
                  <a:pt x="1645272" y="9817443"/>
                </a:lnTo>
                <a:lnTo>
                  <a:pt x="1645272" y="9826333"/>
                </a:lnTo>
                <a:lnTo>
                  <a:pt x="1636229" y="9826333"/>
                </a:lnTo>
                <a:lnTo>
                  <a:pt x="1636229" y="9835223"/>
                </a:lnTo>
                <a:lnTo>
                  <a:pt x="1636229" y="10142563"/>
                </a:lnTo>
                <a:lnTo>
                  <a:pt x="1319834" y="10142563"/>
                </a:lnTo>
                <a:lnTo>
                  <a:pt x="1319834" y="9835528"/>
                </a:lnTo>
                <a:lnTo>
                  <a:pt x="1301750" y="9835528"/>
                </a:lnTo>
                <a:lnTo>
                  <a:pt x="1301750" y="10142563"/>
                </a:lnTo>
                <a:lnTo>
                  <a:pt x="994397" y="10142563"/>
                </a:lnTo>
                <a:lnTo>
                  <a:pt x="994397" y="9835528"/>
                </a:lnTo>
                <a:lnTo>
                  <a:pt x="976312" y="9835528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28"/>
                </a:lnTo>
                <a:lnTo>
                  <a:pt x="650875" y="9835528"/>
                </a:lnTo>
                <a:lnTo>
                  <a:pt x="650875" y="10142563"/>
                </a:lnTo>
                <a:lnTo>
                  <a:pt x="343509" y="10142563"/>
                </a:lnTo>
                <a:lnTo>
                  <a:pt x="343509" y="9835528"/>
                </a:lnTo>
                <a:lnTo>
                  <a:pt x="325437" y="9835528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1636229" y="9835223"/>
                </a:lnTo>
                <a:lnTo>
                  <a:pt x="1636229" y="9826333"/>
                </a:lnTo>
                <a:lnTo>
                  <a:pt x="1636229" y="9817443"/>
                </a:lnTo>
                <a:lnTo>
                  <a:pt x="1319834" y="9817443"/>
                </a:lnTo>
                <a:lnTo>
                  <a:pt x="1319834" y="9501048"/>
                </a:lnTo>
                <a:lnTo>
                  <a:pt x="1301750" y="9501048"/>
                </a:lnTo>
                <a:lnTo>
                  <a:pt x="1301750" y="9817443"/>
                </a:lnTo>
                <a:lnTo>
                  <a:pt x="994397" y="9817443"/>
                </a:lnTo>
                <a:lnTo>
                  <a:pt x="994397" y="9501048"/>
                </a:lnTo>
                <a:lnTo>
                  <a:pt x="976312" y="9501048"/>
                </a:lnTo>
                <a:lnTo>
                  <a:pt x="976312" y="9817443"/>
                </a:lnTo>
                <a:lnTo>
                  <a:pt x="668959" y="9817443"/>
                </a:lnTo>
                <a:lnTo>
                  <a:pt x="668959" y="9501048"/>
                </a:lnTo>
                <a:lnTo>
                  <a:pt x="650875" y="9501048"/>
                </a:lnTo>
                <a:lnTo>
                  <a:pt x="650875" y="9817443"/>
                </a:lnTo>
                <a:lnTo>
                  <a:pt x="343509" y="9817443"/>
                </a:lnTo>
                <a:lnTo>
                  <a:pt x="343509" y="9501048"/>
                </a:lnTo>
                <a:lnTo>
                  <a:pt x="325437" y="9501048"/>
                </a:lnTo>
                <a:lnTo>
                  <a:pt x="325437" y="9817443"/>
                </a:lnTo>
                <a:lnTo>
                  <a:pt x="9029" y="9817443"/>
                </a:lnTo>
                <a:lnTo>
                  <a:pt x="9029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29" y="10160343"/>
                </a:lnTo>
                <a:lnTo>
                  <a:pt x="1636229" y="10287343"/>
                </a:lnTo>
                <a:lnTo>
                  <a:pt x="1654314" y="10287343"/>
                </a:lnTo>
                <a:lnTo>
                  <a:pt x="1654314" y="10160343"/>
                </a:lnTo>
                <a:lnTo>
                  <a:pt x="3272472" y="10160343"/>
                </a:lnTo>
                <a:lnTo>
                  <a:pt x="3272472" y="10142563"/>
                </a:lnTo>
                <a:lnTo>
                  <a:pt x="2956077" y="10142563"/>
                </a:lnTo>
                <a:lnTo>
                  <a:pt x="2956077" y="9835528"/>
                </a:lnTo>
                <a:lnTo>
                  <a:pt x="2937992" y="9835528"/>
                </a:lnTo>
                <a:lnTo>
                  <a:pt x="2937992" y="10142563"/>
                </a:lnTo>
                <a:lnTo>
                  <a:pt x="2630640" y="10142563"/>
                </a:lnTo>
                <a:lnTo>
                  <a:pt x="2630640" y="9835528"/>
                </a:lnTo>
                <a:lnTo>
                  <a:pt x="2612555" y="9835528"/>
                </a:lnTo>
                <a:lnTo>
                  <a:pt x="2612555" y="10142563"/>
                </a:lnTo>
                <a:lnTo>
                  <a:pt x="2305189" y="10142563"/>
                </a:lnTo>
                <a:lnTo>
                  <a:pt x="2305189" y="9835528"/>
                </a:lnTo>
                <a:lnTo>
                  <a:pt x="2287117" y="9835528"/>
                </a:lnTo>
                <a:lnTo>
                  <a:pt x="2287117" y="10142563"/>
                </a:lnTo>
                <a:lnTo>
                  <a:pt x="1979752" y="10142563"/>
                </a:lnTo>
                <a:lnTo>
                  <a:pt x="1979752" y="9835528"/>
                </a:lnTo>
                <a:lnTo>
                  <a:pt x="1961680" y="9835528"/>
                </a:lnTo>
                <a:lnTo>
                  <a:pt x="1961680" y="10142563"/>
                </a:lnTo>
                <a:lnTo>
                  <a:pt x="1654314" y="10142563"/>
                </a:lnTo>
                <a:lnTo>
                  <a:pt x="1654314" y="9835223"/>
                </a:lnTo>
                <a:lnTo>
                  <a:pt x="3272472" y="9835223"/>
                </a:lnTo>
                <a:lnTo>
                  <a:pt x="3272472" y="9826333"/>
                </a:lnTo>
                <a:lnTo>
                  <a:pt x="3272472" y="9817443"/>
                </a:lnTo>
                <a:close/>
              </a:path>
              <a:path w="3272790" h="10287635">
                <a:moveTo>
                  <a:pt x="3272472" y="9498279"/>
                </a:moveTo>
                <a:lnTo>
                  <a:pt x="1636229" y="9498279"/>
                </a:lnTo>
                <a:lnTo>
                  <a:pt x="0" y="9498279"/>
                </a:lnTo>
                <a:lnTo>
                  <a:pt x="0" y="9500730"/>
                </a:lnTo>
                <a:lnTo>
                  <a:pt x="0" y="9816960"/>
                </a:lnTo>
                <a:lnTo>
                  <a:pt x="18072" y="9816960"/>
                </a:lnTo>
                <a:lnTo>
                  <a:pt x="18072" y="9500730"/>
                </a:lnTo>
                <a:lnTo>
                  <a:pt x="1636229" y="9500730"/>
                </a:lnTo>
                <a:lnTo>
                  <a:pt x="1636229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72" y="9500730"/>
                </a:lnTo>
                <a:lnTo>
                  <a:pt x="3272472" y="9498279"/>
                </a:lnTo>
                <a:close/>
              </a:path>
              <a:path w="3272790" h="10287635">
                <a:moveTo>
                  <a:pt x="3272472" y="0"/>
                </a:moveTo>
                <a:lnTo>
                  <a:pt x="1645272" y="0"/>
                </a:lnTo>
                <a:lnTo>
                  <a:pt x="1645272" y="8890"/>
                </a:lnTo>
                <a:lnTo>
                  <a:pt x="1636229" y="8890"/>
                </a:lnTo>
                <a:lnTo>
                  <a:pt x="1636229" y="1010323"/>
                </a:lnTo>
                <a:lnTo>
                  <a:pt x="1654314" y="1010323"/>
                </a:lnTo>
                <a:lnTo>
                  <a:pt x="1654314" y="994410"/>
                </a:lnTo>
                <a:lnTo>
                  <a:pt x="1961680" y="994410"/>
                </a:lnTo>
                <a:lnTo>
                  <a:pt x="1961680" y="1010323"/>
                </a:lnTo>
                <a:lnTo>
                  <a:pt x="1979752" y="1010323"/>
                </a:lnTo>
                <a:lnTo>
                  <a:pt x="1979752" y="994410"/>
                </a:lnTo>
                <a:lnTo>
                  <a:pt x="2287117" y="994410"/>
                </a:lnTo>
                <a:lnTo>
                  <a:pt x="2287117" y="1010323"/>
                </a:lnTo>
                <a:lnTo>
                  <a:pt x="2305189" y="1010323"/>
                </a:lnTo>
                <a:lnTo>
                  <a:pt x="2305189" y="994410"/>
                </a:lnTo>
                <a:lnTo>
                  <a:pt x="2612555" y="994410"/>
                </a:lnTo>
                <a:lnTo>
                  <a:pt x="2612555" y="1010323"/>
                </a:lnTo>
                <a:lnTo>
                  <a:pt x="2630640" y="1010323"/>
                </a:lnTo>
                <a:lnTo>
                  <a:pt x="2630640" y="994410"/>
                </a:lnTo>
                <a:lnTo>
                  <a:pt x="2937992" y="994410"/>
                </a:lnTo>
                <a:lnTo>
                  <a:pt x="2937992" y="1010323"/>
                </a:lnTo>
                <a:lnTo>
                  <a:pt x="2956077" y="1010323"/>
                </a:lnTo>
                <a:lnTo>
                  <a:pt x="2956077" y="994410"/>
                </a:lnTo>
                <a:lnTo>
                  <a:pt x="3272472" y="994410"/>
                </a:lnTo>
                <a:lnTo>
                  <a:pt x="3272472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76325"/>
                </a:lnTo>
                <a:lnTo>
                  <a:pt x="1979752" y="976325"/>
                </a:lnTo>
                <a:lnTo>
                  <a:pt x="1979752" y="669290"/>
                </a:lnTo>
                <a:lnTo>
                  <a:pt x="2287117" y="669290"/>
                </a:lnTo>
                <a:lnTo>
                  <a:pt x="2287117" y="976325"/>
                </a:lnTo>
                <a:lnTo>
                  <a:pt x="2305189" y="976325"/>
                </a:lnTo>
                <a:lnTo>
                  <a:pt x="2305189" y="669290"/>
                </a:lnTo>
                <a:lnTo>
                  <a:pt x="2612555" y="669290"/>
                </a:lnTo>
                <a:lnTo>
                  <a:pt x="2612555" y="976325"/>
                </a:lnTo>
                <a:lnTo>
                  <a:pt x="2630640" y="976325"/>
                </a:lnTo>
                <a:lnTo>
                  <a:pt x="2630640" y="669290"/>
                </a:lnTo>
                <a:lnTo>
                  <a:pt x="2937992" y="669290"/>
                </a:lnTo>
                <a:lnTo>
                  <a:pt x="2937992" y="976325"/>
                </a:lnTo>
                <a:lnTo>
                  <a:pt x="2956077" y="976325"/>
                </a:lnTo>
                <a:lnTo>
                  <a:pt x="2956077" y="669290"/>
                </a:lnTo>
                <a:lnTo>
                  <a:pt x="3272472" y="66929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2956077" y="325120"/>
                </a:lnTo>
                <a:lnTo>
                  <a:pt x="2956077" y="18084"/>
                </a:lnTo>
                <a:lnTo>
                  <a:pt x="2937992" y="18084"/>
                </a:lnTo>
                <a:lnTo>
                  <a:pt x="2937992" y="325120"/>
                </a:lnTo>
                <a:lnTo>
                  <a:pt x="2630640" y="325120"/>
                </a:lnTo>
                <a:lnTo>
                  <a:pt x="2630640" y="18084"/>
                </a:lnTo>
                <a:lnTo>
                  <a:pt x="2612555" y="18084"/>
                </a:lnTo>
                <a:lnTo>
                  <a:pt x="2612555" y="325120"/>
                </a:lnTo>
                <a:lnTo>
                  <a:pt x="2305189" y="325120"/>
                </a:lnTo>
                <a:lnTo>
                  <a:pt x="2305189" y="18084"/>
                </a:lnTo>
                <a:lnTo>
                  <a:pt x="2287117" y="18084"/>
                </a:lnTo>
                <a:lnTo>
                  <a:pt x="2287117" y="325120"/>
                </a:lnTo>
                <a:lnTo>
                  <a:pt x="1979752" y="325120"/>
                </a:lnTo>
                <a:lnTo>
                  <a:pt x="1979752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415366" y="11"/>
            <a:ext cx="2947035" cy="10287635"/>
          </a:xfrm>
          <a:custGeom>
            <a:avLst/>
            <a:gdLst/>
            <a:ahLst/>
            <a:cxnLst/>
            <a:rect l="l" t="t" r="r" b="b"/>
            <a:pathLst>
              <a:path w="2947034" h="10287635">
                <a:moveTo>
                  <a:pt x="18072" y="10160965"/>
                </a:moveTo>
                <a:lnTo>
                  <a:pt x="0" y="10160965"/>
                </a:lnTo>
                <a:lnTo>
                  <a:pt x="0" y="10286987"/>
                </a:lnTo>
                <a:lnTo>
                  <a:pt x="18072" y="10286987"/>
                </a:lnTo>
                <a:lnTo>
                  <a:pt x="18072" y="10160965"/>
                </a:lnTo>
                <a:close/>
              </a:path>
              <a:path w="2947034" h="10287635">
                <a:moveTo>
                  <a:pt x="343509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09" y="10286987"/>
                </a:lnTo>
                <a:lnTo>
                  <a:pt x="343509" y="10160965"/>
                </a:lnTo>
                <a:close/>
              </a:path>
              <a:path w="2947034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2947034" h="10287635">
                <a:moveTo>
                  <a:pt x="994397" y="10160965"/>
                </a:moveTo>
                <a:lnTo>
                  <a:pt x="976312" y="10160965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2947034" h="10287635">
                <a:moveTo>
                  <a:pt x="1654314" y="343522"/>
                </a:moveTo>
                <a:lnTo>
                  <a:pt x="1636229" y="343522"/>
                </a:lnTo>
                <a:lnTo>
                  <a:pt x="1636229" y="650875"/>
                </a:lnTo>
                <a:lnTo>
                  <a:pt x="1654314" y="650875"/>
                </a:lnTo>
                <a:lnTo>
                  <a:pt x="1654314" y="343522"/>
                </a:lnTo>
                <a:close/>
              </a:path>
              <a:path w="2947034" h="10287635">
                <a:moveTo>
                  <a:pt x="1979752" y="343522"/>
                </a:moveTo>
                <a:lnTo>
                  <a:pt x="1961680" y="343522"/>
                </a:lnTo>
                <a:lnTo>
                  <a:pt x="1961680" y="650875"/>
                </a:lnTo>
                <a:lnTo>
                  <a:pt x="1979752" y="650875"/>
                </a:lnTo>
                <a:lnTo>
                  <a:pt x="1979752" y="343522"/>
                </a:lnTo>
                <a:close/>
              </a:path>
              <a:path w="2947034" h="10287635">
                <a:moveTo>
                  <a:pt x="2305189" y="343522"/>
                </a:moveTo>
                <a:lnTo>
                  <a:pt x="2287117" y="343522"/>
                </a:lnTo>
                <a:lnTo>
                  <a:pt x="2287117" y="650875"/>
                </a:lnTo>
                <a:lnTo>
                  <a:pt x="2305189" y="650875"/>
                </a:lnTo>
                <a:lnTo>
                  <a:pt x="2305189" y="343522"/>
                </a:lnTo>
                <a:close/>
              </a:path>
              <a:path w="2947034" h="10287635">
                <a:moveTo>
                  <a:pt x="2630640" y="343522"/>
                </a:moveTo>
                <a:lnTo>
                  <a:pt x="2612555" y="343522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22"/>
                </a:lnTo>
                <a:close/>
              </a:path>
              <a:path w="2947034" h="10287635">
                <a:moveTo>
                  <a:pt x="2947035" y="9817443"/>
                </a:moveTo>
                <a:lnTo>
                  <a:pt x="2630640" y="9817443"/>
                </a:lnTo>
                <a:lnTo>
                  <a:pt x="2630640" y="9501048"/>
                </a:lnTo>
                <a:lnTo>
                  <a:pt x="2612555" y="9501048"/>
                </a:lnTo>
                <a:lnTo>
                  <a:pt x="2612555" y="9817443"/>
                </a:lnTo>
                <a:lnTo>
                  <a:pt x="2305189" y="9817443"/>
                </a:lnTo>
                <a:lnTo>
                  <a:pt x="2305189" y="9501048"/>
                </a:lnTo>
                <a:lnTo>
                  <a:pt x="2287117" y="9501048"/>
                </a:lnTo>
                <a:lnTo>
                  <a:pt x="2287117" y="9817443"/>
                </a:lnTo>
                <a:lnTo>
                  <a:pt x="1979752" y="9817443"/>
                </a:lnTo>
                <a:lnTo>
                  <a:pt x="1979752" y="9501048"/>
                </a:lnTo>
                <a:lnTo>
                  <a:pt x="1961680" y="9501048"/>
                </a:lnTo>
                <a:lnTo>
                  <a:pt x="1961680" y="9817443"/>
                </a:lnTo>
                <a:lnTo>
                  <a:pt x="1654314" y="9817443"/>
                </a:lnTo>
                <a:lnTo>
                  <a:pt x="1654314" y="9501048"/>
                </a:lnTo>
                <a:lnTo>
                  <a:pt x="1636229" y="9501048"/>
                </a:lnTo>
                <a:lnTo>
                  <a:pt x="1636229" y="9817443"/>
                </a:lnTo>
                <a:lnTo>
                  <a:pt x="1319834" y="9817443"/>
                </a:lnTo>
                <a:lnTo>
                  <a:pt x="1319834" y="9826333"/>
                </a:lnTo>
                <a:lnTo>
                  <a:pt x="1310792" y="9826333"/>
                </a:lnTo>
                <a:lnTo>
                  <a:pt x="1310792" y="9835223"/>
                </a:lnTo>
                <a:lnTo>
                  <a:pt x="1310792" y="10142563"/>
                </a:lnTo>
                <a:lnTo>
                  <a:pt x="1310792" y="10160343"/>
                </a:lnTo>
                <a:lnTo>
                  <a:pt x="1310792" y="10287343"/>
                </a:lnTo>
                <a:lnTo>
                  <a:pt x="1328877" y="10287343"/>
                </a:lnTo>
                <a:lnTo>
                  <a:pt x="1328877" y="10160343"/>
                </a:lnTo>
                <a:lnTo>
                  <a:pt x="2947035" y="10160343"/>
                </a:lnTo>
                <a:lnTo>
                  <a:pt x="2947035" y="10142563"/>
                </a:lnTo>
                <a:lnTo>
                  <a:pt x="1328877" y="10142563"/>
                </a:lnTo>
                <a:lnTo>
                  <a:pt x="1328877" y="9835223"/>
                </a:lnTo>
                <a:lnTo>
                  <a:pt x="2947035" y="9835223"/>
                </a:lnTo>
                <a:lnTo>
                  <a:pt x="2947035" y="9826333"/>
                </a:lnTo>
                <a:lnTo>
                  <a:pt x="2947035" y="9817443"/>
                </a:lnTo>
                <a:close/>
              </a:path>
              <a:path w="2947034" h="10287635">
                <a:moveTo>
                  <a:pt x="2947035" y="9482950"/>
                </a:moveTo>
                <a:lnTo>
                  <a:pt x="2859900" y="9482950"/>
                </a:lnTo>
                <a:lnTo>
                  <a:pt x="2859900" y="9498279"/>
                </a:lnTo>
                <a:lnTo>
                  <a:pt x="1310792" y="9498279"/>
                </a:lnTo>
                <a:lnTo>
                  <a:pt x="1310792" y="9500730"/>
                </a:lnTo>
                <a:lnTo>
                  <a:pt x="1310792" y="9816960"/>
                </a:lnTo>
                <a:lnTo>
                  <a:pt x="1328877" y="9816960"/>
                </a:lnTo>
                <a:lnTo>
                  <a:pt x="1328877" y="9500730"/>
                </a:lnTo>
                <a:lnTo>
                  <a:pt x="2947035" y="9500730"/>
                </a:lnTo>
                <a:lnTo>
                  <a:pt x="2947035" y="9498279"/>
                </a:lnTo>
                <a:lnTo>
                  <a:pt x="2947035" y="9482950"/>
                </a:lnTo>
                <a:close/>
              </a:path>
              <a:path w="2947034" h="10287635">
                <a:moveTo>
                  <a:pt x="2947035" y="9157830"/>
                </a:moveTo>
                <a:lnTo>
                  <a:pt x="2859900" y="9157830"/>
                </a:lnTo>
                <a:lnTo>
                  <a:pt x="2859900" y="9175610"/>
                </a:lnTo>
                <a:lnTo>
                  <a:pt x="2947035" y="9175610"/>
                </a:lnTo>
                <a:lnTo>
                  <a:pt x="2947035" y="9157830"/>
                </a:lnTo>
                <a:close/>
              </a:path>
              <a:path w="2947034" h="10287635">
                <a:moveTo>
                  <a:pt x="2947035" y="8832710"/>
                </a:moveTo>
                <a:lnTo>
                  <a:pt x="2859900" y="8832710"/>
                </a:lnTo>
                <a:lnTo>
                  <a:pt x="2859900" y="8850490"/>
                </a:lnTo>
                <a:lnTo>
                  <a:pt x="2947035" y="8850490"/>
                </a:lnTo>
                <a:lnTo>
                  <a:pt x="2947035" y="8832710"/>
                </a:lnTo>
                <a:close/>
              </a:path>
              <a:path w="2947034" h="10287635">
                <a:moveTo>
                  <a:pt x="2947035" y="8506320"/>
                </a:moveTo>
                <a:lnTo>
                  <a:pt x="2859900" y="8506320"/>
                </a:lnTo>
                <a:lnTo>
                  <a:pt x="2859900" y="8524100"/>
                </a:lnTo>
                <a:lnTo>
                  <a:pt x="2947035" y="8524100"/>
                </a:lnTo>
                <a:lnTo>
                  <a:pt x="2947035" y="8506320"/>
                </a:lnTo>
                <a:close/>
              </a:path>
              <a:path w="2947034" h="10287635">
                <a:moveTo>
                  <a:pt x="2947035" y="8181200"/>
                </a:moveTo>
                <a:lnTo>
                  <a:pt x="2859900" y="8181200"/>
                </a:lnTo>
                <a:lnTo>
                  <a:pt x="2859900" y="8190090"/>
                </a:lnTo>
                <a:lnTo>
                  <a:pt x="2859900" y="8198980"/>
                </a:lnTo>
                <a:lnTo>
                  <a:pt x="2947035" y="8198980"/>
                </a:lnTo>
                <a:lnTo>
                  <a:pt x="2947035" y="8190090"/>
                </a:lnTo>
                <a:lnTo>
                  <a:pt x="2947035" y="8181200"/>
                </a:lnTo>
                <a:close/>
              </a:path>
              <a:path w="2947034" h="10287635">
                <a:moveTo>
                  <a:pt x="2947035" y="7846708"/>
                </a:moveTo>
                <a:lnTo>
                  <a:pt x="2859900" y="7846708"/>
                </a:lnTo>
                <a:lnTo>
                  <a:pt x="2859900" y="7864488"/>
                </a:lnTo>
                <a:lnTo>
                  <a:pt x="2947035" y="7864488"/>
                </a:lnTo>
                <a:lnTo>
                  <a:pt x="2947035" y="7846708"/>
                </a:lnTo>
                <a:close/>
              </a:path>
              <a:path w="2947034" h="10287635">
                <a:moveTo>
                  <a:pt x="2947035" y="7521588"/>
                </a:moveTo>
                <a:lnTo>
                  <a:pt x="2859900" y="7521588"/>
                </a:lnTo>
                <a:lnTo>
                  <a:pt x="2859900" y="7539368"/>
                </a:lnTo>
                <a:lnTo>
                  <a:pt x="2947035" y="7539368"/>
                </a:lnTo>
                <a:lnTo>
                  <a:pt x="2947035" y="7521588"/>
                </a:lnTo>
                <a:close/>
              </a:path>
              <a:path w="2947034" h="10287635">
                <a:moveTo>
                  <a:pt x="2947035" y="7196468"/>
                </a:moveTo>
                <a:lnTo>
                  <a:pt x="2859900" y="7196468"/>
                </a:lnTo>
                <a:lnTo>
                  <a:pt x="2859900" y="7214248"/>
                </a:lnTo>
                <a:lnTo>
                  <a:pt x="2947035" y="7214248"/>
                </a:lnTo>
                <a:lnTo>
                  <a:pt x="2947035" y="7196468"/>
                </a:lnTo>
                <a:close/>
              </a:path>
              <a:path w="2947034" h="10287635">
                <a:moveTo>
                  <a:pt x="2947035" y="6870078"/>
                </a:moveTo>
                <a:lnTo>
                  <a:pt x="2859900" y="6870078"/>
                </a:lnTo>
                <a:lnTo>
                  <a:pt x="2859900" y="6887858"/>
                </a:lnTo>
                <a:lnTo>
                  <a:pt x="2947035" y="6887858"/>
                </a:lnTo>
                <a:lnTo>
                  <a:pt x="2947035" y="6870078"/>
                </a:lnTo>
                <a:close/>
              </a:path>
              <a:path w="2947034" h="10287635">
                <a:moveTo>
                  <a:pt x="2947035" y="6544958"/>
                </a:moveTo>
                <a:lnTo>
                  <a:pt x="2859900" y="6544958"/>
                </a:lnTo>
                <a:lnTo>
                  <a:pt x="2859900" y="6553848"/>
                </a:lnTo>
                <a:lnTo>
                  <a:pt x="2859900" y="6562738"/>
                </a:lnTo>
                <a:lnTo>
                  <a:pt x="2947035" y="6562738"/>
                </a:lnTo>
                <a:lnTo>
                  <a:pt x="2947035" y="6553848"/>
                </a:lnTo>
                <a:lnTo>
                  <a:pt x="2947035" y="6544958"/>
                </a:lnTo>
                <a:close/>
              </a:path>
              <a:path w="2947034" h="10287635">
                <a:moveTo>
                  <a:pt x="2947035" y="6210478"/>
                </a:moveTo>
                <a:lnTo>
                  <a:pt x="2859900" y="6210478"/>
                </a:lnTo>
                <a:lnTo>
                  <a:pt x="2859900" y="6228258"/>
                </a:lnTo>
                <a:lnTo>
                  <a:pt x="2947035" y="6228258"/>
                </a:lnTo>
                <a:lnTo>
                  <a:pt x="2947035" y="6210478"/>
                </a:lnTo>
                <a:close/>
              </a:path>
              <a:path w="2947034" h="10287635">
                <a:moveTo>
                  <a:pt x="2947035" y="5885358"/>
                </a:moveTo>
                <a:lnTo>
                  <a:pt x="2859900" y="5885358"/>
                </a:lnTo>
                <a:lnTo>
                  <a:pt x="2859900" y="5903138"/>
                </a:lnTo>
                <a:lnTo>
                  <a:pt x="2947035" y="5903138"/>
                </a:lnTo>
                <a:lnTo>
                  <a:pt x="2947035" y="5885358"/>
                </a:lnTo>
                <a:close/>
              </a:path>
              <a:path w="2947034" h="10287635">
                <a:moveTo>
                  <a:pt x="2947035" y="5560238"/>
                </a:moveTo>
                <a:lnTo>
                  <a:pt x="2859900" y="5560238"/>
                </a:lnTo>
                <a:lnTo>
                  <a:pt x="2859900" y="5578018"/>
                </a:lnTo>
                <a:lnTo>
                  <a:pt x="2947035" y="5578018"/>
                </a:lnTo>
                <a:lnTo>
                  <a:pt x="2947035" y="5560238"/>
                </a:lnTo>
                <a:close/>
              </a:path>
              <a:path w="2947034" h="10287635">
                <a:moveTo>
                  <a:pt x="2947035" y="5233848"/>
                </a:moveTo>
                <a:lnTo>
                  <a:pt x="2859900" y="5233848"/>
                </a:lnTo>
                <a:lnTo>
                  <a:pt x="2859900" y="5251628"/>
                </a:lnTo>
                <a:lnTo>
                  <a:pt x="2947035" y="5251628"/>
                </a:lnTo>
                <a:lnTo>
                  <a:pt x="2947035" y="5233848"/>
                </a:lnTo>
                <a:close/>
              </a:path>
              <a:path w="2947034" h="10287635">
                <a:moveTo>
                  <a:pt x="2947035" y="4908728"/>
                </a:moveTo>
                <a:lnTo>
                  <a:pt x="2859900" y="4908728"/>
                </a:lnTo>
                <a:lnTo>
                  <a:pt x="2859900" y="4917618"/>
                </a:lnTo>
                <a:lnTo>
                  <a:pt x="2859900" y="4926508"/>
                </a:lnTo>
                <a:lnTo>
                  <a:pt x="2947035" y="4926508"/>
                </a:lnTo>
                <a:lnTo>
                  <a:pt x="2947035" y="4917618"/>
                </a:lnTo>
                <a:lnTo>
                  <a:pt x="2947035" y="4908728"/>
                </a:lnTo>
                <a:close/>
              </a:path>
              <a:path w="2947034" h="10287635">
                <a:moveTo>
                  <a:pt x="2947035" y="4574235"/>
                </a:moveTo>
                <a:lnTo>
                  <a:pt x="2859900" y="4574235"/>
                </a:lnTo>
                <a:lnTo>
                  <a:pt x="2859900" y="4592015"/>
                </a:lnTo>
                <a:lnTo>
                  <a:pt x="2947035" y="4592015"/>
                </a:lnTo>
                <a:lnTo>
                  <a:pt x="2947035" y="4574235"/>
                </a:lnTo>
                <a:close/>
              </a:path>
              <a:path w="2947034" h="10287635">
                <a:moveTo>
                  <a:pt x="2947035" y="4249115"/>
                </a:moveTo>
                <a:lnTo>
                  <a:pt x="2859900" y="4249115"/>
                </a:lnTo>
                <a:lnTo>
                  <a:pt x="2859900" y="4266895"/>
                </a:lnTo>
                <a:lnTo>
                  <a:pt x="2947035" y="4266895"/>
                </a:lnTo>
                <a:lnTo>
                  <a:pt x="2947035" y="4249115"/>
                </a:lnTo>
                <a:close/>
              </a:path>
              <a:path w="2947034" h="10287635">
                <a:moveTo>
                  <a:pt x="2947035" y="3923995"/>
                </a:moveTo>
                <a:lnTo>
                  <a:pt x="2859900" y="3923995"/>
                </a:lnTo>
                <a:lnTo>
                  <a:pt x="2859900" y="3941775"/>
                </a:lnTo>
                <a:lnTo>
                  <a:pt x="2947035" y="3941775"/>
                </a:lnTo>
                <a:lnTo>
                  <a:pt x="2947035" y="3923995"/>
                </a:lnTo>
                <a:close/>
              </a:path>
              <a:path w="2947034" h="10287635">
                <a:moveTo>
                  <a:pt x="2947035" y="3597605"/>
                </a:moveTo>
                <a:lnTo>
                  <a:pt x="2859900" y="3597605"/>
                </a:lnTo>
                <a:lnTo>
                  <a:pt x="2859900" y="3615385"/>
                </a:lnTo>
                <a:lnTo>
                  <a:pt x="2947035" y="3615385"/>
                </a:lnTo>
                <a:lnTo>
                  <a:pt x="2947035" y="3597605"/>
                </a:lnTo>
                <a:close/>
              </a:path>
              <a:path w="2947034" h="10287635">
                <a:moveTo>
                  <a:pt x="2947035" y="3272485"/>
                </a:moveTo>
                <a:lnTo>
                  <a:pt x="2859900" y="3272485"/>
                </a:lnTo>
                <a:lnTo>
                  <a:pt x="2859900" y="3281375"/>
                </a:lnTo>
                <a:lnTo>
                  <a:pt x="2859900" y="3290265"/>
                </a:lnTo>
                <a:lnTo>
                  <a:pt x="2947035" y="3290265"/>
                </a:lnTo>
                <a:lnTo>
                  <a:pt x="2947035" y="3281375"/>
                </a:lnTo>
                <a:lnTo>
                  <a:pt x="2947035" y="3272485"/>
                </a:lnTo>
                <a:close/>
              </a:path>
              <a:path w="2947034" h="10287635">
                <a:moveTo>
                  <a:pt x="2947035" y="2937992"/>
                </a:moveTo>
                <a:lnTo>
                  <a:pt x="2859900" y="2937992"/>
                </a:lnTo>
                <a:lnTo>
                  <a:pt x="2859900" y="2955772"/>
                </a:lnTo>
                <a:lnTo>
                  <a:pt x="2947035" y="2955772"/>
                </a:lnTo>
                <a:lnTo>
                  <a:pt x="2947035" y="2937992"/>
                </a:lnTo>
                <a:close/>
              </a:path>
              <a:path w="2947034" h="10287635">
                <a:moveTo>
                  <a:pt x="2947035" y="2612872"/>
                </a:moveTo>
                <a:lnTo>
                  <a:pt x="2859900" y="2612872"/>
                </a:lnTo>
                <a:lnTo>
                  <a:pt x="2859900" y="2630652"/>
                </a:lnTo>
                <a:lnTo>
                  <a:pt x="2947035" y="2630652"/>
                </a:lnTo>
                <a:lnTo>
                  <a:pt x="2947035" y="2612872"/>
                </a:lnTo>
                <a:close/>
              </a:path>
              <a:path w="2947034" h="10287635">
                <a:moveTo>
                  <a:pt x="2947035" y="2287752"/>
                </a:moveTo>
                <a:lnTo>
                  <a:pt x="2859900" y="2287752"/>
                </a:lnTo>
                <a:lnTo>
                  <a:pt x="2859900" y="2305532"/>
                </a:lnTo>
                <a:lnTo>
                  <a:pt x="2947035" y="2305532"/>
                </a:lnTo>
                <a:lnTo>
                  <a:pt x="2947035" y="2287752"/>
                </a:lnTo>
                <a:close/>
              </a:path>
              <a:path w="2947034" h="10287635">
                <a:moveTo>
                  <a:pt x="2947035" y="1961362"/>
                </a:moveTo>
                <a:lnTo>
                  <a:pt x="2859900" y="1961362"/>
                </a:lnTo>
                <a:lnTo>
                  <a:pt x="2859900" y="1979142"/>
                </a:lnTo>
                <a:lnTo>
                  <a:pt x="2947035" y="1979142"/>
                </a:lnTo>
                <a:lnTo>
                  <a:pt x="2947035" y="1961362"/>
                </a:lnTo>
                <a:close/>
              </a:path>
              <a:path w="2947034" h="10287635">
                <a:moveTo>
                  <a:pt x="2947035" y="1636242"/>
                </a:moveTo>
                <a:lnTo>
                  <a:pt x="2859900" y="1636242"/>
                </a:lnTo>
                <a:lnTo>
                  <a:pt x="2859900" y="1645132"/>
                </a:lnTo>
                <a:lnTo>
                  <a:pt x="2859900" y="1654022"/>
                </a:lnTo>
                <a:lnTo>
                  <a:pt x="2947035" y="1654022"/>
                </a:lnTo>
                <a:lnTo>
                  <a:pt x="2947035" y="1645132"/>
                </a:lnTo>
                <a:lnTo>
                  <a:pt x="2947035" y="1636242"/>
                </a:lnTo>
                <a:close/>
              </a:path>
              <a:path w="2947034" h="10287635">
                <a:moveTo>
                  <a:pt x="2947035" y="1301750"/>
                </a:moveTo>
                <a:lnTo>
                  <a:pt x="2632011" y="1301750"/>
                </a:lnTo>
                <a:lnTo>
                  <a:pt x="2632011" y="1319530"/>
                </a:lnTo>
                <a:lnTo>
                  <a:pt x="2947035" y="1319530"/>
                </a:lnTo>
                <a:lnTo>
                  <a:pt x="2947035" y="1301750"/>
                </a:lnTo>
                <a:close/>
              </a:path>
              <a:path w="2947034" h="10287635">
                <a:moveTo>
                  <a:pt x="2947035" y="0"/>
                </a:moveTo>
                <a:lnTo>
                  <a:pt x="1319834" y="0"/>
                </a:lnTo>
                <a:lnTo>
                  <a:pt x="1319834" y="8890"/>
                </a:lnTo>
                <a:lnTo>
                  <a:pt x="1310792" y="8890"/>
                </a:lnTo>
                <a:lnTo>
                  <a:pt x="1310792" y="1010323"/>
                </a:lnTo>
                <a:lnTo>
                  <a:pt x="1328877" y="1010323"/>
                </a:lnTo>
                <a:lnTo>
                  <a:pt x="1328877" y="994410"/>
                </a:lnTo>
                <a:lnTo>
                  <a:pt x="1636229" y="994410"/>
                </a:lnTo>
                <a:lnTo>
                  <a:pt x="1636229" y="1010323"/>
                </a:lnTo>
                <a:lnTo>
                  <a:pt x="1654314" y="1010323"/>
                </a:lnTo>
                <a:lnTo>
                  <a:pt x="1654314" y="994410"/>
                </a:lnTo>
                <a:lnTo>
                  <a:pt x="1961680" y="994410"/>
                </a:lnTo>
                <a:lnTo>
                  <a:pt x="1961680" y="1010323"/>
                </a:lnTo>
                <a:lnTo>
                  <a:pt x="1979752" y="1010323"/>
                </a:lnTo>
                <a:lnTo>
                  <a:pt x="1979752" y="994410"/>
                </a:lnTo>
                <a:lnTo>
                  <a:pt x="2287117" y="994410"/>
                </a:lnTo>
                <a:lnTo>
                  <a:pt x="2287117" y="1010323"/>
                </a:lnTo>
                <a:lnTo>
                  <a:pt x="2305189" y="1010323"/>
                </a:lnTo>
                <a:lnTo>
                  <a:pt x="2305189" y="994410"/>
                </a:lnTo>
                <a:lnTo>
                  <a:pt x="2612555" y="994410"/>
                </a:lnTo>
                <a:lnTo>
                  <a:pt x="2612555" y="1010323"/>
                </a:lnTo>
                <a:lnTo>
                  <a:pt x="2630640" y="1010323"/>
                </a:lnTo>
                <a:lnTo>
                  <a:pt x="2630640" y="994410"/>
                </a:lnTo>
                <a:lnTo>
                  <a:pt x="2947035" y="994410"/>
                </a:lnTo>
                <a:lnTo>
                  <a:pt x="2947035" y="976630"/>
                </a:lnTo>
                <a:lnTo>
                  <a:pt x="1328877" y="976630"/>
                </a:lnTo>
                <a:lnTo>
                  <a:pt x="1328877" y="669290"/>
                </a:lnTo>
                <a:lnTo>
                  <a:pt x="1636229" y="669290"/>
                </a:lnTo>
                <a:lnTo>
                  <a:pt x="1636229" y="976325"/>
                </a:lnTo>
                <a:lnTo>
                  <a:pt x="1654314" y="976325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76325"/>
                </a:lnTo>
                <a:lnTo>
                  <a:pt x="1979752" y="976325"/>
                </a:lnTo>
                <a:lnTo>
                  <a:pt x="1979752" y="669290"/>
                </a:lnTo>
                <a:lnTo>
                  <a:pt x="2287117" y="669290"/>
                </a:lnTo>
                <a:lnTo>
                  <a:pt x="2287117" y="976325"/>
                </a:lnTo>
                <a:lnTo>
                  <a:pt x="2305189" y="976325"/>
                </a:lnTo>
                <a:lnTo>
                  <a:pt x="2305189" y="669290"/>
                </a:lnTo>
                <a:lnTo>
                  <a:pt x="2612555" y="669290"/>
                </a:lnTo>
                <a:lnTo>
                  <a:pt x="2612555" y="976325"/>
                </a:lnTo>
                <a:lnTo>
                  <a:pt x="2630640" y="976325"/>
                </a:lnTo>
                <a:lnTo>
                  <a:pt x="2630640" y="669290"/>
                </a:lnTo>
                <a:lnTo>
                  <a:pt x="2947035" y="669290"/>
                </a:lnTo>
                <a:lnTo>
                  <a:pt x="2947035" y="651510"/>
                </a:lnTo>
                <a:lnTo>
                  <a:pt x="1328877" y="651510"/>
                </a:lnTo>
                <a:lnTo>
                  <a:pt x="1328877" y="342900"/>
                </a:lnTo>
                <a:lnTo>
                  <a:pt x="2947035" y="342900"/>
                </a:lnTo>
                <a:lnTo>
                  <a:pt x="2947035" y="325120"/>
                </a:lnTo>
                <a:lnTo>
                  <a:pt x="2630640" y="325120"/>
                </a:lnTo>
                <a:lnTo>
                  <a:pt x="2630640" y="18084"/>
                </a:lnTo>
                <a:lnTo>
                  <a:pt x="2612555" y="18084"/>
                </a:lnTo>
                <a:lnTo>
                  <a:pt x="2612555" y="325120"/>
                </a:lnTo>
                <a:lnTo>
                  <a:pt x="2305189" y="325120"/>
                </a:lnTo>
                <a:lnTo>
                  <a:pt x="2305189" y="18084"/>
                </a:lnTo>
                <a:lnTo>
                  <a:pt x="2287117" y="18084"/>
                </a:lnTo>
                <a:lnTo>
                  <a:pt x="2287117" y="325120"/>
                </a:lnTo>
                <a:lnTo>
                  <a:pt x="1979752" y="325120"/>
                </a:lnTo>
                <a:lnTo>
                  <a:pt x="1979752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8084"/>
                </a:lnTo>
                <a:lnTo>
                  <a:pt x="1636229" y="18084"/>
                </a:lnTo>
                <a:lnTo>
                  <a:pt x="1636229" y="325120"/>
                </a:lnTo>
                <a:lnTo>
                  <a:pt x="1328877" y="325120"/>
                </a:lnTo>
                <a:lnTo>
                  <a:pt x="1328877" y="17780"/>
                </a:lnTo>
                <a:lnTo>
                  <a:pt x="2947035" y="17780"/>
                </a:lnTo>
                <a:lnTo>
                  <a:pt x="2947035" y="8890"/>
                </a:lnTo>
                <a:lnTo>
                  <a:pt x="294703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726158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18084" y="10160343"/>
                </a:move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close/>
              </a:path>
              <a:path w="3272790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3272790" h="10287635">
                <a:moveTo>
                  <a:pt x="343522" y="9835528"/>
                </a:moveTo>
                <a:lnTo>
                  <a:pt x="325437" y="9835528"/>
                </a:lnTo>
                <a:lnTo>
                  <a:pt x="325437" y="10142880"/>
                </a:lnTo>
                <a:lnTo>
                  <a:pt x="343522" y="10142880"/>
                </a:lnTo>
                <a:lnTo>
                  <a:pt x="343522" y="9835528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87" y="10160965"/>
                </a:lnTo>
                <a:lnTo>
                  <a:pt x="650887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668959" y="9835528"/>
                </a:moveTo>
                <a:lnTo>
                  <a:pt x="650887" y="9835528"/>
                </a:lnTo>
                <a:lnTo>
                  <a:pt x="650887" y="10142880"/>
                </a:lnTo>
                <a:lnTo>
                  <a:pt x="668959" y="10142880"/>
                </a:lnTo>
                <a:lnTo>
                  <a:pt x="668959" y="9835528"/>
                </a:lnTo>
                <a:close/>
              </a:path>
              <a:path w="3272790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3272790" h="10287635">
                <a:moveTo>
                  <a:pt x="994397" y="9835528"/>
                </a:moveTo>
                <a:lnTo>
                  <a:pt x="976325" y="9835528"/>
                </a:lnTo>
                <a:lnTo>
                  <a:pt x="976325" y="10142880"/>
                </a:lnTo>
                <a:lnTo>
                  <a:pt x="994397" y="10142880"/>
                </a:lnTo>
                <a:lnTo>
                  <a:pt x="994397" y="9835528"/>
                </a:lnTo>
                <a:close/>
              </a:path>
              <a:path w="3272790" h="10287635">
                <a:moveTo>
                  <a:pt x="1319847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47" y="10286987"/>
                </a:lnTo>
                <a:lnTo>
                  <a:pt x="1319847" y="10160965"/>
                </a:lnTo>
                <a:close/>
              </a:path>
              <a:path w="3272790" h="10287635">
                <a:moveTo>
                  <a:pt x="1319847" y="9835528"/>
                </a:moveTo>
                <a:lnTo>
                  <a:pt x="1301762" y="9835528"/>
                </a:lnTo>
                <a:lnTo>
                  <a:pt x="1301762" y="10142880"/>
                </a:lnTo>
                <a:lnTo>
                  <a:pt x="1319847" y="10142880"/>
                </a:lnTo>
                <a:lnTo>
                  <a:pt x="1319847" y="9835528"/>
                </a:lnTo>
                <a:close/>
              </a:path>
              <a:path w="3272790" h="10287635">
                <a:moveTo>
                  <a:pt x="1979764" y="2956077"/>
                </a:moveTo>
                <a:lnTo>
                  <a:pt x="1961680" y="2956077"/>
                </a:lnTo>
                <a:lnTo>
                  <a:pt x="1961680" y="3272485"/>
                </a:lnTo>
                <a:lnTo>
                  <a:pt x="1979764" y="3272485"/>
                </a:lnTo>
                <a:lnTo>
                  <a:pt x="1979764" y="2956077"/>
                </a:lnTo>
                <a:close/>
              </a:path>
              <a:path w="3272790" h="10287635">
                <a:moveTo>
                  <a:pt x="1979764" y="1979764"/>
                </a:moveTo>
                <a:lnTo>
                  <a:pt x="1961680" y="1979764"/>
                </a:lnTo>
                <a:lnTo>
                  <a:pt x="1961680" y="2287117"/>
                </a:lnTo>
                <a:lnTo>
                  <a:pt x="1979764" y="2287117"/>
                </a:lnTo>
                <a:lnTo>
                  <a:pt x="1979764" y="1979764"/>
                </a:lnTo>
                <a:close/>
              </a:path>
              <a:path w="3272790" h="10287635">
                <a:moveTo>
                  <a:pt x="1979764" y="343522"/>
                </a:moveTo>
                <a:lnTo>
                  <a:pt x="1961680" y="343522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22"/>
                </a:lnTo>
                <a:close/>
              </a:path>
              <a:path w="3272790" h="10287635">
                <a:moveTo>
                  <a:pt x="2305202" y="2956077"/>
                </a:moveTo>
                <a:lnTo>
                  <a:pt x="2287117" y="2956077"/>
                </a:lnTo>
                <a:lnTo>
                  <a:pt x="2287117" y="3272485"/>
                </a:lnTo>
                <a:lnTo>
                  <a:pt x="2305202" y="3272485"/>
                </a:lnTo>
                <a:lnTo>
                  <a:pt x="2305202" y="2956077"/>
                </a:lnTo>
                <a:close/>
              </a:path>
              <a:path w="3272790" h="10287635">
                <a:moveTo>
                  <a:pt x="2305202" y="1979764"/>
                </a:moveTo>
                <a:lnTo>
                  <a:pt x="2287117" y="1979764"/>
                </a:lnTo>
                <a:lnTo>
                  <a:pt x="2287117" y="2287117"/>
                </a:lnTo>
                <a:lnTo>
                  <a:pt x="2305202" y="2287117"/>
                </a:lnTo>
                <a:lnTo>
                  <a:pt x="2305202" y="1979764"/>
                </a:lnTo>
                <a:close/>
              </a:path>
              <a:path w="3272790" h="10287635">
                <a:moveTo>
                  <a:pt x="2305202" y="343522"/>
                </a:moveTo>
                <a:lnTo>
                  <a:pt x="2287117" y="343522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22"/>
                </a:lnTo>
                <a:close/>
              </a:path>
              <a:path w="3272790" h="10287635">
                <a:moveTo>
                  <a:pt x="2630640" y="2956077"/>
                </a:moveTo>
                <a:lnTo>
                  <a:pt x="2612567" y="2956077"/>
                </a:lnTo>
                <a:lnTo>
                  <a:pt x="2612567" y="3272485"/>
                </a:lnTo>
                <a:lnTo>
                  <a:pt x="2630640" y="3272485"/>
                </a:lnTo>
                <a:lnTo>
                  <a:pt x="2630640" y="2956077"/>
                </a:lnTo>
                <a:close/>
              </a:path>
              <a:path w="3272790" h="10287635">
                <a:moveTo>
                  <a:pt x="2630640" y="1979764"/>
                </a:moveTo>
                <a:lnTo>
                  <a:pt x="2612567" y="1979764"/>
                </a:lnTo>
                <a:lnTo>
                  <a:pt x="2612567" y="2287117"/>
                </a:lnTo>
                <a:lnTo>
                  <a:pt x="2630640" y="2287117"/>
                </a:lnTo>
                <a:lnTo>
                  <a:pt x="2630640" y="1979764"/>
                </a:lnTo>
                <a:close/>
              </a:path>
              <a:path w="3272790" h="10287635">
                <a:moveTo>
                  <a:pt x="2630640" y="343522"/>
                </a:moveTo>
                <a:lnTo>
                  <a:pt x="2612567" y="343522"/>
                </a:lnTo>
                <a:lnTo>
                  <a:pt x="2612567" y="650875"/>
                </a:lnTo>
                <a:lnTo>
                  <a:pt x="2630640" y="650875"/>
                </a:lnTo>
                <a:lnTo>
                  <a:pt x="2630640" y="343522"/>
                </a:lnTo>
                <a:close/>
              </a:path>
              <a:path w="3272790" h="10287635">
                <a:moveTo>
                  <a:pt x="2956077" y="2956077"/>
                </a:moveTo>
                <a:lnTo>
                  <a:pt x="2938005" y="2956077"/>
                </a:lnTo>
                <a:lnTo>
                  <a:pt x="2938005" y="3272485"/>
                </a:lnTo>
                <a:lnTo>
                  <a:pt x="2956077" y="3272485"/>
                </a:lnTo>
                <a:lnTo>
                  <a:pt x="2956077" y="2956077"/>
                </a:lnTo>
                <a:close/>
              </a:path>
              <a:path w="3272790" h="10287635">
                <a:moveTo>
                  <a:pt x="2956077" y="1979764"/>
                </a:moveTo>
                <a:lnTo>
                  <a:pt x="2938005" y="1979764"/>
                </a:lnTo>
                <a:lnTo>
                  <a:pt x="2938005" y="2287117"/>
                </a:lnTo>
                <a:lnTo>
                  <a:pt x="2956077" y="2287117"/>
                </a:lnTo>
                <a:lnTo>
                  <a:pt x="2956077" y="1979764"/>
                </a:lnTo>
                <a:close/>
              </a:path>
              <a:path w="3272790" h="10287635">
                <a:moveTo>
                  <a:pt x="2956077" y="343522"/>
                </a:moveTo>
                <a:lnTo>
                  <a:pt x="2938005" y="343522"/>
                </a:lnTo>
                <a:lnTo>
                  <a:pt x="2938005" y="650875"/>
                </a:lnTo>
                <a:lnTo>
                  <a:pt x="2956077" y="650875"/>
                </a:lnTo>
                <a:lnTo>
                  <a:pt x="2956077" y="343522"/>
                </a:lnTo>
                <a:close/>
              </a:path>
              <a:path w="3272790" h="10287635">
                <a:moveTo>
                  <a:pt x="3272485" y="1636242"/>
                </a:moveTo>
                <a:lnTo>
                  <a:pt x="2956077" y="1636242"/>
                </a:lnTo>
                <a:lnTo>
                  <a:pt x="2956077" y="1319834"/>
                </a:lnTo>
                <a:lnTo>
                  <a:pt x="2938005" y="1319834"/>
                </a:lnTo>
                <a:lnTo>
                  <a:pt x="2938005" y="1636242"/>
                </a:lnTo>
                <a:lnTo>
                  <a:pt x="2630640" y="1636242"/>
                </a:lnTo>
                <a:lnTo>
                  <a:pt x="2630640" y="1319834"/>
                </a:lnTo>
                <a:lnTo>
                  <a:pt x="2612567" y="1319834"/>
                </a:lnTo>
                <a:lnTo>
                  <a:pt x="2612567" y="1636242"/>
                </a:lnTo>
                <a:lnTo>
                  <a:pt x="2305202" y="1636242"/>
                </a:lnTo>
                <a:lnTo>
                  <a:pt x="2305202" y="1319834"/>
                </a:lnTo>
                <a:lnTo>
                  <a:pt x="2287117" y="1319834"/>
                </a:lnTo>
                <a:lnTo>
                  <a:pt x="2287117" y="1636242"/>
                </a:lnTo>
                <a:lnTo>
                  <a:pt x="1979764" y="1636242"/>
                </a:lnTo>
                <a:lnTo>
                  <a:pt x="1979764" y="1319834"/>
                </a:lnTo>
                <a:lnTo>
                  <a:pt x="1961680" y="1319834"/>
                </a:lnTo>
                <a:lnTo>
                  <a:pt x="1961680" y="1636242"/>
                </a:lnTo>
                <a:lnTo>
                  <a:pt x="1645285" y="1636242"/>
                </a:lnTo>
                <a:lnTo>
                  <a:pt x="1645285" y="1645132"/>
                </a:lnTo>
                <a:lnTo>
                  <a:pt x="1636242" y="1645132"/>
                </a:lnTo>
                <a:lnTo>
                  <a:pt x="1636242" y="1654022"/>
                </a:lnTo>
                <a:lnTo>
                  <a:pt x="1636242" y="1961362"/>
                </a:lnTo>
                <a:lnTo>
                  <a:pt x="1636242" y="3272002"/>
                </a:lnTo>
                <a:lnTo>
                  <a:pt x="1654327" y="3272002"/>
                </a:lnTo>
                <a:lnTo>
                  <a:pt x="1654327" y="2955772"/>
                </a:lnTo>
                <a:lnTo>
                  <a:pt x="3272485" y="2955772"/>
                </a:lnTo>
                <a:lnTo>
                  <a:pt x="3272485" y="2937992"/>
                </a:lnTo>
                <a:lnTo>
                  <a:pt x="2956077" y="2937992"/>
                </a:lnTo>
                <a:lnTo>
                  <a:pt x="2956077" y="2630652"/>
                </a:lnTo>
                <a:lnTo>
                  <a:pt x="3272485" y="2630652"/>
                </a:lnTo>
                <a:lnTo>
                  <a:pt x="3272485" y="2612872"/>
                </a:lnTo>
                <a:lnTo>
                  <a:pt x="2938005" y="2612872"/>
                </a:lnTo>
                <a:lnTo>
                  <a:pt x="2938005" y="2630652"/>
                </a:lnTo>
                <a:lnTo>
                  <a:pt x="2938005" y="2937992"/>
                </a:lnTo>
                <a:lnTo>
                  <a:pt x="2630640" y="2937992"/>
                </a:lnTo>
                <a:lnTo>
                  <a:pt x="2630640" y="2630652"/>
                </a:lnTo>
                <a:lnTo>
                  <a:pt x="2938005" y="2630652"/>
                </a:lnTo>
                <a:lnTo>
                  <a:pt x="2938005" y="2612872"/>
                </a:lnTo>
                <a:lnTo>
                  <a:pt x="2612567" y="2612872"/>
                </a:lnTo>
                <a:lnTo>
                  <a:pt x="2612567" y="2630652"/>
                </a:lnTo>
                <a:lnTo>
                  <a:pt x="2612567" y="2937992"/>
                </a:lnTo>
                <a:lnTo>
                  <a:pt x="2305202" y="2937992"/>
                </a:lnTo>
                <a:lnTo>
                  <a:pt x="2305202" y="2630652"/>
                </a:lnTo>
                <a:lnTo>
                  <a:pt x="2612567" y="2630652"/>
                </a:lnTo>
                <a:lnTo>
                  <a:pt x="2612567" y="2612872"/>
                </a:lnTo>
                <a:lnTo>
                  <a:pt x="2287117" y="2612872"/>
                </a:lnTo>
                <a:lnTo>
                  <a:pt x="2287117" y="2630652"/>
                </a:lnTo>
                <a:lnTo>
                  <a:pt x="2287117" y="2937992"/>
                </a:lnTo>
                <a:lnTo>
                  <a:pt x="1979764" y="2937992"/>
                </a:lnTo>
                <a:lnTo>
                  <a:pt x="1979764" y="2630652"/>
                </a:lnTo>
                <a:lnTo>
                  <a:pt x="2287117" y="2630652"/>
                </a:lnTo>
                <a:lnTo>
                  <a:pt x="2287117" y="2612872"/>
                </a:lnTo>
                <a:lnTo>
                  <a:pt x="1961680" y="2612872"/>
                </a:lnTo>
                <a:lnTo>
                  <a:pt x="1961680" y="2630652"/>
                </a:lnTo>
                <a:lnTo>
                  <a:pt x="1961680" y="2937992"/>
                </a:lnTo>
                <a:lnTo>
                  <a:pt x="1654327" y="2937992"/>
                </a:lnTo>
                <a:lnTo>
                  <a:pt x="1654327" y="2630652"/>
                </a:lnTo>
                <a:lnTo>
                  <a:pt x="1961680" y="2630652"/>
                </a:lnTo>
                <a:lnTo>
                  <a:pt x="1961680" y="2612872"/>
                </a:lnTo>
                <a:lnTo>
                  <a:pt x="1654327" y="2612872"/>
                </a:lnTo>
                <a:lnTo>
                  <a:pt x="1654327" y="2305532"/>
                </a:lnTo>
                <a:lnTo>
                  <a:pt x="1961680" y="2305532"/>
                </a:lnTo>
                <a:lnTo>
                  <a:pt x="1961680" y="2612555"/>
                </a:lnTo>
                <a:lnTo>
                  <a:pt x="1979764" y="2612555"/>
                </a:lnTo>
                <a:lnTo>
                  <a:pt x="1979764" y="2305532"/>
                </a:lnTo>
                <a:lnTo>
                  <a:pt x="2287117" y="2305532"/>
                </a:lnTo>
                <a:lnTo>
                  <a:pt x="2287117" y="2612555"/>
                </a:lnTo>
                <a:lnTo>
                  <a:pt x="2305202" y="2612555"/>
                </a:lnTo>
                <a:lnTo>
                  <a:pt x="2305202" y="2305532"/>
                </a:lnTo>
                <a:lnTo>
                  <a:pt x="2612567" y="2305532"/>
                </a:lnTo>
                <a:lnTo>
                  <a:pt x="2612567" y="2612555"/>
                </a:lnTo>
                <a:lnTo>
                  <a:pt x="2630640" y="2612555"/>
                </a:lnTo>
                <a:lnTo>
                  <a:pt x="2630640" y="2305532"/>
                </a:lnTo>
                <a:lnTo>
                  <a:pt x="2938005" y="2305532"/>
                </a:lnTo>
                <a:lnTo>
                  <a:pt x="2938005" y="2612555"/>
                </a:lnTo>
                <a:lnTo>
                  <a:pt x="2956077" y="2612555"/>
                </a:lnTo>
                <a:lnTo>
                  <a:pt x="2956077" y="2305532"/>
                </a:lnTo>
                <a:lnTo>
                  <a:pt x="3272485" y="2305532"/>
                </a:lnTo>
                <a:lnTo>
                  <a:pt x="3272485" y="2287752"/>
                </a:lnTo>
                <a:lnTo>
                  <a:pt x="1654327" y="2287752"/>
                </a:lnTo>
                <a:lnTo>
                  <a:pt x="1654327" y="1979142"/>
                </a:lnTo>
                <a:lnTo>
                  <a:pt x="3272485" y="1979142"/>
                </a:lnTo>
                <a:lnTo>
                  <a:pt x="3272485" y="1961362"/>
                </a:lnTo>
                <a:lnTo>
                  <a:pt x="2956077" y="1961362"/>
                </a:lnTo>
                <a:lnTo>
                  <a:pt x="2956077" y="1654314"/>
                </a:lnTo>
                <a:lnTo>
                  <a:pt x="2938005" y="1654314"/>
                </a:lnTo>
                <a:lnTo>
                  <a:pt x="2938005" y="1961362"/>
                </a:lnTo>
                <a:lnTo>
                  <a:pt x="2630640" y="1961362"/>
                </a:lnTo>
                <a:lnTo>
                  <a:pt x="2630640" y="1654314"/>
                </a:lnTo>
                <a:lnTo>
                  <a:pt x="2612567" y="1654314"/>
                </a:lnTo>
                <a:lnTo>
                  <a:pt x="2612567" y="1961362"/>
                </a:lnTo>
                <a:lnTo>
                  <a:pt x="2305202" y="1961362"/>
                </a:lnTo>
                <a:lnTo>
                  <a:pt x="2305202" y="1654314"/>
                </a:lnTo>
                <a:lnTo>
                  <a:pt x="2287117" y="1654314"/>
                </a:lnTo>
                <a:lnTo>
                  <a:pt x="2287117" y="1961362"/>
                </a:lnTo>
                <a:lnTo>
                  <a:pt x="1979764" y="1961362"/>
                </a:lnTo>
                <a:lnTo>
                  <a:pt x="1979764" y="1654314"/>
                </a:lnTo>
                <a:lnTo>
                  <a:pt x="1961680" y="1654314"/>
                </a:lnTo>
                <a:lnTo>
                  <a:pt x="1961680" y="1961362"/>
                </a:lnTo>
                <a:lnTo>
                  <a:pt x="1654327" y="1961362"/>
                </a:lnTo>
                <a:lnTo>
                  <a:pt x="1654327" y="1654022"/>
                </a:lnTo>
                <a:lnTo>
                  <a:pt x="3272485" y="1654022"/>
                </a:lnTo>
                <a:lnTo>
                  <a:pt x="3272485" y="1645132"/>
                </a:lnTo>
                <a:lnTo>
                  <a:pt x="3272485" y="1636242"/>
                </a:lnTo>
                <a:close/>
              </a:path>
              <a:path w="3272790" h="10287635">
                <a:moveTo>
                  <a:pt x="3272485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635760"/>
                </a:lnTo>
                <a:lnTo>
                  <a:pt x="1654327" y="1635760"/>
                </a:lnTo>
                <a:lnTo>
                  <a:pt x="1654327" y="1319530"/>
                </a:lnTo>
                <a:lnTo>
                  <a:pt x="3272485" y="1319530"/>
                </a:lnTo>
                <a:lnTo>
                  <a:pt x="3272485" y="1301750"/>
                </a:lnTo>
                <a:lnTo>
                  <a:pt x="2956077" y="1301750"/>
                </a:lnTo>
                <a:lnTo>
                  <a:pt x="2956077" y="994410"/>
                </a:lnTo>
                <a:lnTo>
                  <a:pt x="3272485" y="994410"/>
                </a:lnTo>
                <a:lnTo>
                  <a:pt x="3272485" y="976630"/>
                </a:lnTo>
                <a:lnTo>
                  <a:pt x="2938005" y="976630"/>
                </a:lnTo>
                <a:lnTo>
                  <a:pt x="2938005" y="994410"/>
                </a:lnTo>
                <a:lnTo>
                  <a:pt x="2938005" y="1301750"/>
                </a:lnTo>
                <a:lnTo>
                  <a:pt x="2630640" y="1301750"/>
                </a:lnTo>
                <a:lnTo>
                  <a:pt x="2630640" y="994410"/>
                </a:lnTo>
                <a:lnTo>
                  <a:pt x="2938005" y="994410"/>
                </a:lnTo>
                <a:lnTo>
                  <a:pt x="2938005" y="976630"/>
                </a:lnTo>
                <a:lnTo>
                  <a:pt x="2612567" y="976630"/>
                </a:lnTo>
                <a:lnTo>
                  <a:pt x="2612567" y="994410"/>
                </a:lnTo>
                <a:lnTo>
                  <a:pt x="2612567" y="1301750"/>
                </a:lnTo>
                <a:lnTo>
                  <a:pt x="2305202" y="1301750"/>
                </a:lnTo>
                <a:lnTo>
                  <a:pt x="2305202" y="994410"/>
                </a:lnTo>
                <a:lnTo>
                  <a:pt x="2612567" y="994410"/>
                </a:lnTo>
                <a:lnTo>
                  <a:pt x="2612567" y="976630"/>
                </a:lnTo>
                <a:lnTo>
                  <a:pt x="2287117" y="976630"/>
                </a:lnTo>
                <a:lnTo>
                  <a:pt x="2287117" y="994410"/>
                </a:lnTo>
                <a:lnTo>
                  <a:pt x="2287117" y="1301750"/>
                </a:lnTo>
                <a:lnTo>
                  <a:pt x="1979764" y="1301750"/>
                </a:lnTo>
                <a:lnTo>
                  <a:pt x="1979764" y="994410"/>
                </a:lnTo>
                <a:lnTo>
                  <a:pt x="2287117" y="994410"/>
                </a:lnTo>
                <a:lnTo>
                  <a:pt x="2287117" y="976630"/>
                </a:lnTo>
                <a:lnTo>
                  <a:pt x="1961680" y="976630"/>
                </a:lnTo>
                <a:lnTo>
                  <a:pt x="1961680" y="994410"/>
                </a:lnTo>
                <a:lnTo>
                  <a:pt x="1961680" y="1301750"/>
                </a:lnTo>
                <a:lnTo>
                  <a:pt x="1654327" y="1301750"/>
                </a:lnTo>
                <a:lnTo>
                  <a:pt x="1654327" y="994410"/>
                </a:lnTo>
                <a:lnTo>
                  <a:pt x="1961680" y="994410"/>
                </a:lnTo>
                <a:lnTo>
                  <a:pt x="1961680" y="976630"/>
                </a:lnTo>
                <a:lnTo>
                  <a:pt x="1654327" y="976630"/>
                </a:lnTo>
                <a:lnTo>
                  <a:pt x="1654327" y="669290"/>
                </a:lnTo>
                <a:lnTo>
                  <a:pt x="1961680" y="669290"/>
                </a:lnTo>
                <a:lnTo>
                  <a:pt x="1961680" y="976325"/>
                </a:lnTo>
                <a:lnTo>
                  <a:pt x="1979764" y="976325"/>
                </a:lnTo>
                <a:lnTo>
                  <a:pt x="1979764" y="669290"/>
                </a:lnTo>
                <a:lnTo>
                  <a:pt x="2287117" y="669290"/>
                </a:lnTo>
                <a:lnTo>
                  <a:pt x="2287117" y="976325"/>
                </a:lnTo>
                <a:lnTo>
                  <a:pt x="2305202" y="976325"/>
                </a:lnTo>
                <a:lnTo>
                  <a:pt x="2305202" y="669290"/>
                </a:lnTo>
                <a:lnTo>
                  <a:pt x="2612567" y="669290"/>
                </a:lnTo>
                <a:lnTo>
                  <a:pt x="2612567" y="976325"/>
                </a:lnTo>
                <a:lnTo>
                  <a:pt x="2630640" y="976325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76325"/>
                </a:lnTo>
                <a:lnTo>
                  <a:pt x="2956077" y="976325"/>
                </a:lnTo>
                <a:lnTo>
                  <a:pt x="2956077" y="669290"/>
                </a:lnTo>
                <a:lnTo>
                  <a:pt x="3272485" y="669290"/>
                </a:lnTo>
                <a:lnTo>
                  <a:pt x="3272485" y="651510"/>
                </a:lnTo>
                <a:lnTo>
                  <a:pt x="1654327" y="651510"/>
                </a:lnTo>
                <a:lnTo>
                  <a:pt x="1654327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77" y="325120"/>
                </a:lnTo>
                <a:lnTo>
                  <a:pt x="2956077" y="18084"/>
                </a:lnTo>
                <a:lnTo>
                  <a:pt x="2938005" y="18084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84"/>
                </a:lnTo>
                <a:lnTo>
                  <a:pt x="2612567" y="18084"/>
                </a:lnTo>
                <a:lnTo>
                  <a:pt x="2612567" y="325120"/>
                </a:lnTo>
                <a:lnTo>
                  <a:pt x="2305202" y="325120"/>
                </a:lnTo>
                <a:lnTo>
                  <a:pt x="2305202" y="18084"/>
                </a:lnTo>
                <a:lnTo>
                  <a:pt x="2287117" y="18084"/>
                </a:lnTo>
                <a:lnTo>
                  <a:pt x="2287117" y="325120"/>
                </a:lnTo>
                <a:lnTo>
                  <a:pt x="1979764" y="325120"/>
                </a:lnTo>
                <a:lnTo>
                  <a:pt x="1979764" y="18084"/>
                </a:lnTo>
                <a:lnTo>
                  <a:pt x="1961680" y="18084"/>
                </a:lnTo>
                <a:lnTo>
                  <a:pt x="1961680" y="325120"/>
                </a:lnTo>
                <a:lnTo>
                  <a:pt x="1654327" y="325120"/>
                </a:lnTo>
                <a:lnTo>
                  <a:pt x="1654327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362401" y="2956089"/>
            <a:ext cx="1636395" cy="4583430"/>
          </a:xfrm>
          <a:custGeom>
            <a:avLst/>
            <a:gdLst/>
            <a:ahLst/>
            <a:cxnLst/>
            <a:rect l="l" t="t" r="r" b="b"/>
            <a:pathLst>
              <a:path w="1636394" h="4583430">
                <a:moveTo>
                  <a:pt x="343522" y="2296160"/>
                </a:moveTo>
                <a:lnTo>
                  <a:pt x="325437" y="2296160"/>
                </a:lnTo>
                <a:lnTo>
                  <a:pt x="325437" y="2603525"/>
                </a:lnTo>
                <a:lnTo>
                  <a:pt x="343522" y="2603525"/>
                </a:lnTo>
                <a:lnTo>
                  <a:pt x="343522" y="2296160"/>
                </a:lnTo>
                <a:close/>
              </a:path>
              <a:path w="1636394" h="4583430">
                <a:moveTo>
                  <a:pt x="343522" y="659930"/>
                </a:moveTo>
                <a:lnTo>
                  <a:pt x="325437" y="659930"/>
                </a:lnTo>
                <a:lnTo>
                  <a:pt x="325437" y="967282"/>
                </a:lnTo>
                <a:lnTo>
                  <a:pt x="343522" y="967282"/>
                </a:lnTo>
                <a:lnTo>
                  <a:pt x="343522" y="659930"/>
                </a:lnTo>
                <a:close/>
              </a:path>
              <a:path w="1636394" h="4583430">
                <a:moveTo>
                  <a:pt x="668959" y="2296160"/>
                </a:moveTo>
                <a:lnTo>
                  <a:pt x="650875" y="2296160"/>
                </a:lnTo>
                <a:lnTo>
                  <a:pt x="650875" y="2603525"/>
                </a:lnTo>
                <a:lnTo>
                  <a:pt x="668959" y="2603525"/>
                </a:lnTo>
                <a:lnTo>
                  <a:pt x="668959" y="2296160"/>
                </a:lnTo>
                <a:close/>
              </a:path>
              <a:path w="1636394" h="4583430">
                <a:moveTo>
                  <a:pt x="668959" y="659930"/>
                </a:moveTo>
                <a:lnTo>
                  <a:pt x="650875" y="659930"/>
                </a:lnTo>
                <a:lnTo>
                  <a:pt x="650875" y="967282"/>
                </a:lnTo>
                <a:lnTo>
                  <a:pt x="668959" y="967282"/>
                </a:lnTo>
                <a:lnTo>
                  <a:pt x="668959" y="659930"/>
                </a:lnTo>
                <a:close/>
              </a:path>
              <a:path w="1636394" h="4583430">
                <a:moveTo>
                  <a:pt x="994397" y="2296160"/>
                </a:moveTo>
                <a:lnTo>
                  <a:pt x="976325" y="2296160"/>
                </a:lnTo>
                <a:lnTo>
                  <a:pt x="976325" y="2603525"/>
                </a:lnTo>
                <a:lnTo>
                  <a:pt x="994397" y="2603525"/>
                </a:lnTo>
                <a:lnTo>
                  <a:pt x="994397" y="2296160"/>
                </a:lnTo>
                <a:close/>
              </a:path>
              <a:path w="1636394" h="4583430">
                <a:moveTo>
                  <a:pt x="994397" y="659930"/>
                </a:moveTo>
                <a:lnTo>
                  <a:pt x="976325" y="659930"/>
                </a:lnTo>
                <a:lnTo>
                  <a:pt x="976325" y="967282"/>
                </a:lnTo>
                <a:lnTo>
                  <a:pt x="994397" y="967282"/>
                </a:lnTo>
                <a:lnTo>
                  <a:pt x="994397" y="659930"/>
                </a:lnTo>
                <a:close/>
              </a:path>
              <a:path w="1636394" h="4583430">
                <a:moveTo>
                  <a:pt x="1319834" y="2296160"/>
                </a:moveTo>
                <a:lnTo>
                  <a:pt x="1301762" y="2296160"/>
                </a:lnTo>
                <a:lnTo>
                  <a:pt x="1301762" y="2603525"/>
                </a:lnTo>
                <a:lnTo>
                  <a:pt x="1319834" y="2603525"/>
                </a:lnTo>
                <a:lnTo>
                  <a:pt x="1319834" y="2296160"/>
                </a:lnTo>
                <a:close/>
              </a:path>
              <a:path w="1636394" h="4583430">
                <a:moveTo>
                  <a:pt x="1319834" y="659930"/>
                </a:moveTo>
                <a:lnTo>
                  <a:pt x="1301762" y="659930"/>
                </a:lnTo>
                <a:lnTo>
                  <a:pt x="1301762" y="967282"/>
                </a:lnTo>
                <a:lnTo>
                  <a:pt x="1319834" y="967282"/>
                </a:lnTo>
                <a:lnTo>
                  <a:pt x="1319834" y="659930"/>
                </a:lnTo>
                <a:close/>
              </a:path>
              <a:path w="1636394" h="4583430">
                <a:moveTo>
                  <a:pt x="1636242" y="3588880"/>
                </a:moveTo>
                <a:lnTo>
                  <a:pt x="1319834" y="3588880"/>
                </a:lnTo>
                <a:lnTo>
                  <a:pt x="1319834" y="3272485"/>
                </a:lnTo>
                <a:lnTo>
                  <a:pt x="1301762" y="3272485"/>
                </a:lnTo>
                <a:lnTo>
                  <a:pt x="1301762" y="3588880"/>
                </a:lnTo>
                <a:lnTo>
                  <a:pt x="994397" y="3588880"/>
                </a:lnTo>
                <a:lnTo>
                  <a:pt x="994397" y="3272485"/>
                </a:lnTo>
                <a:lnTo>
                  <a:pt x="976325" y="3272485"/>
                </a:lnTo>
                <a:lnTo>
                  <a:pt x="976325" y="3588880"/>
                </a:lnTo>
                <a:lnTo>
                  <a:pt x="668959" y="3588880"/>
                </a:lnTo>
                <a:lnTo>
                  <a:pt x="668959" y="3272485"/>
                </a:lnTo>
                <a:lnTo>
                  <a:pt x="650875" y="3272485"/>
                </a:lnTo>
                <a:lnTo>
                  <a:pt x="650875" y="3588880"/>
                </a:lnTo>
                <a:lnTo>
                  <a:pt x="343522" y="3588880"/>
                </a:lnTo>
                <a:lnTo>
                  <a:pt x="343522" y="3272485"/>
                </a:lnTo>
                <a:lnTo>
                  <a:pt x="325437" y="3272485"/>
                </a:lnTo>
                <a:lnTo>
                  <a:pt x="325437" y="3588880"/>
                </a:lnTo>
                <a:lnTo>
                  <a:pt x="9042" y="3588880"/>
                </a:lnTo>
                <a:lnTo>
                  <a:pt x="9042" y="3597770"/>
                </a:lnTo>
                <a:lnTo>
                  <a:pt x="0" y="3597770"/>
                </a:lnTo>
                <a:lnTo>
                  <a:pt x="0" y="3606660"/>
                </a:lnTo>
                <a:lnTo>
                  <a:pt x="0" y="3914000"/>
                </a:lnTo>
                <a:lnTo>
                  <a:pt x="0" y="4583290"/>
                </a:lnTo>
                <a:lnTo>
                  <a:pt x="1636242" y="4583290"/>
                </a:lnTo>
                <a:lnTo>
                  <a:pt x="1636242" y="4565510"/>
                </a:lnTo>
                <a:lnTo>
                  <a:pt x="18084" y="4565510"/>
                </a:lnTo>
                <a:lnTo>
                  <a:pt x="18084" y="4258170"/>
                </a:lnTo>
                <a:lnTo>
                  <a:pt x="1636242" y="4258170"/>
                </a:lnTo>
                <a:lnTo>
                  <a:pt x="1636242" y="4240390"/>
                </a:lnTo>
                <a:lnTo>
                  <a:pt x="18084" y="4240390"/>
                </a:lnTo>
                <a:lnTo>
                  <a:pt x="18084" y="3931780"/>
                </a:lnTo>
                <a:lnTo>
                  <a:pt x="1636242" y="3931780"/>
                </a:lnTo>
                <a:lnTo>
                  <a:pt x="1636242" y="3914000"/>
                </a:lnTo>
                <a:lnTo>
                  <a:pt x="18084" y="3914000"/>
                </a:lnTo>
                <a:lnTo>
                  <a:pt x="18084" y="3606660"/>
                </a:lnTo>
                <a:lnTo>
                  <a:pt x="1636242" y="3606660"/>
                </a:lnTo>
                <a:lnTo>
                  <a:pt x="1636242" y="3597770"/>
                </a:lnTo>
                <a:lnTo>
                  <a:pt x="1636242" y="3588880"/>
                </a:lnTo>
                <a:close/>
              </a:path>
              <a:path w="1636394" h="4583430">
                <a:moveTo>
                  <a:pt x="1636242" y="1952650"/>
                </a:moveTo>
                <a:lnTo>
                  <a:pt x="1319834" y="1952650"/>
                </a:lnTo>
                <a:lnTo>
                  <a:pt x="1319834" y="1636242"/>
                </a:lnTo>
                <a:lnTo>
                  <a:pt x="1301762" y="1636242"/>
                </a:lnTo>
                <a:lnTo>
                  <a:pt x="1301762" y="1952650"/>
                </a:lnTo>
                <a:lnTo>
                  <a:pt x="994397" y="1952650"/>
                </a:lnTo>
                <a:lnTo>
                  <a:pt x="994397" y="1636242"/>
                </a:lnTo>
                <a:lnTo>
                  <a:pt x="976325" y="1636242"/>
                </a:lnTo>
                <a:lnTo>
                  <a:pt x="976325" y="1952650"/>
                </a:lnTo>
                <a:lnTo>
                  <a:pt x="668959" y="1952650"/>
                </a:lnTo>
                <a:lnTo>
                  <a:pt x="668959" y="1636242"/>
                </a:lnTo>
                <a:lnTo>
                  <a:pt x="650875" y="1636242"/>
                </a:lnTo>
                <a:lnTo>
                  <a:pt x="650875" y="1952650"/>
                </a:lnTo>
                <a:lnTo>
                  <a:pt x="343522" y="1952650"/>
                </a:lnTo>
                <a:lnTo>
                  <a:pt x="343522" y="1636242"/>
                </a:lnTo>
                <a:lnTo>
                  <a:pt x="325437" y="1636242"/>
                </a:lnTo>
                <a:lnTo>
                  <a:pt x="325437" y="1952650"/>
                </a:lnTo>
                <a:lnTo>
                  <a:pt x="9042" y="1952650"/>
                </a:lnTo>
                <a:lnTo>
                  <a:pt x="9042" y="1961540"/>
                </a:lnTo>
                <a:lnTo>
                  <a:pt x="0" y="1961540"/>
                </a:lnTo>
                <a:lnTo>
                  <a:pt x="0" y="1970430"/>
                </a:lnTo>
                <a:lnTo>
                  <a:pt x="0" y="2277770"/>
                </a:lnTo>
                <a:lnTo>
                  <a:pt x="0" y="3588410"/>
                </a:lnTo>
                <a:lnTo>
                  <a:pt x="18084" y="3588410"/>
                </a:lnTo>
                <a:lnTo>
                  <a:pt x="18084" y="3272180"/>
                </a:lnTo>
                <a:lnTo>
                  <a:pt x="1636242" y="3272180"/>
                </a:lnTo>
                <a:lnTo>
                  <a:pt x="1636242" y="3254400"/>
                </a:lnTo>
                <a:lnTo>
                  <a:pt x="1319834" y="3254400"/>
                </a:lnTo>
                <a:lnTo>
                  <a:pt x="1319834" y="2947060"/>
                </a:lnTo>
                <a:lnTo>
                  <a:pt x="1636242" y="2947060"/>
                </a:lnTo>
                <a:lnTo>
                  <a:pt x="1636242" y="2929280"/>
                </a:lnTo>
                <a:lnTo>
                  <a:pt x="1301762" y="2929280"/>
                </a:lnTo>
                <a:lnTo>
                  <a:pt x="1301762" y="2947060"/>
                </a:lnTo>
                <a:lnTo>
                  <a:pt x="1301762" y="3254400"/>
                </a:lnTo>
                <a:lnTo>
                  <a:pt x="994397" y="3254400"/>
                </a:lnTo>
                <a:lnTo>
                  <a:pt x="994397" y="2947060"/>
                </a:lnTo>
                <a:lnTo>
                  <a:pt x="1301762" y="2947060"/>
                </a:lnTo>
                <a:lnTo>
                  <a:pt x="1301762" y="2929280"/>
                </a:lnTo>
                <a:lnTo>
                  <a:pt x="976325" y="2929280"/>
                </a:lnTo>
                <a:lnTo>
                  <a:pt x="976325" y="2947060"/>
                </a:lnTo>
                <a:lnTo>
                  <a:pt x="976325" y="3254400"/>
                </a:lnTo>
                <a:lnTo>
                  <a:pt x="668959" y="3254400"/>
                </a:lnTo>
                <a:lnTo>
                  <a:pt x="668959" y="2947060"/>
                </a:lnTo>
                <a:lnTo>
                  <a:pt x="976325" y="2947060"/>
                </a:lnTo>
                <a:lnTo>
                  <a:pt x="976325" y="2929280"/>
                </a:lnTo>
                <a:lnTo>
                  <a:pt x="650875" y="2929280"/>
                </a:lnTo>
                <a:lnTo>
                  <a:pt x="650875" y="2947060"/>
                </a:lnTo>
                <a:lnTo>
                  <a:pt x="650875" y="3254400"/>
                </a:lnTo>
                <a:lnTo>
                  <a:pt x="343522" y="3254400"/>
                </a:lnTo>
                <a:lnTo>
                  <a:pt x="343522" y="2947060"/>
                </a:lnTo>
                <a:lnTo>
                  <a:pt x="650875" y="2947060"/>
                </a:lnTo>
                <a:lnTo>
                  <a:pt x="650875" y="2929280"/>
                </a:lnTo>
                <a:lnTo>
                  <a:pt x="325437" y="2929280"/>
                </a:lnTo>
                <a:lnTo>
                  <a:pt x="325437" y="2947060"/>
                </a:lnTo>
                <a:lnTo>
                  <a:pt x="325437" y="3254400"/>
                </a:lnTo>
                <a:lnTo>
                  <a:pt x="18084" y="3254400"/>
                </a:lnTo>
                <a:lnTo>
                  <a:pt x="18084" y="2947060"/>
                </a:lnTo>
                <a:lnTo>
                  <a:pt x="325437" y="2947060"/>
                </a:lnTo>
                <a:lnTo>
                  <a:pt x="325437" y="2929280"/>
                </a:lnTo>
                <a:lnTo>
                  <a:pt x="18084" y="2929280"/>
                </a:lnTo>
                <a:lnTo>
                  <a:pt x="18084" y="2621940"/>
                </a:lnTo>
                <a:lnTo>
                  <a:pt x="325437" y="2621940"/>
                </a:lnTo>
                <a:lnTo>
                  <a:pt x="325437" y="2928963"/>
                </a:lnTo>
                <a:lnTo>
                  <a:pt x="343522" y="2928963"/>
                </a:lnTo>
                <a:lnTo>
                  <a:pt x="343522" y="2621940"/>
                </a:lnTo>
                <a:lnTo>
                  <a:pt x="650875" y="2621940"/>
                </a:lnTo>
                <a:lnTo>
                  <a:pt x="650875" y="2928963"/>
                </a:lnTo>
                <a:lnTo>
                  <a:pt x="668959" y="2928963"/>
                </a:lnTo>
                <a:lnTo>
                  <a:pt x="668959" y="2621940"/>
                </a:lnTo>
                <a:lnTo>
                  <a:pt x="976325" y="2621940"/>
                </a:lnTo>
                <a:lnTo>
                  <a:pt x="976325" y="2928963"/>
                </a:lnTo>
                <a:lnTo>
                  <a:pt x="994397" y="2928963"/>
                </a:lnTo>
                <a:lnTo>
                  <a:pt x="994397" y="2621940"/>
                </a:lnTo>
                <a:lnTo>
                  <a:pt x="1301762" y="2621940"/>
                </a:lnTo>
                <a:lnTo>
                  <a:pt x="1301762" y="2928963"/>
                </a:lnTo>
                <a:lnTo>
                  <a:pt x="1319834" y="2928963"/>
                </a:lnTo>
                <a:lnTo>
                  <a:pt x="1319834" y="2621940"/>
                </a:lnTo>
                <a:lnTo>
                  <a:pt x="1636242" y="2621940"/>
                </a:lnTo>
                <a:lnTo>
                  <a:pt x="1636242" y="2604160"/>
                </a:lnTo>
                <a:lnTo>
                  <a:pt x="18084" y="2604160"/>
                </a:lnTo>
                <a:lnTo>
                  <a:pt x="18084" y="2295550"/>
                </a:lnTo>
                <a:lnTo>
                  <a:pt x="1636242" y="2295550"/>
                </a:lnTo>
                <a:lnTo>
                  <a:pt x="1636242" y="2277770"/>
                </a:lnTo>
                <a:lnTo>
                  <a:pt x="1319834" y="2277770"/>
                </a:lnTo>
                <a:lnTo>
                  <a:pt x="1319834" y="1970722"/>
                </a:lnTo>
                <a:lnTo>
                  <a:pt x="1301762" y="1970722"/>
                </a:lnTo>
                <a:lnTo>
                  <a:pt x="1301762" y="2277770"/>
                </a:lnTo>
                <a:lnTo>
                  <a:pt x="994397" y="2277770"/>
                </a:lnTo>
                <a:lnTo>
                  <a:pt x="994397" y="1970722"/>
                </a:lnTo>
                <a:lnTo>
                  <a:pt x="976325" y="1970722"/>
                </a:lnTo>
                <a:lnTo>
                  <a:pt x="976325" y="2277770"/>
                </a:lnTo>
                <a:lnTo>
                  <a:pt x="668959" y="2277770"/>
                </a:lnTo>
                <a:lnTo>
                  <a:pt x="668959" y="1970722"/>
                </a:lnTo>
                <a:lnTo>
                  <a:pt x="650875" y="1970722"/>
                </a:lnTo>
                <a:lnTo>
                  <a:pt x="650875" y="2277770"/>
                </a:lnTo>
                <a:lnTo>
                  <a:pt x="343522" y="2277770"/>
                </a:lnTo>
                <a:lnTo>
                  <a:pt x="343522" y="1970722"/>
                </a:lnTo>
                <a:lnTo>
                  <a:pt x="325437" y="1970722"/>
                </a:lnTo>
                <a:lnTo>
                  <a:pt x="325437" y="2277770"/>
                </a:lnTo>
                <a:lnTo>
                  <a:pt x="18084" y="2277770"/>
                </a:lnTo>
                <a:lnTo>
                  <a:pt x="18084" y="1970430"/>
                </a:lnTo>
                <a:lnTo>
                  <a:pt x="1636242" y="1970430"/>
                </a:lnTo>
                <a:lnTo>
                  <a:pt x="1636242" y="1961540"/>
                </a:lnTo>
                <a:lnTo>
                  <a:pt x="1636242" y="1952650"/>
                </a:lnTo>
                <a:close/>
              </a:path>
              <a:path w="1636394" h="4583430">
                <a:moveTo>
                  <a:pt x="1636242" y="316407"/>
                </a:moveTo>
                <a:lnTo>
                  <a:pt x="1319834" y="316407"/>
                </a:lnTo>
                <a:lnTo>
                  <a:pt x="1319834" y="0"/>
                </a:lnTo>
                <a:lnTo>
                  <a:pt x="1301762" y="0"/>
                </a:lnTo>
                <a:lnTo>
                  <a:pt x="1301762" y="316407"/>
                </a:lnTo>
                <a:lnTo>
                  <a:pt x="9042" y="316407"/>
                </a:lnTo>
                <a:lnTo>
                  <a:pt x="9042" y="325297"/>
                </a:lnTo>
                <a:lnTo>
                  <a:pt x="0" y="325297"/>
                </a:lnTo>
                <a:lnTo>
                  <a:pt x="0" y="334187"/>
                </a:lnTo>
                <a:lnTo>
                  <a:pt x="0" y="641527"/>
                </a:lnTo>
                <a:lnTo>
                  <a:pt x="0" y="1952167"/>
                </a:lnTo>
                <a:lnTo>
                  <a:pt x="18084" y="1952167"/>
                </a:lnTo>
                <a:lnTo>
                  <a:pt x="18084" y="1635937"/>
                </a:lnTo>
                <a:lnTo>
                  <a:pt x="1636242" y="1635937"/>
                </a:lnTo>
                <a:lnTo>
                  <a:pt x="1636242" y="1618157"/>
                </a:lnTo>
                <a:lnTo>
                  <a:pt x="1319834" y="1618157"/>
                </a:lnTo>
                <a:lnTo>
                  <a:pt x="1319834" y="1310817"/>
                </a:lnTo>
                <a:lnTo>
                  <a:pt x="1636242" y="1310817"/>
                </a:lnTo>
                <a:lnTo>
                  <a:pt x="1636242" y="1293037"/>
                </a:lnTo>
                <a:lnTo>
                  <a:pt x="1301762" y="1293037"/>
                </a:lnTo>
                <a:lnTo>
                  <a:pt x="1301762" y="1310817"/>
                </a:lnTo>
                <a:lnTo>
                  <a:pt x="1301762" y="1618157"/>
                </a:lnTo>
                <a:lnTo>
                  <a:pt x="994397" y="1618157"/>
                </a:lnTo>
                <a:lnTo>
                  <a:pt x="994397" y="1310817"/>
                </a:lnTo>
                <a:lnTo>
                  <a:pt x="1301762" y="1310817"/>
                </a:lnTo>
                <a:lnTo>
                  <a:pt x="1301762" y="1293037"/>
                </a:lnTo>
                <a:lnTo>
                  <a:pt x="976325" y="1293037"/>
                </a:lnTo>
                <a:lnTo>
                  <a:pt x="976325" y="1310817"/>
                </a:lnTo>
                <a:lnTo>
                  <a:pt x="976325" y="1618157"/>
                </a:lnTo>
                <a:lnTo>
                  <a:pt x="668959" y="1618157"/>
                </a:lnTo>
                <a:lnTo>
                  <a:pt x="668959" y="1310817"/>
                </a:lnTo>
                <a:lnTo>
                  <a:pt x="976325" y="1310817"/>
                </a:lnTo>
                <a:lnTo>
                  <a:pt x="976325" y="1293037"/>
                </a:lnTo>
                <a:lnTo>
                  <a:pt x="650875" y="1293037"/>
                </a:lnTo>
                <a:lnTo>
                  <a:pt x="650875" y="1310817"/>
                </a:lnTo>
                <a:lnTo>
                  <a:pt x="650875" y="1618157"/>
                </a:lnTo>
                <a:lnTo>
                  <a:pt x="343522" y="1618157"/>
                </a:lnTo>
                <a:lnTo>
                  <a:pt x="343522" y="1310817"/>
                </a:lnTo>
                <a:lnTo>
                  <a:pt x="650875" y="1310817"/>
                </a:lnTo>
                <a:lnTo>
                  <a:pt x="650875" y="1293037"/>
                </a:lnTo>
                <a:lnTo>
                  <a:pt x="325437" y="1293037"/>
                </a:lnTo>
                <a:lnTo>
                  <a:pt x="325437" y="1310817"/>
                </a:lnTo>
                <a:lnTo>
                  <a:pt x="325437" y="1618157"/>
                </a:lnTo>
                <a:lnTo>
                  <a:pt x="18084" y="1618157"/>
                </a:lnTo>
                <a:lnTo>
                  <a:pt x="18084" y="1310817"/>
                </a:lnTo>
                <a:lnTo>
                  <a:pt x="325437" y="1310817"/>
                </a:lnTo>
                <a:lnTo>
                  <a:pt x="325437" y="1293037"/>
                </a:lnTo>
                <a:lnTo>
                  <a:pt x="18084" y="1293037"/>
                </a:lnTo>
                <a:lnTo>
                  <a:pt x="18084" y="985697"/>
                </a:lnTo>
                <a:lnTo>
                  <a:pt x="325437" y="985697"/>
                </a:lnTo>
                <a:lnTo>
                  <a:pt x="325437" y="1292720"/>
                </a:lnTo>
                <a:lnTo>
                  <a:pt x="343522" y="1292720"/>
                </a:lnTo>
                <a:lnTo>
                  <a:pt x="343522" y="985697"/>
                </a:lnTo>
                <a:lnTo>
                  <a:pt x="650875" y="985697"/>
                </a:lnTo>
                <a:lnTo>
                  <a:pt x="650875" y="1292720"/>
                </a:lnTo>
                <a:lnTo>
                  <a:pt x="668959" y="1292720"/>
                </a:lnTo>
                <a:lnTo>
                  <a:pt x="668959" y="985697"/>
                </a:lnTo>
                <a:lnTo>
                  <a:pt x="976325" y="985697"/>
                </a:lnTo>
                <a:lnTo>
                  <a:pt x="976325" y="1292720"/>
                </a:lnTo>
                <a:lnTo>
                  <a:pt x="994397" y="1292720"/>
                </a:lnTo>
                <a:lnTo>
                  <a:pt x="994397" y="985697"/>
                </a:lnTo>
                <a:lnTo>
                  <a:pt x="1301762" y="985697"/>
                </a:lnTo>
                <a:lnTo>
                  <a:pt x="1301762" y="1292720"/>
                </a:lnTo>
                <a:lnTo>
                  <a:pt x="1319834" y="1292720"/>
                </a:lnTo>
                <a:lnTo>
                  <a:pt x="1319834" y="985697"/>
                </a:lnTo>
                <a:lnTo>
                  <a:pt x="1636242" y="985697"/>
                </a:lnTo>
                <a:lnTo>
                  <a:pt x="1636242" y="967917"/>
                </a:lnTo>
                <a:lnTo>
                  <a:pt x="18084" y="967917"/>
                </a:lnTo>
                <a:lnTo>
                  <a:pt x="18084" y="659307"/>
                </a:lnTo>
                <a:lnTo>
                  <a:pt x="1636242" y="659307"/>
                </a:lnTo>
                <a:lnTo>
                  <a:pt x="1636242" y="641527"/>
                </a:lnTo>
                <a:lnTo>
                  <a:pt x="1319834" y="641527"/>
                </a:lnTo>
                <a:lnTo>
                  <a:pt x="1319834" y="334479"/>
                </a:lnTo>
                <a:lnTo>
                  <a:pt x="1301762" y="334479"/>
                </a:lnTo>
                <a:lnTo>
                  <a:pt x="1301762" y="641527"/>
                </a:lnTo>
                <a:lnTo>
                  <a:pt x="994397" y="641527"/>
                </a:lnTo>
                <a:lnTo>
                  <a:pt x="994397" y="334479"/>
                </a:lnTo>
                <a:lnTo>
                  <a:pt x="976325" y="334479"/>
                </a:lnTo>
                <a:lnTo>
                  <a:pt x="976325" y="641527"/>
                </a:lnTo>
                <a:lnTo>
                  <a:pt x="668959" y="641527"/>
                </a:lnTo>
                <a:lnTo>
                  <a:pt x="668959" y="334479"/>
                </a:lnTo>
                <a:lnTo>
                  <a:pt x="650875" y="334479"/>
                </a:lnTo>
                <a:lnTo>
                  <a:pt x="650875" y="641527"/>
                </a:lnTo>
                <a:lnTo>
                  <a:pt x="343522" y="641527"/>
                </a:lnTo>
                <a:lnTo>
                  <a:pt x="343522" y="334479"/>
                </a:lnTo>
                <a:lnTo>
                  <a:pt x="325437" y="334479"/>
                </a:lnTo>
                <a:lnTo>
                  <a:pt x="325437" y="641527"/>
                </a:lnTo>
                <a:lnTo>
                  <a:pt x="18084" y="641527"/>
                </a:lnTo>
                <a:lnTo>
                  <a:pt x="18084" y="334187"/>
                </a:lnTo>
                <a:lnTo>
                  <a:pt x="1636242" y="334187"/>
                </a:lnTo>
                <a:lnTo>
                  <a:pt x="1636242" y="325297"/>
                </a:lnTo>
                <a:lnTo>
                  <a:pt x="1636242" y="316407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362401" y="11"/>
            <a:ext cx="1925955" cy="10287635"/>
          </a:xfrm>
          <a:custGeom>
            <a:avLst/>
            <a:gdLst/>
            <a:ahLst/>
            <a:cxnLst/>
            <a:rect l="l" t="t" r="r" b="b"/>
            <a:pathLst>
              <a:path w="1925955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1925955" h="10287635">
                <a:moveTo>
                  <a:pt x="343522" y="8524723"/>
                </a:moveTo>
                <a:lnTo>
                  <a:pt x="325437" y="8524723"/>
                </a:lnTo>
                <a:lnTo>
                  <a:pt x="325437" y="8832088"/>
                </a:lnTo>
                <a:lnTo>
                  <a:pt x="343522" y="8832088"/>
                </a:lnTo>
                <a:lnTo>
                  <a:pt x="343522" y="8524723"/>
                </a:lnTo>
                <a:close/>
              </a:path>
              <a:path w="1925955" h="10287635">
                <a:moveTo>
                  <a:pt x="343522" y="7213917"/>
                </a:moveTo>
                <a:lnTo>
                  <a:pt x="325437" y="7213917"/>
                </a:lnTo>
                <a:lnTo>
                  <a:pt x="325437" y="7521283"/>
                </a:lnTo>
                <a:lnTo>
                  <a:pt x="343522" y="7521283"/>
                </a:lnTo>
                <a:lnTo>
                  <a:pt x="343522" y="7213917"/>
                </a:lnTo>
                <a:close/>
              </a:path>
              <a:path w="1925955" h="10287635">
                <a:moveTo>
                  <a:pt x="343522" y="6888480"/>
                </a:moveTo>
                <a:lnTo>
                  <a:pt x="325437" y="6888480"/>
                </a:lnTo>
                <a:lnTo>
                  <a:pt x="325437" y="7195845"/>
                </a:lnTo>
                <a:lnTo>
                  <a:pt x="343522" y="7195845"/>
                </a:lnTo>
                <a:lnTo>
                  <a:pt x="343522" y="6888480"/>
                </a:lnTo>
                <a:close/>
              </a:path>
              <a:path w="1925955" h="10287635">
                <a:moveTo>
                  <a:pt x="343522" y="6563042"/>
                </a:moveTo>
                <a:lnTo>
                  <a:pt x="325437" y="6563042"/>
                </a:lnTo>
                <a:lnTo>
                  <a:pt x="325437" y="6870408"/>
                </a:lnTo>
                <a:lnTo>
                  <a:pt x="343522" y="6870408"/>
                </a:lnTo>
                <a:lnTo>
                  <a:pt x="343522" y="6563042"/>
                </a:lnTo>
                <a:close/>
              </a:path>
              <a:path w="1925955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1925955" h="10287635">
                <a:moveTo>
                  <a:pt x="668959" y="8524723"/>
                </a:moveTo>
                <a:lnTo>
                  <a:pt x="650875" y="8524723"/>
                </a:lnTo>
                <a:lnTo>
                  <a:pt x="650875" y="8832088"/>
                </a:lnTo>
                <a:lnTo>
                  <a:pt x="668959" y="8832088"/>
                </a:lnTo>
                <a:lnTo>
                  <a:pt x="668959" y="8524723"/>
                </a:lnTo>
                <a:close/>
              </a:path>
              <a:path w="1925955" h="10287635">
                <a:moveTo>
                  <a:pt x="668959" y="7213917"/>
                </a:moveTo>
                <a:lnTo>
                  <a:pt x="650875" y="7213917"/>
                </a:lnTo>
                <a:lnTo>
                  <a:pt x="650875" y="7521283"/>
                </a:lnTo>
                <a:lnTo>
                  <a:pt x="668959" y="7521283"/>
                </a:lnTo>
                <a:lnTo>
                  <a:pt x="668959" y="7213917"/>
                </a:lnTo>
                <a:close/>
              </a:path>
              <a:path w="1925955" h="10287635">
                <a:moveTo>
                  <a:pt x="668959" y="6888480"/>
                </a:moveTo>
                <a:lnTo>
                  <a:pt x="650875" y="6888480"/>
                </a:lnTo>
                <a:lnTo>
                  <a:pt x="650875" y="7195845"/>
                </a:lnTo>
                <a:lnTo>
                  <a:pt x="668959" y="7195845"/>
                </a:lnTo>
                <a:lnTo>
                  <a:pt x="668959" y="6888480"/>
                </a:lnTo>
                <a:close/>
              </a:path>
              <a:path w="1925955" h="10287635">
                <a:moveTo>
                  <a:pt x="668959" y="6563042"/>
                </a:moveTo>
                <a:lnTo>
                  <a:pt x="650875" y="6563042"/>
                </a:lnTo>
                <a:lnTo>
                  <a:pt x="650875" y="6870408"/>
                </a:lnTo>
                <a:lnTo>
                  <a:pt x="668959" y="6870408"/>
                </a:lnTo>
                <a:lnTo>
                  <a:pt x="668959" y="6563042"/>
                </a:lnTo>
                <a:close/>
              </a:path>
              <a:path w="1925955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1925955" h="10287635">
                <a:moveTo>
                  <a:pt x="994397" y="8524723"/>
                </a:moveTo>
                <a:lnTo>
                  <a:pt x="976325" y="8524723"/>
                </a:lnTo>
                <a:lnTo>
                  <a:pt x="976325" y="8832088"/>
                </a:lnTo>
                <a:lnTo>
                  <a:pt x="994397" y="8832088"/>
                </a:lnTo>
                <a:lnTo>
                  <a:pt x="994397" y="8524723"/>
                </a:lnTo>
                <a:close/>
              </a:path>
              <a:path w="1925955" h="10287635">
                <a:moveTo>
                  <a:pt x="994397" y="7213917"/>
                </a:moveTo>
                <a:lnTo>
                  <a:pt x="976325" y="7213917"/>
                </a:lnTo>
                <a:lnTo>
                  <a:pt x="976325" y="7521283"/>
                </a:lnTo>
                <a:lnTo>
                  <a:pt x="994397" y="7521283"/>
                </a:lnTo>
                <a:lnTo>
                  <a:pt x="994397" y="7213917"/>
                </a:lnTo>
                <a:close/>
              </a:path>
              <a:path w="1925955" h="10287635">
                <a:moveTo>
                  <a:pt x="994397" y="6888480"/>
                </a:moveTo>
                <a:lnTo>
                  <a:pt x="976325" y="6888480"/>
                </a:lnTo>
                <a:lnTo>
                  <a:pt x="976325" y="7195845"/>
                </a:lnTo>
                <a:lnTo>
                  <a:pt x="994397" y="7195845"/>
                </a:lnTo>
                <a:lnTo>
                  <a:pt x="994397" y="6888480"/>
                </a:lnTo>
                <a:close/>
              </a:path>
              <a:path w="1925955" h="10287635">
                <a:moveTo>
                  <a:pt x="994397" y="6563042"/>
                </a:moveTo>
                <a:lnTo>
                  <a:pt x="976325" y="6563042"/>
                </a:lnTo>
                <a:lnTo>
                  <a:pt x="976325" y="6870408"/>
                </a:lnTo>
                <a:lnTo>
                  <a:pt x="994397" y="6870408"/>
                </a:lnTo>
                <a:lnTo>
                  <a:pt x="994397" y="6563042"/>
                </a:lnTo>
                <a:close/>
              </a:path>
              <a:path w="1925955" h="10287635">
                <a:moveTo>
                  <a:pt x="1319834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1925955" h="10287635">
                <a:moveTo>
                  <a:pt x="1319834" y="8524723"/>
                </a:moveTo>
                <a:lnTo>
                  <a:pt x="1301762" y="8524723"/>
                </a:lnTo>
                <a:lnTo>
                  <a:pt x="1301762" y="8832088"/>
                </a:lnTo>
                <a:lnTo>
                  <a:pt x="1319834" y="8832088"/>
                </a:lnTo>
                <a:lnTo>
                  <a:pt x="1319834" y="8524723"/>
                </a:lnTo>
                <a:close/>
              </a:path>
              <a:path w="1925955" h="10287635">
                <a:moveTo>
                  <a:pt x="1319834" y="7213917"/>
                </a:moveTo>
                <a:lnTo>
                  <a:pt x="1301762" y="7213917"/>
                </a:lnTo>
                <a:lnTo>
                  <a:pt x="1301762" y="7521283"/>
                </a:lnTo>
                <a:lnTo>
                  <a:pt x="1319834" y="7521283"/>
                </a:lnTo>
                <a:lnTo>
                  <a:pt x="1319834" y="7213917"/>
                </a:lnTo>
                <a:close/>
              </a:path>
              <a:path w="1925955" h="10287635">
                <a:moveTo>
                  <a:pt x="1319834" y="6888480"/>
                </a:moveTo>
                <a:lnTo>
                  <a:pt x="1301762" y="6888480"/>
                </a:lnTo>
                <a:lnTo>
                  <a:pt x="1301762" y="7195845"/>
                </a:lnTo>
                <a:lnTo>
                  <a:pt x="1319834" y="7195845"/>
                </a:lnTo>
                <a:lnTo>
                  <a:pt x="1319834" y="6888480"/>
                </a:lnTo>
                <a:close/>
              </a:path>
              <a:path w="1925955" h="10287635">
                <a:moveTo>
                  <a:pt x="1319834" y="6563042"/>
                </a:moveTo>
                <a:lnTo>
                  <a:pt x="1301762" y="6563042"/>
                </a:lnTo>
                <a:lnTo>
                  <a:pt x="1301762" y="6870408"/>
                </a:lnTo>
                <a:lnTo>
                  <a:pt x="1319834" y="6870408"/>
                </a:lnTo>
                <a:lnTo>
                  <a:pt x="1319834" y="6563042"/>
                </a:lnTo>
                <a:close/>
              </a:path>
              <a:path w="1925955" h="10287635">
                <a:moveTo>
                  <a:pt x="1636242" y="9817443"/>
                </a:moveTo>
                <a:lnTo>
                  <a:pt x="1319834" y="9817443"/>
                </a:lnTo>
                <a:lnTo>
                  <a:pt x="1319834" y="9501048"/>
                </a:lnTo>
                <a:lnTo>
                  <a:pt x="1301762" y="9501048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48"/>
                </a:lnTo>
                <a:lnTo>
                  <a:pt x="976325" y="9501048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48"/>
                </a:lnTo>
                <a:lnTo>
                  <a:pt x="650875" y="9501048"/>
                </a:lnTo>
                <a:lnTo>
                  <a:pt x="650875" y="9817443"/>
                </a:lnTo>
                <a:lnTo>
                  <a:pt x="343522" y="9817443"/>
                </a:lnTo>
                <a:lnTo>
                  <a:pt x="343522" y="9501048"/>
                </a:lnTo>
                <a:lnTo>
                  <a:pt x="325437" y="9501048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142563"/>
                </a:lnTo>
                <a:lnTo>
                  <a:pt x="1319834" y="10142563"/>
                </a:lnTo>
                <a:lnTo>
                  <a:pt x="1319834" y="9835528"/>
                </a:lnTo>
                <a:lnTo>
                  <a:pt x="1301762" y="9835528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28"/>
                </a:lnTo>
                <a:lnTo>
                  <a:pt x="976325" y="9835528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28"/>
                </a:lnTo>
                <a:lnTo>
                  <a:pt x="650875" y="9835528"/>
                </a:lnTo>
                <a:lnTo>
                  <a:pt x="650875" y="10142563"/>
                </a:lnTo>
                <a:lnTo>
                  <a:pt x="343522" y="10142563"/>
                </a:lnTo>
                <a:lnTo>
                  <a:pt x="343522" y="9835528"/>
                </a:lnTo>
                <a:lnTo>
                  <a:pt x="325437" y="9835528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close/>
              </a:path>
              <a:path w="1925955" h="10287635">
                <a:moveTo>
                  <a:pt x="1636242" y="8181200"/>
                </a:moveTo>
                <a:lnTo>
                  <a:pt x="1319834" y="8181200"/>
                </a:lnTo>
                <a:lnTo>
                  <a:pt x="1319834" y="7864805"/>
                </a:lnTo>
                <a:lnTo>
                  <a:pt x="1301762" y="7864805"/>
                </a:lnTo>
                <a:lnTo>
                  <a:pt x="1301762" y="8181200"/>
                </a:lnTo>
                <a:lnTo>
                  <a:pt x="994397" y="8181200"/>
                </a:lnTo>
                <a:lnTo>
                  <a:pt x="994397" y="7864805"/>
                </a:lnTo>
                <a:lnTo>
                  <a:pt x="976325" y="7864805"/>
                </a:lnTo>
                <a:lnTo>
                  <a:pt x="976325" y="8181200"/>
                </a:lnTo>
                <a:lnTo>
                  <a:pt x="668959" y="8181200"/>
                </a:lnTo>
                <a:lnTo>
                  <a:pt x="668959" y="7864805"/>
                </a:lnTo>
                <a:lnTo>
                  <a:pt x="650875" y="7864805"/>
                </a:lnTo>
                <a:lnTo>
                  <a:pt x="650875" y="8181200"/>
                </a:lnTo>
                <a:lnTo>
                  <a:pt x="343522" y="8181200"/>
                </a:lnTo>
                <a:lnTo>
                  <a:pt x="343522" y="7864805"/>
                </a:lnTo>
                <a:lnTo>
                  <a:pt x="325437" y="7864805"/>
                </a:lnTo>
                <a:lnTo>
                  <a:pt x="325437" y="8181200"/>
                </a:lnTo>
                <a:lnTo>
                  <a:pt x="9042" y="8181200"/>
                </a:lnTo>
                <a:lnTo>
                  <a:pt x="9042" y="8190090"/>
                </a:lnTo>
                <a:lnTo>
                  <a:pt x="0" y="8190090"/>
                </a:lnTo>
                <a:lnTo>
                  <a:pt x="0" y="8198980"/>
                </a:lnTo>
                <a:lnTo>
                  <a:pt x="0" y="850632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482950"/>
                </a:lnTo>
                <a:lnTo>
                  <a:pt x="1319834" y="9482950"/>
                </a:lnTo>
                <a:lnTo>
                  <a:pt x="1319834" y="9175610"/>
                </a:lnTo>
                <a:lnTo>
                  <a:pt x="1636242" y="9175610"/>
                </a:lnTo>
                <a:lnTo>
                  <a:pt x="1636242" y="9157830"/>
                </a:lnTo>
                <a:lnTo>
                  <a:pt x="1301762" y="9157830"/>
                </a:lnTo>
                <a:lnTo>
                  <a:pt x="1301762" y="9175610"/>
                </a:lnTo>
                <a:lnTo>
                  <a:pt x="1301762" y="9482950"/>
                </a:lnTo>
                <a:lnTo>
                  <a:pt x="994397" y="9482950"/>
                </a:lnTo>
                <a:lnTo>
                  <a:pt x="994397" y="9175610"/>
                </a:lnTo>
                <a:lnTo>
                  <a:pt x="1301762" y="9175610"/>
                </a:lnTo>
                <a:lnTo>
                  <a:pt x="1301762" y="9157830"/>
                </a:lnTo>
                <a:lnTo>
                  <a:pt x="976325" y="9157830"/>
                </a:lnTo>
                <a:lnTo>
                  <a:pt x="976325" y="9175610"/>
                </a:lnTo>
                <a:lnTo>
                  <a:pt x="976325" y="9482950"/>
                </a:lnTo>
                <a:lnTo>
                  <a:pt x="668959" y="9482950"/>
                </a:lnTo>
                <a:lnTo>
                  <a:pt x="668959" y="9175610"/>
                </a:lnTo>
                <a:lnTo>
                  <a:pt x="976325" y="9175610"/>
                </a:lnTo>
                <a:lnTo>
                  <a:pt x="976325" y="9157830"/>
                </a:lnTo>
                <a:lnTo>
                  <a:pt x="650875" y="9157830"/>
                </a:lnTo>
                <a:lnTo>
                  <a:pt x="650875" y="9175610"/>
                </a:lnTo>
                <a:lnTo>
                  <a:pt x="650875" y="9482950"/>
                </a:lnTo>
                <a:lnTo>
                  <a:pt x="343522" y="9482950"/>
                </a:lnTo>
                <a:lnTo>
                  <a:pt x="343522" y="9175610"/>
                </a:lnTo>
                <a:lnTo>
                  <a:pt x="650875" y="9175610"/>
                </a:lnTo>
                <a:lnTo>
                  <a:pt x="650875" y="9157830"/>
                </a:lnTo>
                <a:lnTo>
                  <a:pt x="325437" y="9157830"/>
                </a:lnTo>
                <a:lnTo>
                  <a:pt x="325437" y="9175610"/>
                </a:lnTo>
                <a:lnTo>
                  <a:pt x="325437" y="9482950"/>
                </a:lnTo>
                <a:lnTo>
                  <a:pt x="18084" y="9482950"/>
                </a:lnTo>
                <a:lnTo>
                  <a:pt x="18084" y="9175610"/>
                </a:lnTo>
                <a:lnTo>
                  <a:pt x="325437" y="9175610"/>
                </a:lnTo>
                <a:lnTo>
                  <a:pt x="325437" y="9157830"/>
                </a:lnTo>
                <a:lnTo>
                  <a:pt x="18084" y="9157830"/>
                </a:lnTo>
                <a:lnTo>
                  <a:pt x="18084" y="8850490"/>
                </a:lnTo>
                <a:lnTo>
                  <a:pt x="325437" y="8850490"/>
                </a:lnTo>
                <a:lnTo>
                  <a:pt x="325437" y="9157525"/>
                </a:lnTo>
                <a:lnTo>
                  <a:pt x="343522" y="9157525"/>
                </a:lnTo>
                <a:lnTo>
                  <a:pt x="343522" y="8850490"/>
                </a:lnTo>
                <a:lnTo>
                  <a:pt x="650875" y="8850490"/>
                </a:lnTo>
                <a:lnTo>
                  <a:pt x="650875" y="9157525"/>
                </a:lnTo>
                <a:lnTo>
                  <a:pt x="668959" y="9157525"/>
                </a:lnTo>
                <a:lnTo>
                  <a:pt x="668959" y="8850490"/>
                </a:lnTo>
                <a:lnTo>
                  <a:pt x="976325" y="8850490"/>
                </a:lnTo>
                <a:lnTo>
                  <a:pt x="976325" y="9157525"/>
                </a:lnTo>
                <a:lnTo>
                  <a:pt x="994397" y="9157525"/>
                </a:lnTo>
                <a:lnTo>
                  <a:pt x="994397" y="8850490"/>
                </a:lnTo>
                <a:lnTo>
                  <a:pt x="1301762" y="8850490"/>
                </a:lnTo>
                <a:lnTo>
                  <a:pt x="1301762" y="9157525"/>
                </a:lnTo>
                <a:lnTo>
                  <a:pt x="1319834" y="9157525"/>
                </a:lnTo>
                <a:lnTo>
                  <a:pt x="1319834" y="8850490"/>
                </a:lnTo>
                <a:lnTo>
                  <a:pt x="1636242" y="8850490"/>
                </a:lnTo>
                <a:lnTo>
                  <a:pt x="1636242" y="8832710"/>
                </a:lnTo>
                <a:lnTo>
                  <a:pt x="18084" y="8832710"/>
                </a:lnTo>
                <a:lnTo>
                  <a:pt x="18084" y="8524100"/>
                </a:lnTo>
                <a:lnTo>
                  <a:pt x="1636242" y="8524100"/>
                </a:lnTo>
                <a:lnTo>
                  <a:pt x="1636242" y="8506320"/>
                </a:lnTo>
                <a:lnTo>
                  <a:pt x="1319834" y="8506320"/>
                </a:lnTo>
                <a:lnTo>
                  <a:pt x="1319834" y="8199285"/>
                </a:lnTo>
                <a:lnTo>
                  <a:pt x="1301762" y="8199285"/>
                </a:lnTo>
                <a:lnTo>
                  <a:pt x="1301762" y="8506320"/>
                </a:lnTo>
                <a:lnTo>
                  <a:pt x="994397" y="8506320"/>
                </a:lnTo>
                <a:lnTo>
                  <a:pt x="994397" y="8199285"/>
                </a:lnTo>
                <a:lnTo>
                  <a:pt x="976325" y="8199285"/>
                </a:lnTo>
                <a:lnTo>
                  <a:pt x="976325" y="8506320"/>
                </a:lnTo>
                <a:lnTo>
                  <a:pt x="668959" y="8506320"/>
                </a:lnTo>
                <a:lnTo>
                  <a:pt x="668959" y="8199285"/>
                </a:lnTo>
                <a:lnTo>
                  <a:pt x="650875" y="8199285"/>
                </a:lnTo>
                <a:lnTo>
                  <a:pt x="650875" y="8506320"/>
                </a:lnTo>
                <a:lnTo>
                  <a:pt x="343522" y="8506320"/>
                </a:lnTo>
                <a:lnTo>
                  <a:pt x="343522" y="8199285"/>
                </a:lnTo>
                <a:lnTo>
                  <a:pt x="325437" y="8199285"/>
                </a:lnTo>
                <a:lnTo>
                  <a:pt x="325437" y="8506320"/>
                </a:lnTo>
                <a:lnTo>
                  <a:pt x="18084" y="8506320"/>
                </a:lnTo>
                <a:lnTo>
                  <a:pt x="18084" y="8198980"/>
                </a:lnTo>
                <a:lnTo>
                  <a:pt x="1636242" y="8198980"/>
                </a:lnTo>
                <a:lnTo>
                  <a:pt x="1636242" y="8190090"/>
                </a:lnTo>
                <a:lnTo>
                  <a:pt x="1636242" y="8181200"/>
                </a:lnTo>
                <a:close/>
              </a:path>
              <a:path w="1925955" h="10287635">
                <a:moveTo>
                  <a:pt x="1636242" y="7521588"/>
                </a:moveTo>
                <a:lnTo>
                  <a:pt x="1301762" y="7521588"/>
                </a:lnTo>
                <a:lnTo>
                  <a:pt x="1301762" y="7539368"/>
                </a:lnTo>
                <a:lnTo>
                  <a:pt x="1301762" y="7846708"/>
                </a:lnTo>
                <a:lnTo>
                  <a:pt x="994397" y="7846708"/>
                </a:lnTo>
                <a:lnTo>
                  <a:pt x="994397" y="7539368"/>
                </a:lnTo>
                <a:lnTo>
                  <a:pt x="1301762" y="7539368"/>
                </a:lnTo>
                <a:lnTo>
                  <a:pt x="1301762" y="7521588"/>
                </a:lnTo>
                <a:lnTo>
                  <a:pt x="976325" y="7521588"/>
                </a:lnTo>
                <a:lnTo>
                  <a:pt x="976325" y="7539368"/>
                </a:lnTo>
                <a:lnTo>
                  <a:pt x="976325" y="7846708"/>
                </a:lnTo>
                <a:lnTo>
                  <a:pt x="668959" y="7846708"/>
                </a:lnTo>
                <a:lnTo>
                  <a:pt x="668959" y="7539368"/>
                </a:lnTo>
                <a:lnTo>
                  <a:pt x="976325" y="7539368"/>
                </a:lnTo>
                <a:lnTo>
                  <a:pt x="976325" y="7521588"/>
                </a:lnTo>
                <a:lnTo>
                  <a:pt x="650875" y="7521588"/>
                </a:lnTo>
                <a:lnTo>
                  <a:pt x="650875" y="7539368"/>
                </a:lnTo>
                <a:lnTo>
                  <a:pt x="650875" y="7846708"/>
                </a:lnTo>
                <a:lnTo>
                  <a:pt x="343522" y="7846708"/>
                </a:lnTo>
                <a:lnTo>
                  <a:pt x="343522" y="7539368"/>
                </a:lnTo>
                <a:lnTo>
                  <a:pt x="650875" y="7539368"/>
                </a:lnTo>
                <a:lnTo>
                  <a:pt x="650875" y="7521588"/>
                </a:lnTo>
                <a:lnTo>
                  <a:pt x="325437" y="7521588"/>
                </a:lnTo>
                <a:lnTo>
                  <a:pt x="325437" y="7539368"/>
                </a:lnTo>
                <a:lnTo>
                  <a:pt x="325437" y="7846708"/>
                </a:lnTo>
                <a:lnTo>
                  <a:pt x="18084" y="7846708"/>
                </a:lnTo>
                <a:lnTo>
                  <a:pt x="18084" y="7539368"/>
                </a:lnTo>
                <a:lnTo>
                  <a:pt x="325437" y="7539368"/>
                </a:lnTo>
                <a:lnTo>
                  <a:pt x="325437" y="7521588"/>
                </a:lnTo>
                <a:lnTo>
                  <a:pt x="0" y="7521588"/>
                </a:lnTo>
                <a:lnTo>
                  <a:pt x="0" y="7539368"/>
                </a:lnTo>
                <a:lnTo>
                  <a:pt x="0" y="7846708"/>
                </a:lnTo>
                <a:lnTo>
                  <a:pt x="0" y="7864488"/>
                </a:lnTo>
                <a:lnTo>
                  <a:pt x="0" y="8180718"/>
                </a:lnTo>
                <a:lnTo>
                  <a:pt x="18084" y="8180718"/>
                </a:lnTo>
                <a:lnTo>
                  <a:pt x="18084" y="7864488"/>
                </a:lnTo>
                <a:lnTo>
                  <a:pt x="1636242" y="7864488"/>
                </a:lnTo>
                <a:lnTo>
                  <a:pt x="1636242" y="7846708"/>
                </a:lnTo>
                <a:lnTo>
                  <a:pt x="1319834" y="7846708"/>
                </a:lnTo>
                <a:lnTo>
                  <a:pt x="1319834" y="7539368"/>
                </a:lnTo>
                <a:lnTo>
                  <a:pt x="1636242" y="7539368"/>
                </a:lnTo>
                <a:lnTo>
                  <a:pt x="1636242" y="7521588"/>
                </a:lnTo>
                <a:close/>
              </a:path>
              <a:path w="1925955" h="10287635">
                <a:moveTo>
                  <a:pt x="1925599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7780"/>
                </a:lnTo>
                <a:lnTo>
                  <a:pt x="1636242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1925599" y="17780"/>
                </a:lnTo>
                <a:lnTo>
                  <a:pt x="1925599" y="8890"/>
                </a:lnTo>
                <a:lnTo>
                  <a:pt x="1925599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998644" y="17791"/>
            <a:ext cx="289560" cy="10269855"/>
          </a:xfrm>
          <a:custGeom>
            <a:avLst/>
            <a:gdLst/>
            <a:ahLst/>
            <a:cxnLst/>
            <a:rect l="l" t="t" r="r" b="b"/>
            <a:pathLst>
              <a:path w="289559" h="10269855">
                <a:moveTo>
                  <a:pt x="289356" y="9799663"/>
                </a:moveTo>
                <a:lnTo>
                  <a:pt x="9042" y="9799663"/>
                </a:lnTo>
                <a:lnTo>
                  <a:pt x="9042" y="9808553"/>
                </a:lnTo>
                <a:lnTo>
                  <a:pt x="0" y="9808553"/>
                </a:lnTo>
                <a:lnTo>
                  <a:pt x="0" y="9817443"/>
                </a:lnTo>
                <a:lnTo>
                  <a:pt x="0" y="10124783"/>
                </a:lnTo>
                <a:lnTo>
                  <a:pt x="0" y="10142563"/>
                </a:lnTo>
                <a:lnTo>
                  <a:pt x="0" y="10269563"/>
                </a:lnTo>
                <a:lnTo>
                  <a:pt x="18072" y="10269563"/>
                </a:lnTo>
                <a:lnTo>
                  <a:pt x="18072" y="10142563"/>
                </a:lnTo>
                <a:lnTo>
                  <a:pt x="289356" y="10142563"/>
                </a:lnTo>
                <a:lnTo>
                  <a:pt x="289356" y="10124783"/>
                </a:lnTo>
                <a:lnTo>
                  <a:pt x="18072" y="10124783"/>
                </a:lnTo>
                <a:lnTo>
                  <a:pt x="18072" y="9817443"/>
                </a:lnTo>
                <a:lnTo>
                  <a:pt x="289356" y="9817443"/>
                </a:lnTo>
                <a:lnTo>
                  <a:pt x="289356" y="9808553"/>
                </a:lnTo>
                <a:lnTo>
                  <a:pt x="289356" y="9799663"/>
                </a:lnTo>
                <a:close/>
              </a:path>
              <a:path w="289559" h="10269855">
                <a:moveTo>
                  <a:pt x="289356" y="8163420"/>
                </a:moveTo>
                <a:lnTo>
                  <a:pt x="9042" y="8163420"/>
                </a:lnTo>
                <a:lnTo>
                  <a:pt x="9042" y="8172310"/>
                </a:lnTo>
                <a:lnTo>
                  <a:pt x="0" y="8172310"/>
                </a:lnTo>
                <a:lnTo>
                  <a:pt x="0" y="9799180"/>
                </a:lnTo>
                <a:lnTo>
                  <a:pt x="18072" y="9799180"/>
                </a:lnTo>
                <a:lnTo>
                  <a:pt x="18072" y="9482950"/>
                </a:lnTo>
                <a:lnTo>
                  <a:pt x="289356" y="9482950"/>
                </a:lnTo>
                <a:lnTo>
                  <a:pt x="289356" y="9465170"/>
                </a:lnTo>
                <a:lnTo>
                  <a:pt x="18072" y="9465170"/>
                </a:lnTo>
                <a:lnTo>
                  <a:pt x="18072" y="9157830"/>
                </a:lnTo>
                <a:lnTo>
                  <a:pt x="289356" y="9157830"/>
                </a:lnTo>
                <a:lnTo>
                  <a:pt x="289356" y="9140050"/>
                </a:lnTo>
                <a:lnTo>
                  <a:pt x="18072" y="9140050"/>
                </a:lnTo>
                <a:lnTo>
                  <a:pt x="18072" y="8832710"/>
                </a:lnTo>
                <a:lnTo>
                  <a:pt x="289356" y="8832710"/>
                </a:lnTo>
                <a:lnTo>
                  <a:pt x="289356" y="8814930"/>
                </a:lnTo>
                <a:lnTo>
                  <a:pt x="18072" y="8814930"/>
                </a:lnTo>
                <a:lnTo>
                  <a:pt x="18072" y="8506320"/>
                </a:lnTo>
                <a:lnTo>
                  <a:pt x="289356" y="8506320"/>
                </a:lnTo>
                <a:lnTo>
                  <a:pt x="289356" y="8488540"/>
                </a:lnTo>
                <a:lnTo>
                  <a:pt x="18072" y="8488540"/>
                </a:lnTo>
                <a:lnTo>
                  <a:pt x="18072" y="8181200"/>
                </a:lnTo>
                <a:lnTo>
                  <a:pt x="289356" y="8181200"/>
                </a:lnTo>
                <a:lnTo>
                  <a:pt x="289356" y="8172310"/>
                </a:lnTo>
                <a:lnTo>
                  <a:pt x="289356" y="8163420"/>
                </a:lnTo>
                <a:close/>
              </a:path>
              <a:path w="289559" h="10269855">
                <a:moveTo>
                  <a:pt x="289356" y="6527178"/>
                </a:moveTo>
                <a:lnTo>
                  <a:pt x="9042" y="6527178"/>
                </a:lnTo>
                <a:lnTo>
                  <a:pt x="9042" y="6536068"/>
                </a:lnTo>
                <a:lnTo>
                  <a:pt x="0" y="6536068"/>
                </a:lnTo>
                <a:lnTo>
                  <a:pt x="0" y="8162938"/>
                </a:lnTo>
                <a:lnTo>
                  <a:pt x="18072" y="8162938"/>
                </a:lnTo>
                <a:lnTo>
                  <a:pt x="18072" y="7846708"/>
                </a:lnTo>
                <a:lnTo>
                  <a:pt x="289356" y="7846708"/>
                </a:lnTo>
                <a:lnTo>
                  <a:pt x="289356" y="7828928"/>
                </a:lnTo>
                <a:lnTo>
                  <a:pt x="18072" y="7828928"/>
                </a:lnTo>
                <a:lnTo>
                  <a:pt x="18072" y="7521588"/>
                </a:lnTo>
                <a:lnTo>
                  <a:pt x="289356" y="7521588"/>
                </a:lnTo>
                <a:lnTo>
                  <a:pt x="289356" y="7503808"/>
                </a:lnTo>
                <a:lnTo>
                  <a:pt x="18072" y="7503808"/>
                </a:lnTo>
                <a:lnTo>
                  <a:pt x="18072" y="7196468"/>
                </a:lnTo>
                <a:lnTo>
                  <a:pt x="289356" y="7196468"/>
                </a:lnTo>
                <a:lnTo>
                  <a:pt x="289356" y="7178688"/>
                </a:lnTo>
                <a:lnTo>
                  <a:pt x="18072" y="7178688"/>
                </a:lnTo>
                <a:lnTo>
                  <a:pt x="18072" y="6870078"/>
                </a:lnTo>
                <a:lnTo>
                  <a:pt x="289356" y="6870078"/>
                </a:lnTo>
                <a:lnTo>
                  <a:pt x="289356" y="6852298"/>
                </a:lnTo>
                <a:lnTo>
                  <a:pt x="18072" y="6852298"/>
                </a:lnTo>
                <a:lnTo>
                  <a:pt x="18072" y="6544958"/>
                </a:lnTo>
                <a:lnTo>
                  <a:pt x="289356" y="6544958"/>
                </a:lnTo>
                <a:lnTo>
                  <a:pt x="289356" y="6536068"/>
                </a:lnTo>
                <a:lnTo>
                  <a:pt x="289356" y="6527178"/>
                </a:lnTo>
                <a:close/>
              </a:path>
              <a:path w="289559" h="10269855">
                <a:moveTo>
                  <a:pt x="289356" y="4890948"/>
                </a:moveTo>
                <a:lnTo>
                  <a:pt x="9042" y="4890948"/>
                </a:lnTo>
                <a:lnTo>
                  <a:pt x="9042" y="4899838"/>
                </a:lnTo>
                <a:lnTo>
                  <a:pt x="0" y="4899838"/>
                </a:lnTo>
                <a:lnTo>
                  <a:pt x="0" y="6526708"/>
                </a:lnTo>
                <a:lnTo>
                  <a:pt x="18072" y="6526708"/>
                </a:lnTo>
                <a:lnTo>
                  <a:pt x="18072" y="6210478"/>
                </a:lnTo>
                <a:lnTo>
                  <a:pt x="289356" y="6210478"/>
                </a:lnTo>
                <a:lnTo>
                  <a:pt x="289356" y="6192698"/>
                </a:lnTo>
                <a:lnTo>
                  <a:pt x="18072" y="6192698"/>
                </a:lnTo>
                <a:lnTo>
                  <a:pt x="18072" y="5885358"/>
                </a:lnTo>
                <a:lnTo>
                  <a:pt x="289356" y="5885358"/>
                </a:lnTo>
                <a:lnTo>
                  <a:pt x="289356" y="5867578"/>
                </a:lnTo>
                <a:lnTo>
                  <a:pt x="18072" y="5867578"/>
                </a:lnTo>
                <a:lnTo>
                  <a:pt x="18072" y="5560238"/>
                </a:lnTo>
                <a:lnTo>
                  <a:pt x="289356" y="5560238"/>
                </a:lnTo>
                <a:lnTo>
                  <a:pt x="289356" y="5542458"/>
                </a:lnTo>
                <a:lnTo>
                  <a:pt x="18072" y="5542458"/>
                </a:lnTo>
                <a:lnTo>
                  <a:pt x="18072" y="5233848"/>
                </a:lnTo>
                <a:lnTo>
                  <a:pt x="289356" y="5233848"/>
                </a:lnTo>
                <a:lnTo>
                  <a:pt x="289356" y="5216068"/>
                </a:lnTo>
                <a:lnTo>
                  <a:pt x="18072" y="5216068"/>
                </a:lnTo>
                <a:lnTo>
                  <a:pt x="18072" y="4908728"/>
                </a:lnTo>
                <a:lnTo>
                  <a:pt x="289356" y="4908728"/>
                </a:lnTo>
                <a:lnTo>
                  <a:pt x="289356" y="4899838"/>
                </a:lnTo>
                <a:lnTo>
                  <a:pt x="289356" y="4890948"/>
                </a:lnTo>
                <a:close/>
              </a:path>
              <a:path w="289559" h="10269855">
                <a:moveTo>
                  <a:pt x="289356" y="3254705"/>
                </a:moveTo>
                <a:lnTo>
                  <a:pt x="9042" y="3254705"/>
                </a:lnTo>
                <a:lnTo>
                  <a:pt x="9042" y="3263595"/>
                </a:lnTo>
                <a:lnTo>
                  <a:pt x="0" y="3263595"/>
                </a:lnTo>
                <a:lnTo>
                  <a:pt x="0" y="4890465"/>
                </a:lnTo>
                <a:lnTo>
                  <a:pt x="18072" y="4890465"/>
                </a:lnTo>
                <a:lnTo>
                  <a:pt x="18072" y="4574235"/>
                </a:lnTo>
                <a:lnTo>
                  <a:pt x="289356" y="4574235"/>
                </a:lnTo>
                <a:lnTo>
                  <a:pt x="289356" y="4556455"/>
                </a:lnTo>
                <a:lnTo>
                  <a:pt x="18072" y="4556455"/>
                </a:lnTo>
                <a:lnTo>
                  <a:pt x="18072" y="4249115"/>
                </a:lnTo>
                <a:lnTo>
                  <a:pt x="289356" y="4249115"/>
                </a:lnTo>
                <a:lnTo>
                  <a:pt x="289356" y="4231335"/>
                </a:lnTo>
                <a:lnTo>
                  <a:pt x="18072" y="4231335"/>
                </a:lnTo>
                <a:lnTo>
                  <a:pt x="18072" y="3923995"/>
                </a:lnTo>
                <a:lnTo>
                  <a:pt x="289356" y="3923995"/>
                </a:lnTo>
                <a:lnTo>
                  <a:pt x="289356" y="3906215"/>
                </a:lnTo>
                <a:lnTo>
                  <a:pt x="18072" y="3906215"/>
                </a:lnTo>
                <a:lnTo>
                  <a:pt x="18072" y="3597605"/>
                </a:lnTo>
                <a:lnTo>
                  <a:pt x="289356" y="3597605"/>
                </a:lnTo>
                <a:lnTo>
                  <a:pt x="289356" y="3579825"/>
                </a:lnTo>
                <a:lnTo>
                  <a:pt x="18072" y="3579825"/>
                </a:lnTo>
                <a:lnTo>
                  <a:pt x="18072" y="3272485"/>
                </a:lnTo>
                <a:lnTo>
                  <a:pt x="289356" y="3272485"/>
                </a:lnTo>
                <a:lnTo>
                  <a:pt x="289356" y="3263595"/>
                </a:lnTo>
                <a:lnTo>
                  <a:pt x="289356" y="3254705"/>
                </a:lnTo>
                <a:close/>
              </a:path>
              <a:path w="289559" h="10269855">
                <a:moveTo>
                  <a:pt x="289356" y="1618462"/>
                </a:moveTo>
                <a:lnTo>
                  <a:pt x="9042" y="1618462"/>
                </a:lnTo>
                <a:lnTo>
                  <a:pt x="9042" y="1627352"/>
                </a:lnTo>
                <a:lnTo>
                  <a:pt x="0" y="1627352"/>
                </a:lnTo>
                <a:lnTo>
                  <a:pt x="0" y="3254222"/>
                </a:lnTo>
                <a:lnTo>
                  <a:pt x="18072" y="3254222"/>
                </a:lnTo>
                <a:lnTo>
                  <a:pt x="18072" y="2937992"/>
                </a:lnTo>
                <a:lnTo>
                  <a:pt x="289356" y="2937992"/>
                </a:lnTo>
                <a:lnTo>
                  <a:pt x="289356" y="2920212"/>
                </a:lnTo>
                <a:lnTo>
                  <a:pt x="18072" y="2920212"/>
                </a:lnTo>
                <a:lnTo>
                  <a:pt x="18072" y="2612872"/>
                </a:lnTo>
                <a:lnTo>
                  <a:pt x="289356" y="2612872"/>
                </a:lnTo>
                <a:lnTo>
                  <a:pt x="289356" y="2595092"/>
                </a:lnTo>
                <a:lnTo>
                  <a:pt x="18072" y="2595092"/>
                </a:lnTo>
                <a:lnTo>
                  <a:pt x="18072" y="2287752"/>
                </a:lnTo>
                <a:lnTo>
                  <a:pt x="289356" y="2287752"/>
                </a:lnTo>
                <a:lnTo>
                  <a:pt x="289356" y="2269972"/>
                </a:lnTo>
                <a:lnTo>
                  <a:pt x="18072" y="2269972"/>
                </a:lnTo>
                <a:lnTo>
                  <a:pt x="18072" y="1961362"/>
                </a:lnTo>
                <a:lnTo>
                  <a:pt x="289356" y="1961362"/>
                </a:lnTo>
                <a:lnTo>
                  <a:pt x="289356" y="1943582"/>
                </a:lnTo>
                <a:lnTo>
                  <a:pt x="18072" y="1943582"/>
                </a:lnTo>
                <a:lnTo>
                  <a:pt x="18072" y="1636242"/>
                </a:lnTo>
                <a:lnTo>
                  <a:pt x="289356" y="1636242"/>
                </a:lnTo>
                <a:lnTo>
                  <a:pt x="289356" y="1627352"/>
                </a:lnTo>
                <a:lnTo>
                  <a:pt x="289356" y="1618462"/>
                </a:lnTo>
                <a:close/>
              </a:path>
              <a:path w="289559" h="10269855">
                <a:moveTo>
                  <a:pt x="289356" y="307340"/>
                </a:moveTo>
                <a:lnTo>
                  <a:pt x="18072" y="307340"/>
                </a:lnTo>
                <a:lnTo>
                  <a:pt x="18072" y="0"/>
                </a:lnTo>
                <a:lnTo>
                  <a:pt x="0" y="0"/>
                </a:lnTo>
                <a:lnTo>
                  <a:pt x="0" y="1617980"/>
                </a:lnTo>
                <a:lnTo>
                  <a:pt x="18072" y="1617980"/>
                </a:lnTo>
                <a:lnTo>
                  <a:pt x="18072" y="1301750"/>
                </a:lnTo>
                <a:lnTo>
                  <a:pt x="289356" y="1301750"/>
                </a:lnTo>
                <a:lnTo>
                  <a:pt x="289356" y="1283970"/>
                </a:lnTo>
                <a:lnTo>
                  <a:pt x="18072" y="1283970"/>
                </a:lnTo>
                <a:lnTo>
                  <a:pt x="18072" y="976630"/>
                </a:lnTo>
                <a:lnTo>
                  <a:pt x="289356" y="976630"/>
                </a:lnTo>
                <a:lnTo>
                  <a:pt x="289356" y="958850"/>
                </a:lnTo>
                <a:lnTo>
                  <a:pt x="18072" y="958850"/>
                </a:lnTo>
                <a:lnTo>
                  <a:pt x="18072" y="651510"/>
                </a:lnTo>
                <a:lnTo>
                  <a:pt x="289356" y="651510"/>
                </a:lnTo>
                <a:lnTo>
                  <a:pt x="289356" y="633730"/>
                </a:lnTo>
                <a:lnTo>
                  <a:pt x="18072" y="633730"/>
                </a:lnTo>
                <a:lnTo>
                  <a:pt x="18072" y="325120"/>
                </a:lnTo>
                <a:lnTo>
                  <a:pt x="289356" y="325120"/>
                </a:lnTo>
                <a:lnTo>
                  <a:pt x="289356" y="30734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615031" y="1362455"/>
            <a:ext cx="13668375" cy="8143875"/>
          </a:xfrm>
          <a:custGeom>
            <a:avLst/>
            <a:gdLst/>
            <a:ahLst/>
            <a:cxnLst/>
            <a:rect l="l" t="t" r="r" b="b"/>
            <a:pathLst>
              <a:path w="13668375" h="8143875">
                <a:moveTo>
                  <a:pt x="13668274" y="0"/>
                </a:moveTo>
                <a:lnTo>
                  <a:pt x="13652195" y="0"/>
                </a:lnTo>
                <a:lnTo>
                  <a:pt x="13432346" y="0"/>
                </a:lnTo>
                <a:lnTo>
                  <a:pt x="13432346" y="8039"/>
                </a:lnTo>
                <a:lnTo>
                  <a:pt x="8039" y="8039"/>
                </a:lnTo>
                <a:lnTo>
                  <a:pt x="8039" y="111506"/>
                </a:lnTo>
                <a:lnTo>
                  <a:pt x="8039" y="7914259"/>
                </a:lnTo>
                <a:lnTo>
                  <a:pt x="0" y="7914259"/>
                </a:lnTo>
                <a:lnTo>
                  <a:pt x="0" y="8143875"/>
                </a:lnTo>
                <a:lnTo>
                  <a:pt x="16078" y="8143875"/>
                </a:lnTo>
                <a:lnTo>
                  <a:pt x="13652195" y="8143875"/>
                </a:lnTo>
                <a:lnTo>
                  <a:pt x="13668274" y="8143875"/>
                </a:lnTo>
                <a:lnTo>
                  <a:pt x="13668274" y="0"/>
                </a:lnTo>
                <a:close/>
              </a:path>
            </a:pathLst>
          </a:custGeom>
          <a:solidFill>
            <a:srgbClr val="3D3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240798" y="1473957"/>
            <a:ext cx="13808075" cy="7802880"/>
          </a:xfrm>
          <a:custGeom>
            <a:avLst/>
            <a:gdLst/>
            <a:ahLst/>
            <a:cxnLst/>
            <a:rect l="l" t="t" r="r" b="b"/>
            <a:pathLst>
              <a:path w="13808075" h="7802880">
                <a:moveTo>
                  <a:pt x="0" y="7802756"/>
                </a:moveTo>
                <a:lnTo>
                  <a:pt x="13807773" y="7802756"/>
                </a:lnTo>
                <a:lnTo>
                  <a:pt x="13807773" y="0"/>
                </a:lnTo>
                <a:lnTo>
                  <a:pt x="0" y="0"/>
                </a:lnTo>
                <a:lnTo>
                  <a:pt x="0" y="7802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24836" y="1425028"/>
            <a:ext cx="13839825" cy="7867650"/>
          </a:xfrm>
          <a:custGeom>
            <a:avLst/>
            <a:gdLst/>
            <a:ahLst/>
            <a:cxnLst/>
            <a:rect l="l" t="t" r="r" b="b"/>
            <a:pathLst>
              <a:path w="13839825" h="7867650">
                <a:moveTo>
                  <a:pt x="13839685" y="0"/>
                </a:moveTo>
                <a:lnTo>
                  <a:pt x="13822540" y="0"/>
                </a:lnTo>
                <a:lnTo>
                  <a:pt x="13822540" y="48933"/>
                </a:lnTo>
                <a:lnTo>
                  <a:pt x="13807770" y="48933"/>
                </a:lnTo>
                <a:lnTo>
                  <a:pt x="13807770" y="7835735"/>
                </a:lnTo>
                <a:lnTo>
                  <a:pt x="31915" y="7835735"/>
                </a:lnTo>
                <a:lnTo>
                  <a:pt x="31915" y="48933"/>
                </a:lnTo>
                <a:lnTo>
                  <a:pt x="31915" y="0"/>
                </a:lnTo>
                <a:lnTo>
                  <a:pt x="0" y="0"/>
                </a:lnTo>
                <a:lnTo>
                  <a:pt x="0" y="48933"/>
                </a:lnTo>
                <a:lnTo>
                  <a:pt x="0" y="7867650"/>
                </a:lnTo>
                <a:lnTo>
                  <a:pt x="31915" y="7867650"/>
                </a:lnTo>
                <a:lnTo>
                  <a:pt x="13807770" y="7867650"/>
                </a:lnTo>
                <a:lnTo>
                  <a:pt x="13839685" y="7867650"/>
                </a:lnTo>
                <a:lnTo>
                  <a:pt x="13839685" y="48933"/>
                </a:lnTo>
                <a:lnTo>
                  <a:pt x="13839685" y="0"/>
                </a:lnTo>
                <a:close/>
              </a:path>
            </a:pathLst>
          </a:custGeom>
          <a:solidFill>
            <a:srgbClr val="201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241990" y="1010328"/>
            <a:ext cx="13805535" cy="464184"/>
          </a:xfrm>
          <a:custGeom>
            <a:avLst/>
            <a:gdLst/>
            <a:ahLst/>
            <a:cxnLst/>
            <a:rect l="l" t="t" r="r" b="b"/>
            <a:pathLst>
              <a:path w="13805535" h="464184">
                <a:moveTo>
                  <a:pt x="13805391" y="463629"/>
                </a:moveTo>
                <a:lnTo>
                  <a:pt x="0" y="463629"/>
                </a:lnTo>
                <a:lnTo>
                  <a:pt x="0" y="0"/>
                </a:lnTo>
                <a:lnTo>
                  <a:pt x="13805391" y="0"/>
                </a:lnTo>
                <a:lnTo>
                  <a:pt x="13805391" y="463629"/>
                </a:lnTo>
                <a:close/>
              </a:path>
            </a:pathLst>
          </a:custGeom>
          <a:solidFill>
            <a:srgbClr val="FFD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226030" y="994498"/>
            <a:ext cx="13837919" cy="495300"/>
          </a:xfrm>
          <a:custGeom>
            <a:avLst/>
            <a:gdLst/>
            <a:ahLst/>
            <a:cxnLst/>
            <a:rect l="l" t="t" r="r" b="b"/>
            <a:pathLst>
              <a:path w="13837919" h="495300">
                <a:moveTo>
                  <a:pt x="13837298" y="0"/>
                </a:moveTo>
                <a:lnTo>
                  <a:pt x="13805395" y="0"/>
                </a:lnTo>
                <a:lnTo>
                  <a:pt x="13805395" y="31673"/>
                </a:lnTo>
                <a:lnTo>
                  <a:pt x="13805395" y="463626"/>
                </a:lnTo>
                <a:lnTo>
                  <a:pt x="31915" y="463626"/>
                </a:lnTo>
                <a:lnTo>
                  <a:pt x="31915" y="31673"/>
                </a:lnTo>
                <a:lnTo>
                  <a:pt x="13805395" y="31673"/>
                </a:lnTo>
                <a:lnTo>
                  <a:pt x="13805395" y="0"/>
                </a:lnTo>
                <a:lnTo>
                  <a:pt x="31915" y="0"/>
                </a:lnTo>
                <a:lnTo>
                  <a:pt x="0" y="0"/>
                </a:lnTo>
                <a:lnTo>
                  <a:pt x="0" y="495300"/>
                </a:lnTo>
                <a:lnTo>
                  <a:pt x="31915" y="495300"/>
                </a:lnTo>
                <a:lnTo>
                  <a:pt x="13805395" y="495300"/>
                </a:lnTo>
                <a:lnTo>
                  <a:pt x="13837298" y="495300"/>
                </a:lnTo>
                <a:lnTo>
                  <a:pt x="13837298" y="0"/>
                </a:lnTo>
                <a:close/>
              </a:path>
            </a:pathLst>
          </a:custGeom>
          <a:solidFill>
            <a:srgbClr val="201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7477" y="1152398"/>
            <a:ext cx="178552" cy="178568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15246883" y="1175485"/>
            <a:ext cx="190500" cy="161925"/>
          </a:xfrm>
          <a:custGeom>
            <a:avLst/>
            <a:gdLst/>
            <a:ahLst/>
            <a:cxnLst/>
            <a:rect l="l" t="t" r="r" b="b"/>
            <a:pathLst>
              <a:path w="190500" h="161925">
                <a:moveTo>
                  <a:pt x="190373" y="21259"/>
                </a:moveTo>
                <a:lnTo>
                  <a:pt x="169405" y="21259"/>
                </a:lnTo>
                <a:lnTo>
                  <a:pt x="169405" y="140220"/>
                </a:lnTo>
                <a:lnTo>
                  <a:pt x="190373" y="140220"/>
                </a:lnTo>
                <a:lnTo>
                  <a:pt x="190373" y="21259"/>
                </a:lnTo>
                <a:close/>
              </a:path>
              <a:path w="190500" h="161925">
                <a:moveTo>
                  <a:pt x="190373" y="0"/>
                </a:moveTo>
                <a:lnTo>
                  <a:pt x="0" y="0"/>
                </a:lnTo>
                <a:lnTo>
                  <a:pt x="0" y="20662"/>
                </a:lnTo>
                <a:lnTo>
                  <a:pt x="0" y="140804"/>
                </a:lnTo>
                <a:lnTo>
                  <a:pt x="0" y="161467"/>
                </a:lnTo>
                <a:lnTo>
                  <a:pt x="190373" y="161467"/>
                </a:lnTo>
                <a:lnTo>
                  <a:pt x="190373" y="140804"/>
                </a:lnTo>
                <a:lnTo>
                  <a:pt x="20535" y="140804"/>
                </a:lnTo>
                <a:lnTo>
                  <a:pt x="20535" y="20662"/>
                </a:lnTo>
                <a:lnTo>
                  <a:pt x="190373" y="20662"/>
                </a:lnTo>
                <a:lnTo>
                  <a:pt x="190373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4861927" y="1314652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7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6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636395" cy="4574540"/>
          </a:xfrm>
          <a:custGeom>
            <a:avLst/>
            <a:gdLst/>
            <a:ahLst/>
            <a:cxnLst/>
            <a:rect l="l" t="t" r="r" b="b"/>
            <a:pathLst>
              <a:path w="1636395" h="4574540">
                <a:moveTo>
                  <a:pt x="343509" y="1979752"/>
                </a:moveTo>
                <a:lnTo>
                  <a:pt x="325437" y="1979752"/>
                </a:lnTo>
                <a:lnTo>
                  <a:pt x="325437" y="2287117"/>
                </a:lnTo>
                <a:lnTo>
                  <a:pt x="343509" y="2287117"/>
                </a:lnTo>
                <a:lnTo>
                  <a:pt x="343509" y="1979752"/>
                </a:lnTo>
                <a:close/>
              </a:path>
              <a:path w="1636395" h="4574540">
                <a:moveTo>
                  <a:pt x="343509" y="343509"/>
                </a:moveTo>
                <a:lnTo>
                  <a:pt x="325437" y="343509"/>
                </a:lnTo>
                <a:lnTo>
                  <a:pt x="325437" y="650875"/>
                </a:lnTo>
                <a:lnTo>
                  <a:pt x="343509" y="650875"/>
                </a:lnTo>
                <a:lnTo>
                  <a:pt x="343509" y="343509"/>
                </a:lnTo>
                <a:close/>
              </a:path>
              <a:path w="1636395" h="4574540">
                <a:moveTo>
                  <a:pt x="668959" y="1979752"/>
                </a:moveTo>
                <a:lnTo>
                  <a:pt x="650875" y="1979752"/>
                </a:lnTo>
                <a:lnTo>
                  <a:pt x="650875" y="2287117"/>
                </a:lnTo>
                <a:lnTo>
                  <a:pt x="668959" y="2287117"/>
                </a:lnTo>
                <a:lnTo>
                  <a:pt x="668959" y="1979752"/>
                </a:lnTo>
                <a:close/>
              </a:path>
              <a:path w="1636395" h="4574540">
                <a:moveTo>
                  <a:pt x="668959" y="343509"/>
                </a:moveTo>
                <a:lnTo>
                  <a:pt x="650875" y="343509"/>
                </a:lnTo>
                <a:lnTo>
                  <a:pt x="650875" y="650875"/>
                </a:lnTo>
                <a:lnTo>
                  <a:pt x="668959" y="650875"/>
                </a:lnTo>
                <a:lnTo>
                  <a:pt x="668959" y="343509"/>
                </a:lnTo>
                <a:close/>
              </a:path>
              <a:path w="1636395" h="4574540">
                <a:moveTo>
                  <a:pt x="994397" y="1979752"/>
                </a:moveTo>
                <a:lnTo>
                  <a:pt x="976312" y="1979752"/>
                </a:lnTo>
                <a:lnTo>
                  <a:pt x="976312" y="2287117"/>
                </a:lnTo>
                <a:lnTo>
                  <a:pt x="994397" y="2287117"/>
                </a:lnTo>
                <a:lnTo>
                  <a:pt x="994397" y="1979752"/>
                </a:lnTo>
                <a:close/>
              </a:path>
              <a:path w="1636395" h="4574540">
                <a:moveTo>
                  <a:pt x="994397" y="343509"/>
                </a:moveTo>
                <a:lnTo>
                  <a:pt x="976312" y="343509"/>
                </a:lnTo>
                <a:lnTo>
                  <a:pt x="976312" y="650875"/>
                </a:lnTo>
                <a:lnTo>
                  <a:pt x="994397" y="650875"/>
                </a:lnTo>
                <a:lnTo>
                  <a:pt x="994397" y="343509"/>
                </a:lnTo>
                <a:close/>
              </a:path>
              <a:path w="1636395" h="4574540">
                <a:moveTo>
                  <a:pt x="1319834" y="1979752"/>
                </a:moveTo>
                <a:lnTo>
                  <a:pt x="1301750" y="1979752"/>
                </a:lnTo>
                <a:lnTo>
                  <a:pt x="1301750" y="2287117"/>
                </a:lnTo>
                <a:lnTo>
                  <a:pt x="1319834" y="2287117"/>
                </a:lnTo>
                <a:lnTo>
                  <a:pt x="1319834" y="1979752"/>
                </a:lnTo>
                <a:close/>
              </a:path>
              <a:path w="1636395" h="4574540">
                <a:moveTo>
                  <a:pt x="1319834" y="343509"/>
                </a:moveTo>
                <a:lnTo>
                  <a:pt x="1301750" y="343509"/>
                </a:lnTo>
                <a:lnTo>
                  <a:pt x="1301750" y="650875"/>
                </a:lnTo>
                <a:lnTo>
                  <a:pt x="1319834" y="650875"/>
                </a:lnTo>
                <a:lnTo>
                  <a:pt x="1319834" y="343509"/>
                </a:lnTo>
                <a:close/>
              </a:path>
              <a:path w="1636395" h="4574540">
                <a:moveTo>
                  <a:pt x="1636229" y="3272472"/>
                </a:moveTo>
                <a:lnTo>
                  <a:pt x="1319834" y="3272472"/>
                </a:lnTo>
                <a:lnTo>
                  <a:pt x="1319834" y="2956077"/>
                </a:lnTo>
                <a:lnTo>
                  <a:pt x="1301750" y="2956077"/>
                </a:lnTo>
                <a:lnTo>
                  <a:pt x="1301750" y="3272472"/>
                </a:lnTo>
                <a:lnTo>
                  <a:pt x="994397" y="3272472"/>
                </a:lnTo>
                <a:lnTo>
                  <a:pt x="994397" y="2956077"/>
                </a:lnTo>
                <a:lnTo>
                  <a:pt x="976312" y="2956077"/>
                </a:lnTo>
                <a:lnTo>
                  <a:pt x="976312" y="3272472"/>
                </a:lnTo>
                <a:lnTo>
                  <a:pt x="668959" y="3272472"/>
                </a:lnTo>
                <a:lnTo>
                  <a:pt x="668959" y="2956077"/>
                </a:lnTo>
                <a:lnTo>
                  <a:pt x="650875" y="2956077"/>
                </a:lnTo>
                <a:lnTo>
                  <a:pt x="650875" y="3272472"/>
                </a:lnTo>
                <a:lnTo>
                  <a:pt x="343509" y="3272472"/>
                </a:lnTo>
                <a:lnTo>
                  <a:pt x="343509" y="2956077"/>
                </a:lnTo>
                <a:lnTo>
                  <a:pt x="325437" y="2956077"/>
                </a:lnTo>
                <a:lnTo>
                  <a:pt x="325437" y="3272472"/>
                </a:lnTo>
                <a:lnTo>
                  <a:pt x="9029" y="3272472"/>
                </a:lnTo>
                <a:lnTo>
                  <a:pt x="9029" y="3281362"/>
                </a:lnTo>
                <a:lnTo>
                  <a:pt x="0" y="3281362"/>
                </a:lnTo>
                <a:lnTo>
                  <a:pt x="0" y="3290252"/>
                </a:lnTo>
                <a:lnTo>
                  <a:pt x="0" y="3597592"/>
                </a:lnTo>
                <a:lnTo>
                  <a:pt x="0" y="4574222"/>
                </a:lnTo>
                <a:lnTo>
                  <a:pt x="18072" y="4574222"/>
                </a:lnTo>
                <a:lnTo>
                  <a:pt x="18072" y="4266882"/>
                </a:lnTo>
                <a:lnTo>
                  <a:pt x="1636229" y="4266882"/>
                </a:lnTo>
                <a:lnTo>
                  <a:pt x="1636229" y="4249102"/>
                </a:lnTo>
                <a:lnTo>
                  <a:pt x="18072" y="4249102"/>
                </a:lnTo>
                <a:lnTo>
                  <a:pt x="18072" y="3941762"/>
                </a:lnTo>
                <a:lnTo>
                  <a:pt x="1636229" y="3941762"/>
                </a:lnTo>
                <a:lnTo>
                  <a:pt x="1636229" y="3923982"/>
                </a:lnTo>
                <a:lnTo>
                  <a:pt x="18072" y="3923982"/>
                </a:lnTo>
                <a:lnTo>
                  <a:pt x="18072" y="3615372"/>
                </a:lnTo>
                <a:lnTo>
                  <a:pt x="1636229" y="3615372"/>
                </a:lnTo>
                <a:lnTo>
                  <a:pt x="1636229" y="3597592"/>
                </a:lnTo>
                <a:lnTo>
                  <a:pt x="18072" y="3597592"/>
                </a:lnTo>
                <a:lnTo>
                  <a:pt x="18072" y="3290252"/>
                </a:lnTo>
                <a:lnTo>
                  <a:pt x="1636229" y="3290252"/>
                </a:lnTo>
                <a:lnTo>
                  <a:pt x="1636229" y="3281362"/>
                </a:lnTo>
                <a:lnTo>
                  <a:pt x="1636229" y="3272472"/>
                </a:lnTo>
                <a:close/>
              </a:path>
              <a:path w="1636395" h="4574540">
                <a:moveTo>
                  <a:pt x="1636229" y="1636229"/>
                </a:moveTo>
                <a:lnTo>
                  <a:pt x="1319834" y="1636229"/>
                </a:lnTo>
                <a:lnTo>
                  <a:pt x="1319834" y="1319834"/>
                </a:lnTo>
                <a:lnTo>
                  <a:pt x="1301750" y="1319834"/>
                </a:lnTo>
                <a:lnTo>
                  <a:pt x="1301750" y="1636229"/>
                </a:lnTo>
                <a:lnTo>
                  <a:pt x="994397" y="1636229"/>
                </a:lnTo>
                <a:lnTo>
                  <a:pt x="994397" y="1319834"/>
                </a:lnTo>
                <a:lnTo>
                  <a:pt x="976312" y="1319834"/>
                </a:lnTo>
                <a:lnTo>
                  <a:pt x="976312" y="1636229"/>
                </a:lnTo>
                <a:lnTo>
                  <a:pt x="668959" y="1636229"/>
                </a:lnTo>
                <a:lnTo>
                  <a:pt x="668959" y="1319834"/>
                </a:lnTo>
                <a:lnTo>
                  <a:pt x="650875" y="1319834"/>
                </a:lnTo>
                <a:lnTo>
                  <a:pt x="650875" y="1636229"/>
                </a:lnTo>
                <a:lnTo>
                  <a:pt x="343509" y="1636229"/>
                </a:lnTo>
                <a:lnTo>
                  <a:pt x="343509" y="1319834"/>
                </a:lnTo>
                <a:lnTo>
                  <a:pt x="325437" y="1319834"/>
                </a:lnTo>
                <a:lnTo>
                  <a:pt x="325437" y="1636229"/>
                </a:lnTo>
                <a:lnTo>
                  <a:pt x="9029" y="1636229"/>
                </a:lnTo>
                <a:lnTo>
                  <a:pt x="9029" y="1645119"/>
                </a:lnTo>
                <a:lnTo>
                  <a:pt x="0" y="1645119"/>
                </a:lnTo>
                <a:lnTo>
                  <a:pt x="0" y="1654009"/>
                </a:lnTo>
                <a:lnTo>
                  <a:pt x="0" y="1961349"/>
                </a:lnTo>
                <a:lnTo>
                  <a:pt x="0" y="3271990"/>
                </a:lnTo>
                <a:lnTo>
                  <a:pt x="18072" y="3271990"/>
                </a:lnTo>
                <a:lnTo>
                  <a:pt x="18072" y="2955760"/>
                </a:lnTo>
                <a:lnTo>
                  <a:pt x="1636229" y="2955760"/>
                </a:lnTo>
                <a:lnTo>
                  <a:pt x="1636229" y="2937980"/>
                </a:lnTo>
                <a:lnTo>
                  <a:pt x="1319834" y="2937980"/>
                </a:lnTo>
                <a:lnTo>
                  <a:pt x="1319834" y="2630640"/>
                </a:lnTo>
                <a:lnTo>
                  <a:pt x="1636229" y="2630640"/>
                </a:lnTo>
                <a:lnTo>
                  <a:pt x="1636229" y="2612860"/>
                </a:lnTo>
                <a:lnTo>
                  <a:pt x="1301750" y="2612860"/>
                </a:lnTo>
                <a:lnTo>
                  <a:pt x="1301750" y="2630640"/>
                </a:lnTo>
                <a:lnTo>
                  <a:pt x="1301750" y="2937980"/>
                </a:lnTo>
                <a:lnTo>
                  <a:pt x="994397" y="2937980"/>
                </a:lnTo>
                <a:lnTo>
                  <a:pt x="994397" y="2630640"/>
                </a:lnTo>
                <a:lnTo>
                  <a:pt x="1301750" y="2630640"/>
                </a:lnTo>
                <a:lnTo>
                  <a:pt x="1301750" y="2612860"/>
                </a:lnTo>
                <a:lnTo>
                  <a:pt x="976312" y="2612860"/>
                </a:lnTo>
                <a:lnTo>
                  <a:pt x="976312" y="2630640"/>
                </a:lnTo>
                <a:lnTo>
                  <a:pt x="976312" y="2937980"/>
                </a:lnTo>
                <a:lnTo>
                  <a:pt x="668959" y="2937980"/>
                </a:lnTo>
                <a:lnTo>
                  <a:pt x="668959" y="2630640"/>
                </a:lnTo>
                <a:lnTo>
                  <a:pt x="976312" y="2630640"/>
                </a:lnTo>
                <a:lnTo>
                  <a:pt x="976312" y="2612860"/>
                </a:lnTo>
                <a:lnTo>
                  <a:pt x="650875" y="2612860"/>
                </a:lnTo>
                <a:lnTo>
                  <a:pt x="650875" y="2630640"/>
                </a:lnTo>
                <a:lnTo>
                  <a:pt x="650875" y="2937980"/>
                </a:lnTo>
                <a:lnTo>
                  <a:pt x="343509" y="2937980"/>
                </a:lnTo>
                <a:lnTo>
                  <a:pt x="343509" y="2630640"/>
                </a:lnTo>
                <a:lnTo>
                  <a:pt x="650875" y="2630640"/>
                </a:lnTo>
                <a:lnTo>
                  <a:pt x="650875" y="2612860"/>
                </a:lnTo>
                <a:lnTo>
                  <a:pt x="325437" y="2612860"/>
                </a:lnTo>
                <a:lnTo>
                  <a:pt x="325437" y="2630640"/>
                </a:lnTo>
                <a:lnTo>
                  <a:pt x="325437" y="2937980"/>
                </a:lnTo>
                <a:lnTo>
                  <a:pt x="18072" y="2937980"/>
                </a:lnTo>
                <a:lnTo>
                  <a:pt x="18072" y="2630640"/>
                </a:lnTo>
                <a:lnTo>
                  <a:pt x="325437" y="2630640"/>
                </a:lnTo>
                <a:lnTo>
                  <a:pt x="325437" y="2612860"/>
                </a:lnTo>
                <a:lnTo>
                  <a:pt x="18072" y="2612860"/>
                </a:lnTo>
                <a:lnTo>
                  <a:pt x="18072" y="2305520"/>
                </a:lnTo>
                <a:lnTo>
                  <a:pt x="325437" y="2305520"/>
                </a:lnTo>
                <a:lnTo>
                  <a:pt x="325437" y="2612555"/>
                </a:lnTo>
                <a:lnTo>
                  <a:pt x="343509" y="2612555"/>
                </a:lnTo>
                <a:lnTo>
                  <a:pt x="343509" y="2305520"/>
                </a:lnTo>
                <a:lnTo>
                  <a:pt x="650875" y="2305520"/>
                </a:lnTo>
                <a:lnTo>
                  <a:pt x="650875" y="2612555"/>
                </a:lnTo>
                <a:lnTo>
                  <a:pt x="668959" y="2612555"/>
                </a:lnTo>
                <a:lnTo>
                  <a:pt x="668959" y="2305520"/>
                </a:lnTo>
                <a:lnTo>
                  <a:pt x="976312" y="2305520"/>
                </a:lnTo>
                <a:lnTo>
                  <a:pt x="976312" y="2612555"/>
                </a:lnTo>
                <a:lnTo>
                  <a:pt x="994397" y="2612555"/>
                </a:lnTo>
                <a:lnTo>
                  <a:pt x="994397" y="2305520"/>
                </a:lnTo>
                <a:lnTo>
                  <a:pt x="1301750" y="2305520"/>
                </a:lnTo>
                <a:lnTo>
                  <a:pt x="1301750" y="2612555"/>
                </a:lnTo>
                <a:lnTo>
                  <a:pt x="1319834" y="2612555"/>
                </a:lnTo>
                <a:lnTo>
                  <a:pt x="1319834" y="2305520"/>
                </a:lnTo>
                <a:lnTo>
                  <a:pt x="1636229" y="2305520"/>
                </a:lnTo>
                <a:lnTo>
                  <a:pt x="1636229" y="2287740"/>
                </a:lnTo>
                <a:lnTo>
                  <a:pt x="18072" y="2287740"/>
                </a:lnTo>
                <a:lnTo>
                  <a:pt x="18072" y="1979129"/>
                </a:lnTo>
                <a:lnTo>
                  <a:pt x="1636229" y="1979129"/>
                </a:lnTo>
                <a:lnTo>
                  <a:pt x="1636229" y="1961349"/>
                </a:lnTo>
                <a:lnTo>
                  <a:pt x="1319834" y="1961349"/>
                </a:lnTo>
                <a:lnTo>
                  <a:pt x="1319834" y="1654314"/>
                </a:lnTo>
                <a:lnTo>
                  <a:pt x="1301750" y="1654314"/>
                </a:lnTo>
                <a:lnTo>
                  <a:pt x="1301750" y="1961349"/>
                </a:lnTo>
                <a:lnTo>
                  <a:pt x="994397" y="1961349"/>
                </a:lnTo>
                <a:lnTo>
                  <a:pt x="994397" y="1654314"/>
                </a:lnTo>
                <a:lnTo>
                  <a:pt x="976312" y="1654314"/>
                </a:lnTo>
                <a:lnTo>
                  <a:pt x="976312" y="1961349"/>
                </a:lnTo>
                <a:lnTo>
                  <a:pt x="668959" y="1961349"/>
                </a:lnTo>
                <a:lnTo>
                  <a:pt x="668959" y="1654314"/>
                </a:lnTo>
                <a:lnTo>
                  <a:pt x="650875" y="1654314"/>
                </a:lnTo>
                <a:lnTo>
                  <a:pt x="650875" y="1961349"/>
                </a:lnTo>
                <a:lnTo>
                  <a:pt x="343509" y="1961349"/>
                </a:lnTo>
                <a:lnTo>
                  <a:pt x="343509" y="1654314"/>
                </a:lnTo>
                <a:lnTo>
                  <a:pt x="325437" y="1654314"/>
                </a:lnTo>
                <a:lnTo>
                  <a:pt x="325437" y="1961349"/>
                </a:lnTo>
                <a:lnTo>
                  <a:pt x="18072" y="1961349"/>
                </a:lnTo>
                <a:lnTo>
                  <a:pt x="18072" y="1654009"/>
                </a:lnTo>
                <a:lnTo>
                  <a:pt x="1636229" y="1654009"/>
                </a:lnTo>
                <a:lnTo>
                  <a:pt x="1636229" y="1645119"/>
                </a:lnTo>
                <a:lnTo>
                  <a:pt x="1636229" y="1636229"/>
                </a:lnTo>
                <a:close/>
              </a:path>
              <a:path w="1636395" h="4574540">
                <a:moveTo>
                  <a:pt x="1636229" y="0"/>
                </a:moveTo>
                <a:lnTo>
                  <a:pt x="9029" y="0"/>
                </a:lnTo>
                <a:lnTo>
                  <a:pt x="9029" y="8890"/>
                </a:lnTo>
                <a:lnTo>
                  <a:pt x="0" y="8890"/>
                </a:lnTo>
                <a:lnTo>
                  <a:pt x="0" y="1635760"/>
                </a:lnTo>
                <a:lnTo>
                  <a:pt x="18072" y="1635760"/>
                </a:lnTo>
                <a:lnTo>
                  <a:pt x="18072" y="1319530"/>
                </a:lnTo>
                <a:lnTo>
                  <a:pt x="1636229" y="1319530"/>
                </a:lnTo>
                <a:lnTo>
                  <a:pt x="1636229" y="1301750"/>
                </a:lnTo>
                <a:lnTo>
                  <a:pt x="1319834" y="1301750"/>
                </a:lnTo>
                <a:lnTo>
                  <a:pt x="1319834" y="994410"/>
                </a:lnTo>
                <a:lnTo>
                  <a:pt x="1636229" y="994410"/>
                </a:lnTo>
                <a:lnTo>
                  <a:pt x="1636229" y="976630"/>
                </a:lnTo>
                <a:lnTo>
                  <a:pt x="1301750" y="976630"/>
                </a:lnTo>
                <a:lnTo>
                  <a:pt x="1301750" y="994410"/>
                </a:lnTo>
                <a:lnTo>
                  <a:pt x="1301750" y="1301750"/>
                </a:lnTo>
                <a:lnTo>
                  <a:pt x="994397" y="1301750"/>
                </a:lnTo>
                <a:lnTo>
                  <a:pt x="994397" y="994410"/>
                </a:lnTo>
                <a:lnTo>
                  <a:pt x="1301750" y="994410"/>
                </a:lnTo>
                <a:lnTo>
                  <a:pt x="1301750" y="976630"/>
                </a:lnTo>
                <a:lnTo>
                  <a:pt x="976312" y="976630"/>
                </a:lnTo>
                <a:lnTo>
                  <a:pt x="976312" y="994410"/>
                </a:lnTo>
                <a:lnTo>
                  <a:pt x="976312" y="1301750"/>
                </a:lnTo>
                <a:lnTo>
                  <a:pt x="668959" y="1301750"/>
                </a:lnTo>
                <a:lnTo>
                  <a:pt x="668959" y="994410"/>
                </a:lnTo>
                <a:lnTo>
                  <a:pt x="976312" y="994410"/>
                </a:lnTo>
                <a:lnTo>
                  <a:pt x="976312" y="976630"/>
                </a:lnTo>
                <a:lnTo>
                  <a:pt x="650875" y="976630"/>
                </a:lnTo>
                <a:lnTo>
                  <a:pt x="650875" y="994410"/>
                </a:lnTo>
                <a:lnTo>
                  <a:pt x="650875" y="1301750"/>
                </a:lnTo>
                <a:lnTo>
                  <a:pt x="343509" y="1301750"/>
                </a:lnTo>
                <a:lnTo>
                  <a:pt x="343509" y="994410"/>
                </a:lnTo>
                <a:lnTo>
                  <a:pt x="650875" y="994410"/>
                </a:lnTo>
                <a:lnTo>
                  <a:pt x="650875" y="976630"/>
                </a:lnTo>
                <a:lnTo>
                  <a:pt x="325437" y="976630"/>
                </a:lnTo>
                <a:lnTo>
                  <a:pt x="325437" y="994410"/>
                </a:lnTo>
                <a:lnTo>
                  <a:pt x="325437" y="1301750"/>
                </a:lnTo>
                <a:lnTo>
                  <a:pt x="18072" y="1301750"/>
                </a:lnTo>
                <a:lnTo>
                  <a:pt x="18072" y="994410"/>
                </a:lnTo>
                <a:lnTo>
                  <a:pt x="325437" y="994410"/>
                </a:lnTo>
                <a:lnTo>
                  <a:pt x="325437" y="976630"/>
                </a:lnTo>
                <a:lnTo>
                  <a:pt x="18072" y="976630"/>
                </a:lnTo>
                <a:lnTo>
                  <a:pt x="18072" y="669290"/>
                </a:lnTo>
                <a:lnTo>
                  <a:pt x="325437" y="669290"/>
                </a:lnTo>
                <a:lnTo>
                  <a:pt x="325437" y="976312"/>
                </a:lnTo>
                <a:lnTo>
                  <a:pt x="343509" y="976312"/>
                </a:lnTo>
                <a:lnTo>
                  <a:pt x="343509" y="669290"/>
                </a:lnTo>
                <a:lnTo>
                  <a:pt x="650875" y="669290"/>
                </a:lnTo>
                <a:lnTo>
                  <a:pt x="650875" y="976312"/>
                </a:lnTo>
                <a:lnTo>
                  <a:pt x="668959" y="976312"/>
                </a:lnTo>
                <a:lnTo>
                  <a:pt x="668959" y="669290"/>
                </a:lnTo>
                <a:lnTo>
                  <a:pt x="976312" y="669290"/>
                </a:lnTo>
                <a:lnTo>
                  <a:pt x="976312" y="976312"/>
                </a:lnTo>
                <a:lnTo>
                  <a:pt x="994397" y="976312"/>
                </a:lnTo>
                <a:lnTo>
                  <a:pt x="994397" y="669290"/>
                </a:lnTo>
                <a:lnTo>
                  <a:pt x="1301750" y="669290"/>
                </a:lnTo>
                <a:lnTo>
                  <a:pt x="1301750" y="976312"/>
                </a:lnTo>
                <a:lnTo>
                  <a:pt x="1319834" y="976312"/>
                </a:lnTo>
                <a:lnTo>
                  <a:pt x="1319834" y="669290"/>
                </a:lnTo>
                <a:lnTo>
                  <a:pt x="1636229" y="669290"/>
                </a:lnTo>
                <a:lnTo>
                  <a:pt x="1636229" y="651510"/>
                </a:lnTo>
                <a:lnTo>
                  <a:pt x="18072" y="651510"/>
                </a:lnTo>
                <a:lnTo>
                  <a:pt x="18072" y="342900"/>
                </a:lnTo>
                <a:lnTo>
                  <a:pt x="1636229" y="342900"/>
                </a:lnTo>
                <a:lnTo>
                  <a:pt x="1636229" y="325120"/>
                </a:lnTo>
                <a:lnTo>
                  <a:pt x="1319834" y="325120"/>
                </a:lnTo>
                <a:lnTo>
                  <a:pt x="1319834" y="18072"/>
                </a:lnTo>
                <a:lnTo>
                  <a:pt x="1301750" y="18072"/>
                </a:lnTo>
                <a:lnTo>
                  <a:pt x="1301750" y="325120"/>
                </a:lnTo>
                <a:lnTo>
                  <a:pt x="994397" y="325120"/>
                </a:lnTo>
                <a:lnTo>
                  <a:pt x="994397" y="18072"/>
                </a:lnTo>
                <a:lnTo>
                  <a:pt x="976312" y="18072"/>
                </a:lnTo>
                <a:lnTo>
                  <a:pt x="976312" y="325120"/>
                </a:lnTo>
                <a:lnTo>
                  <a:pt x="668959" y="325120"/>
                </a:lnTo>
                <a:lnTo>
                  <a:pt x="668959" y="18072"/>
                </a:lnTo>
                <a:lnTo>
                  <a:pt x="650875" y="18072"/>
                </a:lnTo>
                <a:lnTo>
                  <a:pt x="650875" y="325120"/>
                </a:lnTo>
                <a:lnTo>
                  <a:pt x="343509" y="325120"/>
                </a:lnTo>
                <a:lnTo>
                  <a:pt x="343509" y="18072"/>
                </a:lnTo>
                <a:lnTo>
                  <a:pt x="325437" y="18072"/>
                </a:lnTo>
                <a:lnTo>
                  <a:pt x="325437" y="325120"/>
                </a:lnTo>
                <a:lnTo>
                  <a:pt x="18072" y="325120"/>
                </a:lnTo>
                <a:lnTo>
                  <a:pt x="18072" y="17780"/>
                </a:lnTo>
                <a:lnTo>
                  <a:pt x="1636229" y="17780"/>
                </a:lnTo>
                <a:lnTo>
                  <a:pt x="1636229" y="8890"/>
                </a:lnTo>
                <a:lnTo>
                  <a:pt x="1636229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290569"/>
            <a:ext cx="1636395" cy="4890770"/>
          </a:xfrm>
          <a:custGeom>
            <a:avLst/>
            <a:gdLst/>
            <a:ahLst/>
            <a:cxnLst/>
            <a:rect l="l" t="t" r="r" b="b"/>
            <a:pathLst>
              <a:path w="1636395" h="4890770">
                <a:moveTo>
                  <a:pt x="343509" y="3597922"/>
                </a:moveTo>
                <a:lnTo>
                  <a:pt x="325437" y="3597922"/>
                </a:lnTo>
                <a:lnTo>
                  <a:pt x="325437" y="3905275"/>
                </a:lnTo>
                <a:lnTo>
                  <a:pt x="343509" y="3905275"/>
                </a:lnTo>
                <a:lnTo>
                  <a:pt x="343509" y="3597922"/>
                </a:lnTo>
                <a:close/>
              </a:path>
              <a:path w="1636395" h="4890770">
                <a:moveTo>
                  <a:pt x="343509" y="1961680"/>
                </a:moveTo>
                <a:lnTo>
                  <a:pt x="325437" y="1961680"/>
                </a:lnTo>
                <a:lnTo>
                  <a:pt x="325437" y="2269045"/>
                </a:lnTo>
                <a:lnTo>
                  <a:pt x="343509" y="2269045"/>
                </a:lnTo>
                <a:lnTo>
                  <a:pt x="343509" y="1961680"/>
                </a:lnTo>
                <a:close/>
              </a:path>
              <a:path w="1636395" h="4890770">
                <a:moveTo>
                  <a:pt x="343509" y="650875"/>
                </a:moveTo>
                <a:lnTo>
                  <a:pt x="325437" y="650875"/>
                </a:lnTo>
                <a:lnTo>
                  <a:pt x="325437" y="958240"/>
                </a:lnTo>
                <a:lnTo>
                  <a:pt x="343509" y="958240"/>
                </a:lnTo>
                <a:lnTo>
                  <a:pt x="343509" y="650875"/>
                </a:lnTo>
                <a:close/>
              </a:path>
              <a:path w="1636395" h="4890770">
                <a:moveTo>
                  <a:pt x="343509" y="325437"/>
                </a:moveTo>
                <a:lnTo>
                  <a:pt x="325437" y="325437"/>
                </a:lnTo>
                <a:lnTo>
                  <a:pt x="325437" y="632802"/>
                </a:lnTo>
                <a:lnTo>
                  <a:pt x="343509" y="632802"/>
                </a:lnTo>
                <a:lnTo>
                  <a:pt x="343509" y="325437"/>
                </a:lnTo>
                <a:close/>
              </a:path>
              <a:path w="1636395" h="4890770">
                <a:moveTo>
                  <a:pt x="343509" y="0"/>
                </a:moveTo>
                <a:lnTo>
                  <a:pt x="325437" y="0"/>
                </a:lnTo>
                <a:lnTo>
                  <a:pt x="325437" y="307365"/>
                </a:lnTo>
                <a:lnTo>
                  <a:pt x="343509" y="307365"/>
                </a:lnTo>
                <a:lnTo>
                  <a:pt x="343509" y="0"/>
                </a:lnTo>
                <a:close/>
              </a:path>
              <a:path w="1636395" h="4890770">
                <a:moveTo>
                  <a:pt x="668959" y="3597922"/>
                </a:moveTo>
                <a:lnTo>
                  <a:pt x="650875" y="3597922"/>
                </a:lnTo>
                <a:lnTo>
                  <a:pt x="650875" y="3905275"/>
                </a:lnTo>
                <a:lnTo>
                  <a:pt x="668959" y="3905275"/>
                </a:lnTo>
                <a:lnTo>
                  <a:pt x="668959" y="3597922"/>
                </a:lnTo>
                <a:close/>
              </a:path>
              <a:path w="1636395" h="4890770">
                <a:moveTo>
                  <a:pt x="668959" y="1961680"/>
                </a:moveTo>
                <a:lnTo>
                  <a:pt x="650875" y="1961680"/>
                </a:lnTo>
                <a:lnTo>
                  <a:pt x="650875" y="2269045"/>
                </a:lnTo>
                <a:lnTo>
                  <a:pt x="668959" y="2269045"/>
                </a:lnTo>
                <a:lnTo>
                  <a:pt x="668959" y="1961680"/>
                </a:lnTo>
                <a:close/>
              </a:path>
              <a:path w="1636395" h="4890770">
                <a:moveTo>
                  <a:pt x="668959" y="650875"/>
                </a:moveTo>
                <a:lnTo>
                  <a:pt x="650875" y="650875"/>
                </a:lnTo>
                <a:lnTo>
                  <a:pt x="650875" y="958240"/>
                </a:lnTo>
                <a:lnTo>
                  <a:pt x="668959" y="958240"/>
                </a:lnTo>
                <a:lnTo>
                  <a:pt x="668959" y="650875"/>
                </a:lnTo>
                <a:close/>
              </a:path>
              <a:path w="1636395" h="4890770">
                <a:moveTo>
                  <a:pt x="668959" y="325437"/>
                </a:moveTo>
                <a:lnTo>
                  <a:pt x="650875" y="325437"/>
                </a:lnTo>
                <a:lnTo>
                  <a:pt x="650875" y="632802"/>
                </a:lnTo>
                <a:lnTo>
                  <a:pt x="668959" y="632802"/>
                </a:lnTo>
                <a:lnTo>
                  <a:pt x="668959" y="325437"/>
                </a:lnTo>
                <a:close/>
              </a:path>
              <a:path w="1636395" h="4890770">
                <a:moveTo>
                  <a:pt x="668959" y="0"/>
                </a:moveTo>
                <a:lnTo>
                  <a:pt x="650875" y="0"/>
                </a:lnTo>
                <a:lnTo>
                  <a:pt x="650875" y="307365"/>
                </a:lnTo>
                <a:lnTo>
                  <a:pt x="668959" y="307365"/>
                </a:lnTo>
                <a:lnTo>
                  <a:pt x="668959" y="0"/>
                </a:lnTo>
                <a:close/>
              </a:path>
              <a:path w="1636395" h="4890770">
                <a:moveTo>
                  <a:pt x="994397" y="1961680"/>
                </a:moveTo>
                <a:lnTo>
                  <a:pt x="976312" y="1961680"/>
                </a:lnTo>
                <a:lnTo>
                  <a:pt x="976312" y="2269045"/>
                </a:lnTo>
                <a:lnTo>
                  <a:pt x="994397" y="2269045"/>
                </a:lnTo>
                <a:lnTo>
                  <a:pt x="994397" y="1961680"/>
                </a:lnTo>
                <a:close/>
              </a:path>
              <a:path w="1636395" h="4890770">
                <a:moveTo>
                  <a:pt x="994397" y="650875"/>
                </a:moveTo>
                <a:lnTo>
                  <a:pt x="976312" y="650875"/>
                </a:lnTo>
                <a:lnTo>
                  <a:pt x="976312" y="958240"/>
                </a:lnTo>
                <a:lnTo>
                  <a:pt x="994397" y="958240"/>
                </a:lnTo>
                <a:lnTo>
                  <a:pt x="994397" y="650875"/>
                </a:lnTo>
                <a:close/>
              </a:path>
              <a:path w="1636395" h="4890770">
                <a:moveTo>
                  <a:pt x="994397" y="325437"/>
                </a:moveTo>
                <a:lnTo>
                  <a:pt x="976312" y="325437"/>
                </a:lnTo>
                <a:lnTo>
                  <a:pt x="976312" y="632802"/>
                </a:lnTo>
                <a:lnTo>
                  <a:pt x="994397" y="632802"/>
                </a:lnTo>
                <a:lnTo>
                  <a:pt x="994397" y="325437"/>
                </a:lnTo>
                <a:close/>
              </a:path>
              <a:path w="1636395" h="4890770">
                <a:moveTo>
                  <a:pt x="994397" y="0"/>
                </a:moveTo>
                <a:lnTo>
                  <a:pt x="976312" y="0"/>
                </a:lnTo>
                <a:lnTo>
                  <a:pt x="976312" y="307365"/>
                </a:lnTo>
                <a:lnTo>
                  <a:pt x="994397" y="307365"/>
                </a:lnTo>
                <a:lnTo>
                  <a:pt x="994397" y="0"/>
                </a:lnTo>
                <a:close/>
              </a:path>
              <a:path w="1636395" h="4890770">
                <a:moveTo>
                  <a:pt x="1319834" y="1961680"/>
                </a:moveTo>
                <a:lnTo>
                  <a:pt x="1301750" y="1961680"/>
                </a:lnTo>
                <a:lnTo>
                  <a:pt x="1301750" y="2269045"/>
                </a:lnTo>
                <a:lnTo>
                  <a:pt x="1319834" y="2269045"/>
                </a:lnTo>
                <a:lnTo>
                  <a:pt x="1319834" y="1961680"/>
                </a:lnTo>
                <a:close/>
              </a:path>
              <a:path w="1636395" h="4890770">
                <a:moveTo>
                  <a:pt x="1319834" y="650875"/>
                </a:moveTo>
                <a:lnTo>
                  <a:pt x="1301750" y="650875"/>
                </a:lnTo>
                <a:lnTo>
                  <a:pt x="1301750" y="958240"/>
                </a:lnTo>
                <a:lnTo>
                  <a:pt x="1319834" y="958240"/>
                </a:lnTo>
                <a:lnTo>
                  <a:pt x="1319834" y="650875"/>
                </a:lnTo>
                <a:close/>
              </a:path>
              <a:path w="1636395" h="4890770">
                <a:moveTo>
                  <a:pt x="1319834" y="325437"/>
                </a:moveTo>
                <a:lnTo>
                  <a:pt x="1301750" y="325437"/>
                </a:lnTo>
                <a:lnTo>
                  <a:pt x="1301750" y="632802"/>
                </a:lnTo>
                <a:lnTo>
                  <a:pt x="1319834" y="632802"/>
                </a:lnTo>
                <a:lnTo>
                  <a:pt x="1319834" y="325437"/>
                </a:lnTo>
                <a:close/>
              </a:path>
              <a:path w="1636395" h="4890770">
                <a:moveTo>
                  <a:pt x="1319834" y="0"/>
                </a:moveTo>
                <a:lnTo>
                  <a:pt x="1301750" y="0"/>
                </a:lnTo>
                <a:lnTo>
                  <a:pt x="1301750" y="307365"/>
                </a:lnTo>
                <a:lnTo>
                  <a:pt x="1319834" y="307365"/>
                </a:lnTo>
                <a:lnTo>
                  <a:pt x="1319834" y="0"/>
                </a:lnTo>
                <a:close/>
              </a:path>
              <a:path w="1636395" h="4890770">
                <a:moveTo>
                  <a:pt x="1636229" y="3254400"/>
                </a:moveTo>
                <a:lnTo>
                  <a:pt x="1319834" y="3254400"/>
                </a:lnTo>
                <a:lnTo>
                  <a:pt x="1319834" y="2938005"/>
                </a:lnTo>
                <a:lnTo>
                  <a:pt x="1301750" y="2938005"/>
                </a:lnTo>
                <a:lnTo>
                  <a:pt x="1301750" y="3254400"/>
                </a:lnTo>
                <a:lnTo>
                  <a:pt x="994397" y="3254400"/>
                </a:lnTo>
                <a:lnTo>
                  <a:pt x="994397" y="2938005"/>
                </a:lnTo>
                <a:lnTo>
                  <a:pt x="976312" y="2938005"/>
                </a:lnTo>
                <a:lnTo>
                  <a:pt x="976312" y="3254400"/>
                </a:lnTo>
                <a:lnTo>
                  <a:pt x="668959" y="3254400"/>
                </a:lnTo>
                <a:lnTo>
                  <a:pt x="668959" y="2938005"/>
                </a:lnTo>
                <a:lnTo>
                  <a:pt x="650875" y="2938005"/>
                </a:lnTo>
                <a:lnTo>
                  <a:pt x="650875" y="3254400"/>
                </a:lnTo>
                <a:lnTo>
                  <a:pt x="343509" y="3254400"/>
                </a:lnTo>
                <a:lnTo>
                  <a:pt x="343509" y="2938005"/>
                </a:lnTo>
                <a:lnTo>
                  <a:pt x="325437" y="2938005"/>
                </a:lnTo>
                <a:lnTo>
                  <a:pt x="325437" y="3254400"/>
                </a:lnTo>
                <a:lnTo>
                  <a:pt x="9029" y="3254400"/>
                </a:lnTo>
                <a:lnTo>
                  <a:pt x="9029" y="3263290"/>
                </a:lnTo>
                <a:lnTo>
                  <a:pt x="0" y="3263290"/>
                </a:lnTo>
                <a:lnTo>
                  <a:pt x="0" y="3272180"/>
                </a:lnTo>
                <a:lnTo>
                  <a:pt x="0" y="3579520"/>
                </a:lnTo>
                <a:lnTo>
                  <a:pt x="0" y="4890160"/>
                </a:lnTo>
                <a:lnTo>
                  <a:pt x="18072" y="4890160"/>
                </a:lnTo>
                <a:lnTo>
                  <a:pt x="18072" y="4573930"/>
                </a:lnTo>
                <a:lnTo>
                  <a:pt x="1636229" y="4573930"/>
                </a:lnTo>
                <a:lnTo>
                  <a:pt x="1636229" y="4556150"/>
                </a:lnTo>
                <a:lnTo>
                  <a:pt x="18072" y="4556150"/>
                </a:lnTo>
                <a:lnTo>
                  <a:pt x="18072" y="4248810"/>
                </a:lnTo>
                <a:lnTo>
                  <a:pt x="1636229" y="4248810"/>
                </a:lnTo>
                <a:lnTo>
                  <a:pt x="1636229" y="4231030"/>
                </a:lnTo>
                <a:lnTo>
                  <a:pt x="18072" y="4231030"/>
                </a:lnTo>
                <a:lnTo>
                  <a:pt x="18072" y="3923690"/>
                </a:lnTo>
                <a:lnTo>
                  <a:pt x="1636229" y="3923690"/>
                </a:lnTo>
                <a:lnTo>
                  <a:pt x="1636229" y="3905910"/>
                </a:lnTo>
                <a:lnTo>
                  <a:pt x="18072" y="3905910"/>
                </a:lnTo>
                <a:lnTo>
                  <a:pt x="18072" y="3597300"/>
                </a:lnTo>
                <a:lnTo>
                  <a:pt x="1636229" y="3597300"/>
                </a:lnTo>
                <a:lnTo>
                  <a:pt x="1636229" y="3579520"/>
                </a:lnTo>
                <a:lnTo>
                  <a:pt x="1319834" y="3579520"/>
                </a:lnTo>
                <a:lnTo>
                  <a:pt x="1319834" y="3272485"/>
                </a:lnTo>
                <a:lnTo>
                  <a:pt x="1301750" y="3272485"/>
                </a:lnTo>
                <a:lnTo>
                  <a:pt x="1301750" y="3579520"/>
                </a:lnTo>
                <a:lnTo>
                  <a:pt x="994397" y="3579520"/>
                </a:lnTo>
                <a:lnTo>
                  <a:pt x="994397" y="3272485"/>
                </a:lnTo>
                <a:lnTo>
                  <a:pt x="976312" y="3272485"/>
                </a:lnTo>
                <a:lnTo>
                  <a:pt x="976312" y="3579520"/>
                </a:lnTo>
                <a:lnTo>
                  <a:pt x="668959" y="3579520"/>
                </a:lnTo>
                <a:lnTo>
                  <a:pt x="668959" y="3272485"/>
                </a:lnTo>
                <a:lnTo>
                  <a:pt x="650875" y="3272485"/>
                </a:lnTo>
                <a:lnTo>
                  <a:pt x="650875" y="3579520"/>
                </a:lnTo>
                <a:lnTo>
                  <a:pt x="343509" y="3579520"/>
                </a:lnTo>
                <a:lnTo>
                  <a:pt x="343509" y="3272485"/>
                </a:lnTo>
                <a:lnTo>
                  <a:pt x="325437" y="3272485"/>
                </a:lnTo>
                <a:lnTo>
                  <a:pt x="325437" y="3579520"/>
                </a:lnTo>
                <a:lnTo>
                  <a:pt x="18072" y="3579520"/>
                </a:lnTo>
                <a:lnTo>
                  <a:pt x="18072" y="3272180"/>
                </a:lnTo>
                <a:lnTo>
                  <a:pt x="1636229" y="3272180"/>
                </a:lnTo>
                <a:lnTo>
                  <a:pt x="1636229" y="3263290"/>
                </a:lnTo>
                <a:lnTo>
                  <a:pt x="1636229" y="3254400"/>
                </a:lnTo>
                <a:close/>
              </a:path>
              <a:path w="1636395" h="4890770">
                <a:moveTo>
                  <a:pt x="1636229" y="1618157"/>
                </a:moveTo>
                <a:lnTo>
                  <a:pt x="1319834" y="1618157"/>
                </a:lnTo>
                <a:lnTo>
                  <a:pt x="1319834" y="1301762"/>
                </a:lnTo>
                <a:lnTo>
                  <a:pt x="1301750" y="1301762"/>
                </a:lnTo>
                <a:lnTo>
                  <a:pt x="1301750" y="1618157"/>
                </a:lnTo>
                <a:lnTo>
                  <a:pt x="994397" y="1618157"/>
                </a:lnTo>
                <a:lnTo>
                  <a:pt x="994397" y="1301762"/>
                </a:lnTo>
                <a:lnTo>
                  <a:pt x="976312" y="1301762"/>
                </a:lnTo>
                <a:lnTo>
                  <a:pt x="976312" y="1618157"/>
                </a:lnTo>
                <a:lnTo>
                  <a:pt x="668959" y="1618157"/>
                </a:lnTo>
                <a:lnTo>
                  <a:pt x="668959" y="1301762"/>
                </a:lnTo>
                <a:lnTo>
                  <a:pt x="650875" y="1301762"/>
                </a:lnTo>
                <a:lnTo>
                  <a:pt x="650875" y="1618157"/>
                </a:lnTo>
                <a:lnTo>
                  <a:pt x="343509" y="1618157"/>
                </a:lnTo>
                <a:lnTo>
                  <a:pt x="343509" y="1301762"/>
                </a:lnTo>
                <a:lnTo>
                  <a:pt x="325437" y="1301762"/>
                </a:lnTo>
                <a:lnTo>
                  <a:pt x="325437" y="1618157"/>
                </a:lnTo>
                <a:lnTo>
                  <a:pt x="9029" y="1618157"/>
                </a:lnTo>
                <a:lnTo>
                  <a:pt x="9029" y="1627047"/>
                </a:lnTo>
                <a:lnTo>
                  <a:pt x="0" y="1627047"/>
                </a:lnTo>
                <a:lnTo>
                  <a:pt x="0" y="1635937"/>
                </a:lnTo>
                <a:lnTo>
                  <a:pt x="0" y="1943277"/>
                </a:lnTo>
                <a:lnTo>
                  <a:pt x="0" y="3253917"/>
                </a:lnTo>
                <a:lnTo>
                  <a:pt x="18072" y="3253917"/>
                </a:lnTo>
                <a:lnTo>
                  <a:pt x="18072" y="2937687"/>
                </a:lnTo>
                <a:lnTo>
                  <a:pt x="1636229" y="2937687"/>
                </a:lnTo>
                <a:lnTo>
                  <a:pt x="1636229" y="2919907"/>
                </a:lnTo>
                <a:lnTo>
                  <a:pt x="1319834" y="2919907"/>
                </a:lnTo>
                <a:lnTo>
                  <a:pt x="1319834" y="2612567"/>
                </a:lnTo>
                <a:lnTo>
                  <a:pt x="1636229" y="2612567"/>
                </a:lnTo>
                <a:lnTo>
                  <a:pt x="1636229" y="2594787"/>
                </a:lnTo>
                <a:lnTo>
                  <a:pt x="1301750" y="2594787"/>
                </a:lnTo>
                <a:lnTo>
                  <a:pt x="1301750" y="2612567"/>
                </a:lnTo>
                <a:lnTo>
                  <a:pt x="1301750" y="2919907"/>
                </a:lnTo>
                <a:lnTo>
                  <a:pt x="994397" y="2919907"/>
                </a:lnTo>
                <a:lnTo>
                  <a:pt x="994397" y="2612567"/>
                </a:lnTo>
                <a:lnTo>
                  <a:pt x="1301750" y="2612567"/>
                </a:lnTo>
                <a:lnTo>
                  <a:pt x="1301750" y="2594787"/>
                </a:lnTo>
                <a:lnTo>
                  <a:pt x="976312" y="2594787"/>
                </a:lnTo>
                <a:lnTo>
                  <a:pt x="976312" y="2612567"/>
                </a:lnTo>
                <a:lnTo>
                  <a:pt x="976312" y="2919907"/>
                </a:lnTo>
                <a:lnTo>
                  <a:pt x="668959" y="2919907"/>
                </a:lnTo>
                <a:lnTo>
                  <a:pt x="668959" y="2612567"/>
                </a:lnTo>
                <a:lnTo>
                  <a:pt x="976312" y="2612567"/>
                </a:lnTo>
                <a:lnTo>
                  <a:pt x="976312" y="2594787"/>
                </a:lnTo>
                <a:lnTo>
                  <a:pt x="650875" y="2594787"/>
                </a:lnTo>
                <a:lnTo>
                  <a:pt x="650875" y="2612567"/>
                </a:lnTo>
                <a:lnTo>
                  <a:pt x="650875" y="2919907"/>
                </a:lnTo>
                <a:lnTo>
                  <a:pt x="343509" y="2919907"/>
                </a:lnTo>
                <a:lnTo>
                  <a:pt x="343509" y="2612567"/>
                </a:lnTo>
                <a:lnTo>
                  <a:pt x="650875" y="2612567"/>
                </a:lnTo>
                <a:lnTo>
                  <a:pt x="650875" y="2594787"/>
                </a:lnTo>
                <a:lnTo>
                  <a:pt x="325437" y="2594787"/>
                </a:lnTo>
                <a:lnTo>
                  <a:pt x="325437" y="2612567"/>
                </a:lnTo>
                <a:lnTo>
                  <a:pt x="325437" y="2919907"/>
                </a:lnTo>
                <a:lnTo>
                  <a:pt x="18072" y="2919907"/>
                </a:lnTo>
                <a:lnTo>
                  <a:pt x="18072" y="2612567"/>
                </a:lnTo>
                <a:lnTo>
                  <a:pt x="325437" y="2612567"/>
                </a:lnTo>
                <a:lnTo>
                  <a:pt x="325437" y="2594787"/>
                </a:lnTo>
                <a:lnTo>
                  <a:pt x="18072" y="2594787"/>
                </a:lnTo>
                <a:lnTo>
                  <a:pt x="18072" y="2287447"/>
                </a:lnTo>
                <a:lnTo>
                  <a:pt x="325437" y="2287447"/>
                </a:lnTo>
                <a:lnTo>
                  <a:pt x="325437" y="2594483"/>
                </a:lnTo>
                <a:lnTo>
                  <a:pt x="343509" y="2594483"/>
                </a:lnTo>
                <a:lnTo>
                  <a:pt x="343509" y="2287447"/>
                </a:lnTo>
                <a:lnTo>
                  <a:pt x="650875" y="2287447"/>
                </a:lnTo>
                <a:lnTo>
                  <a:pt x="650875" y="2594483"/>
                </a:lnTo>
                <a:lnTo>
                  <a:pt x="668959" y="2594483"/>
                </a:lnTo>
                <a:lnTo>
                  <a:pt x="668959" y="2287447"/>
                </a:lnTo>
                <a:lnTo>
                  <a:pt x="976312" y="2287447"/>
                </a:lnTo>
                <a:lnTo>
                  <a:pt x="976312" y="2594483"/>
                </a:lnTo>
                <a:lnTo>
                  <a:pt x="994397" y="2594483"/>
                </a:lnTo>
                <a:lnTo>
                  <a:pt x="994397" y="2287447"/>
                </a:lnTo>
                <a:lnTo>
                  <a:pt x="1301750" y="2287447"/>
                </a:lnTo>
                <a:lnTo>
                  <a:pt x="1301750" y="2594483"/>
                </a:lnTo>
                <a:lnTo>
                  <a:pt x="1319834" y="2594483"/>
                </a:lnTo>
                <a:lnTo>
                  <a:pt x="1319834" y="2287447"/>
                </a:lnTo>
                <a:lnTo>
                  <a:pt x="1636229" y="2287447"/>
                </a:lnTo>
                <a:lnTo>
                  <a:pt x="1636229" y="2269667"/>
                </a:lnTo>
                <a:lnTo>
                  <a:pt x="18072" y="2269667"/>
                </a:lnTo>
                <a:lnTo>
                  <a:pt x="18072" y="1961057"/>
                </a:lnTo>
                <a:lnTo>
                  <a:pt x="1636229" y="1961057"/>
                </a:lnTo>
                <a:lnTo>
                  <a:pt x="1636229" y="1943277"/>
                </a:lnTo>
                <a:lnTo>
                  <a:pt x="1319834" y="1943277"/>
                </a:lnTo>
                <a:lnTo>
                  <a:pt x="1319834" y="1636242"/>
                </a:lnTo>
                <a:lnTo>
                  <a:pt x="1301750" y="1636242"/>
                </a:lnTo>
                <a:lnTo>
                  <a:pt x="1301750" y="1943277"/>
                </a:lnTo>
                <a:lnTo>
                  <a:pt x="994397" y="1943277"/>
                </a:lnTo>
                <a:lnTo>
                  <a:pt x="994397" y="1636242"/>
                </a:lnTo>
                <a:lnTo>
                  <a:pt x="976312" y="1636242"/>
                </a:lnTo>
                <a:lnTo>
                  <a:pt x="976312" y="1943277"/>
                </a:lnTo>
                <a:lnTo>
                  <a:pt x="668959" y="1943277"/>
                </a:lnTo>
                <a:lnTo>
                  <a:pt x="668959" y="1636242"/>
                </a:lnTo>
                <a:lnTo>
                  <a:pt x="650875" y="1636242"/>
                </a:lnTo>
                <a:lnTo>
                  <a:pt x="650875" y="1943277"/>
                </a:lnTo>
                <a:lnTo>
                  <a:pt x="343509" y="1943277"/>
                </a:lnTo>
                <a:lnTo>
                  <a:pt x="343509" y="1636242"/>
                </a:lnTo>
                <a:lnTo>
                  <a:pt x="325437" y="1636242"/>
                </a:lnTo>
                <a:lnTo>
                  <a:pt x="325437" y="1943277"/>
                </a:lnTo>
                <a:lnTo>
                  <a:pt x="18072" y="1943277"/>
                </a:lnTo>
                <a:lnTo>
                  <a:pt x="18072" y="1635937"/>
                </a:lnTo>
                <a:lnTo>
                  <a:pt x="1636229" y="1635937"/>
                </a:lnTo>
                <a:lnTo>
                  <a:pt x="1636229" y="1627047"/>
                </a:lnTo>
                <a:lnTo>
                  <a:pt x="1636229" y="1618157"/>
                </a:lnTo>
                <a:close/>
              </a:path>
              <a:path w="1636395" h="4890770">
                <a:moveTo>
                  <a:pt x="1636229" y="1283665"/>
                </a:moveTo>
                <a:lnTo>
                  <a:pt x="1319834" y="1283665"/>
                </a:lnTo>
                <a:lnTo>
                  <a:pt x="1319834" y="976325"/>
                </a:lnTo>
                <a:lnTo>
                  <a:pt x="1301750" y="976325"/>
                </a:lnTo>
                <a:lnTo>
                  <a:pt x="1301750" y="1283665"/>
                </a:lnTo>
                <a:lnTo>
                  <a:pt x="994397" y="1283665"/>
                </a:lnTo>
                <a:lnTo>
                  <a:pt x="994397" y="976325"/>
                </a:lnTo>
                <a:lnTo>
                  <a:pt x="976312" y="976325"/>
                </a:lnTo>
                <a:lnTo>
                  <a:pt x="976312" y="1283665"/>
                </a:lnTo>
                <a:lnTo>
                  <a:pt x="668959" y="1283665"/>
                </a:lnTo>
                <a:lnTo>
                  <a:pt x="668959" y="976325"/>
                </a:lnTo>
                <a:lnTo>
                  <a:pt x="650875" y="976325"/>
                </a:lnTo>
                <a:lnTo>
                  <a:pt x="650875" y="1283665"/>
                </a:lnTo>
                <a:lnTo>
                  <a:pt x="343509" y="1283665"/>
                </a:lnTo>
                <a:lnTo>
                  <a:pt x="343509" y="976325"/>
                </a:lnTo>
                <a:lnTo>
                  <a:pt x="325437" y="976325"/>
                </a:lnTo>
                <a:lnTo>
                  <a:pt x="325437" y="1283665"/>
                </a:lnTo>
                <a:lnTo>
                  <a:pt x="18072" y="1283665"/>
                </a:lnTo>
                <a:lnTo>
                  <a:pt x="18072" y="976325"/>
                </a:lnTo>
                <a:lnTo>
                  <a:pt x="0" y="976325"/>
                </a:lnTo>
                <a:lnTo>
                  <a:pt x="0" y="1283665"/>
                </a:lnTo>
                <a:lnTo>
                  <a:pt x="0" y="1301445"/>
                </a:lnTo>
                <a:lnTo>
                  <a:pt x="0" y="1617675"/>
                </a:lnTo>
                <a:lnTo>
                  <a:pt x="18072" y="1617675"/>
                </a:lnTo>
                <a:lnTo>
                  <a:pt x="18072" y="1301445"/>
                </a:lnTo>
                <a:lnTo>
                  <a:pt x="1636229" y="1301445"/>
                </a:lnTo>
                <a:lnTo>
                  <a:pt x="1636229" y="1283665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09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09" y="10286987"/>
                </a:lnTo>
                <a:lnTo>
                  <a:pt x="343509" y="10160965"/>
                </a:lnTo>
                <a:close/>
              </a:path>
              <a:path w="3272790" h="10287635">
                <a:moveTo>
                  <a:pt x="343509" y="8524723"/>
                </a:moveTo>
                <a:lnTo>
                  <a:pt x="325437" y="8524723"/>
                </a:lnTo>
                <a:lnTo>
                  <a:pt x="325437" y="8832075"/>
                </a:lnTo>
                <a:lnTo>
                  <a:pt x="343509" y="8832075"/>
                </a:lnTo>
                <a:lnTo>
                  <a:pt x="343509" y="8524723"/>
                </a:lnTo>
                <a:close/>
              </a:path>
              <a:path w="3272790" h="10287635">
                <a:moveTo>
                  <a:pt x="343509" y="7539355"/>
                </a:moveTo>
                <a:lnTo>
                  <a:pt x="325437" y="7539355"/>
                </a:lnTo>
                <a:lnTo>
                  <a:pt x="325437" y="7846720"/>
                </a:lnTo>
                <a:lnTo>
                  <a:pt x="343509" y="7846720"/>
                </a:lnTo>
                <a:lnTo>
                  <a:pt x="343509" y="7539355"/>
                </a:lnTo>
                <a:close/>
              </a:path>
              <a:path w="3272790" h="10287635">
                <a:moveTo>
                  <a:pt x="343509" y="7213917"/>
                </a:moveTo>
                <a:lnTo>
                  <a:pt x="325437" y="7213917"/>
                </a:lnTo>
                <a:lnTo>
                  <a:pt x="325437" y="7521283"/>
                </a:lnTo>
                <a:lnTo>
                  <a:pt x="343509" y="7521283"/>
                </a:lnTo>
                <a:lnTo>
                  <a:pt x="343509" y="7213917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668959" y="8524723"/>
                </a:moveTo>
                <a:lnTo>
                  <a:pt x="650875" y="8524723"/>
                </a:lnTo>
                <a:lnTo>
                  <a:pt x="650875" y="8832075"/>
                </a:lnTo>
                <a:lnTo>
                  <a:pt x="668959" y="8832075"/>
                </a:lnTo>
                <a:lnTo>
                  <a:pt x="668959" y="8524723"/>
                </a:lnTo>
                <a:close/>
              </a:path>
              <a:path w="3272790" h="10287635">
                <a:moveTo>
                  <a:pt x="668959" y="7539355"/>
                </a:moveTo>
                <a:lnTo>
                  <a:pt x="650875" y="7539355"/>
                </a:lnTo>
                <a:lnTo>
                  <a:pt x="650875" y="7846720"/>
                </a:lnTo>
                <a:lnTo>
                  <a:pt x="668959" y="7846720"/>
                </a:lnTo>
                <a:lnTo>
                  <a:pt x="668959" y="7539355"/>
                </a:lnTo>
                <a:close/>
              </a:path>
              <a:path w="3272790" h="10287635">
                <a:moveTo>
                  <a:pt x="668959" y="7213917"/>
                </a:moveTo>
                <a:lnTo>
                  <a:pt x="650875" y="7213917"/>
                </a:lnTo>
                <a:lnTo>
                  <a:pt x="650875" y="7521283"/>
                </a:lnTo>
                <a:lnTo>
                  <a:pt x="668959" y="7521283"/>
                </a:lnTo>
                <a:lnTo>
                  <a:pt x="668959" y="7213917"/>
                </a:lnTo>
                <a:close/>
              </a:path>
              <a:path w="3272790" h="10287635">
                <a:moveTo>
                  <a:pt x="668959" y="6888480"/>
                </a:moveTo>
                <a:lnTo>
                  <a:pt x="650875" y="6888480"/>
                </a:lnTo>
                <a:lnTo>
                  <a:pt x="650875" y="7195833"/>
                </a:lnTo>
                <a:lnTo>
                  <a:pt x="668959" y="7195833"/>
                </a:lnTo>
                <a:lnTo>
                  <a:pt x="668959" y="6888480"/>
                </a:lnTo>
                <a:close/>
              </a:path>
              <a:path w="3272790" h="10287635">
                <a:moveTo>
                  <a:pt x="994397" y="10160965"/>
                </a:moveTo>
                <a:lnTo>
                  <a:pt x="976312" y="10160965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3272790" h="10287635">
                <a:moveTo>
                  <a:pt x="994397" y="8524723"/>
                </a:moveTo>
                <a:lnTo>
                  <a:pt x="976312" y="8524723"/>
                </a:lnTo>
                <a:lnTo>
                  <a:pt x="976312" y="8832075"/>
                </a:lnTo>
                <a:lnTo>
                  <a:pt x="994397" y="8832075"/>
                </a:lnTo>
                <a:lnTo>
                  <a:pt x="994397" y="8524723"/>
                </a:lnTo>
                <a:close/>
              </a:path>
              <a:path w="3272790" h="10287635">
                <a:moveTo>
                  <a:pt x="994397" y="7539355"/>
                </a:moveTo>
                <a:lnTo>
                  <a:pt x="976312" y="7539355"/>
                </a:lnTo>
                <a:lnTo>
                  <a:pt x="976312" y="7846720"/>
                </a:lnTo>
                <a:lnTo>
                  <a:pt x="994397" y="7846720"/>
                </a:lnTo>
                <a:lnTo>
                  <a:pt x="994397" y="7539355"/>
                </a:lnTo>
                <a:close/>
              </a:path>
              <a:path w="3272790" h="10287635">
                <a:moveTo>
                  <a:pt x="994397" y="7213917"/>
                </a:moveTo>
                <a:lnTo>
                  <a:pt x="976312" y="7213917"/>
                </a:lnTo>
                <a:lnTo>
                  <a:pt x="976312" y="7521283"/>
                </a:lnTo>
                <a:lnTo>
                  <a:pt x="994397" y="7521283"/>
                </a:lnTo>
                <a:lnTo>
                  <a:pt x="994397" y="7213917"/>
                </a:lnTo>
                <a:close/>
              </a:path>
              <a:path w="3272790" h="10287635">
                <a:moveTo>
                  <a:pt x="994397" y="6888480"/>
                </a:moveTo>
                <a:lnTo>
                  <a:pt x="976312" y="6888480"/>
                </a:lnTo>
                <a:lnTo>
                  <a:pt x="976312" y="7195833"/>
                </a:lnTo>
                <a:lnTo>
                  <a:pt x="994397" y="7195833"/>
                </a:lnTo>
                <a:lnTo>
                  <a:pt x="994397" y="6888480"/>
                </a:lnTo>
                <a:close/>
              </a:path>
              <a:path w="3272790" h="10287635">
                <a:moveTo>
                  <a:pt x="1319834" y="10160965"/>
                </a:moveTo>
                <a:lnTo>
                  <a:pt x="1301750" y="10160965"/>
                </a:lnTo>
                <a:lnTo>
                  <a:pt x="1301750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3272790" h="10287635">
                <a:moveTo>
                  <a:pt x="1319834" y="8524723"/>
                </a:moveTo>
                <a:lnTo>
                  <a:pt x="1301750" y="8524723"/>
                </a:lnTo>
                <a:lnTo>
                  <a:pt x="1301750" y="8832075"/>
                </a:lnTo>
                <a:lnTo>
                  <a:pt x="1319834" y="8832075"/>
                </a:lnTo>
                <a:lnTo>
                  <a:pt x="1319834" y="8524723"/>
                </a:lnTo>
                <a:close/>
              </a:path>
              <a:path w="3272790" h="10287635">
                <a:moveTo>
                  <a:pt x="1319834" y="7539355"/>
                </a:moveTo>
                <a:lnTo>
                  <a:pt x="1301750" y="7539355"/>
                </a:lnTo>
                <a:lnTo>
                  <a:pt x="1301750" y="7846720"/>
                </a:lnTo>
                <a:lnTo>
                  <a:pt x="1319834" y="7846720"/>
                </a:lnTo>
                <a:lnTo>
                  <a:pt x="1319834" y="7539355"/>
                </a:lnTo>
                <a:close/>
              </a:path>
              <a:path w="3272790" h="10287635">
                <a:moveTo>
                  <a:pt x="1319834" y="7213917"/>
                </a:moveTo>
                <a:lnTo>
                  <a:pt x="1301750" y="7213917"/>
                </a:lnTo>
                <a:lnTo>
                  <a:pt x="1301750" y="7521283"/>
                </a:lnTo>
                <a:lnTo>
                  <a:pt x="1319834" y="7521283"/>
                </a:lnTo>
                <a:lnTo>
                  <a:pt x="1319834" y="7213917"/>
                </a:lnTo>
                <a:close/>
              </a:path>
              <a:path w="3272790" h="10287635">
                <a:moveTo>
                  <a:pt x="1319834" y="6888480"/>
                </a:moveTo>
                <a:lnTo>
                  <a:pt x="1301750" y="6888480"/>
                </a:lnTo>
                <a:lnTo>
                  <a:pt x="1301750" y="7195833"/>
                </a:lnTo>
                <a:lnTo>
                  <a:pt x="1319834" y="7195833"/>
                </a:lnTo>
                <a:lnTo>
                  <a:pt x="1319834" y="6888480"/>
                </a:lnTo>
                <a:close/>
              </a:path>
              <a:path w="3272790" h="10287635">
                <a:moveTo>
                  <a:pt x="1636229" y="9817443"/>
                </a:moveTo>
                <a:lnTo>
                  <a:pt x="1319834" y="9817443"/>
                </a:lnTo>
                <a:lnTo>
                  <a:pt x="1319834" y="9501035"/>
                </a:lnTo>
                <a:lnTo>
                  <a:pt x="1301750" y="9501035"/>
                </a:lnTo>
                <a:lnTo>
                  <a:pt x="1301750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12" y="9501035"/>
                </a:lnTo>
                <a:lnTo>
                  <a:pt x="976312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75" y="9501035"/>
                </a:lnTo>
                <a:lnTo>
                  <a:pt x="650875" y="9817443"/>
                </a:lnTo>
                <a:lnTo>
                  <a:pt x="343509" y="9817443"/>
                </a:lnTo>
                <a:lnTo>
                  <a:pt x="343509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29" y="9817443"/>
                </a:lnTo>
                <a:lnTo>
                  <a:pt x="9029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29" y="10160343"/>
                </a:lnTo>
                <a:lnTo>
                  <a:pt x="1636229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50" y="9835515"/>
                </a:lnTo>
                <a:lnTo>
                  <a:pt x="1301750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12" y="9835515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09" y="10142563"/>
                </a:lnTo>
                <a:lnTo>
                  <a:pt x="343509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1636229" y="9835223"/>
                </a:lnTo>
                <a:lnTo>
                  <a:pt x="1636229" y="9826333"/>
                </a:lnTo>
                <a:lnTo>
                  <a:pt x="1636229" y="9817443"/>
                </a:lnTo>
                <a:close/>
              </a:path>
              <a:path w="3272790" h="10287635">
                <a:moveTo>
                  <a:pt x="1636229" y="8181200"/>
                </a:moveTo>
                <a:lnTo>
                  <a:pt x="1319834" y="8181200"/>
                </a:lnTo>
                <a:lnTo>
                  <a:pt x="1319834" y="7864792"/>
                </a:lnTo>
                <a:lnTo>
                  <a:pt x="1301750" y="7864792"/>
                </a:lnTo>
                <a:lnTo>
                  <a:pt x="1301750" y="8181200"/>
                </a:lnTo>
                <a:lnTo>
                  <a:pt x="994397" y="8181200"/>
                </a:lnTo>
                <a:lnTo>
                  <a:pt x="994397" y="7864792"/>
                </a:lnTo>
                <a:lnTo>
                  <a:pt x="976312" y="7864792"/>
                </a:lnTo>
                <a:lnTo>
                  <a:pt x="976312" y="8181200"/>
                </a:lnTo>
                <a:lnTo>
                  <a:pt x="668959" y="8181200"/>
                </a:lnTo>
                <a:lnTo>
                  <a:pt x="668959" y="7864792"/>
                </a:lnTo>
                <a:lnTo>
                  <a:pt x="650875" y="7864792"/>
                </a:lnTo>
                <a:lnTo>
                  <a:pt x="650875" y="8181200"/>
                </a:lnTo>
                <a:lnTo>
                  <a:pt x="343509" y="8181200"/>
                </a:lnTo>
                <a:lnTo>
                  <a:pt x="343509" y="7864792"/>
                </a:lnTo>
                <a:lnTo>
                  <a:pt x="325437" y="7864792"/>
                </a:lnTo>
                <a:lnTo>
                  <a:pt x="325437" y="8181200"/>
                </a:lnTo>
                <a:lnTo>
                  <a:pt x="9029" y="8181200"/>
                </a:lnTo>
                <a:lnTo>
                  <a:pt x="9029" y="8190090"/>
                </a:lnTo>
                <a:lnTo>
                  <a:pt x="0" y="8190090"/>
                </a:lnTo>
                <a:lnTo>
                  <a:pt x="0" y="8198980"/>
                </a:lnTo>
                <a:lnTo>
                  <a:pt x="0" y="8506320"/>
                </a:lnTo>
                <a:lnTo>
                  <a:pt x="0" y="9816960"/>
                </a:lnTo>
                <a:lnTo>
                  <a:pt x="18072" y="9816960"/>
                </a:lnTo>
                <a:lnTo>
                  <a:pt x="18072" y="9500730"/>
                </a:lnTo>
                <a:lnTo>
                  <a:pt x="1636229" y="9500730"/>
                </a:lnTo>
                <a:lnTo>
                  <a:pt x="1636229" y="9482950"/>
                </a:lnTo>
                <a:lnTo>
                  <a:pt x="1319834" y="9482950"/>
                </a:lnTo>
                <a:lnTo>
                  <a:pt x="1319834" y="9175610"/>
                </a:lnTo>
                <a:lnTo>
                  <a:pt x="1636229" y="9175610"/>
                </a:lnTo>
                <a:lnTo>
                  <a:pt x="1636229" y="9157830"/>
                </a:lnTo>
                <a:lnTo>
                  <a:pt x="1301750" y="9157830"/>
                </a:lnTo>
                <a:lnTo>
                  <a:pt x="1301750" y="9175610"/>
                </a:lnTo>
                <a:lnTo>
                  <a:pt x="1301750" y="9482950"/>
                </a:lnTo>
                <a:lnTo>
                  <a:pt x="994397" y="9482950"/>
                </a:lnTo>
                <a:lnTo>
                  <a:pt x="994397" y="9175610"/>
                </a:lnTo>
                <a:lnTo>
                  <a:pt x="1301750" y="9175610"/>
                </a:lnTo>
                <a:lnTo>
                  <a:pt x="1301750" y="9157830"/>
                </a:lnTo>
                <a:lnTo>
                  <a:pt x="976312" y="9157830"/>
                </a:lnTo>
                <a:lnTo>
                  <a:pt x="976312" y="9175610"/>
                </a:lnTo>
                <a:lnTo>
                  <a:pt x="976312" y="9482950"/>
                </a:lnTo>
                <a:lnTo>
                  <a:pt x="668959" y="9482950"/>
                </a:lnTo>
                <a:lnTo>
                  <a:pt x="668959" y="9175610"/>
                </a:lnTo>
                <a:lnTo>
                  <a:pt x="976312" y="9175610"/>
                </a:lnTo>
                <a:lnTo>
                  <a:pt x="976312" y="9157830"/>
                </a:lnTo>
                <a:lnTo>
                  <a:pt x="650875" y="9157830"/>
                </a:lnTo>
                <a:lnTo>
                  <a:pt x="650875" y="9175610"/>
                </a:lnTo>
                <a:lnTo>
                  <a:pt x="650875" y="9482950"/>
                </a:lnTo>
                <a:lnTo>
                  <a:pt x="343509" y="9482950"/>
                </a:lnTo>
                <a:lnTo>
                  <a:pt x="343509" y="9175610"/>
                </a:lnTo>
                <a:lnTo>
                  <a:pt x="650875" y="9175610"/>
                </a:lnTo>
                <a:lnTo>
                  <a:pt x="650875" y="9157830"/>
                </a:lnTo>
                <a:lnTo>
                  <a:pt x="325437" y="9157830"/>
                </a:lnTo>
                <a:lnTo>
                  <a:pt x="325437" y="9175610"/>
                </a:lnTo>
                <a:lnTo>
                  <a:pt x="325437" y="9482950"/>
                </a:lnTo>
                <a:lnTo>
                  <a:pt x="18072" y="9482950"/>
                </a:lnTo>
                <a:lnTo>
                  <a:pt x="18072" y="9175610"/>
                </a:lnTo>
                <a:lnTo>
                  <a:pt x="325437" y="9175610"/>
                </a:lnTo>
                <a:lnTo>
                  <a:pt x="325437" y="9157830"/>
                </a:lnTo>
                <a:lnTo>
                  <a:pt x="18072" y="9157830"/>
                </a:lnTo>
                <a:lnTo>
                  <a:pt x="18072" y="8850490"/>
                </a:lnTo>
                <a:lnTo>
                  <a:pt x="325437" y="8850490"/>
                </a:lnTo>
                <a:lnTo>
                  <a:pt x="325437" y="9157525"/>
                </a:lnTo>
                <a:lnTo>
                  <a:pt x="343509" y="9157525"/>
                </a:lnTo>
                <a:lnTo>
                  <a:pt x="343509" y="8850490"/>
                </a:lnTo>
                <a:lnTo>
                  <a:pt x="650875" y="8850490"/>
                </a:lnTo>
                <a:lnTo>
                  <a:pt x="650875" y="9157525"/>
                </a:lnTo>
                <a:lnTo>
                  <a:pt x="668959" y="9157525"/>
                </a:lnTo>
                <a:lnTo>
                  <a:pt x="668959" y="8850490"/>
                </a:lnTo>
                <a:lnTo>
                  <a:pt x="976312" y="8850490"/>
                </a:lnTo>
                <a:lnTo>
                  <a:pt x="976312" y="9157525"/>
                </a:lnTo>
                <a:lnTo>
                  <a:pt x="994397" y="9157525"/>
                </a:lnTo>
                <a:lnTo>
                  <a:pt x="994397" y="8850490"/>
                </a:lnTo>
                <a:lnTo>
                  <a:pt x="1301750" y="8850490"/>
                </a:lnTo>
                <a:lnTo>
                  <a:pt x="1301750" y="9157525"/>
                </a:lnTo>
                <a:lnTo>
                  <a:pt x="1319834" y="9157525"/>
                </a:lnTo>
                <a:lnTo>
                  <a:pt x="1319834" y="8850490"/>
                </a:lnTo>
                <a:lnTo>
                  <a:pt x="1636229" y="8850490"/>
                </a:lnTo>
                <a:lnTo>
                  <a:pt x="1636229" y="8832710"/>
                </a:lnTo>
                <a:lnTo>
                  <a:pt x="18072" y="8832710"/>
                </a:lnTo>
                <a:lnTo>
                  <a:pt x="18072" y="8524100"/>
                </a:lnTo>
                <a:lnTo>
                  <a:pt x="1636229" y="8524100"/>
                </a:lnTo>
                <a:lnTo>
                  <a:pt x="1636229" y="8506320"/>
                </a:lnTo>
                <a:lnTo>
                  <a:pt x="1319834" y="8506320"/>
                </a:lnTo>
                <a:lnTo>
                  <a:pt x="1319834" y="8199285"/>
                </a:lnTo>
                <a:lnTo>
                  <a:pt x="1301750" y="8199285"/>
                </a:lnTo>
                <a:lnTo>
                  <a:pt x="1301750" y="8506320"/>
                </a:lnTo>
                <a:lnTo>
                  <a:pt x="994397" y="8506320"/>
                </a:lnTo>
                <a:lnTo>
                  <a:pt x="994397" y="8199285"/>
                </a:lnTo>
                <a:lnTo>
                  <a:pt x="976312" y="8199285"/>
                </a:lnTo>
                <a:lnTo>
                  <a:pt x="976312" y="8506320"/>
                </a:lnTo>
                <a:lnTo>
                  <a:pt x="668959" y="8506320"/>
                </a:lnTo>
                <a:lnTo>
                  <a:pt x="668959" y="8199285"/>
                </a:lnTo>
                <a:lnTo>
                  <a:pt x="650875" y="8199285"/>
                </a:lnTo>
                <a:lnTo>
                  <a:pt x="650875" y="8506320"/>
                </a:lnTo>
                <a:lnTo>
                  <a:pt x="343509" y="8506320"/>
                </a:lnTo>
                <a:lnTo>
                  <a:pt x="343509" y="8199285"/>
                </a:lnTo>
                <a:lnTo>
                  <a:pt x="325437" y="8199285"/>
                </a:lnTo>
                <a:lnTo>
                  <a:pt x="325437" y="8506320"/>
                </a:lnTo>
                <a:lnTo>
                  <a:pt x="18072" y="8506320"/>
                </a:lnTo>
                <a:lnTo>
                  <a:pt x="18072" y="8198980"/>
                </a:lnTo>
                <a:lnTo>
                  <a:pt x="1636229" y="8198980"/>
                </a:lnTo>
                <a:lnTo>
                  <a:pt x="1636229" y="8190090"/>
                </a:lnTo>
                <a:lnTo>
                  <a:pt x="1636229" y="8181200"/>
                </a:lnTo>
                <a:close/>
              </a:path>
              <a:path w="3272790" h="10287635">
                <a:moveTo>
                  <a:pt x="3272472" y="0"/>
                </a:moveTo>
                <a:lnTo>
                  <a:pt x="1645272" y="0"/>
                </a:lnTo>
                <a:lnTo>
                  <a:pt x="1645272" y="8890"/>
                </a:lnTo>
                <a:lnTo>
                  <a:pt x="1636229" y="8890"/>
                </a:lnTo>
                <a:lnTo>
                  <a:pt x="1636229" y="1635760"/>
                </a:lnTo>
                <a:lnTo>
                  <a:pt x="1654314" y="1635760"/>
                </a:lnTo>
                <a:lnTo>
                  <a:pt x="1654314" y="1319530"/>
                </a:lnTo>
                <a:lnTo>
                  <a:pt x="2132622" y="1319530"/>
                </a:lnTo>
                <a:lnTo>
                  <a:pt x="2132622" y="1309446"/>
                </a:lnTo>
                <a:lnTo>
                  <a:pt x="2132622" y="1301750"/>
                </a:lnTo>
                <a:lnTo>
                  <a:pt x="1654314" y="1301750"/>
                </a:lnTo>
                <a:lnTo>
                  <a:pt x="1654314" y="994410"/>
                </a:lnTo>
                <a:lnTo>
                  <a:pt x="2132622" y="994410"/>
                </a:lnTo>
                <a:lnTo>
                  <a:pt x="2132622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3272472" y="66929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6230" y="18084"/>
            <a:ext cx="1320165" cy="7521575"/>
          </a:xfrm>
          <a:custGeom>
            <a:avLst/>
            <a:gdLst/>
            <a:ahLst/>
            <a:cxnLst/>
            <a:rect l="l" t="t" r="r" b="b"/>
            <a:pathLst>
              <a:path w="1320164" h="7521575">
                <a:moveTo>
                  <a:pt x="18084" y="1301457"/>
                </a:moveTo>
                <a:lnTo>
                  <a:pt x="0" y="1301457"/>
                </a:lnTo>
                <a:lnTo>
                  <a:pt x="0" y="1617687"/>
                </a:lnTo>
                <a:lnTo>
                  <a:pt x="18084" y="1617687"/>
                </a:lnTo>
                <a:lnTo>
                  <a:pt x="18084" y="1301457"/>
                </a:lnTo>
                <a:close/>
              </a:path>
              <a:path w="1320164" h="7521575">
                <a:moveTo>
                  <a:pt x="343522" y="5234165"/>
                </a:moveTo>
                <a:lnTo>
                  <a:pt x="325450" y="5234165"/>
                </a:lnTo>
                <a:lnTo>
                  <a:pt x="325450" y="5541530"/>
                </a:lnTo>
                <a:lnTo>
                  <a:pt x="343522" y="5541530"/>
                </a:lnTo>
                <a:lnTo>
                  <a:pt x="343522" y="5234165"/>
                </a:lnTo>
                <a:close/>
              </a:path>
              <a:path w="1320164" h="7521575">
                <a:moveTo>
                  <a:pt x="343522" y="3597922"/>
                </a:moveTo>
                <a:lnTo>
                  <a:pt x="325450" y="3597922"/>
                </a:lnTo>
                <a:lnTo>
                  <a:pt x="325450" y="3905288"/>
                </a:lnTo>
                <a:lnTo>
                  <a:pt x="343522" y="3905288"/>
                </a:lnTo>
                <a:lnTo>
                  <a:pt x="343522" y="3597922"/>
                </a:lnTo>
                <a:close/>
              </a:path>
              <a:path w="1320164" h="7521575">
                <a:moveTo>
                  <a:pt x="343522" y="1961680"/>
                </a:moveTo>
                <a:lnTo>
                  <a:pt x="325450" y="1961680"/>
                </a:lnTo>
                <a:lnTo>
                  <a:pt x="325450" y="2269045"/>
                </a:lnTo>
                <a:lnTo>
                  <a:pt x="343522" y="2269045"/>
                </a:lnTo>
                <a:lnTo>
                  <a:pt x="343522" y="1961680"/>
                </a:lnTo>
                <a:close/>
              </a:path>
              <a:path w="1320164" h="7521575">
                <a:moveTo>
                  <a:pt x="343522" y="976325"/>
                </a:moveTo>
                <a:lnTo>
                  <a:pt x="325450" y="976325"/>
                </a:lnTo>
                <a:lnTo>
                  <a:pt x="325450" y="1283677"/>
                </a:lnTo>
                <a:lnTo>
                  <a:pt x="343522" y="1283677"/>
                </a:lnTo>
                <a:lnTo>
                  <a:pt x="343522" y="976325"/>
                </a:lnTo>
                <a:close/>
              </a:path>
              <a:path w="1320164" h="7521575">
                <a:moveTo>
                  <a:pt x="343522" y="650887"/>
                </a:moveTo>
                <a:lnTo>
                  <a:pt x="325450" y="650887"/>
                </a:lnTo>
                <a:lnTo>
                  <a:pt x="325450" y="958240"/>
                </a:lnTo>
                <a:lnTo>
                  <a:pt x="343522" y="958240"/>
                </a:lnTo>
                <a:lnTo>
                  <a:pt x="343522" y="650887"/>
                </a:lnTo>
                <a:close/>
              </a:path>
              <a:path w="1320164" h="7521575">
                <a:moveTo>
                  <a:pt x="343522" y="325437"/>
                </a:moveTo>
                <a:lnTo>
                  <a:pt x="325450" y="325437"/>
                </a:lnTo>
                <a:lnTo>
                  <a:pt x="325450" y="632802"/>
                </a:lnTo>
                <a:lnTo>
                  <a:pt x="343522" y="632802"/>
                </a:lnTo>
                <a:lnTo>
                  <a:pt x="343522" y="325437"/>
                </a:lnTo>
                <a:close/>
              </a:path>
              <a:path w="1320164" h="7521575">
                <a:moveTo>
                  <a:pt x="343522" y="0"/>
                </a:moveTo>
                <a:lnTo>
                  <a:pt x="325450" y="0"/>
                </a:lnTo>
                <a:lnTo>
                  <a:pt x="325450" y="307365"/>
                </a:lnTo>
                <a:lnTo>
                  <a:pt x="343522" y="307365"/>
                </a:lnTo>
                <a:lnTo>
                  <a:pt x="343522" y="0"/>
                </a:lnTo>
                <a:close/>
              </a:path>
              <a:path w="1320164" h="7521575">
                <a:moveTo>
                  <a:pt x="495198" y="6526885"/>
                </a:moveTo>
                <a:lnTo>
                  <a:pt x="343522" y="6526885"/>
                </a:lnTo>
                <a:lnTo>
                  <a:pt x="343522" y="6210490"/>
                </a:lnTo>
                <a:lnTo>
                  <a:pt x="325450" y="6210490"/>
                </a:lnTo>
                <a:lnTo>
                  <a:pt x="325450" y="6526885"/>
                </a:lnTo>
                <a:lnTo>
                  <a:pt x="9042" y="6526885"/>
                </a:lnTo>
                <a:lnTo>
                  <a:pt x="9042" y="6535775"/>
                </a:lnTo>
                <a:lnTo>
                  <a:pt x="0" y="6535775"/>
                </a:lnTo>
                <a:lnTo>
                  <a:pt x="0" y="6544665"/>
                </a:lnTo>
                <a:lnTo>
                  <a:pt x="0" y="6852005"/>
                </a:lnTo>
                <a:lnTo>
                  <a:pt x="0" y="7521295"/>
                </a:lnTo>
                <a:lnTo>
                  <a:pt x="495198" y="7521295"/>
                </a:lnTo>
                <a:lnTo>
                  <a:pt x="495198" y="7503515"/>
                </a:lnTo>
                <a:lnTo>
                  <a:pt x="18084" y="7503515"/>
                </a:lnTo>
                <a:lnTo>
                  <a:pt x="18084" y="7196175"/>
                </a:lnTo>
                <a:lnTo>
                  <a:pt x="495198" y="7196175"/>
                </a:lnTo>
                <a:lnTo>
                  <a:pt x="495198" y="7178395"/>
                </a:lnTo>
                <a:lnTo>
                  <a:pt x="18084" y="7178395"/>
                </a:lnTo>
                <a:lnTo>
                  <a:pt x="18084" y="6869785"/>
                </a:lnTo>
                <a:lnTo>
                  <a:pt x="495198" y="6869785"/>
                </a:lnTo>
                <a:lnTo>
                  <a:pt x="495198" y="6852005"/>
                </a:lnTo>
                <a:lnTo>
                  <a:pt x="18084" y="6852005"/>
                </a:lnTo>
                <a:lnTo>
                  <a:pt x="18084" y="6544665"/>
                </a:lnTo>
                <a:lnTo>
                  <a:pt x="495198" y="6544665"/>
                </a:lnTo>
                <a:lnTo>
                  <a:pt x="495198" y="6535775"/>
                </a:lnTo>
                <a:lnTo>
                  <a:pt x="495198" y="6526885"/>
                </a:lnTo>
                <a:close/>
              </a:path>
              <a:path w="1320164" h="7521575">
                <a:moveTo>
                  <a:pt x="495198" y="4890643"/>
                </a:moveTo>
                <a:lnTo>
                  <a:pt x="343522" y="4890643"/>
                </a:lnTo>
                <a:lnTo>
                  <a:pt x="343522" y="4574248"/>
                </a:lnTo>
                <a:lnTo>
                  <a:pt x="325450" y="4574248"/>
                </a:lnTo>
                <a:lnTo>
                  <a:pt x="325450" y="4890643"/>
                </a:lnTo>
                <a:lnTo>
                  <a:pt x="9042" y="4890643"/>
                </a:lnTo>
                <a:lnTo>
                  <a:pt x="9042" y="4899533"/>
                </a:lnTo>
                <a:lnTo>
                  <a:pt x="0" y="4899533"/>
                </a:lnTo>
                <a:lnTo>
                  <a:pt x="0" y="4908423"/>
                </a:lnTo>
                <a:lnTo>
                  <a:pt x="0" y="5215763"/>
                </a:lnTo>
                <a:lnTo>
                  <a:pt x="0" y="6526403"/>
                </a:lnTo>
                <a:lnTo>
                  <a:pt x="18084" y="6526403"/>
                </a:lnTo>
                <a:lnTo>
                  <a:pt x="18084" y="6210173"/>
                </a:lnTo>
                <a:lnTo>
                  <a:pt x="495198" y="6210173"/>
                </a:lnTo>
                <a:lnTo>
                  <a:pt x="495198" y="6192393"/>
                </a:lnTo>
                <a:lnTo>
                  <a:pt x="343522" y="6192393"/>
                </a:lnTo>
                <a:lnTo>
                  <a:pt x="343522" y="5885053"/>
                </a:lnTo>
                <a:lnTo>
                  <a:pt x="495198" y="5885053"/>
                </a:lnTo>
                <a:lnTo>
                  <a:pt x="495198" y="5867273"/>
                </a:lnTo>
                <a:lnTo>
                  <a:pt x="325450" y="5867273"/>
                </a:lnTo>
                <a:lnTo>
                  <a:pt x="325450" y="5885053"/>
                </a:lnTo>
                <a:lnTo>
                  <a:pt x="325450" y="6192393"/>
                </a:lnTo>
                <a:lnTo>
                  <a:pt x="18084" y="6192393"/>
                </a:lnTo>
                <a:lnTo>
                  <a:pt x="18084" y="5885053"/>
                </a:lnTo>
                <a:lnTo>
                  <a:pt x="325450" y="5885053"/>
                </a:lnTo>
                <a:lnTo>
                  <a:pt x="325450" y="5867273"/>
                </a:lnTo>
                <a:lnTo>
                  <a:pt x="18084" y="5867273"/>
                </a:lnTo>
                <a:lnTo>
                  <a:pt x="18084" y="5559933"/>
                </a:lnTo>
                <a:lnTo>
                  <a:pt x="325450" y="5559933"/>
                </a:lnTo>
                <a:lnTo>
                  <a:pt x="325450" y="5866968"/>
                </a:lnTo>
                <a:lnTo>
                  <a:pt x="343522" y="5866968"/>
                </a:lnTo>
                <a:lnTo>
                  <a:pt x="343522" y="5559933"/>
                </a:lnTo>
                <a:lnTo>
                  <a:pt x="495198" y="5559933"/>
                </a:lnTo>
                <a:lnTo>
                  <a:pt x="495198" y="5542153"/>
                </a:lnTo>
                <a:lnTo>
                  <a:pt x="18084" y="5542153"/>
                </a:lnTo>
                <a:lnTo>
                  <a:pt x="18084" y="5233543"/>
                </a:lnTo>
                <a:lnTo>
                  <a:pt x="495198" y="5233543"/>
                </a:lnTo>
                <a:lnTo>
                  <a:pt x="495198" y="5215763"/>
                </a:lnTo>
                <a:lnTo>
                  <a:pt x="343522" y="5215763"/>
                </a:lnTo>
                <a:lnTo>
                  <a:pt x="343522" y="4908728"/>
                </a:lnTo>
                <a:lnTo>
                  <a:pt x="325450" y="4908728"/>
                </a:lnTo>
                <a:lnTo>
                  <a:pt x="325450" y="5215763"/>
                </a:lnTo>
                <a:lnTo>
                  <a:pt x="18084" y="5215763"/>
                </a:lnTo>
                <a:lnTo>
                  <a:pt x="18084" y="4908423"/>
                </a:lnTo>
                <a:lnTo>
                  <a:pt x="495198" y="4908423"/>
                </a:lnTo>
                <a:lnTo>
                  <a:pt x="495198" y="4899533"/>
                </a:lnTo>
                <a:lnTo>
                  <a:pt x="495198" y="4890643"/>
                </a:lnTo>
                <a:close/>
              </a:path>
              <a:path w="1320164" h="7521575">
                <a:moveTo>
                  <a:pt x="495198" y="3254400"/>
                </a:moveTo>
                <a:lnTo>
                  <a:pt x="343522" y="3254400"/>
                </a:lnTo>
                <a:lnTo>
                  <a:pt x="343522" y="2938005"/>
                </a:lnTo>
                <a:lnTo>
                  <a:pt x="325450" y="2938005"/>
                </a:lnTo>
                <a:lnTo>
                  <a:pt x="325450" y="3254400"/>
                </a:lnTo>
                <a:lnTo>
                  <a:pt x="9042" y="3254400"/>
                </a:lnTo>
                <a:lnTo>
                  <a:pt x="9042" y="3263290"/>
                </a:lnTo>
                <a:lnTo>
                  <a:pt x="0" y="3263290"/>
                </a:lnTo>
                <a:lnTo>
                  <a:pt x="0" y="3272180"/>
                </a:lnTo>
                <a:lnTo>
                  <a:pt x="0" y="3579520"/>
                </a:lnTo>
                <a:lnTo>
                  <a:pt x="0" y="4890160"/>
                </a:lnTo>
                <a:lnTo>
                  <a:pt x="18084" y="4890160"/>
                </a:lnTo>
                <a:lnTo>
                  <a:pt x="18084" y="4573930"/>
                </a:lnTo>
                <a:lnTo>
                  <a:pt x="495198" y="4573930"/>
                </a:lnTo>
                <a:lnTo>
                  <a:pt x="495198" y="4556150"/>
                </a:lnTo>
                <a:lnTo>
                  <a:pt x="343522" y="4556150"/>
                </a:lnTo>
                <a:lnTo>
                  <a:pt x="343522" y="4248810"/>
                </a:lnTo>
                <a:lnTo>
                  <a:pt x="495198" y="4248810"/>
                </a:lnTo>
                <a:lnTo>
                  <a:pt x="495198" y="4231030"/>
                </a:lnTo>
                <a:lnTo>
                  <a:pt x="325450" y="4231030"/>
                </a:lnTo>
                <a:lnTo>
                  <a:pt x="325450" y="4248810"/>
                </a:lnTo>
                <a:lnTo>
                  <a:pt x="325450" y="4556150"/>
                </a:lnTo>
                <a:lnTo>
                  <a:pt x="18084" y="4556150"/>
                </a:lnTo>
                <a:lnTo>
                  <a:pt x="18084" y="4248810"/>
                </a:lnTo>
                <a:lnTo>
                  <a:pt x="325450" y="4248810"/>
                </a:lnTo>
                <a:lnTo>
                  <a:pt x="325450" y="4231030"/>
                </a:lnTo>
                <a:lnTo>
                  <a:pt x="18084" y="4231030"/>
                </a:lnTo>
                <a:lnTo>
                  <a:pt x="18084" y="3923690"/>
                </a:lnTo>
                <a:lnTo>
                  <a:pt x="325450" y="3923690"/>
                </a:lnTo>
                <a:lnTo>
                  <a:pt x="325450" y="4230725"/>
                </a:lnTo>
                <a:lnTo>
                  <a:pt x="343522" y="4230725"/>
                </a:lnTo>
                <a:lnTo>
                  <a:pt x="343522" y="3923690"/>
                </a:lnTo>
                <a:lnTo>
                  <a:pt x="495198" y="3923690"/>
                </a:lnTo>
                <a:lnTo>
                  <a:pt x="495198" y="3905910"/>
                </a:lnTo>
                <a:lnTo>
                  <a:pt x="18084" y="3905910"/>
                </a:lnTo>
                <a:lnTo>
                  <a:pt x="18084" y="3597300"/>
                </a:lnTo>
                <a:lnTo>
                  <a:pt x="495198" y="3597300"/>
                </a:lnTo>
                <a:lnTo>
                  <a:pt x="495198" y="3579520"/>
                </a:lnTo>
                <a:lnTo>
                  <a:pt x="343522" y="3579520"/>
                </a:lnTo>
                <a:lnTo>
                  <a:pt x="343522" y="3272485"/>
                </a:lnTo>
                <a:lnTo>
                  <a:pt x="325450" y="3272485"/>
                </a:lnTo>
                <a:lnTo>
                  <a:pt x="325450" y="3579520"/>
                </a:lnTo>
                <a:lnTo>
                  <a:pt x="18084" y="3579520"/>
                </a:lnTo>
                <a:lnTo>
                  <a:pt x="18084" y="3272180"/>
                </a:lnTo>
                <a:lnTo>
                  <a:pt x="495198" y="3272180"/>
                </a:lnTo>
                <a:lnTo>
                  <a:pt x="495198" y="3263290"/>
                </a:lnTo>
                <a:lnTo>
                  <a:pt x="495198" y="3254400"/>
                </a:lnTo>
                <a:close/>
              </a:path>
              <a:path w="1320164" h="7521575">
                <a:moveTo>
                  <a:pt x="495198" y="1618157"/>
                </a:moveTo>
                <a:lnTo>
                  <a:pt x="343522" y="1618157"/>
                </a:lnTo>
                <a:lnTo>
                  <a:pt x="343522" y="1301762"/>
                </a:lnTo>
                <a:lnTo>
                  <a:pt x="325450" y="1301762"/>
                </a:lnTo>
                <a:lnTo>
                  <a:pt x="325450" y="1618157"/>
                </a:lnTo>
                <a:lnTo>
                  <a:pt x="9042" y="1618157"/>
                </a:lnTo>
                <a:lnTo>
                  <a:pt x="9042" y="1627047"/>
                </a:lnTo>
                <a:lnTo>
                  <a:pt x="0" y="1627047"/>
                </a:lnTo>
                <a:lnTo>
                  <a:pt x="0" y="1635937"/>
                </a:lnTo>
                <a:lnTo>
                  <a:pt x="0" y="1943277"/>
                </a:lnTo>
                <a:lnTo>
                  <a:pt x="0" y="3253917"/>
                </a:lnTo>
                <a:lnTo>
                  <a:pt x="18084" y="3253917"/>
                </a:lnTo>
                <a:lnTo>
                  <a:pt x="18084" y="2937687"/>
                </a:lnTo>
                <a:lnTo>
                  <a:pt x="495198" y="2937687"/>
                </a:lnTo>
                <a:lnTo>
                  <a:pt x="495198" y="2919907"/>
                </a:lnTo>
                <a:lnTo>
                  <a:pt x="343522" y="2919907"/>
                </a:lnTo>
                <a:lnTo>
                  <a:pt x="343522" y="2612567"/>
                </a:lnTo>
                <a:lnTo>
                  <a:pt x="495198" y="2612567"/>
                </a:lnTo>
                <a:lnTo>
                  <a:pt x="495198" y="2594787"/>
                </a:lnTo>
                <a:lnTo>
                  <a:pt x="325450" y="2594787"/>
                </a:lnTo>
                <a:lnTo>
                  <a:pt x="325450" y="2612567"/>
                </a:lnTo>
                <a:lnTo>
                  <a:pt x="325450" y="2919907"/>
                </a:lnTo>
                <a:lnTo>
                  <a:pt x="18084" y="2919907"/>
                </a:lnTo>
                <a:lnTo>
                  <a:pt x="18084" y="2612567"/>
                </a:lnTo>
                <a:lnTo>
                  <a:pt x="325450" y="2612567"/>
                </a:lnTo>
                <a:lnTo>
                  <a:pt x="325450" y="2594787"/>
                </a:lnTo>
                <a:lnTo>
                  <a:pt x="18084" y="2594787"/>
                </a:lnTo>
                <a:lnTo>
                  <a:pt x="18084" y="2287447"/>
                </a:lnTo>
                <a:lnTo>
                  <a:pt x="325450" y="2287447"/>
                </a:lnTo>
                <a:lnTo>
                  <a:pt x="325450" y="2594483"/>
                </a:lnTo>
                <a:lnTo>
                  <a:pt x="343522" y="2594483"/>
                </a:lnTo>
                <a:lnTo>
                  <a:pt x="343522" y="2287447"/>
                </a:lnTo>
                <a:lnTo>
                  <a:pt x="495198" y="2287447"/>
                </a:lnTo>
                <a:lnTo>
                  <a:pt x="495198" y="2269667"/>
                </a:lnTo>
                <a:lnTo>
                  <a:pt x="18084" y="2269667"/>
                </a:lnTo>
                <a:lnTo>
                  <a:pt x="18084" y="1961057"/>
                </a:lnTo>
                <a:lnTo>
                  <a:pt x="495198" y="1961057"/>
                </a:lnTo>
                <a:lnTo>
                  <a:pt x="495198" y="1943277"/>
                </a:lnTo>
                <a:lnTo>
                  <a:pt x="343522" y="1943277"/>
                </a:lnTo>
                <a:lnTo>
                  <a:pt x="343522" y="1636242"/>
                </a:lnTo>
                <a:lnTo>
                  <a:pt x="325450" y="1636242"/>
                </a:lnTo>
                <a:lnTo>
                  <a:pt x="325450" y="1943277"/>
                </a:lnTo>
                <a:lnTo>
                  <a:pt x="18084" y="1943277"/>
                </a:lnTo>
                <a:lnTo>
                  <a:pt x="18084" y="1635937"/>
                </a:lnTo>
                <a:lnTo>
                  <a:pt x="495198" y="1635937"/>
                </a:lnTo>
                <a:lnTo>
                  <a:pt x="495198" y="1627047"/>
                </a:lnTo>
                <a:lnTo>
                  <a:pt x="495198" y="1618157"/>
                </a:lnTo>
                <a:close/>
              </a:path>
              <a:path w="1320164" h="7521575">
                <a:moveTo>
                  <a:pt x="668959" y="650887"/>
                </a:moveTo>
                <a:lnTo>
                  <a:pt x="650887" y="650887"/>
                </a:lnTo>
                <a:lnTo>
                  <a:pt x="650887" y="931214"/>
                </a:lnTo>
                <a:lnTo>
                  <a:pt x="668959" y="931214"/>
                </a:lnTo>
                <a:lnTo>
                  <a:pt x="668959" y="650887"/>
                </a:lnTo>
                <a:close/>
              </a:path>
              <a:path w="1320164" h="7521575">
                <a:moveTo>
                  <a:pt x="668959" y="325437"/>
                </a:moveTo>
                <a:lnTo>
                  <a:pt x="650887" y="325437"/>
                </a:lnTo>
                <a:lnTo>
                  <a:pt x="650887" y="632802"/>
                </a:lnTo>
                <a:lnTo>
                  <a:pt x="668959" y="632802"/>
                </a:lnTo>
                <a:lnTo>
                  <a:pt x="668959" y="325437"/>
                </a:lnTo>
                <a:close/>
              </a:path>
              <a:path w="1320164" h="7521575">
                <a:moveTo>
                  <a:pt x="668959" y="0"/>
                </a:moveTo>
                <a:lnTo>
                  <a:pt x="650887" y="0"/>
                </a:lnTo>
                <a:lnTo>
                  <a:pt x="650887" y="307365"/>
                </a:lnTo>
                <a:lnTo>
                  <a:pt x="668959" y="307365"/>
                </a:lnTo>
                <a:lnTo>
                  <a:pt x="668959" y="0"/>
                </a:lnTo>
                <a:close/>
              </a:path>
              <a:path w="1320164" h="7521575">
                <a:moveTo>
                  <a:pt x="994410" y="650887"/>
                </a:moveTo>
                <a:lnTo>
                  <a:pt x="976325" y="650887"/>
                </a:lnTo>
                <a:lnTo>
                  <a:pt x="976325" y="931214"/>
                </a:lnTo>
                <a:lnTo>
                  <a:pt x="994410" y="931214"/>
                </a:lnTo>
                <a:lnTo>
                  <a:pt x="994410" y="650887"/>
                </a:lnTo>
                <a:close/>
              </a:path>
              <a:path w="1320164" h="7521575">
                <a:moveTo>
                  <a:pt x="994410" y="325437"/>
                </a:moveTo>
                <a:lnTo>
                  <a:pt x="976325" y="325437"/>
                </a:lnTo>
                <a:lnTo>
                  <a:pt x="976325" y="632802"/>
                </a:lnTo>
                <a:lnTo>
                  <a:pt x="994410" y="632802"/>
                </a:lnTo>
                <a:lnTo>
                  <a:pt x="994410" y="325437"/>
                </a:lnTo>
                <a:close/>
              </a:path>
              <a:path w="1320164" h="7521575">
                <a:moveTo>
                  <a:pt x="994410" y="0"/>
                </a:moveTo>
                <a:lnTo>
                  <a:pt x="976325" y="0"/>
                </a:lnTo>
                <a:lnTo>
                  <a:pt x="976325" y="307365"/>
                </a:lnTo>
                <a:lnTo>
                  <a:pt x="994410" y="307365"/>
                </a:lnTo>
                <a:lnTo>
                  <a:pt x="994410" y="0"/>
                </a:lnTo>
                <a:close/>
              </a:path>
              <a:path w="1320164" h="7521575">
                <a:moveTo>
                  <a:pt x="1319847" y="650887"/>
                </a:moveTo>
                <a:lnTo>
                  <a:pt x="1301762" y="650887"/>
                </a:lnTo>
                <a:lnTo>
                  <a:pt x="1301762" y="931214"/>
                </a:lnTo>
                <a:lnTo>
                  <a:pt x="1319847" y="931214"/>
                </a:lnTo>
                <a:lnTo>
                  <a:pt x="1319847" y="650887"/>
                </a:lnTo>
                <a:close/>
              </a:path>
              <a:path w="1320164" h="7521575">
                <a:moveTo>
                  <a:pt x="1319847" y="325437"/>
                </a:moveTo>
                <a:lnTo>
                  <a:pt x="1301762" y="325437"/>
                </a:lnTo>
                <a:lnTo>
                  <a:pt x="1301762" y="632802"/>
                </a:lnTo>
                <a:lnTo>
                  <a:pt x="1319847" y="632802"/>
                </a:lnTo>
                <a:lnTo>
                  <a:pt x="1319847" y="325437"/>
                </a:lnTo>
                <a:close/>
              </a:path>
              <a:path w="1320164" h="7521575">
                <a:moveTo>
                  <a:pt x="1319847" y="0"/>
                </a:moveTo>
                <a:lnTo>
                  <a:pt x="1301762" y="0"/>
                </a:lnTo>
                <a:lnTo>
                  <a:pt x="1301762" y="307365"/>
                </a:lnTo>
                <a:lnTo>
                  <a:pt x="1319847" y="307365"/>
                </a:lnTo>
                <a:lnTo>
                  <a:pt x="1319847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6230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22" y="10160965"/>
                </a:moveTo>
                <a:lnTo>
                  <a:pt x="325450" y="10160965"/>
                </a:lnTo>
                <a:lnTo>
                  <a:pt x="325450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3272790" h="10287635">
                <a:moveTo>
                  <a:pt x="343522" y="8524723"/>
                </a:moveTo>
                <a:lnTo>
                  <a:pt x="325450" y="8524723"/>
                </a:lnTo>
                <a:lnTo>
                  <a:pt x="325450" y="8832075"/>
                </a:lnTo>
                <a:lnTo>
                  <a:pt x="343522" y="8832075"/>
                </a:lnTo>
                <a:lnTo>
                  <a:pt x="343522" y="8524723"/>
                </a:lnTo>
                <a:close/>
              </a:path>
              <a:path w="3272790" h="10287635">
                <a:moveTo>
                  <a:pt x="343522" y="7213917"/>
                </a:moveTo>
                <a:lnTo>
                  <a:pt x="325450" y="7213917"/>
                </a:lnTo>
                <a:lnTo>
                  <a:pt x="325450" y="7521283"/>
                </a:lnTo>
                <a:lnTo>
                  <a:pt x="343522" y="7521283"/>
                </a:lnTo>
                <a:lnTo>
                  <a:pt x="343522" y="7213917"/>
                </a:lnTo>
                <a:close/>
              </a:path>
              <a:path w="3272790" h="10287635">
                <a:moveTo>
                  <a:pt x="343522" y="6888480"/>
                </a:moveTo>
                <a:lnTo>
                  <a:pt x="325450" y="6888480"/>
                </a:lnTo>
                <a:lnTo>
                  <a:pt x="325450" y="7195833"/>
                </a:lnTo>
                <a:lnTo>
                  <a:pt x="343522" y="7195833"/>
                </a:lnTo>
                <a:lnTo>
                  <a:pt x="343522" y="6888480"/>
                </a:lnTo>
                <a:close/>
              </a:path>
              <a:path w="3272790" h="10287635">
                <a:moveTo>
                  <a:pt x="343522" y="6563042"/>
                </a:moveTo>
                <a:lnTo>
                  <a:pt x="325450" y="6563042"/>
                </a:lnTo>
                <a:lnTo>
                  <a:pt x="325450" y="6870395"/>
                </a:lnTo>
                <a:lnTo>
                  <a:pt x="343522" y="6870395"/>
                </a:lnTo>
                <a:lnTo>
                  <a:pt x="343522" y="6563042"/>
                </a:lnTo>
                <a:close/>
              </a:path>
              <a:path w="3272790" h="10287635">
                <a:moveTo>
                  <a:pt x="495198" y="7521588"/>
                </a:moveTo>
                <a:lnTo>
                  <a:pt x="325450" y="7521588"/>
                </a:lnTo>
                <a:lnTo>
                  <a:pt x="325450" y="7539368"/>
                </a:lnTo>
                <a:lnTo>
                  <a:pt x="325450" y="7846708"/>
                </a:lnTo>
                <a:lnTo>
                  <a:pt x="18084" y="7846708"/>
                </a:lnTo>
                <a:lnTo>
                  <a:pt x="18084" y="7539368"/>
                </a:lnTo>
                <a:lnTo>
                  <a:pt x="325450" y="7539368"/>
                </a:lnTo>
                <a:lnTo>
                  <a:pt x="325450" y="7521588"/>
                </a:lnTo>
                <a:lnTo>
                  <a:pt x="0" y="7521588"/>
                </a:lnTo>
                <a:lnTo>
                  <a:pt x="0" y="7539368"/>
                </a:lnTo>
                <a:lnTo>
                  <a:pt x="0" y="7846708"/>
                </a:lnTo>
                <a:lnTo>
                  <a:pt x="0" y="7864488"/>
                </a:lnTo>
                <a:lnTo>
                  <a:pt x="0" y="8180718"/>
                </a:lnTo>
                <a:lnTo>
                  <a:pt x="18084" y="8180718"/>
                </a:lnTo>
                <a:lnTo>
                  <a:pt x="18084" y="7864488"/>
                </a:lnTo>
                <a:lnTo>
                  <a:pt x="495198" y="7864488"/>
                </a:lnTo>
                <a:lnTo>
                  <a:pt x="495198" y="7846708"/>
                </a:lnTo>
                <a:lnTo>
                  <a:pt x="343522" y="7846708"/>
                </a:lnTo>
                <a:lnTo>
                  <a:pt x="343522" y="7539368"/>
                </a:lnTo>
                <a:lnTo>
                  <a:pt x="495198" y="7539368"/>
                </a:lnTo>
                <a:lnTo>
                  <a:pt x="495198" y="7521588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87" y="10160965"/>
                </a:lnTo>
                <a:lnTo>
                  <a:pt x="650887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994410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410" y="10286987"/>
                </a:lnTo>
                <a:lnTo>
                  <a:pt x="994410" y="10160965"/>
                </a:lnTo>
                <a:close/>
              </a:path>
              <a:path w="3272790" h="10287635">
                <a:moveTo>
                  <a:pt x="1319847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47" y="10286987"/>
                </a:lnTo>
                <a:lnTo>
                  <a:pt x="1319847" y="10160965"/>
                </a:lnTo>
                <a:close/>
              </a:path>
              <a:path w="3272790" h="10287635">
                <a:moveTo>
                  <a:pt x="1636242" y="9817443"/>
                </a:moveTo>
                <a:lnTo>
                  <a:pt x="1319847" y="9817443"/>
                </a:lnTo>
                <a:lnTo>
                  <a:pt x="1319847" y="9501035"/>
                </a:lnTo>
                <a:lnTo>
                  <a:pt x="1301762" y="9501035"/>
                </a:lnTo>
                <a:lnTo>
                  <a:pt x="1301762" y="9817443"/>
                </a:lnTo>
                <a:lnTo>
                  <a:pt x="994410" y="9817443"/>
                </a:lnTo>
                <a:lnTo>
                  <a:pt x="994410" y="9501035"/>
                </a:lnTo>
                <a:lnTo>
                  <a:pt x="976325" y="9501035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87" y="9501035"/>
                </a:lnTo>
                <a:lnTo>
                  <a:pt x="650887" y="9817443"/>
                </a:lnTo>
                <a:lnTo>
                  <a:pt x="343522" y="9817443"/>
                </a:lnTo>
                <a:lnTo>
                  <a:pt x="343522" y="9501035"/>
                </a:lnTo>
                <a:lnTo>
                  <a:pt x="325450" y="9501035"/>
                </a:lnTo>
                <a:lnTo>
                  <a:pt x="325450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142563"/>
                </a:lnTo>
                <a:lnTo>
                  <a:pt x="1319847" y="10142563"/>
                </a:lnTo>
                <a:lnTo>
                  <a:pt x="1319847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410" y="10142563"/>
                </a:lnTo>
                <a:lnTo>
                  <a:pt x="994410" y="9835515"/>
                </a:lnTo>
                <a:lnTo>
                  <a:pt x="976325" y="9835515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87" y="9835515"/>
                </a:lnTo>
                <a:lnTo>
                  <a:pt x="650887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50" y="9835515"/>
                </a:lnTo>
                <a:lnTo>
                  <a:pt x="325450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close/>
              </a:path>
              <a:path w="3272790" h="10287635">
                <a:moveTo>
                  <a:pt x="1979764" y="9501035"/>
                </a:moveTo>
                <a:lnTo>
                  <a:pt x="1961680" y="9501035"/>
                </a:lnTo>
                <a:lnTo>
                  <a:pt x="1961680" y="9817443"/>
                </a:lnTo>
                <a:lnTo>
                  <a:pt x="1979764" y="9817443"/>
                </a:lnTo>
                <a:lnTo>
                  <a:pt x="1979764" y="9501035"/>
                </a:lnTo>
                <a:close/>
              </a:path>
              <a:path w="3272790" h="10287635">
                <a:moveTo>
                  <a:pt x="1979764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09"/>
                </a:lnTo>
                <a:close/>
              </a:path>
              <a:path w="3272790" h="10287635">
                <a:moveTo>
                  <a:pt x="2305202" y="343509"/>
                </a:moveTo>
                <a:lnTo>
                  <a:pt x="2287130" y="343509"/>
                </a:lnTo>
                <a:lnTo>
                  <a:pt x="2287130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3272790" h="10287635">
                <a:moveTo>
                  <a:pt x="2630640" y="343509"/>
                </a:moveTo>
                <a:lnTo>
                  <a:pt x="2612567" y="343509"/>
                </a:lnTo>
                <a:lnTo>
                  <a:pt x="2612567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3272790" h="10287635">
                <a:moveTo>
                  <a:pt x="2956090" y="343509"/>
                </a:moveTo>
                <a:lnTo>
                  <a:pt x="2938005" y="343509"/>
                </a:lnTo>
                <a:lnTo>
                  <a:pt x="2938005" y="650875"/>
                </a:lnTo>
                <a:lnTo>
                  <a:pt x="2956090" y="650875"/>
                </a:lnTo>
                <a:lnTo>
                  <a:pt x="2956090" y="343509"/>
                </a:lnTo>
                <a:close/>
              </a:path>
              <a:path w="3272790" h="10287635">
                <a:moveTo>
                  <a:pt x="3272485" y="9482950"/>
                </a:moveTo>
                <a:lnTo>
                  <a:pt x="2956090" y="9482950"/>
                </a:lnTo>
                <a:lnTo>
                  <a:pt x="2956090" y="9437243"/>
                </a:lnTo>
                <a:lnTo>
                  <a:pt x="2938005" y="9437243"/>
                </a:lnTo>
                <a:lnTo>
                  <a:pt x="2938005" y="9482950"/>
                </a:lnTo>
                <a:lnTo>
                  <a:pt x="2630640" y="9482950"/>
                </a:lnTo>
                <a:lnTo>
                  <a:pt x="2630640" y="9437243"/>
                </a:lnTo>
                <a:lnTo>
                  <a:pt x="2612567" y="9437243"/>
                </a:lnTo>
                <a:lnTo>
                  <a:pt x="2612567" y="9482950"/>
                </a:lnTo>
                <a:lnTo>
                  <a:pt x="2305202" y="9482950"/>
                </a:lnTo>
                <a:lnTo>
                  <a:pt x="2305202" y="9437243"/>
                </a:lnTo>
                <a:lnTo>
                  <a:pt x="2287130" y="9437243"/>
                </a:lnTo>
                <a:lnTo>
                  <a:pt x="2287130" y="9482950"/>
                </a:lnTo>
                <a:lnTo>
                  <a:pt x="1979764" y="9482950"/>
                </a:lnTo>
                <a:lnTo>
                  <a:pt x="1979764" y="9437243"/>
                </a:lnTo>
                <a:lnTo>
                  <a:pt x="1961680" y="9437243"/>
                </a:lnTo>
                <a:lnTo>
                  <a:pt x="1961680" y="9482950"/>
                </a:lnTo>
                <a:lnTo>
                  <a:pt x="1654327" y="9482950"/>
                </a:lnTo>
                <a:lnTo>
                  <a:pt x="1654327" y="9437243"/>
                </a:lnTo>
                <a:lnTo>
                  <a:pt x="1636242" y="9437243"/>
                </a:lnTo>
                <a:lnTo>
                  <a:pt x="1636242" y="9482950"/>
                </a:lnTo>
                <a:lnTo>
                  <a:pt x="1319847" y="9482950"/>
                </a:lnTo>
                <a:lnTo>
                  <a:pt x="1319847" y="9437243"/>
                </a:lnTo>
                <a:lnTo>
                  <a:pt x="1301762" y="9437243"/>
                </a:lnTo>
                <a:lnTo>
                  <a:pt x="1301762" y="9482950"/>
                </a:lnTo>
                <a:lnTo>
                  <a:pt x="994410" y="9482950"/>
                </a:lnTo>
                <a:lnTo>
                  <a:pt x="994410" y="9437243"/>
                </a:lnTo>
                <a:lnTo>
                  <a:pt x="976325" y="9437243"/>
                </a:lnTo>
                <a:lnTo>
                  <a:pt x="976325" y="9482950"/>
                </a:lnTo>
                <a:lnTo>
                  <a:pt x="668959" y="9482950"/>
                </a:lnTo>
                <a:lnTo>
                  <a:pt x="668959" y="9215666"/>
                </a:lnTo>
                <a:lnTo>
                  <a:pt x="650887" y="9215666"/>
                </a:lnTo>
                <a:lnTo>
                  <a:pt x="650887" y="9482950"/>
                </a:lnTo>
                <a:lnTo>
                  <a:pt x="343522" y="9482950"/>
                </a:lnTo>
                <a:lnTo>
                  <a:pt x="343522" y="9175610"/>
                </a:lnTo>
                <a:lnTo>
                  <a:pt x="495198" y="9175610"/>
                </a:lnTo>
                <a:lnTo>
                  <a:pt x="495198" y="9157830"/>
                </a:lnTo>
                <a:lnTo>
                  <a:pt x="325450" y="9157830"/>
                </a:lnTo>
                <a:lnTo>
                  <a:pt x="325450" y="9175610"/>
                </a:lnTo>
                <a:lnTo>
                  <a:pt x="325450" y="9482950"/>
                </a:lnTo>
                <a:lnTo>
                  <a:pt x="18084" y="9482950"/>
                </a:lnTo>
                <a:lnTo>
                  <a:pt x="18084" y="9175610"/>
                </a:lnTo>
                <a:lnTo>
                  <a:pt x="325450" y="9175610"/>
                </a:lnTo>
                <a:lnTo>
                  <a:pt x="325450" y="9157830"/>
                </a:lnTo>
                <a:lnTo>
                  <a:pt x="18084" y="9157830"/>
                </a:lnTo>
                <a:lnTo>
                  <a:pt x="18084" y="8850490"/>
                </a:lnTo>
                <a:lnTo>
                  <a:pt x="325450" y="8850490"/>
                </a:lnTo>
                <a:lnTo>
                  <a:pt x="325450" y="9157525"/>
                </a:lnTo>
                <a:lnTo>
                  <a:pt x="343522" y="9157525"/>
                </a:lnTo>
                <a:lnTo>
                  <a:pt x="343522" y="8850490"/>
                </a:lnTo>
                <a:lnTo>
                  <a:pt x="495198" y="8850490"/>
                </a:lnTo>
                <a:lnTo>
                  <a:pt x="495198" y="8832710"/>
                </a:lnTo>
                <a:lnTo>
                  <a:pt x="18084" y="8832710"/>
                </a:lnTo>
                <a:lnTo>
                  <a:pt x="18084" y="8524100"/>
                </a:lnTo>
                <a:lnTo>
                  <a:pt x="495198" y="8524100"/>
                </a:lnTo>
                <a:lnTo>
                  <a:pt x="495198" y="8506320"/>
                </a:lnTo>
                <a:lnTo>
                  <a:pt x="343522" y="8506320"/>
                </a:lnTo>
                <a:lnTo>
                  <a:pt x="343522" y="8199285"/>
                </a:lnTo>
                <a:lnTo>
                  <a:pt x="325450" y="8199285"/>
                </a:lnTo>
                <a:lnTo>
                  <a:pt x="325450" y="8506320"/>
                </a:lnTo>
                <a:lnTo>
                  <a:pt x="18084" y="8506320"/>
                </a:lnTo>
                <a:lnTo>
                  <a:pt x="18084" y="8198980"/>
                </a:lnTo>
                <a:lnTo>
                  <a:pt x="495198" y="8198980"/>
                </a:lnTo>
                <a:lnTo>
                  <a:pt x="495198" y="8190090"/>
                </a:lnTo>
                <a:lnTo>
                  <a:pt x="495198" y="8181200"/>
                </a:lnTo>
                <a:lnTo>
                  <a:pt x="343522" y="8181200"/>
                </a:lnTo>
                <a:lnTo>
                  <a:pt x="343522" y="7864792"/>
                </a:lnTo>
                <a:lnTo>
                  <a:pt x="325450" y="7864792"/>
                </a:lnTo>
                <a:lnTo>
                  <a:pt x="325450" y="8181200"/>
                </a:lnTo>
                <a:lnTo>
                  <a:pt x="9042" y="8181200"/>
                </a:lnTo>
                <a:lnTo>
                  <a:pt x="9042" y="8190090"/>
                </a:lnTo>
                <a:lnTo>
                  <a:pt x="0" y="8190090"/>
                </a:lnTo>
                <a:lnTo>
                  <a:pt x="0" y="819898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27" y="9816960"/>
                </a:lnTo>
                <a:lnTo>
                  <a:pt x="1654327" y="9500730"/>
                </a:lnTo>
                <a:lnTo>
                  <a:pt x="3272485" y="9500730"/>
                </a:lnTo>
                <a:lnTo>
                  <a:pt x="3272485" y="9482950"/>
                </a:lnTo>
                <a:close/>
              </a:path>
              <a:path w="3272790" h="10287635">
                <a:moveTo>
                  <a:pt x="3272485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949286"/>
                </a:lnTo>
                <a:lnTo>
                  <a:pt x="1654327" y="949286"/>
                </a:lnTo>
                <a:lnTo>
                  <a:pt x="1654327" y="669290"/>
                </a:lnTo>
                <a:lnTo>
                  <a:pt x="1961680" y="669290"/>
                </a:lnTo>
                <a:lnTo>
                  <a:pt x="1961680" y="949286"/>
                </a:lnTo>
                <a:lnTo>
                  <a:pt x="1979764" y="949286"/>
                </a:lnTo>
                <a:lnTo>
                  <a:pt x="1979764" y="669290"/>
                </a:lnTo>
                <a:lnTo>
                  <a:pt x="2287130" y="669290"/>
                </a:lnTo>
                <a:lnTo>
                  <a:pt x="2287130" y="949286"/>
                </a:lnTo>
                <a:lnTo>
                  <a:pt x="2305202" y="949286"/>
                </a:lnTo>
                <a:lnTo>
                  <a:pt x="2305202" y="669290"/>
                </a:lnTo>
                <a:lnTo>
                  <a:pt x="2612567" y="669290"/>
                </a:lnTo>
                <a:lnTo>
                  <a:pt x="2612567" y="949286"/>
                </a:lnTo>
                <a:lnTo>
                  <a:pt x="2630640" y="949286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49286"/>
                </a:lnTo>
                <a:lnTo>
                  <a:pt x="2956090" y="949286"/>
                </a:lnTo>
                <a:lnTo>
                  <a:pt x="2956090" y="669290"/>
                </a:lnTo>
                <a:lnTo>
                  <a:pt x="3272485" y="669290"/>
                </a:lnTo>
                <a:lnTo>
                  <a:pt x="3272485" y="651510"/>
                </a:lnTo>
                <a:lnTo>
                  <a:pt x="1654327" y="651510"/>
                </a:lnTo>
                <a:lnTo>
                  <a:pt x="1654327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90" y="325120"/>
                </a:lnTo>
                <a:lnTo>
                  <a:pt x="2956090" y="18072"/>
                </a:lnTo>
                <a:lnTo>
                  <a:pt x="2938005" y="18072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67" y="18072"/>
                </a:lnTo>
                <a:lnTo>
                  <a:pt x="2612567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30" y="18072"/>
                </a:lnTo>
                <a:lnTo>
                  <a:pt x="2287130" y="325120"/>
                </a:lnTo>
                <a:lnTo>
                  <a:pt x="1979764" y="325120"/>
                </a:lnTo>
                <a:lnTo>
                  <a:pt x="1979764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27" y="325120"/>
                </a:lnTo>
                <a:lnTo>
                  <a:pt x="1654327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72472" y="11"/>
            <a:ext cx="4909185" cy="10287635"/>
          </a:xfrm>
          <a:custGeom>
            <a:avLst/>
            <a:gdLst/>
            <a:ahLst/>
            <a:cxnLst/>
            <a:rect l="l" t="t" r="r" b="b"/>
            <a:pathLst>
              <a:path w="4909184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4909184" h="10287635">
                <a:moveTo>
                  <a:pt x="668959" y="10160965"/>
                </a:moveTo>
                <a:lnTo>
                  <a:pt x="650887" y="10160965"/>
                </a:lnTo>
                <a:lnTo>
                  <a:pt x="650887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4909184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4909184" h="10287635">
                <a:moveTo>
                  <a:pt x="1319847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47" y="10286987"/>
                </a:lnTo>
                <a:lnTo>
                  <a:pt x="1319847" y="10160965"/>
                </a:lnTo>
                <a:close/>
              </a:path>
              <a:path w="4909184" h="10287635">
                <a:moveTo>
                  <a:pt x="1979764" y="10160965"/>
                </a:moveTo>
                <a:lnTo>
                  <a:pt x="1961680" y="10160965"/>
                </a:lnTo>
                <a:lnTo>
                  <a:pt x="1961680" y="10286987"/>
                </a:lnTo>
                <a:lnTo>
                  <a:pt x="1979764" y="10286987"/>
                </a:lnTo>
                <a:lnTo>
                  <a:pt x="1979764" y="10160965"/>
                </a:lnTo>
                <a:close/>
              </a:path>
              <a:path w="4909184" h="10287635">
                <a:moveTo>
                  <a:pt x="1979764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09"/>
                </a:lnTo>
                <a:close/>
              </a:path>
              <a:path w="4909184" h="10287635">
                <a:moveTo>
                  <a:pt x="2305202" y="10160965"/>
                </a:moveTo>
                <a:lnTo>
                  <a:pt x="2287117" y="10160965"/>
                </a:lnTo>
                <a:lnTo>
                  <a:pt x="2287117" y="10286987"/>
                </a:lnTo>
                <a:lnTo>
                  <a:pt x="2305202" y="10286987"/>
                </a:lnTo>
                <a:lnTo>
                  <a:pt x="2305202" y="10160965"/>
                </a:lnTo>
                <a:close/>
              </a:path>
              <a:path w="4909184" h="10287635">
                <a:moveTo>
                  <a:pt x="2305202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4909184" h="10287635">
                <a:moveTo>
                  <a:pt x="2630640" y="10160965"/>
                </a:moveTo>
                <a:lnTo>
                  <a:pt x="2612567" y="10160965"/>
                </a:lnTo>
                <a:lnTo>
                  <a:pt x="2612567" y="10286987"/>
                </a:lnTo>
                <a:lnTo>
                  <a:pt x="2630640" y="10286987"/>
                </a:lnTo>
                <a:lnTo>
                  <a:pt x="2630640" y="10160965"/>
                </a:lnTo>
                <a:close/>
              </a:path>
              <a:path w="4909184" h="10287635">
                <a:moveTo>
                  <a:pt x="2630640" y="343509"/>
                </a:moveTo>
                <a:lnTo>
                  <a:pt x="2612567" y="343509"/>
                </a:lnTo>
                <a:lnTo>
                  <a:pt x="2612567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4909184" h="10287635">
                <a:moveTo>
                  <a:pt x="2956090" y="10160965"/>
                </a:moveTo>
                <a:lnTo>
                  <a:pt x="2938005" y="10160965"/>
                </a:lnTo>
                <a:lnTo>
                  <a:pt x="2938005" y="10286987"/>
                </a:lnTo>
                <a:lnTo>
                  <a:pt x="2956090" y="10286987"/>
                </a:lnTo>
                <a:lnTo>
                  <a:pt x="2956090" y="10160965"/>
                </a:lnTo>
                <a:close/>
              </a:path>
              <a:path w="4909184" h="10287635">
                <a:moveTo>
                  <a:pt x="2956090" y="343509"/>
                </a:moveTo>
                <a:lnTo>
                  <a:pt x="2938005" y="343509"/>
                </a:lnTo>
                <a:lnTo>
                  <a:pt x="2938005" y="650875"/>
                </a:lnTo>
                <a:lnTo>
                  <a:pt x="2956090" y="650875"/>
                </a:lnTo>
                <a:lnTo>
                  <a:pt x="2956090" y="343509"/>
                </a:lnTo>
                <a:close/>
              </a:path>
              <a:path w="4909184" h="10287635">
                <a:moveTo>
                  <a:pt x="3272485" y="9817443"/>
                </a:moveTo>
                <a:lnTo>
                  <a:pt x="2956090" y="9817443"/>
                </a:lnTo>
                <a:lnTo>
                  <a:pt x="2956090" y="9501035"/>
                </a:lnTo>
                <a:lnTo>
                  <a:pt x="2938005" y="9501035"/>
                </a:lnTo>
                <a:lnTo>
                  <a:pt x="2938005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67" y="9501035"/>
                </a:lnTo>
                <a:lnTo>
                  <a:pt x="2612567" y="9817443"/>
                </a:lnTo>
                <a:lnTo>
                  <a:pt x="2305202" y="9817443"/>
                </a:lnTo>
                <a:lnTo>
                  <a:pt x="2305202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64" y="9817443"/>
                </a:lnTo>
                <a:lnTo>
                  <a:pt x="1979764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85" y="9817443"/>
                </a:lnTo>
                <a:lnTo>
                  <a:pt x="1645285" y="9826333"/>
                </a:lnTo>
                <a:lnTo>
                  <a:pt x="1636242" y="9826333"/>
                </a:lnTo>
                <a:lnTo>
                  <a:pt x="1636242" y="9835223"/>
                </a:lnTo>
                <a:lnTo>
                  <a:pt x="1636242" y="10142563"/>
                </a:lnTo>
                <a:lnTo>
                  <a:pt x="1319847" y="10142563"/>
                </a:lnTo>
                <a:lnTo>
                  <a:pt x="1319847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25" y="9835515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87" y="9835515"/>
                </a:lnTo>
                <a:lnTo>
                  <a:pt x="650887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lnTo>
                  <a:pt x="1319847" y="9817443"/>
                </a:lnTo>
                <a:lnTo>
                  <a:pt x="1319847" y="9501035"/>
                </a:lnTo>
                <a:lnTo>
                  <a:pt x="1301762" y="9501035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25" y="9501035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87" y="9501035"/>
                </a:lnTo>
                <a:lnTo>
                  <a:pt x="650887" y="9817443"/>
                </a:lnTo>
                <a:lnTo>
                  <a:pt x="343522" y="9817443"/>
                </a:lnTo>
                <a:lnTo>
                  <a:pt x="343522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287343"/>
                </a:lnTo>
                <a:lnTo>
                  <a:pt x="1654327" y="10287343"/>
                </a:lnTo>
                <a:lnTo>
                  <a:pt x="1654327" y="10160343"/>
                </a:lnTo>
                <a:lnTo>
                  <a:pt x="3272485" y="10160343"/>
                </a:lnTo>
                <a:lnTo>
                  <a:pt x="3272485" y="10142563"/>
                </a:lnTo>
                <a:lnTo>
                  <a:pt x="2956090" y="10142563"/>
                </a:lnTo>
                <a:lnTo>
                  <a:pt x="2956090" y="9835515"/>
                </a:lnTo>
                <a:lnTo>
                  <a:pt x="2938005" y="9835515"/>
                </a:lnTo>
                <a:lnTo>
                  <a:pt x="2938005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67" y="9835515"/>
                </a:lnTo>
                <a:lnTo>
                  <a:pt x="2612567" y="10142563"/>
                </a:lnTo>
                <a:lnTo>
                  <a:pt x="2305202" y="10142563"/>
                </a:lnTo>
                <a:lnTo>
                  <a:pt x="2305202" y="9835515"/>
                </a:lnTo>
                <a:lnTo>
                  <a:pt x="2287117" y="9835515"/>
                </a:lnTo>
                <a:lnTo>
                  <a:pt x="2287117" y="10142563"/>
                </a:lnTo>
                <a:lnTo>
                  <a:pt x="1979764" y="10142563"/>
                </a:lnTo>
                <a:lnTo>
                  <a:pt x="1979764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27" y="10142563"/>
                </a:lnTo>
                <a:lnTo>
                  <a:pt x="1654327" y="9835223"/>
                </a:lnTo>
                <a:lnTo>
                  <a:pt x="3272485" y="9835223"/>
                </a:lnTo>
                <a:lnTo>
                  <a:pt x="3272485" y="9826333"/>
                </a:lnTo>
                <a:lnTo>
                  <a:pt x="3272485" y="9817443"/>
                </a:lnTo>
                <a:close/>
              </a:path>
              <a:path w="4909184" h="10287635">
                <a:moveTo>
                  <a:pt x="3272485" y="9482950"/>
                </a:moveTo>
                <a:lnTo>
                  <a:pt x="2956090" y="9482950"/>
                </a:lnTo>
                <a:lnTo>
                  <a:pt x="2956090" y="9437243"/>
                </a:lnTo>
                <a:lnTo>
                  <a:pt x="2938005" y="9437243"/>
                </a:lnTo>
                <a:lnTo>
                  <a:pt x="2938005" y="9482950"/>
                </a:lnTo>
                <a:lnTo>
                  <a:pt x="2630640" y="9482950"/>
                </a:lnTo>
                <a:lnTo>
                  <a:pt x="2630640" y="9437243"/>
                </a:lnTo>
                <a:lnTo>
                  <a:pt x="2612567" y="9437243"/>
                </a:lnTo>
                <a:lnTo>
                  <a:pt x="2612567" y="9482950"/>
                </a:lnTo>
                <a:lnTo>
                  <a:pt x="2305202" y="9482950"/>
                </a:lnTo>
                <a:lnTo>
                  <a:pt x="2305202" y="9437243"/>
                </a:lnTo>
                <a:lnTo>
                  <a:pt x="2287117" y="9437243"/>
                </a:lnTo>
                <a:lnTo>
                  <a:pt x="2287117" y="9482950"/>
                </a:lnTo>
                <a:lnTo>
                  <a:pt x="1979764" y="9482950"/>
                </a:lnTo>
                <a:lnTo>
                  <a:pt x="1979764" y="9437243"/>
                </a:lnTo>
                <a:lnTo>
                  <a:pt x="1961680" y="9437243"/>
                </a:lnTo>
                <a:lnTo>
                  <a:pt x="1961680" y="9482950"/>
                </a:lnTo>
                <a:lnTo>
                  <a:pt x="1654327" y="9482950"/>
                </a:lnTo>
                <a:lnTo>
                  <a:pt x="1654327" y="9437243"/>
                </a:lnTo>
                <a:lnTo>
                  <a:pt x="1636242" y="9437243"/>
                </a:lnTo>
                <a:lnTo>
                  <a:pt x="1636242" y="9482950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27" y="9816960"/>
                </a:lnTo>
                <a:lnTo>
                  <a:pt x="1654327" y="9500730"/>
                </a:lnTo>
                <a:lnTo>
                  <a:pt x="3272485" y="9500730"/>
                </a:lnTo>
                <a:lnTo>
                  <a:pt x="3272485" y="9482950"/>
                </a:lnTo>
                <a:close/>
              </a:path>
              <a:path w="4909184" h="10287635">
                <a:moveTo>
                  <a:pt x="4908728" y="0"/>
                </a:moveTo>
                <a:lnTo>
                  <a:pt x="3281527" y="0"/>
                </a:lnTo>
                <a:lnTo>
                  <a:pt x="3281527" y="8890"/>
                </a:lnTo>
                <a:lnTo>
                  <a:pt x="3272485" y="8890"/>
                </a:lnTo>
                <a:lnTo>
                  <a:pt x="3272485" y="17780"/>
                </a:lnTo>
                <a:lnTo>
                  <a:pt x="3272485" y="325120"/>
                </a:lnTo>
                <a:lnTo>
                  <a:pt x="3272485" y="342900"/>
                </a:lnTo>
                <a:lnTo>
                  <a:pt x="3272485" y="651510"/>
                </a:lnTo>
                <a:lnTo>
                  <a:pt x="1654327" y="651510"/>
                </a:lnTo>
                <a:lnTo>
                  <a:pt x="1654327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90" y="325120"/>
                </a:lnTo>
                <a:lnTo>
                  <a:pt x="2956090" y="18072"/>
                </a:lnTo>
                <a:lnTo>
                  <a:pt x="2938005" y="18072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67" y="18072"/>
                </a:lnTo>
                <a:lnTo>
                  <a:pt x="2612567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64" y="325120"/>
                </a:lnTo>
                <a:lnTo>
                  <a:pt x="1979764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27" y="325120"/>
                </a:lnTo>
                <a:lnTo>
                  <a:pt x="1654327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949286"/>
                </a:lnTo>
                <a:lnTo>
                  <a:pt x="1654327" y="949286"/>
                </a:lnTo>
                <a:lnTo>
                  <a:pt x="1654327" y="669290"/>
                </a:lnTo>
                <a:lnTo>
                  <a:pt x="1961680" y="669290"/>
                </a:lnTo>
                <a:lnTo>
                  <a:pt x="1961680" y="949286"/>
                </a:lnTo>
                <a:lnTo>
                  <a:pt x="1979764" y="949286"/>
                </a:lnTo>
                <a:lnTo>
                  <a:pt x="1979764" y="669290"/>
                </a:lnTo>
                <a:lnTo>
                  <a:pt x="2287117" y="669290"/>
                </a:lnTo>
                <a:lnTo>
                  <a:pt x="2287117" y="949286"/>
                </a:lnTo>
                <a:lnTo>
                  <a:pt x="2305202" y="949286"/>
                </a:lnTo>
                <a:lnTo>
                  <a:pt x="2305202" y="669290"/>
                </a:lnTo>
                <a:lnTo>
                  <a:pt x="2612567" y="669290"/>
                </a:lnTo>
                <a:lnTo>
                  <a:pt x="2612567" y="949286"/>
                </a:lnTo>
                <a:lnTo>
                  <a:pt x="2630640" y="949286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49286"/>
                </a:lnTo>
                <a:lnTo>
                  <a:pt x="2956090" y="949286"/>
                </a:lnTo>
                <a:lnTo>
                  <a:pt x="2956090" y="669290"/>
                </a:lnTo>
                <a:lnTo>
                  <a:pt x="3272485" y="669290"/>
                </a:lnTo>
                <a:lnTo>
                  <a:pt x="3272485" y="949286"/>
                </a:lnTo>
                <a:lnTo>
                  <a:pt x="3290570" y="949286"/>
                </a:lnTo>
                <a:lnTo>
                  <a:pt x="3290570" y="669290"/>
                </a:lnTo>
                <a:lnTo>
                  <a:pt x="4908728" y="669290"/>
                </a:lnTo>
                <a:lnTo>
                  <a:pt x="4908728" y="651510"/>
                </a:lnTo>
                <a:lnTo>
                  <a:pt x="3290570" y="651510"/>
                </a:lnTo>
                <a:lnTo>
                  <a:pt x="3290570" y="342900"/>
                </a:lnTo>
                <a:lnTo>
                  <a:pt x="4908728" y="342900"/>
                </a:lnTo>
                <a:lnTo>
                  <a:pt x="4908728" y="325120"/>
                </a:lnTo>
                <a:lnTo>
                  <a:pt x="4592320" y="325120"/>
                </a:lnTo>
                <a:lnTo>
                  <a:pt x="4592320" y="18072"/>
                </a:lnTo>
                <a:lnTo>
                  <a:pt x="4574248" y="18072"/>
                </a:lnTo>
                <a:lnTo>
                  <a:pt x="4574248" y="325120"/>
                </a:lnTo>
                <a:lnTo>
                  <a:pt x="4266882" y="325120"/>
                </a:lnTo>
                <a:lnTo>
                  <a:pt x="4266882" y="18072"/>
                </a:lnTo>
                <a:lnTo>
                  <a:pt x="4248810" y="18072"/>
                </a:lnTo>
                <a:lnTo>
                  <a:pt x="4248810" y="325120"/>
                </a:lnTo>
                <a:lnTo>
                  <a:pt x="3941445" y="325120"/>
                </a:lnTo>
                <a:lnTo>
                  <a:pt x="3941445" y="18072"/>
                </a:lnTo>
                <a:lnTo>
                  <a:pt x="3923360" y="18072"/>
                </a:lnTo>
                <a:lnTo>
                  <a:pt x="3923360" y="325120"/>
                </a:lnTo>
                <a:lnTo>
                  <a:pt x="3616007" y="325120"/>
                </a:lnTo>
                <a:lnTo>
                  <a:pt x="3616007" y="18072"/>
                </a:lnTo>
                <a:lnTo>
                  <a:pt x="3597922" y="18072"/>
                </a:lnTo>
                <a:lnTo>
                  <a:pt x="3597922" y="325120"/>
                </a:lnTo>
                <a:lnTo>
                  <a:pt x="3290570" y="325120"/>
                </a:lnTo>
                <a:lnTo>
                  <a:pt x="3290570" y="17780"/>
                </a:lnTo>
                <a:lnTo>
                  <a:pt x="4908728" y="17780"/>
                </a:lnTo>
                <a:lnTo>
                  <a:pt x="4908728" y="8890"/>
                </a:lnTo>
                <a:lnTo>
                  <a:pt x="4908728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544958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3272790" h="10287635">
                <a:moveTo>
                  <a:pt x="343522" y="668959"/>
                </a:moveTo>
                <a:lnTo>
                  <a:pt x="325437" y="668959"/>
                </a:lnTo>
                <a:lnTo>
                  <a:pt x="325437" y="949286"/>
                </a:lnTo>
                <a:lnTo>
                  <a:pt x="343522" y="949286"/>
                </a:lnTo>
                <a:lnTo>
                  <a:pt x="343522" y="668959"/>
                </a:lnTo>
                <a:close/>
              </a:path>
              <a:path w="3272790" h="10287635">
                <a:moveTo>
                  <a:pt x="343522" y="343509"/>
                </a:moveTo>
                <a:lnTo>
                  <a:pt x="325437" y="343509"/>
                </a:lnTo>
                <a:lnTo>
                  <a:pt x="325437" y="650875"/>
                </a:lnTo>
                <a:lnTo>
                  <a:pt x="343522" y="650875"/>
                </a:lnTo>
                <a:lnTo>
                  <a:pt x="343522" y="343509"/>
                </a:lnTo>
                <a:close/>
              </a:path>
              <a:path w="3272790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3272790" h="10287635">
                <a:moveTo>
                  <a:pt x="668959" y="668959"/>
                </a:moveTo>
                <a:lnTo>
                  <a:pt x="650875" y="668959"/>
                </a:lnTo>
                <a:lnTo>
                  <a:pt x="650875" y="949286"/>
                </a:lnTo>
                <a:lnTo>
                  <a:pt x="668959" y="949286"/>
                </a:lnTo>
                <a:lnTo>
                  <a:pt x="668959" y="668959"/>
                </a:lnTo>
                <a:close/>
              </a:path>
              <a:path w="3272790" h="10287635">
                <a:moveTo>
                  <a:pt x="668959" y="343509"/>
                </a:moveTo>
                <a:lnTo>
                  <a:pt x="650875" y="343509"/>
                </a:lnTo>
                <a:lnTo>
                  <a:pt x="650875" y="650875"/>
                </a:lnTo>
                <a:lnTo>
                  <a:pt x="668959" y="650875"/>
                </a:lnTo>
                <a:lnTo>
                  <a:pt x="668959" y="343509"/>
                </a:lnTo>
                <a:close/>
              </a:path>
              <a:path w="3272790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3272790" h="10287635">
                <a:moveTo>
                  <a:pt x="994397" y="668959"/>
                </a:moveTo>
                <a:lnTo>
                  <a:pt x="976325" y="668959"/>
                </a:lnTo>
                <a:lnTo>
                  <a:pt x="976325" y="949286"/>
                </a:lnTo>
                <a:lnTo>
                  <a:pt x="994397" y="949286"/>
                </a:lnTo>
                <a:lnTo>
                  <a:pt x="994397" y="668959"/>
                </a:lnTo>
                <a:close/>
              </a:path>
              <a:path w="3272790" h="10287635">
                <a:moveTo>
                  <a:pt x="994397" y="343509"/>
                </a:moveTo>
                <a:lnTo>
                  <a:pt x="976325" y="343509"/>
                </a:lnTo>
                <a:lnTo>
                  <a:pt x="976325" y="650875"/>
                </a:lnTo>
                <a:lnTo>
                  <a:pt x="994397" y="650875"/>
                </a:lnTo>
                <a:lnTo>
                  <a:pt x="994397" y="343509"/>
                </a:lnTo>
                <a:close/>
              </a:path>
              <a:path w="3272790" h="10287635">
                <a:moveTo>
                  <a:pt x="1319834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3272790" h="10287635">
                <a:moveTo>
                  <a:pt x="1319834" y="668959"/>
                </a:moveTo>
                <a:lnTo>
                  <a:pt x="1301762" y="668959"/>
                </a:lnTo>
                <a:lnTo>
                  <a:pt x="1301762" y="949286"/>
                </a:lnTo>
                <a:lnTo>
                  <a:pt x="1319834" y="949286"/>
                </a:lnTo>
                <a:lnTo>
                  <a:pt x="1319834" y="668959"/>
                </a:lnTo>
                <a:close/>
              </a:path>
              <a:path w="3272790" h="10287635">
                <a:moveTo>
                  <a:pt x="1319834" y="343509"/>
                </a:moveTo>
                <a:lnTo>
                  <a:pt x="1301762" y="343509"/>
                </a:lnTo>
                <a:lnTo>
                  <a:pt x="1301762" y="650875"/>
                </a:lnTo>
                <a:lnTo>
                  <a:pt x="1319834" y="650875"/>
                </a:lnTo>
                <a:lnTo>
                  <a:pt x="1319834" y="343509"/>
                </a:lnTo>
                <a:close/>
              </a:path>
              <a:path w="3272790" h="10287635">
                <a:moveTo>
                  <a:pt x="1319834" y="18072"/>
                </a:moveTo>
                <a:lnTo>
                  <a:pt x="1301762" y="18072"/>
                </a:lnTo>
                <a:lnTo>
                  <a:pt x="1301762" y="325437"/>
                </a:lnTo>
                <a:lnTo>
                  <a:pt x="1319834" y="325437"/>
                </a:lnTo>
                <a:lnTo>
                  <a:pt x="1319834" y="18072"/>
                </a:lnTo>
                <a:close/>
              </a:path>
              <a:path w="3272790" h="10287635">
                <a:moveTo>
                  <a:pt x="1979764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09"/>
                </a:lnTo>
                <a:close/>
              </a:path>
              <a:path w="3272790" h="10287635">
                <a:moveTo>
                  <a:pt x="2305202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3272790" h="10287635">
                <a:moveTo>
                  <a:pt x="2630640" y="343509"/>
                </a:moveTo>
                <a:lnTo>
                  <a:pt x="2612555" y="343509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3272790" h="10287635">
                <a:moveTo>
                  <a:pt x="2956077" y="343509"/>
                </a:moveTo>
                <a:lnTo>
                  <a:pt x="2938005" y="343509"/>
                </a:lnTo>
                <a:lnTo>
                  <a:pt x="2938005" y="650875"/>
                </a:lnTo>
                <a:lnTo>
                  <a:pt x="2956077" y="650875"/>
                </a:lnTo>
                <a:lnTo>
                  <a:pt x="2956077" y="343509"/>
                </a:lnTo>
                <a:close/>
              </a:path>
              <a:path w="3272790" h="10287635">
                <a:moveTo>
                  <a:pt x="3272485" y="9817443"/>
                </a:moveTo>
                <a:lnTo>
                  <a:pt x="2956077" y="9817443"/>
                </a:lnTo>
                <a:lnTo>
                  <a:pt x="2956077" y="9501035"/>
                </a:lnTo>
                <a:lnTo>
                  <a:pt x="2938005" y="9501035"/>
                </a:lnTo>
                <a:lnTo>
                  <a:pt x="2938005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55" y="9501035"/>
                </a:lnTo>
                <a:lnTo>
                  <a:pt x="2612555" y="9817443"/>
                </a:lnTo>
                <a:lnTo>
                  <a:pt x="2305202" y="9817443"/>
                </a:lnTo>
                <a:lnTo>
                  <a:pt x="2305202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64" y="9817443"/>
                </a:lnTo>
                <a:lnTo>
                  <a:pt x="1979764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85" y="9817443"/>
                </a:lnTo>
                <a:lnTo>
                  <a:pt x="1645285" y="9826333"/>
                </a:lnTo>
                <a:lnTo>
                  <a:pt x="1636242" y="9826333"/>
                </a:lnTo>
                <a:lnTo>
                  <a:pt x="1636242" y="9835223"/>
                </a:lnTo>
                <a:lnTo>
                  <a:pt x="1636242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25" y="9835515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lnTo>
                  <a:pt x="1319834" y="9817443"/>
                </a:lnTo>
                <a:lnTo>
                  <a:pt x="1319834" y="9501035"/>
                </a:lnTo>
                <a:lnTo>
                  <a:pt x="1301762" y="9501035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25" y="9501035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75" y="9501035"/>
                </a:lnTo>
                <a:lnTo>
                  <a:pt x="650875" y="9817443"/>
                </a:lnTo>
                <a:lnTo>
                  <a:pt x="343522" y="9817443"/>
                </a:lnTo>
                <a:lnTo>
                  <a:pt x="343522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287343"/>
                </a:lnTo>
                <a:lnTo>
                  <a:pt x="1654314" y="10287343"/>
                </a:lnTo>
                <a:lnTo>
                  <a:pt x="1654314" y="10160343"/>
                </a:lnTo>
                <a:lnTo>
                  <a:pt x="3272485" y="10160343"/>
                </a:lnTo>
                <a:lnTo>
                  <a:pt x="3272485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55" y="9835515"/>
                </a:lnTo>
                <a:lnTo>
                  <a:pt x="2612555" y="10142563"/>
                </a:lnTo>
                <a:lnTo>
                  <a:pt x="2305202" y="10142563"/>
                </a:lnTo>
                <a:lnTo>
                  <a:pt x="2305202" y="9835515"/>
                </a:lnTo>
                <a:lnTo>
                  <a:pt x="2287117" y="9835515"/>
                </a:lnTo>
                <a:lnTo>
                  <a:pt x="2287117" y="10142563"/>
                </a:lnTo>
                <a:lnTo>
                  <a:pt x="1979764" y="10142563"/>
                </a:lnTo>
                <a:lnTo>
                  <a:pt x="1979764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14" y="10142563"/>
                </a:lnTo>
                <a:lnTo>
                  <a:pt x="1654314" y="9835223"/>
                </a:lnTo>
                <a:lnTo>
                  <a:pt x="3272485" y="9835223"/>
                </a:lnTo>
                <a:lnTo>
                  <a:pt x="3272485" y="9826333"/>
                </a:lnTo>
                <a:lnTo>
                  <a:pt x="3272485" y="9817443"/>
                </a:lnTo>
                <a:close/>
              </a:path>
              <a:path w="3272790" h="10287635">
                <a:moveTo>
                  <a:pt x="3272485" y="9482950"/>
                </a:moveTo>
                <a:lnTo>
                  <a:pt x="2956077" y="9482950"/>
                </a:lnTo>
                <a:lnTo>
                  <a:pt x="2956077" y="9437243"/>
                </a:lnTo>
                <a:lnTo>
                  <a:pt x="2938005" y="9437243"/>
                </a:lnTo>
                <a:lnTo>
                  <a:pt x="2938005" y="9482950"/>
                </a:lnTo>
                <a:lnTo>
                  <a:pt x="2630640" y="9482950"/>
                </a:lnTo>
                <a:lnTo>
                  <a:pt x="2630640" y="9437243"/>
                </a:lnTo>
                <a:lnTo>
                  <a:pt x="2612555" y="9437243"/>
                </a:lnTo>
                <a:lnTo>
                  <a:pt x="2612555" y="9482950"/>
                </a:lnTo>
                <a:lnTo>
                  <a:pt x="2305202" y="9482950"/>
                </a:lnTo>
                <a:lnTo>
                  <a:pt x="2305202" y="9437243"/>
                </a:lnTo>
                <a:lnTo>
                  <a:pt x="2287117" y="9437243"/>
                </a:lnTo>
                <a:lnTo>
                  <a:pt x="2287117" y="9482950"/>
                </a:lnTo>
                <a:lnTo>
                  <a:pt x="1979764" y="9482950"/>
                </a:lnTo>
                <a:lnTo>
                  <a:pt x="1979764" y="9437243"/>
                </a:lnTo>
                <a:lnTo>
                  <a:pt x="1961680" y="9437243"/>
                </a:lnTo>
                <a:lnTo>
                  <a:pt x="1961680" y="9482950"/>
                </a:lnTo>
                <a:lnTo>
                  <a:pt x="1654314" y="9482950"/>
                </a:lnTo>
                <a:lnTo>
                  <a:pt x="1654314" y="9437243"/>
                </a:lnTo>
                <a:lnTo>
                  <a:pt x="1636242" y="9437243"/>
                </a:lnTo>
                <a:lnTo>
                  <a:pt x="1636242" y="9482950"/>
                </a:lnTo>
                <a:lnTo>
                  <a:pt x="1319834" y="9482950"/>
                </a:lnTo>
                <a:lnTo>
                  <a:pt x="1319834" y="9437243"/>
                </a:lnTo>
                <a:lnTo>
                  <a:pt x="1301762" y="9437243"/>
                </a:lnTo>
                <a:lnTo>
                  <a:pt x="1301762" y="9482950"/>
                </a:lnTo>
                <a:lnTo>
                  <a:pt x="994397" y="9482950"/>
                </a:lnTo>
                <a:lnTo>
                  <a:pt x="994397" y="9437243"/>
                </a:lnTo>
                <a:lnTo>
                  <a:pt x="976325" y="9437243"/>
                </a:lnTo>
                <a:lnTo>
                  <a:pt x="976325" y="9482950"/>
                </a:lnTo>
                <a:lnTo>
                  <a:pt x="668959" y="9482950"/>
                </a:lnTo>
                <a:lnTo>
                  <a:pt x="668959" y="9437243"/>
                </a:lnTo>
                <a:lnTo>
                  <a:pt x="650875" y="9437243"/>
                </a:lnTo>
                <a:lnTo>
                  <a:pt x="650875" y="9482950"/>
                </a:lnTo>
                <a:lnTo>
                  <a:pt x="343522" y="9482950"/>
                </a:lnTo>
                <a:lnTo>
                  <a:pt x="343522" y="9437243"/>
                </a:lnTo>
                <a:lnTo>
                  <a:pt x="325437" y="9437243"/>
                </a:lnTo>
                <a:lnTo>
                  <a:pt x="325437" y="9482950"/>
                </a:lnTo>
                <a:lnTo>
                  <a:pt x="18084" y="9482950"/>
                </a:lnTo>
                <a:lnTo>
                  <a:pt x="18084" y="9437243"/>
                </a:lnTo>
                <a:lnTo>
                  <a:pt x="0" y="9437243"/>
                </a:lnTo>
                <a:lnTo>
                  <a:pt x="0" y="9482950"/>
                </a:lnTo>
                <a:lnTo>
                  <a:pt x="0" y="950073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85" y="9500730"/>
                </a:lnTo>
                <a:lnTo>
                  <a:pt x="3272485" y="9482950"/>
                </a:lnTo>
                <a:close/>
              </a:path>
              <a:path w="3272790" h="10287635">
                <a:moveTo>
                  <a:pt x="3272485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949286"/>
                </a:lnTo>
                <a:lnTo>
                  <a:pt x="1654314" y="949286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49286"/>
                </a:lnTo>
                <a:lnTo>
                  <a:pt x="1979764" y="949286"/>
                </a:lnTo>
                <a:lnTo>
                  <a:pt x="1979764" y="669290"/>
                </a:lnTo>
                <a:lnTo>
                  <a:pt x="2287117" y="669290"/>
                </a:lnTo>
                <a:lnTo>
                  <a:pt x="2287117" y="949286"/>
                </a:lnTo>
                <a:lnTo>
                  <a:pt x="2305202" y="949286"/>
                </a:lnTo>
                <a:lnTo>
                  <a:pt x="2305202" y="669290"/>
                </a:lnTo>
                <a:lnTo>
                  <a:pt x="2612555" y="669290"/>
                </a:lnTo>
                <a:lnTo>
                  <a:pt x="2612555" y="949286"/>
                </a:lnTo>
                <a:lnTo>
                  <a:pt x="2630640" y="949286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49286"/>
                </a:lnTo>
                <a:lnTo>
                  <a:pt x="2956077" y="949286"/>
                </a:lnTo>
                <a:lnTo>
                  <a:pt x="2956077" y="669290"/>
                </a:lnTo>
                <a:lnTo>
                  <a:pt x="3272485" y="669290"/>
                </a:lnTo>
                <a:lnTo>
                  <a:pt x="3272485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77" y="325120"/>
                </a:lnTo>
                <a:lnTo>
                  <a:pt x="2956077" y="18072"/>
                </a:lnTo>
                <a:lnTo>
                  <a:pt x="2938005" y="18072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55" y="18072"/>
                </a:lnTo>
                <a:lnTo>
                  <a:pt x="2612555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64" y="325120"/>
                </a:lnTo>
                <a:lnTo>
                  <a:pt x="1979764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06638" y="11"/>
            <a:ext cx="4583430" cy="10287635"/>
          </a:xfrm>
          <a:custGeom>
            <a:avLst/>
            <a:gdLst/>
            <a:ahLst/>
            <a:cxnLst/>
            <a:rect l="l" t="t" r="r" b="b"/>
            <a:pathLst>
              <a:path w="4583430" h="10287635">
                <a:moveTo>
                  <a:pt x="18084" y="10160965"/>
                </a:moveTo>
                <a:lnTo>
                  <a:pt x="0" y="10160965"/>
                </a:lnTo>
                <a:lnTo>
                  <a:pt x="0" y="10286987"/>
                </a:lnTo>
                <a:lnTo>
                  <a:pt x="18084" y="10286987"/>
                </a:lnTo>
                <a:lnTo>
                  <a:pt x="18084" y="10160965"/>
                </a:lnTo>
                <a:close/>
              </a:path>
              <a:path w="4583430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4583430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4583430" h="10287635">
                <a:moveTo>
                  <a:pt x="668959" y="9835515"/>
                </a:moveTo>
                <a:lnTo>
                  <a:pt x="650875" y="9835515"/>
                </a:lnTo>
                <a:lnTo>
                  <a:pt x="650875" y="10142880"/>
                </a:lnTo>
                <a:lnTo>
                  <a:pt x="668959" y="10142880"/>
                </a:lnTo>
                <a:lnTo>
                  <a:pt x="668959" y="9835515"/>
                </a:lnTo>
                <a:close/>
              </a:path>
              <a:path w="4583430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4583430" h="10287635">
                <a:moveTo>
                  <a:pt x="994397" y="9835515"/>
                </a:moveTo>
                <a:lnTo>
                  <a:pt x="976325" y="9835515"/>
                </a:lnTo>
                <a:lnTo>
                  <a:pt x="976325" y="10142880"/>
                </a:lnTo>
                <a:lnTo>
                  <a:pt x="994397" y="10142880"/>
                </a:lnTo>
                <a:lnTo>
                  <a:pt x="994397" y="9835515"/>
                </a:lnTo>
                <a:close/>
              </a:path>
              <a:path w="4583430" h="10287635">
                <a:moveTo>
                  <a:pt x="1654314" y="10160965"/>
                </a:moveTo>
                <a:lnTo>
                  <a:pt x="1636242" y="10160965"/>
                </a:lnTo>
                <a:lnTo>
                  <a:pt x="1636242" y="10286987"/>
                </a:lnTo>
                <a:lnTo>
                  <a:pt x="1654314" y="10286987"/>
                </a:lnTo>
                <a:lnTo>
                  <a:pt x="1654314" y="10160965"/>
                </a:lnTo>
                <a:close/>
              </a:path>
              <a:path w="4583430" h="10287635">
                <a:moveTo>
                  <a:pt x="1654314" y="343509"/>
                </a:moveTo>
                <a:lnTo>
                  <a:pt x="1636242" y="343509"/>
                </a:lnTo>
                <a:lnTo>
                  <a:pt x="1636242" y="650875"/>
                </a:lnTo>
                <a:lnTo>
                  <a:pt x="1654314" y="650875"/>
                </a:lnTo>
                <a:lnTo>
                  <a:pt x="1654314" y="343509"/>
                </a:lnTo>
                <a:close/>
              </a:path>
              <a:path w="4583430" h="10287635">
                <a:moveTo>
                  <a:pt x="1979764" y="10160965"/>
                </a:moveTo>
                <a:lnTo>
                  <a:pt x="1961680" y="10160965"/>
                </a:lnTo>
                <a:lnTo>
                  <a:pt x="1961680" y="10286987"/>
                </a:lnTo>
                <a:lnTo>
                  <a:pt x="1979764" y="10286987"/>
                </a:lnTo>
                <a:lnTo>
                  <a:pt x="1979764" y="10160965"/>
                </a:lnTo>
                <a:close/>
              </a:path>
              <a:path w="4583430" h="10287635">
                <a:moveTo>
                  <a:pt x="1979764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09"/>
                </a:lnTo>
                <a:close/>
              </a:path>
              <a:path w="4583430" h="10287635">
                <a:moveTo>
                  <a:pt x="2305202" y="10160965"/>
                </a:moveTo>
                <a:lnTo>
                  <a:pt x="2287117" y="10160965"/>
                </a:lnTo>
                <a:lnTo>
                  <a:pt x="2287117" y="10286987"/>
                </a:lnTo>
                <a:lnTo>
                  <a:pt x="2305202" y="10286987"/>
                </a:lnTo>
                <a:lnTo>
                  <a:pt x="2305202" y="10160965"/>
                </a:lnTo>
                <a:close/>
              </a:path>
              <a:path w="4583430" h="10287635">
                <a:moveTo>
                  <a:pt x="2305202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4583430" h="10287635">
                <a:moveTo>
                  <a:pt x="2630640" y="10160965"/>
                </a:moveTo>
                <a:lnTo>
                  <a:pt x="2612555" y="10160965"/>
                </a:lnTo>
                <a:lnTo>
                  <a:pt x="2612555" y="10286987"/>
                </a:lnTo>
                <a:lnTo>
                  <a:pt x="2630640" y="10286987"/>
                </a:lnTo>
                <a:lnTo>
                  <a:pt x="2630640" y="10160965"/>
                </a:lnTo>
                <a:close/>
              </a:path>
              <a:path w="4583430" h="10287635">
                <a:moveTo>
                  <a:pt x="2630640" y="343509"/>
                </a:moveTo>
                <a:lnTo>
                  <a:pt x="2612555" y="343509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4583430" h="10287635">
                <a:moveTo>
                  <a:pt x="2947035" y="9817443"/>
                </a:moveTo>
                <a:lnTo>
                  <a:pt x="2630640" y="9817443"/>
                </a:lnTo>
                <a:lnTo>
                  <a:pt x="2630640" y="9501035"/>
                </a:lnTo>
                <a:lnTo>
                  <a:pt x="2612555" y="9501035"/>
                </a:lnTo>
                <a:lnTo>
                  <a:pt x="2612555" y="9817443"/>
                </a:lnTo>
                <a:lnTo>
                  <a:pt x="2305202" y="9817443"/>
                </a:lnTo>
                <a:lnTo>
                  <a:pt x="2305202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64" y="9817443"/>
                </a:lnTo>
                <a:lnTo>
                  <a:pt x="1979764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54314" y="9817443"/>
                </a:lnTo>
                <a:lnTo>
                  <a:pt x="1654314" y="9501035"/>
                </a:lnTo>
                <a:lnTo>
                  <a:pt x="1636242" y="9501035"/>
                </a:lnTo>
                <a:lnTo>
                  <a:pt x="1636242" y="9817443"/>
                </a:lnTo>
                <a:lnTo>
                  <a:pt x="1319834" y="9817443"/>
                </a:lnTo>
                <a:lnTo>
                  <a:pt x="1319834" y="9826333"/>
                </a:lnTo>
                <a:lnTo>
                  <a:pt x="1310805" y="9826333"/>
                </a:lnTo>
                <a:lnTo>
                  <a:pt x="1310805" y="9835223"/>
                </a:lnTo>
                <a:lnTo>
                  <a:pt x="1310805" y="10142563"/>
                </a:lnTo>
                <a:lnTo>
                  <a:pt x="1310805" y="10160343"/>
                </a:lnTo>
                <a:lnTo>
                  <a:pt x="1310805" y="10287343"/>
                </a:lnTo>
                <a:lnTo>
                  <a:pt x="1328877" y="10287343"/>
                </a:lnTo>
                <a:lnTo>
                  <a:pt x="1328877" y="10160343"/>
                </a:lnTo>
                <a:lnTo>
                  <a:pt x="2947035" y="10160343"/>
                </a:lnTo>
                <a:lnTo>
                  <a:pt x="2947035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55" y="9835515"/>
                </a:lnTo>
                <a:lnTo>
                  <a:pt x="2612555" y="10142563"/>
                </a:lnTo>
                <a:lnTo>
                  <a:pt x="2305202" y="10142563"/>
                </a:lnTo>
                <a:lnTo>
                  <a:pt x="2305202" y="9835515"/>
                </a:lnTo>
                <a:lnTo>
                  <a:pt x="2287117" y="9835515"/>
                </a:lnTo>
                <a:lnTo>
                  <a:pt x="2287117" y="10142563"/>
                </a:lnTo>
                <a:lnTo>
                  <a:pt x="1979764" y="10142563"/>
                </a:lnTo>
                <a:lnTo>
                  <a:pt x="1979764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14" y="10142563"/>
                </a:lnTo>
                <a:lnTo>
                  <a:pt x="1654314" y="9835515"/>
                </a:lnTo>
                <a:lnTo>
                  <a:pt x="1636242" y="9835515"/>
                </a:lnTo>
                <a:lnTo>
                  <a:pt x="1636242" y="10142563"/>
                </a:lnTo>
                <a:lnTo>
                  <a:pt x="1328877" y="10142563"/>
                </a:lnTo>
                <a:lnTo>
                  <a:pt x="1328877" y="9835223"/>
                </a:lnTo>
                <a:lnTo>
                  <a:pt x="2947035" y="9835223"/>
                </a:lnTo>
                <a:lnTo>
                  <a:pt x="2947035" y="9826333"/>
                </a:lnTo>
                <a:lnTo>
                  <a:pt x="2947035" y="9817443"/>
                </a:lnTo>
                <a:close/>
              </a:path>
              <a:path w="4583430" h="10287635">
                <a:moveTo>
                  <a:pt x="2947035" y="9482950"/>
                </a:moveTo>
                <a:lnTo>
                  <a:pt x="2630640" y="9482950"/>
                </a:lnTo>
                <a:lnTo>
                  <a:pt x="2630640" y="9437243"/>
                </a:lnTo>
                <a:lnTo>
                  <a:pt x="2612555" y="9437243"/>
                </a:lnTo>
                <a:lnTo>
                  <a:pt x="2612555" y="9482950"/>
                </a:lnTo>
                <a:lnTo>
                  <a:pt x="2305202" y="9482950"/>
                </a:lnTo>
                <a:lnTo>
                  <a:pt x="2305202" y="9437243"/>
                </a:lnTo>
                <a:lnTo>
                  <a:pt x="2287117" y="9437243"/>
                </a:lnTo>
                <a:lnTo>
                  <a:pt x="2287117" y="9482950"/>
                </a:lnTo>
                <a:lnTo>
                  <a:pt x="1979764" y="9482950"/>
                </a:lnTo>
                <a:lnTo>
                  <a:pt x="1979764" y="9437243"/>
                </a:lnTo>
                <a:lnTo>
                  <a:pt x="1961680" y="9437243"/>
                </a:lnTo>
                <a:lnTo>
                  <a:pt x="1961680" y="9482950"/>
                </a:lnTo>
                <a:lnTo>
                  <a:pt x="1654314" y="9482950"/>
                </a:lnTo>
                <a:lnTo>
                  <a:pt x="1654314" y="9437243"/>
                </a:lnTo>
                <a:lnTo>
                  <a:pt x="1636242" y="9437243"/>
                </a:lnTo>
                <a:lnTo>
                  <a:pt x="1636242" y="9482950"/>
                </a:lnTo>
                <a:lnTo>
                  <a:pt x="1328877" y="9482950"/>
                </a:lnTo>
                <a:lnTo>
                  <a:pt x="1328877" y="9437243"/>
                </a:lnTo>
                <a:lnTo>
                  <a:pt x="1310805" y="9437243"/>
                </a:lnTo>
                <a:lnTo>
                  <a:pt x="1310805" y="9482950"/>
                </a:lnTo>
                <a:lnTo>
                  <a:pt x="1310805" y="9500730"/>
                </a:lnTo>
                <a:lnTo>
                  <a:pt x="1310805" y="9816960"/>
                </a:lnTo>
                <a:lnTo>
                  <a:pt x="1328877" y="9816960"/>
                </a:lnTo>
                <a:lnTo>
                  <a:pt x="1328877" y="9500730"/>
                </a:lnTo>
                <a:lnTo>
                  <a:pt x="2947035" y="9500730"/>
                </a:lnTo>
                <a:lnTo>
                  <a:pt x="2947035" y="9482950"/>
                </a:lnTo>
                <a:close/>
              </a:path>
              <a:path w="4583430" h="10287635">
                <a:moveTo>
                  <a:pt x="2947035" y="0"/>
                </a:moveTo>
                <a:lnTo>
                  <a:pt x="1319834" y="0"/>
                </a:lnTo>
                <a:lnTo>
                  <a:pt x="1319834" y="8890"/>
                </a:lnTo>
                <a:lnTo>
                  <a:pt x="1310805" y="8890"/>
                </a:lnTo>
                <a:lnTo>
                  <a:pt x="1310805" y="949286"/>
                </a:lnTo>
                <a:lnTo>
                  <a:pt x="1328877" y="949286"/>
                </a:lnTo>
                <a:lnTo>
                  <a:pt x="1328877" y="669290"/>
                </a:lnTo>
                <a:lnTo>
                  <a:pt x="1636242" y="669290"/>
                </a:lnTo>
                <a:lnTo>
                  <a:pt x="1636242" y="949286"/>
                </a:lnTo>
                <a:lnTo>
                  <a:pt x="1654314" y="949286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49286"/>
                </a:lnTo>
                <a:lnTo>
                  <a:pt x="1979764" y="949286"/>
                </a:lnTo>
                <a:lnTo>
                  <a:pt x="1979764" y="669290"/>
                </a:lnTo>
                <a:lnTo>
                  <a:pt x="2287117" y="669290"/>
                </a:lnTo>
                <a:lnTo>
                  <a:pt x="2287117" y="949286"/>
                </a:lnTo>
                <a:lnTo>
                  <a:pt x="2305202" y="949286"/>
                </a:lnTo>
                <a:lnTo>
                  <a:pt x="2305202" y="669290"/>
                </a:lnTo>
                <a:lnTo>
                  <a:pt x="2612555" y="669290"/>
                </a:lnTo>
                <a:lnTo>
                  <a:pt x="2612555" y="949286"/>
                </a:lnTo>
                <a:lnTo>
                  <a:pt x="2630640" y="949286"/>
                </a:lnTo>
                <a:lnTo>
                  <a:pt x="2630640" y="669290"/>
                </a:lnTo>
                <a:lnTo>
                  <a:pt x="2947035" y="669290"/>
                </a:lnTo>
                <a:lnTo>
                  <a:pt x="2947035" y="651510"/>
                </a:lnTo>
                <a:lnTo>
                  <a:pt x="1328877" y="651510"/>
                </a:lnTo>
                <a:lnTo>
                  <a:pt x="1328877" y="342900"/>
                </a:lnTo>
                <a:lnTo>
                  <a:pt x="2947035" y="342900"/>
                </a:lnTo>
                <a:lnTo>
                  <a:pt x="2947035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55" y="18072"/>
                </a:lnTo>
                <a:lnTo>
                  <a:pt x="2612555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64" y="325120"/>
                </a:lnTo>
                <a:lnTo>
                  <a:pt x="1979764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8072"/>
                </a:lnTo>
                <a:lnTo>
                  <a:pt x="1636242" y="18072"/>
                </a:lnTo>
                <a:lnTo>
                  <a:pt x="1636242" y="325120"/>
                </a:lnTo>
                <a:lnTo>
                  <a:pt x="1328877" y="325120"/>
                </a:lnTo>
                <a:lnTo>
                  <a:pt x="1328877" y="17780"/>
                </a:lnTo>
                <a:lnTo>
                  <a:pt x="2947035" y="17780"/>
                </a:lnTo>
                <a:lnTo>
                  <a:pt x="2947035" y="8890"/>
                </a:lnTo>
                <a:lnTo>
                  <a:pt x="2947035" y="0"/>
                </a:lnTo>
                <a:close/>
              </a:path>
              <a:path w="4583430" h="10287635">
                <a:moveTo>
                  <a:pt x="3290557" y="343509"/>
                </a:moveTo>
                <a:lnTo>
                  <a:pt x="3272485" y="343509"/>
                </a:lnTo>
                <a:lnTo>
                  <a:pt x="3272485" y="650875"/>
                </a:lnTo>
                <a:lnTo>
                  <a:pt x="3290557" y="650875"/>
                </a:lnTo>
                <a:lnTo>
                  <a:pt x="3290557" y="343509"/>
                </a:lnTo>
                <a:close/>
              </a:path>
              <a:path w="4583430" h="10287635">
                <a:moveTo>
                  <a:pt x="3616007" y="343509"/>
                </a:moveTo>
                <a:lnTo>
                  <a:pt x="3597922" y="343509"/>
                </a:lnTo>
                <a:lnTo>
                  <a:pt x="3597922" y="650875"/>
                </a:lnTo>
                <a:lnTo>
                  <a:pt x="3616007" y="650875"/>
                </a:lnTo>
                <a:lnTo>
                  <a:pt x="3616007" y="343509"/>
                </a:lnTo>
                <a:close/>
              </a:path>
              <a:path w="4583430" h="10287635">
                <a:moveTo>
                  <a:pt x="3941445" y="343509"/>
                </a:moveTo>
                <a:lnTo>
                  <a:pt x="3923360" y="343509"/>
                </a:lnTo>
                <a:lnTo>
                  <a:pt x="3923360" y="650875"/>
                </a:lnTo>
                <a:lnTo>
                  <a:pt x="3941445" y="650875"/>
                </a:lnTo>
                <a:lnTo>
                  <a:pt x="3941445" y="343509"/>
                </a:lnTo>
                <a:close/>
              </a:path>
              <a:path w="4583430" h="10287635">
                <a:moveTo>
                  <a:pt x="4266882" y="343509"/>
                </a:moveTo>
                <a:lnTo>
                  <a:pt x="4248797" y="343509"/>
                </a:lnTo>
                <a:lnTo>
                  <a:pt x="4248797" y="650875"/>
                </a:lnTo>
                <a:lnTo>
                  <a:pt x="4266882" y="650875"/>
                </a:lnTo>
                <a:lnTo>
                  <a:pt x="4266882" y="343509"/>
                </a:lnTo>
                <a:close/>
              </a:path>
              <a:path w="4583430" h="10287635">
                <a:moveTo>
                  <a:pt x="4583277" y="9482950"/>
                </a:moveTo>
                <a:lnTo>
                  <a:pt x="2965119" y="9482950"/>
                </a:lnTo>
                <a:lnTo>
                  <a:pt x="2965119" y="9437243"/>
                </a:lnTo>
                <a:lnTo>
                  <a:pt x="2947047" y="9437243"/>
                </a:lnTo>
                <a:lnTo>
                  <a:pt x="2947047" y="9482950"/>
                </a:lnTo>
                <a:lnTo>
                  <a:pt x="2947047" y="9500730"/>
                </a:lnTo>
                <a:lnTo>
                  <a:pt x="2947047" y="9816960"/>
                </a:lnTo>
                <a:lnTo>
                  <a:pt x="2965119" y="9816960"/>
                </a:lnTo>
                <a:lnTo>
                  <a:pt x="2965119" y="9500730"/>
                </a:lnTo>
                <a:lnTo>
                  <a:pt x="4583277" y="9500730"/>
                </a:lnTo>
                <a:lnTo>
                  <a:pt x="4583277" y="9482950"/>
                </a:lnTo>
                <a:close/>
              </a:path>
              <a:path w="4583430" h="10287635">
                <a:moveTo>
                  <a:pt x="4583277" y="0"/>
                </a:moveTo>
                <a:lnTo>
                  <a:pt x="2956077" y="0"/>
                </a:lnTo>
                <a:lnTo>
                  <a:pt x="2956077" y="8890"/>
                </a:lnTo>
                <a:lnTo>
                  <a:pt x="2947047" y="8890"/>
                </a:lnTo>
                <a:lnTo>
                  <a:pt x="2947047" y="949286"/>
                </a:lnTo>
                <a:lnTo>
                  <a:pt x="2965119" y="949286"/>
                </a:lnTo>
                <a:lnTo>
                  <a:pt x="2965119" y="669290"/>
                </a:lnTo>
                <a:lnTo>
                  <a:pt x="3272485" y="669290"/>
                </a:lnTo>
                <a:lnTo>
                  <a:pt x="3272485" y="949286"/>
                </a:lnTo>
                <a:lnTo>
                  <a:pt x="3290557" y="949286"/>
                </a:lnTo>
                <a:lnTo>
                  <a:pt x="3290557" y="669290"/>
                </a:lnTo>
                <a:lnTo>
                  <a:pt x="3597922" y="669290"/>
                </a:lnTo>
                <a:lnTo>
                  <a:pt x="3597922" y="949286"/>
                </a:lnTo>
                <a:lnTo>
                  <a:pt x="3616007" y="949286"/>
                </a:lnTo>
                <a:lnTo>
                  <a:pt x="3616007" y="669290"/>
                </a:lnTo>
                <a:lnTo>
                  <a:pt x="3923360" y="669290"/>
                </a:lnTo>
                <a:lnTo>
                  <a:pt x="3923360" y="949286"/>
                </a:lnTo>
                <a:lnTo>
                  <a:pt x="3941445" y="949286"/>
                </a:lnTo>
                <a:lnTo>
                  <a:pt x="3941445" y="669290"/>
                </a:lnTo>
                <a:lnTo>
                  <a:pt x="4248797" y="669290"/>
                </a:lnTo>
                <a:lnTo>
                  <a:pt x="4248797" y="949286"/>
                </a:lnTo>
                <a:lnTo>
                  <a:pt x="4266882" y="949286"/>
                </a:lnTo>
                <a:lnTo>
                  <a:pt x="4266882" y="669290"/>
                </a:lnTo>
                <a:lnTo>
                  <a:pt x="4583277" y="669290"/>
                </a:lnTo>
                <a:lnTo>
                  <a:pt x="4583277" y="651510"/>
                </a:lnTo>
                <a:lnTo>
                  <a:pt x="2965119" y="651510"/>
                </a:lnTo>
                <a:lnTo>
                  <a:pt x="2965119" y="342900"/>
                </a:lnTo>
                <a:lnTo>
                  <a:pt x="4583277" y="342900"/>
                </a:lnTo>
                <a:lnTo>
                  <a:pt x="4583277" y="325120"/>
                </a:lnTo>
                <a:lnTo>
                  <a:pt x="4266882" y="325120"/>
                </a:lnTo>
                <a:lnTo>
                  <a:pt x="4266882" y="18072"/>
                </a:lnTo>
                <a:lnTo>
                  <a:pt x="4248797" y="18072"/>
                </a:lnTo>
                <a:lnTo>
                  <a:pt x="4248797" y="325120"/>
                </a:lnTo>
                <a:lnTo>
                  <a:pt x="3941445" y="325120"/>
                </a:lnTo>
                <a:lnTo>
                  <a:pt x="3941445" y="18072"/>
                </a:lnTo>
                <a:lnTo>
                  <a:pt x="3923360" y="18072"/>
                </a:lnTo>
                <a:lnTo>
                  <a:pt x="3923360" y="325120"/>
                </a:lnTo>
                <a:lnTo>
                  <a:pt x="3616007" y="325120"/>
                </a:lnTo>
                <a:lnTo>
                  <a:pt x="3616007" y="18072"/>
                </a:lnTo>
                <a:lnTo>
                  <a:pt x="3597922" y="18072"/>
                </a:lnTo>
                <a:lnTo>
                  <a:pt x="3597922" y="325120"/>
                </a:lnTo>
                <a:lnTo>
                  <a:pt x="3290557" y="325120"/>
                </a:lnTo>
                <a:lnTo>
                  <a:pt x="3290557" y="18072"/>
                </a:lnTo>
                <a:lnTo>
                  <a:pt x="3272485" y="18072"/>
                </a:lnTo>
                <a:lnTo>
                  <a:pt x="3272485" y="325120"/>
                </a:lnTo>
                <a:lnTo>
                  <a:pt x="2965119" y="325120"/>
                </a:lnTo>
                <a:lnTo>
                  <a:pt x="2965119" y="17780"/>
                </a:lnTo>
                <a:lnTo>
                  <a:pt x="4583277" y="17780"/>
                </a:lnTo>
                <a:lnTo>
                  <a:pt x="4583277" y="8890"/>
                </a:lnTo>
                <a:lnTo>
                  <a:pt x="4583277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453685" y="11"/>
            <a:ext cx="4909185" cy="10287635"/>
          </a:xfrm>
          <a:custGeom>
            <a:avLst/>
            <a:gdLst/>
            <a:ahLst/>
            <a:cxnLst/>
            <a:rect l="l" t="t" r="r" b="b"/>
            <a:pathLst>
              <a:path w="4909184" h="10287635">
                <a:moveTo>
                  <a:pt x="18072" y="9500730"/>
                </a:moveTo>
                <a:lnTo>
                  <a:pt x="0" y="9500730"/>
                </a:lnTo>
                <a:lnTo>
                  <a:pt x="0" y="9816960"/>
                </a:lnTo>
                <a:lnTo>
                  <a:pt x="18072" y="9816960"/>
                </a:lnTo>
                <a:lnTo>
                  <a:pt x="18072" y="9500730"/>
                </a:lnTo>
                <a:close/>
              </a:path>
              <a:path w="4909184" h="10287635">
                <a:moveTo>
                  <a:pt x="343509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09" y="10286987"/>
                </a:lnTo>
                <a:lnTo>
                  <a:pt x="343509" y="10160965"/>
                </a:lnTo>
                <a:close/>
              </a:path>
              <a:path w="4909184" h="10287635">
                <a:moveTo>
                  <a:pt x="343509" y="9437243"/>
                </a:moveTo>
                <a:lnTo>
                  <a:pt x="325437" y="9437243"/>
                </a:lnTo>
                <a:lnTo>
                  <a:pt x="325437" y="9482963"/>
                </a:lnTo>
                <a:lnTo>
                  <a:pt x="343509" y="9482963"/>
                </a:lnTo>
                <a:lnTo>
                  <a:pt x="343509" y="9437243"/>
                </a:lnTo>
                <a:close/>
              </a:path>
              <a:path w="4909184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4909184" h="10287635">
                <a:moveTo>
                  <a:pt x="668959" y="9437243"/>
                </a:moveTo>
                <a:lnTo>
                  <a:pt x="650875" y="9437243"/>
                </a:lnTo>
                <a:lnTo>
                  <a:pt x="650875" y="9482963"/>
                </a:lnTo>
                <a:lnTo>
                  <a:pt x="668959" y="9482963"/>
                </a:lnTo>
                <a:lnTo>
                  <a:pt x="668959" y="9437243"/>
                </a:lnTo>
                <a:close/>
              </a:path>
              <a:path w="4909184" h="10287635">
                <a:moveTo>
                  <a:pt x="994397" y="10160965"/>
                </a:moveTo>
                <a:lnTo>
                  <a:pt x="976312" y="10160965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4909184" h="10287635">
                <a:moveTo>
                  <a:pt x="994397" y="9437243"/>
                </a:moveTo>
                <a:lnTo>
                  <a:pt x="976312" y="9437243"/>
                </a:lnTo>
                <a:lnTo>
                  <a:pt x="976312" y="9482963"/>
                </a:lnTo>
                <a:lnTo>
                  <a:pt x="994397" y="9482963"/>
                </a:lnTo>
                <a:lnTo>
                  <a:pt x="994397" y="9437243"/>
                </a:lnTo>
                <a:close/>
              </a:path>
              <a:path w="4909184" h="10287635">
                <a:moveTo>
                  <a:pt x="1319834" y="10160965"/>
                </a:moveTo>
                <a:lnTo>
                  <a:pt x="1301750" y="10160965"/>
                </a:lnTo>
                <a:lnTo>
                  <a:pt x="1301750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4909184" h="10287635">
                <a:moveTo>
                  <a:pt x="1319834" y="9437243"/>
                </a:moveTo>
                <a:lnTo>
                  <a:pt x="1301750" y="9437243"/>
                </a:lnTo>
                <a:lnTo>
                  <a:pt x="1301750" y="9482963"/>
                </a:lnTo>
                <a:lnTo>
                  <a:pt x="1319834" y="9482963"/>
                </a:lnTo>
                <a:lnTo>
                  <a:pt x="1319834" y="9437243"/>
                </a:lnTo>
                <a:close/>
              </a:path>
              <a:path w="4909184" h="10287635">
                <a:moveTo>
                  <a:pt x="1979752" y="10160965"/>
                </a:moveTo>
                <a:lnTo>
                  <a:pt x="1961680" y="10160965"/>
                </a:lnTo>
                <a:lnTo>
                  <a:pt x="1961680" y="10286987"/>
                </a:lnTo>
                <a:lnTo>
                  <a:pt x="1979752" y="10286987"/>
                </a:lnTo>
                <a:lnTo>
                  <a:pt x="1979752" y="10160965"/>
                </a:lnTo>
                <a:close/>
              </a:path>
              <a:path w="4909184" h="10287635">
                <a:moveTo>
                  <a:pt x="1979752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52" y="650875"/>
                </a:lnTo>
                <a:lnTo>
                  <a:pt x="1979752" y="343509"/>
                </a:lnTo>
                <a:close/>
              </a:path>
              <a:path w="4909184" h="10287635">
                <a:moveTo>
                  <a:pt x="2305189" y="10160965"/>
                </a:moveTo>
                <a:lnTo>
                  <a:pt x="2287117" y="10160965"/>
                </a:lnTo>
                <a:lnTo>
                  <a:pt x="2287117" y="10286987"/>
                </a:lnTo>
                <a:lnTo>
                  <a:pt x="2305189" y="10286987"/>
                </a:lnTo>
                <a:lnTo>
                  <a:pt x="2305189" y="10160965"/>
                </a:lnTo>
                <a:close/>
              </a:path>
              <a:path w="4909184" h="10287635">
                <a:moveTo>
                  <a:pt x="2305189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189" y="650875"/>
                </a:lnTo>
                <a:lnTo>
                  <a:pt x="2305189" y="343509"/>
                </a:lnTo>
                <a:close/>
              </a:path>
              <a:path w="4909184" h="10287635">
                <a:moveTo>
                  <a:pt x="2630640" y="10160965"/>
                </a:moveTo>
                <a:lnTo>
                  <a:pt x="2612555" y="10160965"/>
                </a:lnTo>
                <a:lnTo>
                  <a:pt x="2612555" y="10286987"/>
                </a:lnTo>
                <a:lnTo>
                  <a:pt x="2630640" y="10286987"/>
                </a:lnTo>
                <a:lnTo>
                  <a:pt x="2630640" y="10160965"/>
                </a:lnTo>
                <a:close/>
              </a:path>
              <a:path w="4909184" h="10287635">
                <a:moveTo>
                  <a:pt x="2630640" y="343509"/>
                </a:moveTo>
                <a:lnTo>
                  <a:pt x="2612555" y="343509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4909184" h="10287635">
                <a:moveTo>
                  <a:pt x="2956077" y="10160965"/>
                </a:moveTo>
                <a:lnTo>
                  <a:pt x="2937992" y="10160965"/>
                </a:lnTo>
                <a:lnTo>
                  <a:pt x="2937992" y="10286987"/>
                </a:lnTo>
                <a:lnTo>
                  <a:pt x="2956077" y="10286987"/>
                </a:lnTo>
                <a:lnTo>
                  <a:pt x="2956077" y="10160965"/>
                </a:lnTo>
                <a:close/>
              </a:path>
              <a:path w="4909184" h="10287635">
                <a:moveTo>
                  <a:pt x="2956077" y="343509"/>
                </a:moveTo>
                <a:lnTo>
                  <a:pt x="2937992" y="343509"/>
                </a:lnTo>
                <a:lnTo>
                  <a:pt x="2937992" y="650875"/>
                </a:lnTo>
                <a:lnTo>
                  <a:pt x="2956077" y="650875"/>
                </a:lnTo>
                <a:lnTo>
                  <a:pt x="2956077" y="343509"/>
                </a:lnTo>
                <a:close/>
              </a:path>
              <a:path w="4909184" h="10287635">
                <a:moveTo>
                  <a:pt x="3272472" y="9817443"/>
                </a:moveTo>
                <a:lnTo>
                  <a:pt x="2956077" y="9817443"/>
                </a:lnTo>
                <a:lnTo>
                  <a:pt x="2956077" y="9501035"/>
                </a:lnTo>
                <a:lnTo>
                  <a:pt x="2937992" y="9501035"/>
                </a:lnTo>
                <a:lnTo>
                  <a:pt x="2937992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55" y="9501035"/>
                </a:lnTo>
                <a:lnTo>
                  <a:pt x="2612555" y="9817443"/>
                </a:lnTo>
                <a:lnTo>
                  <a:pt x="2305189" y="9817443"/>
                </a:lnTo>
                <a:lnTo>
                  <a:pt x="2305189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52" y="9817443"/>
                </a:lnTo>
                <a:lnTo>
                  <a:pt x="1979752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72" y="9817443"/>
                </a:lnTo>
                <a:lnTo>
                  <a:pt x="1645272" y="9826333"/>
                </a:lnTo>
                <a:lnTo>
                  <a:pt x="1636229" y="9826333"/>
                </a:lnTo>
                <a:lnTo>
                  <a:pt x="1636229" y="9835223"/>
                </a:lnTo>
                <a:lnTo>
                  <a:pt x="1636229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50" y="9835515"/>
                </a:lnTo>
                <a:lnTo>
                  <a:pt x="1301750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12" y="9835515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09" y="10142563"/>
                </a:lnTo>
                <a:lnTo>
                  <a:pt x="343509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1636229" y="9835223"/>
                </a:lnTo>
                <a:lnTo>
                  <a:pt x="1636229" y="9826333"/>
                </a:lnTo>
                <a:lnTo>
                  <a:pt x="1636229" y="9817443"/>
                </a:lnTo>
                <a:lnTo>
                  <a:pt x="1319834" y="9817443"/>
                </a:lnTo>
                <a:lnTo>
                  <a:pt x="1319834" y="9501035"/>
                </a:lnTo>
                <a:lnTo>
                  <a:pt x="1301750" y="9501035"/>
                </a:lnTo>
                <a:lnTo>
                  <a:pt x="1301750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12" y="9501035"/>
                </a:lnTo>
                <a:lnTo>
                  <a:pt x="976312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75" y="9501035"/>
                </a:lnTo>
                <a:lnTo>
                  <a:pt x="650875" y="9817443"/>
                </a:lnTo>
                <a:lnTo>
                  <a:pt x="343509" y="9817443"/>
                </a:lnTo>
                <a:lnTo>
                  <a:pt x="343509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29" y="9817443"/>
                </a:lnTo>
                <a:lnTo>
                  <a:pt x="9029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29" y="10160343"/>
                </a:lnTo>
                <a:lnTo>
                  <a:pt x="1636229" y="10287343"/>
                </a:lnTo>
                <a:lnTo>
                  <a:pt x="1654314" y="10287343"/>
                </a:lnTo>
                <a:lnTo>
                  <a:pt x="1654314" y="10160343"/>
                </a:lnTo>
                <a:lnTo>
                  <a:pt x="3272472" y="10160343"/>
                </a:lnTo>
                <a:lnTo>
                  <a:pt x="3272472" y="10142563"/>
                </a:lnTo>
                <a:lnTo>
                  <a:pt x="2956077" y="10142563"/>
                </a:lnTo>
                <a:lnTo>
                  <a:pt x="2956077" y="9835515"/>
                </a:lnTo>
                <a:lnTo>
                  <a:pt x="2937992" y="9835515"/>
                </a:lnTo>
                <a:lnTo>
                  <a:pt x="2937992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55" y="9835515"/>
                </a:lnTo>
                <a:lnTo>
                  <a:pt x="2612555" y="10142563"/>
                </a:lnTo>
                <a:lnTo>
                  <a:pt x="2305189" y="10142563"/>
                </a:lnTo>
                <a:lnTo>
                  <a:pt x="2305189" y="9835515"/>
                </a:lnTo>
                <a:lnTo>
                  <a:pt x="2287117" y="9835515"/>
                </a:lnTo>
                <a:lnTo>
                  <a:pt x="2287117" y="10142563"/>
                </a:lnTo>
                <a:lnTo>
                  <a:pt x="1979752" y="10142563"/>
                </a:lnTo>
                <a:lnTo>
                  <a:pt x="1979752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14" y="10142563"/>
                </a:lnTo>
                <a:lnTo>
                  <a:pt x="1654314" y="9835223"/>
                </a:lnTo>
                <a:lnTo>
                  <a:pt x="3272472" y="9835223"/>
                </a:lnTo>
                <a:lnTo>
                  <a:pt x="3272472" y="9826333"/>
                </a:lnTo>
                <a:lnTo>
                  <a:pt x="3272472" y="9817443"/>
                </a:lnTo>
                <a:close/>
              </a:path>
              <a:path w="4909184" h="10287635">
                <a:moveTo>
                  <a:pt x="3272472" y="9482950"/>
                </a:moveTo>
                <a:lnTo>
                  <a:pt x="2956077" y="9482950"/>
                </a:lnTo>
                <a:lnTo>
                  <a:pt x="2956077" y="9437243"/>
                </a:lnTo>
                <a:lnTo>
                  <a:pt x="2937992" y="9437243"/>
                </a:lnTo>
                <a:lnTo>
                  <a:pt x="2937992" y="9482950"/>
                </a:lnTo>
                <a:lnTo>
                  <a:pt x="2630640" y="9482950"/>
                </a:lnTo>
                <a:lnTo>
                  <a:pt x="2630640" y="9437243"/>
                </a:lnTo>
                <a:lnTo>
                  <a:pt x="2612555" y="9437243"/>
                </a:lnTo>
                <a:lnTo>
                  <a:pt x="2612555" y="9482950"/>
                </a:lnTo>
                <a:lnTo>
                  <a:pt x="2305189" y="9482950"/>
                </a:lnTo>
                <a:lnTo>
                  <a:pt x="2305189" y="9437243"/>
                </a:lnTo>
                <a:lnTo>
                  <a:pt x="2287117" y="9437243"/>
                </a:lnTo>
                <a:lnTo>
                  <a:pt x="2287117" y="9482950"/>
                </a:lnTo>
                <a:lnTo>
                  <a:pt x="1979752" y="9482950"/>
                </a:lnTo>
                <a:lnTo>
                  <a:pt x="1979752" y="9437243"/>
                </a:lnTo>
                <a:lnTo>
                  <a:pt x="1961680" y="9437243"/>
                </a:lnTo>
                <a:lnTo>
                  <a:pt x="1961680" y="9482950"/>
                </a:lnTo>
                <a:lnTo>
                  <a:pt x="1654314" y="9482950"/>
                </a:lnTo>
                <a:lnTo>
                  <a:pt x="1654314" y="9437243"/>
                </a:lnTo>
                <a:lnTo>
                  <a:pt x="1636229" y="9437243"/>
                </a:lnTo>
                <a:lnTo>
                  <a:pt x="1636229" y="9482950"/>
                </a:lnTo>
                <a:lnTo>
                  <a:pt x="1636229" y="9500730"/>
                </a:lnTo>
                <a:lnTo>
                  <a:pt x="1636229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72" y="9500730"/>
                </a:lnTo>
                <a:lnTo>
                  <a:pt x="3272472" y="9482950"/>
                </a:lnTo>
                <a:close/>
              </a:path>
              <a:path w="4909184" h="10287635">
                <a:moveTo>
                  <a:pt x="4908715" y="0"/>
                </a:moveTo>
                <a:lnTo>
                  <a:pt x="3281515" y="0"/>
                </a:lnTo>
                <a:lnTo>
                  <a:pt x="3281515" y="8890"/>
                </a:lnTo>
                <a:lnTo>
                  <a:pt x="3272472" y="8890"/>
                </a:lnTo>
                <a:lnTo>
                  <a:pt x="3272472" y="17780"/>
                </a:lnTo>
                <a:lnTo>
                  <a:pt x="3272472" y="325120"/>
                </a:lnTo>
                <a:lnTo>
                  <a:pt x="3272472" y="34290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2956077" y="325120"/>
                </a:lnTo>
                <a:lnTo>
                  <a:pt x="2956077" y="18072"/>
                </a:lnTo>
                <a:lnTo>
                  <a:pt x="2937992" y="18072"/>
                </a:lnTo>
                <a:lnTo>
                  <a:pt x="2937992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55" y="18072"/>
                </a:lnTo>
                <a:lnTo>
                  <a:pt x="2612555" y="325120"/>
                </a:lnTo>
                <a:lnTo>
                  <a:pt x="2305189" y="325120"/>
                </a:lnTo>
                <a:lnTo>
                  <a:pt x="2305189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52" y="325120"/>
                </a:lnTo>
                <a:lnTo>
                  <a:pt x="1979752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lnTo>
                  <a:pt x="1645272" y="0"/>
                </a:lnTo>
                <a:lnTo>
                  <a:pt x="1645272" y="8890"/>
                </a:lnTo>
                <a:lnTo>
                  <a:pt x="1636229" y="8890"/>
                </a:lnTo>
                <a:lnTo>
                  <a:pt x="1636229" y="949286"/>
                </a:lnTo>
                <a:lnTo>
                  <a:pt x="1654314" y="949286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49286"/>
                </a:lnTo>
                <a:lnTo>
                  <a:pt x="1979752" y="949286"/>
                </a:lnTo>
                <a:lnTo>
                  <a:pt x="1979752" y="669290"/>
                </a:lnTo>
                <a:lnTo>
                  <a:pt x="2287117" y="669290"/>
                </a:lnTo>
                <a:lnTo>
                  <a:pt x="2287117" y="949286"/>
                </a:lnTo>
                <a:lnTo>
                  <a:pt x="2305189" y="949286"/>
                </a:lnTo>
                <a:lnTo>
                  <a:pt x="2305189" y="669290"/>
                </a:lnTo>
                <a:lnTo>
                  <a:pt x="2612555" y="669290"/>
                </a:lnTo>
                <a:lnTo>
                  <a:pt x="2612555" y="949286"/>
                </a:lnTo>
                <a:lnTo>
                  <a:pt x="2630640" y="949286"/>
                </a:lnTo>
                <a:lnTo>
                  <a:pt x="2630640" y="669290"/>
                </a:lnTo>
                <a:lnTo>
                  <a:pt x="2937992" y="669290"/>
                </a:lnTo>
                <a:lnTo>
                  <a:pt x="2937992" y="949286"/>
                </a:lnTo>
                <a:lnTo>
                  <a:pt x="2956077" y="949286"/>
                </a:lnTo>
                <a:lnTo>
                  <a:pt x="2956077" y="669290"/>
                </a:lnTo>
                <a:lnTo>
                  <a:pt x="3272472" y="669290"/>
                </a:lnTo>
                <a:lnTo>
                  <a:pt x="4908715" y="669290"/>
                </a:lnTo>
                <a:lnTo>
                  <a:pt x="4908715" y="651510"/>
                </a:lnTo>
                <a:lnTo>
                  <a:pt x="3290557" y="651510"/>
                </a:lnTo>
                <a:lnTo>
                  <a:pt x="3290557" y="342900"/>
                </a:lnTo>
                <a:lnTo>
                  <a:pt x="4908715" y="342900"/>
                </a:lnTo>
                <a:lnTo>
                  <a:pt x="4908715" y="325120"/>
                </a:lnTo>
                <a:lnTo>
                  <a:pt x="3290557" y="325120"/>
                </a:lnTo>
                <a:lnTo>
                  <a:pt x="3290557" y="17780"/>
                </a:lnTo>
                <a:lnTo>
                  <a:pt x="4908715" y="17780"/>
                </a:lnTo>
                <a:lnTo>
                  <a:pt x="4908715" y="8890"/>
                </a:lnTo>
                <a:lnTo>
                  <a:pt x="490871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726158" y="18084"/>
            <a:ext cx="1636395" cy="10269855"/>
          </a:xfrm>
          <a:custGeom>
            <a:avLst/>
            <a:gdLst/>
            <a:ahLst/>
            <a:cxnLst/>
            <a:rect l="l" t="t" r="r" b="b"/>
            <a:pathLst>
              <a:path w="1636394" h="10269855">
                <a:moveTo>
                  <a:pt x="343522" y="10142893"/>
                </a:moveTo>
                <a:lnTo>
                  <a:pt x="325437" y="10142893"/>
                </a:lnTo>
                <a:lnTo>
                  <a:pt x="325437" y="10268915"/>
                </a:lnTo>
                <a:lnTo>
                  <a:pt x="343522" y="10268915"/>
                </a:lnTo>
                <a:lnTo>
                  <a:pt x="343522" y="10142893"/>
                </a:lnTo>
                <a:close/>
              </a:path>
              <a:path w="1636394" h="10269855">
                <a:moveTo>
                  <a:pt x="343522" y="325437"/>
                </a:moveTo>
                <a:lnTo>
                  <a:pt x="325437" y="325437"/>
                </a:lnTo>
                <a:lnTo>
                  <a:pt x="325437" y="632802"/>
                </a:lnTo>
                <a:lnTo>
                  <a:pt x="343522" y="632802"/>
                </a:lnTo>
                <a:lnTo>
                  <a:pt x="343522" y="325437"/>
                </a:lnTo>
                <a:close/>
              </a:path>
              <a:path w="1636394" h="10269855">
                <a:moveTo>
                  <a:pt x="343522" y="0"/>
                </a:moveTo>
                <a:lnTo>
                  <a:pt x="325437" y="0"/>
                </a:lnTo>
                <a:lnTo>
                  <a:pt x="325437" y="307365"/>
                </a:lnTo>
                <a:lnTo>
                  <a:pt x="343522" y="307365"/>
                </a:lnTo>
                <a:lnTo>
                  <a:pt x="343522" y="0"/>
                </a:lnTo>
                <a:close/>
              </a:path>
              <a:path w="1636394" h="10269855">
                <a:moveTo>
                  <a:pt x="668959" y="10142893"/>
                </a:moveTo>
                <a:lnTo>
                  <a:pt x="650887" y="10142893"/>
                </a:lnTo>
                <a:lnTo>
                  <a:pt x="650887" y="10268915"/>
                </a:lnTo>
                <a:lnTo>
                  <a:pt x="668959" y="10268915"/>
                </a:lnTo>
                <a:lnTo>
                  <a:pt x="668959" y="10142893"/>
                </a:lnTo>
                <a:close/>
              </a:path>
              <a:path w="1636394" h="10269855">
                <a:moveTo>
                  <a:pt x="668959" y="325437"/>
                </a:moveTo>
                <a:lnTo>
                  <a:pt x="650887" y="325437"/>
                </a:lnTo>
                <a:lnTo>
                  <a:pt x="650887" y="632802"/>
                </a:lnTo>
                <a:lnTo>
                  <a:pt x="668959" y="632802"/>
                </a:lnTo>
                <a:lnTo>
                  <a:pt x="668959" y="325437"/>
                </a:lnTo>
                <a:close/>
              </a:path>
              <a:path w="1636394" h="10269855">
                <a:moveTo>
                  <a:pt x="668959" y="0"/>
                </a:moveTo>
                <a:lnTo>
                  <a:pt x="650887" y="0"/>
                </a:lnTo>
                <a:lnTo>
                  <a:pt x="650887" y="307365"/>
                </a:lnTo>
                <a:lnTo>
                  <a:pt x="668959" y="307365"/>
                </a:lnTo>
                <a:lnTo>
                  <a:pt x="668959" y="0"/>
                </a:lnTo>
                <a:close/>
              </a:path>
              <a:path w="1636394" h="10269855">
                <a:moveTo>
                  <a:pt x="994397" y="10142893"/>
                </a:moveTo>
                <a:lnTo>
                  <a:pt x="976325" y="10142893"/>
                </a:lnTo>
                <a:lnTo>
                  <a:pt x="976325" y="10268915"/>
                </a:lnTo>
                <a:lnTo>
                  <a:pt x="994397" y="10268915"/>
                </a:lnTo>
                <a:lnTo>
                  <a:pt x="994397" y="10142893"/>
                </a:lnTo>
                <a:close/>
              </a:path>
              <a:path w="1636394" h="10269855">
                <a:moveTo>
                  <a:pt x="994397" y="325437"/>
                </a:moveTo>
                <a:lnTo>
                  <a:pt x="976325" y="325437"/>
                </a:lnTo>
                <a:lnTo>
                  <a:pt x="976325" y="632802"/>
                </a:lnTo>
                <a:lnTo>
                  <a:pt x="994397" y="632802"/>
                </a:lnTo>
                <a:lnTo>
                  <a:pt x="994397" y="325437"/>
                </a:lnTo>
                <a:close/>
              </a:path>
              <a:path w="1636394" h="10269855">
                <a:moveTo>
                  <a:pt x="994397" y="0"/>
                </a:moveTo>
                <a:lnTo>
                  <a:pt x="976325" y="0"/>
                </a:lnTo>
                <a:lnTo>
                  <a:pt x="976325" y="307365"/>
                </a:lnTo>
                <a:lnTo>
                  <a:pt x="994397" y="307365"/>
                </a:lnTo>
                <a:lnTo>
                  <a:pt x="994397" y="0"/>
                </a:lnTo>
                <a:close/>
              </a:path>
              <a:path w="1636394" h="10269855">
                <a:moveTo>
                  <a:pt x="1319847" y="10142893"/>
                </a:moveTo>
                <a:lnTo>
                  <a:pt x="1301762" y="10142893"/>
                </a:lnTo>
                <a:lnTo>
                  <a:pt x="1301762" y="10268915"/>
                </a:lnTo>
                <a:lnTo>
                  <a:pt x="1319847" y="10268915"/>
                </a:lnTo>
                <a:lnTo>
                  <a:pt x="1319847" y="10142893"/>
                </a:lnTo>
                <a:close/>
              </a:path>
              <a:path w="1636394" h="10269855">
                <a:moveTo>
                  <a:pt x="1319847" y="325437"/>
                </a:moveTo>
                <a:lnTo>
                  <a:pt x="1301762" y="325437"/>
                </a:lnTo>
                <a:lnTo>
                  <a:pt x="1301762" y="632802"/>
                </a:lnTo>
                <a:lnTo>
                  <a:pt x="1319847" y="632802"/>
                </a:lnTo>
                <a:lnTo>
                  <a:pt x="1319847" y="325437"/>
                </a:lnTo>
                <a:close/>
              </a:path>
              <a:path w="1636394" h="10269855">
                <a:moveTo>
                  <a:pt x="1319847" y="0"/>
                </a:moveTo>
                <a:lnTo>
                  <a:pt x="1301762" y="0"/>
                </a:lnTo>
                <a:lnTo>
                  <a:pt x="1301762" y="307365"/>
                </a:lnTo>
                <a:lnTo>
                  <a:pt x="1319847" y="307365"/>
                </a:lnTo>
                <a:lnTo>
                  <a:pt x="1319847" y="0"/>
                </a:lnTo>
                <a:close/>
              </a:path>
              <a:path w="1636394" h="10269855">
                <a:moveTo>
                  <a:pt x="1636242" y="9799371"/>
                </a:moveTo>
                <a:lnTo>
                  <a:pt x="1319847" y="9799371"/>
                </a:lnTo>
                <a:lnTo>
                  <a:pt x="1319847" y="9482963"/>
                </a:lnTo>
                <a:lnTo>
                  <a:pt x="1301762" y="9482963"/>
                </a:lnTo>
                <a:lnTo>
                  <a:pt x="1301762" y="9799371"/>
                </a:lnTo>
                <a:lnTo>
                  <a:pt x="994397" y="9799371"/>
                </a:lnTo>
                <a:lnTo>
                  <a:pt x="994397" y="9482963"/>
                </a:lnTo>
                <a:lnTo>
                  <a:pt x="976325" y="9482963"/>
                </a:lnTo>
                <a:lnTo>
                  <a:pt x="976325" y="9799371"/>
                </a:lnTo>
                <a:lnTo>
                  <a:pt x="668959" y="9799371"/>
                </a:lnTo>
                <a:lnTo>
                  <a:pt x="668959" y="9482963"/>
                </a:lnTo>
                <a:lnTo>
                  <a:pt x="650887" y="9482963"/>
                </a:lnTo>
                <a:lnTo>
                  <a:pt x="650887" y="9799371"/>
                </a:lnTo>
                <a:lnTo>
                  <a:pt x="343522" y="9799371"/>
                </a:lnTo>
                <a:lnTo>
                  <a:pt x="343522" y="9482963"/>
                </a:lnTo>
                <a:lnTo>
                  <a:pt x="325437" y="9482963"/>
                </a:lnTo>
                <a:lnTo>
                  <a:pt x="325437" y="9799371"/>
                </a:lnTo>
                <a:lnTo>
                  <a:pt x="9042" y="9799371"/>
                </a:lnTo>
                <a:lnTo>
                  <a:pt x="9042" y="9808261"/>
                </a:lnTo>
                <a:lnTo>
                  <a:pt x="0" y="9808261"/>
                </a:lnTo>
                <a:lnTo>
                  <a:pt x="0" y="9817151"/>
                </a:lnTo>
                <a:lnTo>
                  <a:pt x="0" y="10124491"/>
                </a:lnTo>
                <a:lnTo>
                  <a:pt x="0" y="10142271"/>
                </a:lnTo>
                <a:lnTo>
                  <a:pt x="0" y="10269271"/>
                </a:lnTo>
                <a:lnTo>
                  <a:pt x="18084" y="10269271"/>
                </a:lnTo>
                <a:lnTo>
                  <a:pt x="18084" y="10142271"/>
                </a:lnTo>
                <a:lnTo>
                  <a:pt x="1636242" y="10142271"/>
                </a:lnTo>
                <a:lnTo>
                  <a:pt x="1636242" y="10124491"/>
                </a:lnTo>
                <a:lnTo>
                  <a:pt x="1319847" y="10124491"/>
                </a:lnTo>
                <a:lnTo>
                  <a:pt x="1319847" y="9817443"/>
                </a:lnTo>
                <a:lnTo>
                  <a:pt x="1301762" y="9817443"/>
                </a:lnTo>
                <a:lnTo>
                  <a:pt x="1301762" y="10124491"/>
                </a:lnTo>
                <a:lnTo>
                  <a:pt x="994397" y="10124491"/>
                </a:lnTo>
                <a:lnTo>
                  <a:pt x="994397" y="9817443"/>
                </a:lnTo>
                <a:lnTo>
                  <a:pt x="976325" y="9817443"/>
                </a:lnTo>
                <a:lnTo>
                  <a:pt x="976325" y="10124491"/>
                </a:lnTo>
                <a:lnTo>
                  <a:pt x="668959" y="10124491"/>
                </a:lnTo>
                <a:lnTo>
                  <a:pt x="668959" y="9817443"/>
                </a:lnTo>
                <a:lnTo>
                  <a:pt x="650887" y="9817443"/>
                </a:lnTo>
                <a:lnTo>
                  <a:pt x="650887" y="10124491"/>
                </a:lnTo>
                <a:lnTo>
                  <a:pt x="343522" y="10124491"/>
                </a:lnTo>
                <a:lnTo>
                  <a:pt x="343522" y="9817443"/>
                </a:lnTo>
                <a:lnTo>
                  <a:pt x="325437" y="9817443"/>
                </a:lnTo>
                <a:lnTo>
                  <a:pt x="325437" y="10124491"/>
                </a:lnTo>
                <a:lnTo>
                  <a:pt x="18084" y="10124491"/>
                </a:lnTo>
                <a:lnTo>
                  <a:pt x="18084" y="9817151"/>
                </a:lnTo>
                <a:lnTo>
                  <a:pt x="1636242" y="9817151"/>
                </a:lnTo>
                <a:lnTo>
                  <a:pt x="1636242" y="9808261"/>
                </a:lnTo>
                <a:lnTo>
                  <a:pt x="1636242" y="9799371"/>
                </a:lnTo>
                <a:close/>
              </a:path>
              <a:path w="1636394" h="10269855">
                <a:moveTo>
                  <a:pt x="1636242" y="9464878"/>
                </a:moveTo>
                <a:lnTo>
                  <a:pt x="1319847" y="9464878"/>
                </a:lnTo>
                <a:lnTo>
                  <a:pt x="1319847" y="9419171"/>
                </a:lnTo>
                <a:lnTo>
                  <a:pt x="1301762" y="9419171"/>
                </a:lnTo>
                <a:lnTo>
                  <a:pt x="1301762" y="9464878"/>
                </a:lnTo>
                <a:lnTo>
                  <a:pt x="994397" y="9464878"/>
                </a:lnTo>
                <a:lnTo>
                  <a:pt x="994397" y="9419171"/>
                </a:lnTo>
                <a:lnTo>
                  <a:pt x="976325" y="9419171"/>
                </a:lnTo>
                <a:lnTo>
                  <a:pt x="976325" y="9464878"/>
                </a:lnTo>
                <a:lnTo>
                  <a:pt x="668959" y="9464878"/>
                </a:lnTo>
                <a:lnTo>
                  <a:pt x="668959" y="9419171"/>
                </a:lnTo>
                <a:lnTo>
                  <a:pt x="650887" y="9419171"/>
                </a:lnTo>
                <a:lnTo>
                  <a:pt x="650887" y="9464878"/>
                </a:lnTo>
                <a:lnTo>
                  <a:pt x="343522" y="9464878"/>
                </a:lnTo>
                <a:lnTo>
                  <a:pt x="343522" y="9419171"/>
                </a:lnTo>
                <a:lnTo>
                  <a:pt x="325437" y="9419171"/>
                </a:lnTo>
                <a:lnTo>
                  <a:pt x="325437" y="9464878"/>
                </a:lnTo>
                <a:lnTo>
                  <a:pt x="18084" y="9464878"/>
                </a:lnTo>
                <a:lnTo>
                  <a:pt x="18084" y="9419171"/>
                </a:lnTo>
                <a:lnTo>
                  <a:pt x="0" y="9419171"/>
                </a:lnTo>
                <a:lnTo>
                  <a:pt x="0" y="9464878"/>
                </a:lnTo>
                <a:lnTo>
                  <a:pt x="0" y="9482658"/>
                </a:lnTo>
                <a:lnTo>
                  <a:pt x="0" y="9798888"/>
                </a:lnTo>
                <a:lnTo>
                  <a:pt x="18084" y="9798888"/>
                </a:lnTo>
                <a:lnTo>
                  <a:pt x="18084" y="9482658"/>
                </a:lnTo>
                <a:lnTo>
                  <a:pt x="1636242" y="9482658"/>
                </a:lnTo>
                <a:lnTo>
                  <a:pt x="1636242" y="9464878"/>
                </a:lnTo>
                <a:close/>
              </a:path>
              <a:path w="1636394" h="10269855">
                <a:moveTo>
                  <a:pt x="1636242" y="9139758"/>
                </a:moveTo>
                <a:lnTo>
                  <a:pt x="1439735" y="9139758"/>
                </a:lnTo>
                <a:lnTo>
                  <a:pt x="1439735" y="9157538"/>
                </a:lnTo>
                <a:lnTo>
                  <a:pt x="1636242" y="9157538"/>
                </a:lnTo>
                <a:lnTo>
                  <a:pt x="1636242" y="9139758"/>
                </a:lnTo>
                <a:close/>
              </a:path>
              <a:path w="1636394" h="10269855">
                <a:moveTo>
                  <a:pt x="1636242" y="8814638"/>
                </a:moveTo>
                <a:lnTo>
                  <a:pt x="1439735" y="8814638"/>
                </a:lnTo>
                <a:lnTo>
                  <a:pt x="1439735" y="8832418"/>
                </a:lnTo>
                <a:lnTo>
                  <a:pt x="1636242" y="8832418"/>
                </a:lnTo>
                <a:lnTo>
                  <a:pt x="1636242" y="8814638"/>
                </a:lnTo>
                <a:close/>
              </a:path>
              <a:path w="1636394" h="10269855">
                <a:moveTo>
                  <a:pt x="1636242" y="8488248"/>
                </a:moveTo>
                <a:lnTo>
                  <a:pt x="1439735" y="8488248"/>
                </a:lnTo>
                <a:lnTo>
                  <a:pt x="1439735" y="8506028"/>
                </a:lnTo>
                <a:lnTo>
                  <a:pt x="1636242" y="8506028"/>
                </a:lnTo>
                <a:lnTo>
                  <a:pt x="1636242" y="8488248"/>
                </a:lnTo>
                <a:close/>
              </a:path>
              <a:path w="1636394" h="10269855">
                <a:moveTo>
                  <a:pt x="1636242" y="8163128"/>
                </a:moveTo>
                <a:lnTo>
                  <a:pt x="1439735" y="8163128"/>
                </a:lnTo>
                <a:lnTo>
                  <a:pt x="1439735" y="8172018"/>
                </a:lnTo>
                <a:lnTo>
                  <a:pt x="1439735" y="8180908"/>
                </a:lnTo>
                <a:lnTo>
                  <a:pt x="1636242" y="8180908"/>
                </a:lnTo>
                <a:lnTo>
                  <a:pt x="1636242" y="8172018"/>
                </a:lnTo>
                <a:lnTo>
                  <a:pt x="1636242" y="8163128"/>
                </a:lnTo>
                <a:close/>
              </a:path>
              <a:path w="1636394" h="10269855">
                <a:moveTo>
                  <a:pt x="1636242" y="7828635"/>
                </a:moveTo>
                <a:lnTo>
                  <a:pt x="1439735" y="7828635"/>
                </a:lnTo>
                <a:lnTo>
                  <a:pt x="1439735" y="7846415"/>
                </a:lnTo>
                <a:lnTo>
                  <a:pt x="1636242" y="7846415"/>
                </a:lnTo>
                <a:lnTo>
                  <a:pt x="1636242" y="7828635"/>
                </a:lnTo>
                <a:close/>
              </a:path>
              <a:path w="1636394" h="10269855">
                <a:moveTo>
                  <a:pt x="1636242" y="7503515"/>
                </a:moveTo>
                <a:lnTo>
                  <a:pt x="1439735" y="7503515"/>
                </a:lnTo>
                <a:lnTo>
                  <a:pt x="1439735" y="7521295"/>
                </a:lnTo>
                <a:lnTo>
                  <a:pt x="1636242" y="7521295"/>
                </a:lnTo>
                <a:lnTo>
                  <a:pt x="1636242" y="7503515"/>
                </a:lnTo>
                <a:close/>
              </a:path>
              <a:path w="1636394" h="10269855">
                <a:moveTo>
                  <a:pt x="1636242" y="7178395"/>
                </a:moveTo>
                <a:lnTo>
                  <a:pt x="1439735" y="7178395"/>
                </a:lnTo>
                <a:lnTo>
                  <a:pt x="1439735" y="7196175"/>
                </a:lnTo>
                <a:lnTo>
                  <a:pt x="1636242" y="7196175"/>
                </a:lnTo>
                <a:lnTo>
                  <a:pt x="1636242" y="7178395"/>
                </a:lnTo>
                <a:close/>
              </a:path>
              <a:path w="1636394" h="10269855">
                <a:moveTo>
                  <a:pt x="1636242" y="6852005"/>
                </a:moveTo>
                <a:lnTo>
                  <a:pt x="1439735" y="6852005"/>
                </a:lnTo>
                <a:lnTo>
                  <a:pt x="1439735" y="6869785"/>
                </a:lnTo>
                <a:lnTo>
                  <a:pt x="1636242" y="6869785"/>
                </a:lnTo>
                <a:lnTo>
                  <a:pt x="1636242" y="6852005"/>
                </a:lnTo>
                <a:close/>
              </a:path>
              <a:path w="1636394" h="10269855">
                <a:moveTo>
                  <a:pt x="1636242" y="6526885"/>
                </a:moveTo>
                <a:lnTo>
                  <a:pt x="1439735" y="6526885"/>
                </a:lnTo>
                <a:lnTo>
                  <a:pt x="1439735" y="6535775"/>
                </a:lnTo>
                <a:lnTo>
                  <a:pt x="1439735" y="6544665"/>
                </a:lnTo>
                <a:lnTo>
                  <a:pt x="1636242" y="6544665"/>
                </a:lnTo>
                <a:lnTo>
                  <a:pt x="1636242" y="6535775"/>
                </a:lnTo>
                <a:lnTo>
                  <a:pt x="1636242" y="6526885"/>
                </a:lnTo>
                <a:close/>
              </a:path>
              <a:path w="1636394" h="10269855">
                <a:moveTo>
                  <a:pt x="1636242" y="6192393"/>
                </a:moveTo>
                <a:lnTo>
                  <a:pt x="1439735" y="6192393"/>
                </a:lnTo>
                <a:lnTo>
                  <a:pt x="1439735" y="6210173"/>
                </a:lnTo>
                <a:lnTo>
                  <a:pt x="1636242" y="6210173"/>
                </a:lnTo>
                <a:lnTo>
                  <a:pt x="1636242" y="6192393"/>
                </a:lnTo>
                <a:close/>
              </a:path>
              <a:path w="1636394" h="10269855">
                <a:moveTo>
                  <a:pt x="1636242" y="5867273"/>
                </a:moveTo>
                <a:lnTo>
                  <a:pt x="1439735" y="5867273"/>
                </a:lnTo>
                <a:lnTo>
                  <a:pt x="1439735" y="5885053"/>
                </a:lnTo>
                <a:lnTo>
                  <a:pt x="1636242" y="5885053"/>
                </a:lnTo>
                <a:lnTo>
                  <a:pt x="1636242" y="5867273"/>
                </a:lnTo>
                <a:close/>
              </a:path>
              <a:path w="1636394" h="10269855">
                <a:moveTo>
                  <a:pt x="1636242" y="5542153"/>
                </a:moveTo>
                <a:lnTo>
                  <a:pt x="1439735" y="5542153"/>
                </a:lnTo>
                <a:lnTo>
                  <a:pt x="1439735" y="5559933"/>
                </a:lnTo>
                <a:lnTo>
                  <a:pt x="1636242" y="5559933"/>
                </a:lnTo>
                <a:lnTo>
                  <a:pt x="1636242" y="5542153"/>
                </a:lnTo>
                <a:close/>
              </a:path>
              <a:path w="1636394" h="10269855">
                <a:moveTo>
                  <a:pt x="1636242" y="5215763"/>
                </a:moveTo>
                <a:lnTo>
                  <a:pt x="1439735" y="5215763"/>
                </a:lnTo>
                <a:lnTo>
                  <a:pt x="1439735" y="5233543"/>
                </a:lnTo>
                <a:lnTo>
                  <a:pt x="1636242" y="5233543"/>
                </a:lnTo>
                <a:lnTo>
                  <a:pt x="1636242" y="5215763"/>
                </a:lnTo>
                <a:close/>
              </a:path>
              <a:path w="1636394" h="10269855">
                <a:moveTo>
                  <a:pt x="1636242" y="4890643"/>
                </a:moveTo>
                <a:lnTo>
                  <a:pt x="1439735" y="4890643"/>
                </a:lnTo>
                <a:lnTo>
                  <a:pt x="1439735" y="4899533"/>
                </a:lnTo>
                <a:lnTo>
                  <a:pt x="1439735" y="4908423"/>
                </a:lnTo>
                <a:lnTo>
                  <a:pt x="1636242" y="4908423"/>
                </a:lnTo>
                <a:lnTo>
                  <a:pt x="1636242" y="4899533"/>
                </a:lnTo>
                <a:lnTo>
                  <a:pt x="1636242" y="4890643"/>
                </a:lnTo>
                <a:close/>
              </a:path>
              <a:path w="1636394" h="10269855">
                <a:moveTo>
                  <a:pt x="1636242" y="4556150"/>
                </a:moveTo>
                <a:lnTo>
                  <a:pt x="1439735" y="4556150"/>
                </a:lnTo>
                <a:lnTo>
                  <a:pt x="1439735" y="4573930"/>
                </a:lnTo>
                <a:lnTo>
                  <a:pt x="1636242" y="4573930"/>
                </a:lnTo>
                <a:lnTo>
                  <a:pt x="1636242" y="4556150"/>
                </a:lnTo>
                <a:close/>
              </a:path>
              <a:path w="1636394" h="10269855">
                <a:moveTo>
                  <a:pt x="1636242" y="4231030"/>
                </a:moveTo>
                <a:lnTo>
                  <a:pt x="1439735" y="4231030"/>
                </a:lnTo>
                <a:lnTo>
                  <a:pt x="1439735" y="4248810"/>
                </a:lnTo>
                <a:lnTo>
                  <a:pt x="1636242" y="4248810"/>
                </a:lnTo>
                <a:lnTo>
                  <a:pt x="1636242" y="4231030"/>
                </a:lnTo>
                <a:close/>
              </a:path>
              <a:path w="1636394" h="10269855">
                <a:moveTo>
                  <a:pt x="1636242" y="3905910"/>
                </a:moveTo>
                <a:lnTo>
                  <a:pt x="1439735" y="3905910"/>
                </a:lnTo>
                <a:lnTo>
                  <a:pt x="1439735" y="3923690"/>
                </a:lnTo>
                <a:lnTo>
                  <a:pt x="1636242" y="3923690"/>
                </a:lnTo>
                <a:lnTo>
                  <a:pt x="1636242" y="3905910"/>
                </a:lnTo>
                <a:close/>
              </a:path>
              <a:path w="1636394" h="10269855">
                <a:moveTo>
                  <a:pt x="1636242" y="3579520"/>
                </a:moveTo>
                <a:lnTo>
                  <a:pt x="1439735" y="3579520"/>
                </a:lnTo>
                <a:lnTo>
                  <a:pt x="1439735" y="3597300"/>
                </a:lnTo>
                <a:lnTo>
                  <a:pt x="1636242" y="3597300"/>
                </a:lnTo>
                <a:lnTo>
                  <a:pt x="1636242" y="3579520"/>
                </a:lnTo>
                <a:close/>
              </a:path>
              <a:path w="1636394" h="10269855">
                <a:moveTo>
                  <a:pt x="1636242" y="3254400"/>
                </a:moveTo>
                <a:lnTo>
                  <a:pt x="1439735" y="3254400"/>
                </a:lnTo>
                <a:lnTo>
                  <a:pt x="1439735" y="3263290"/>
                </a:lnTo>
                <a:lnTo>
                  <a:pt x="1439735" y="3272180"/>
                </a:lnTo>
                <a:lnTo>
                  <a:pt x="1636242" y="3272180"/>
                </a:lnTo>
                <a:lnTo>
                  <a:pt x="1636242" y="3263290"/>
                </a:lnTo>
                <a:lnTo>
                  <a:pt x="1636242" y="3254400"/>
                </a:lnTo>
                <a:close/>
              </a:path>
              <a:path w="1636394" h="10269855">
                <a:moveTo>
                  <a:pt x="1636242" y="2919907"/>
                </a:moveTo>
                <a:lnTo>
                  <a:pt x="1439735" y="2919907"/>
                </a:lnTo>
                <a:lnTo>
                  <a:pt x="1439735" y="2937687"/>
                </a:lnTo>
                <a:lnTo>
                  <a:pt x="1636242" y="2937687"/>
                </a:lnTo>
                <a:lnTo>
                  <a:pt x="1636242" y="2919907"/>
                </a:lnTo>
                <a:close/>
              </a:path>
              <a:path w="1636394" h="10269855">
                <a:moveTo>
                  <a:pt x="1636242" y="2594787"/>
                </a:moveTo>
                <a:lnTo>
                  <a:pt x="1439735" y="2594787"/>
                </a:lnTo>
                <a:lnTo>
                  <a:pt x="1439735" y="2612567"/>
                </a:lnTo>
                <a:lnTo>
                  <a:pt x="1636242" y="2612567"/>
                </a:lnTo>
                <a:lnTo>
                  <a:pt x="1636242" y="2594787"/>
                </a:lnTo>
                <a:close/>
              </a:path>
              <a:path w="1636394" h="10269855">
                <a:moveTo>
                  <a:pt x="1636242" y="2269667"/>
                </a:moveTo>
                <a:lnTo>
                  <a:pt x="1439735" y="2269667"/>
                </a:lnTo>
                <a:lnTo>
                  <a:pt x="1439735" y="2287447"/>
                </a:lnTo>
                <a:lnTo>
                  <a:pt x="1636242" y="2287447"/>
                </a:lnTo>
                <a:lnTo>
                  <a:pt x="1636242" y="2269667"/>
                </a:lnTo>
                <a:close/>
              </a:path>
              <a:path w="1636394" h="10269855">
                <a:moveTo>
                  <a:pt x="1636242" y="1943277"/>
                </a:moveTo>
                <a:lnTo>
                  <a:pt x="1439735" y="1943277"/>
                </a:lnTo>
                <a:lnTo>
                  <a:pt x="1439735" y="1961057"/>
                </a:lnTo>
                <a:lnTo>
                  <a:pt x="1636242" y="1961057"/>
                </a:lnTo>
                <a:lnTo>
                  <a:pt x="1636242" y="1943277"/>
                </a:lnTo>
                <a:close/>
              </a:path>
              <a:path w="1636394" h="10269855">
                <a:moveTo>
                  <a:pt x="1636242" y="1618157"/>
                </a:moveTo>
                <a:lnTo>
                  <a:pt x="1439735" y="1618157"/>
                </a:lnTo>
                <a:lnTo>
                  <a:pt x="1439735" y="1627047"/>
                </a:lnTo>
                <a:lnTo>
                  <a:pt x="1439735" y="1635937"/>
                </a:lnTo>
                <a:lnTo>
                  <a:pt x="1636242" y="1635937"/>
                </a:lnTo>
                <a:lnTo>
                  <a:pt x="1636242" y="1627047"/>
                </a:lnTo>
                <a:lnTo>
                  <a:pt x="1636242" y="1618157"/>
                </a:lnTo>
                <a:close/>
              </a:path>
              <a:path w="1636394" h="10269855">
                <a:moveTo>
                  <a:pt x="1636242" y="958557"/>
                </a:moveTo>
                <a:lnTo>
                  <a:pt x="1211846" y="958557"/>
                </a:lnTo>
                <a:lnTo>
                  <a:pt x="1211846" y="976337"/>
                </a:lnTo>
                <a:lnTo>
                  <a:pt x="1301762" y="976337"/>
                </a:lnTo>
                <a:lnTo>
                  <a:pt x="1301762" y="1283677"/>
                </a:lnTo>
                <a:lnTo>
                  <a:pt x="1211846" y="1283677"/>
                </a:lnTo>
                <a:lnTo>
                  <a:pt x="1211846" y="1291374"/>
                </a:lnTo>
                <a:lnTo>
                  <a:pt x="1211846" y="1301457"/>
                </a:lnTo>
                <a:lnTo>
                  <a:pt x="1636242" y="1301457"/>
                </a:lnTo>
                <a:lnTo>
                  <a:pt x="1636242" y="1291374"/>
                </a:lnTo>
                <a:lnTo>
                  <a:pt x="1636242" y="1283677"/>
                </a:lnTo>
                <a:lnTo>
                  <a:pt x="1319847" y="1283677"/>
                </a:lnTo>
                <a:lnTo>
                  <a:pt x="1319847" y="976337"/>
                </a:lnTo>
                <a:lnTo>
                  <a:pt x="1636242" y="976337"/>
                </a:lnTo>
                <a:lnTo>
                  <a:pt x="1636242" y="958557"/>
                </a:lnTo>
                <a:close/>
              </a:path>
              <a:path w="1636394" h="10269855">
                <a:moveTo>
                  <a:pt x="1636242" y="633437"/>
                </a:moveTo>
                <a:lnTo>
                  <a:pt x="0" y="633437"/>
                </a:lnTo>
                <a:lnTo>
                  <a:pt x="0" y="651217"/>
                </a:lnTo>
                <a:lnTo>
                  <a:pt x="0" y="931214"/>
                </a:lnTo>
                <a:lnTo>
                  <a:pt x="18084" y="931214"/>
                </a:lnTo>
                <a:lnTo>
                  <a:pt x="18084" y="651217"/>
                </a:lnTo>
                <a:lnTo>
                  <a:pt x="325437" y="651217"/>
                </a:lnTo>
                <a:lnTo>
                  <a:pt x="325437" y="931214"/>
                </a:lnTo>
                <a:lnTo>
                  <a:pt x="343522" y="931214"/>
                </a:lnTo>
                <a:lnTo>
                  <a:pt x="343522" y="651217"/>
                </a:lnTo>
                <a:lnTo>
                  <a:pt x="650887" y="651217"/>
                </a:lnTo>
                <a:lnTo>
                  <a:pt x="650887" y="931214"/>
                </a:lnTo>
                <a:lnTo>
                  <a:pt x="668959" y="931214"/>
                </a:lnTo>
                <a:lnTo>
                  <a:pt x="668959" y="651217"/>
                </a:lnTo>
                <a:lnTo>
                  <a:pt x="976325" y="651217"/>
                </a:lnTo>
                <a:lnTo>
                  <a:pt x="976325" y="931214"/>
                </a:lnTo>
                <a:lnTo>
                  <a:pt x="994397" y="931214"/>
                </a:lnTo>
                <a:lnTo>
                  <a:pt x="994397" y="651217"/>
                </a:lnTo>
                <a:lnTo>
                  <a:pt x="1301762" y="651217"/>
                </a:lnTo>
                <a:lnTo>
                  <a:pt x="1301762" y="958240"/>
                </a:lnTo>
                <a:lnTo>
                  <a:pt x="1319847" y="958240"/>
                </a:lnTo>
                <a:lnTo>
                  <a:pt x="1319847" y="651217"/>
                </a:lnTo>
                <a:lnTo>
                  <a:pt x="1636242" y="651217"/>
                </a:lnTo>
                <a:lnTo>
                  <a:pt x="1636242" y="633437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027921" y="11"/>
            <a:ext cx="1971039" cy="10287000"/>
          </a:xfrm>
          <a:custGeom>
            <a:avLst/>
            <a:gdLst/>
            <a:ahLst/>
            <a:cxnLst/>
            <a:rect l="l" t="t" r="r" b="b"/>
            <a:pathLst>
              <a:path w="1971040" h="10287000">
                <a:moveTo>
                  <a:pt x="18084" y="10160965"/>
                </a:moveTo>
                <a:lnTo>
                  <a:pt x="0" y="10160965"/>
                </a:lnTo>
                <a:lnTo>
                  <a:pt x="0" y="10286987"/>
                </a:lnTo>
                <a:lnTo>
                  <a:pt x="18084" y="10286987"/>
                </a:lnTo>
                <a:lnTo>
                  <a:pt x="18084" y="10160965"/>
                </a:lnTo>
                <a:close/>
              </a:path>
              <a:path w="1971040" h="10287000">
                <a:moveTo>
                  <a:pt x="678002" y="1979752"/>
                </a:moveTo>
                <a:lnTo>
                  <a:pt x="659917" y="1979752"/>
                </a:lnTo>
                <a:lnTo>
                  <a:pt x="659917" y="2287117"/>
                </a:lnTo>
                <a:lnTo>
                  <a:pt x="678002" y="2287117"/>
                </a:lnTo>
                <a:lnTo>
                  <a:pt x="678002" y="1979752"/>
                </a:lnTo>
                <a:close/>
              </a:path>
              <a:path w="1971040" h="10287000">
                <a:moveTo>
                  <a:pt x="678002" y="343509"/>
                </a:moveTo>
                <a:lnTo>
                  <a:pt x="659917" y="343509"/>
                </a:lnTo>
                <a:lnTo>
                  <a:pt x="659917" y="650875"/>
                </a:lnTo>
                <a:lnTo>
                  <a:pt x="678002" y="650875"/>
                </a:lnTo>
                <a:lnTo>
                  <a:pt x="678002" y="343509"/>
                </a:lnTo>
                <a:close/>
              </a:path>
              <a:path w="1971040" h="10287000">
                <a:moveTo>
                  <a:pt x="1003439" y="1979752"/>
                </a:moveTo>
                <a:lnTo>
                  <a:pt x="985354" y="1979752"/>
                </a:lnTo>
                <a:lnTo>
                  <a:pt x="985354" y="2287117"/>
                </a:lnTo>
                <a:lnTo>
                  <a:pt x="1003439" y="2287117"/>
                </a:lnTo>
                <a:lnTo>
                  <a:pt x="1003439" y="1979752"/>
                </a:lnTo>
                <a:close/>
              </a:path>
              <a:path w="1971040" h="10287000">
                <a:moveTo>
                  <a:pt x="1003439" y="343509"/>
                </a:moveTo>
                <a:lnTo>
                  <a:pt x="985354" y="343509"/>
                </a:lnTo>
                <a:lnTo>
                  <a:pt x="985354" y="650875"/>
                </a:lnTo>
                <a:lnTo>
                  <a:pt x="1003439" y="650875"/>
                </a:lnTo>
                <a:lnTo>
                  <a:pt x="1003439" y="343509"/>
                </a:lnTo>
                <a:close/>
              </a:path>
              <a:path w="1971040" h="10287000">
                <a:moveTo>
                  <a:pt x="1328877" y="1979752"/>
                </a:moveTo>
                <a:lnTo>
                  <a:pt x="1310805" y="1979752"/>
                </a:lnTo>
                <a:lnTo>
                  <a:pt x="1310805" y="2287117"/>
                </a:lnTo>
                <a:lnTo>
                  <a:pt x="1328877" y="2287117"/>
                </a:lnTo>
                <a:lnTo>
                  <a:pt x="1328877" y="1979752"/>
                </a:lnTo>
                <a:close/>
              </a:path>
              <a:path w="1971040" h="10287000">
                <a:moveTo>
                  <a:pt x="1328877" y="343509"/>
                </a:moveTo>
                <a:lnTo>
                  <a:pt x="1310805" y="343509"/>
                </a:lnTo>
                <a:lnTo>
                  <a:pt x="1310805" y="650875"/>
                </a:lnTo>
                <a:lnTo>
                  <a:pt x="1328877" y="650875"/>
                </a:lnTo>
                <a:lnTo>
                  <a:pt x="1328877" y="343509"/>
                </a:lnTo>
                <a:close/>
              </a:path>
              <a:path w="1971040" h="10287000">
                <a:moveTo>
                  <a:pt x="1654314" y="1979752"/>
                </a:moveTo>
                <a:lnTo>
                  <a:pt x="1636242" y="1979752"/>
                </a:lnTo>
                <a:lnTo>
                  <a:pt x="1636242" y="2287117"/>
                </a:lnTo>
                <a:lnTo>
                  <a:pt x="1654314" y="2287117"/>
                </a:lnTo>
                <a:lnTo>
                  <a:pt x="1654314" y="1979752"/>
                </a:lnTo>
                <a:close/>
              </a:path>
              <a:path w="1971040" h="10287000">
                <a:moveTo>
                  <a:pt x="1654314" y="343509"/>
                </a:moveTo>
                <a:lnTo>
                  <a:pt x="1636242" y="343509"/>
                </a:lnTo>
                <a:lnTo>
                  <a:pt x="1636242" y="650875"/>
                </a:lnTo>
                <a:lnTo>
                  <a:pt x="1654314" y="650875"/>
                </a:lnTo>
                <a:lnTo>
                  <a:pt x="1654314" y="343509"/>
                </a:lnTo>
                <a:close/>
              </a:path>
              <a:path w="1971040" h="10287000">
                <a:moveTo>
                  <a:pt x="1970722" y="3272472"/>
                </a:moveTo>
                <a:lnTo>
                  <a:pt x="1654314" y="3272472"/>
                </a:lnTo>
                <a:lnTo>
                  <a:pt x="1654314" y="2956077"/>
                </a:lnTo>
                <a:lnTo>
                  <a:pt x="1636242" y="2956077"/>
                </a:lnTo>
                <a:lnTo>
                  <a:pt x="1636242" y="3272472"/>
                </a:lnTo>
                <a:lnTo>
                  <a:pt x="1328877" y="3272472"/>
                </a:lnTo>
                <a:lnTo>
                  <a:pt x="1328877" y="2956077"/>
                </a:lnTo>
                <a:lnTo>
                  <a:pt x="1310805" y="2956077"/>
                </a:lnTo>
                <a:lnTo>
                  <a:pt x="1310805" y="3272472"/>
                </a:lnTo>
                <a:lnTo>
                  <a:pt x="1003439" y="3272472"/>
                </a:lnTo>
                <a:lnTo>
                  <a:pt x="1003439" y="2956077"/>
                </a:lnTo>
                <a:lnTo>
                  <a:pt x="985354" y="2956077"/>
                </a:lnTo>
                <a:lnTo>
                  <a:pt x="985354" y="3272472"/>
                </a:lnTo>
                <a:lnTo>
                  <a:pt x="678002" y="3272472"/>
                </a:lnTo>
                <a:lnTo>
                  <a:pt x="678002" y="2956077"/>
                </a:lnTo>
                <a:lnTo>
                  <a:pt x="659917" y="2956077"/>
                </a:lnTo>
                <a:lnTo>
                  <a:pt x="659917" y="3272472"/>
                </a:lnTo>
                <a:lnTo>
                  <a:pt x="343522" y="3272472"/>
                </a:lnTo>
                <a:lnTo>
                  <a:pt x="343522" y="3281362"/>
                </a:lnTo>
                <a:lnTo>
                  <a:pt x="334479" y="3281362"/>
                </a:lnTo>
                <a:lnTo>
                  <a:pt x="334479" y="3290252"/>
                </a:lnTo>
                <a:lnTo>
                  <a:pt x="334479" y="3597592"/>
                </a:lnTo>
                <a:lnTo>
                  <a:pt x="334479" y="4266882"/>
                </a:lnTo>
                <a:lnTo>
                  <a:pt x="1970722" y="4266882"/>
                </a:lnTo>
                <a:lnTo>
                  <a:pt x="1970722" y="4249102"/>
                </a:lnTo>
                <a:lnTo>
                  <a:pt x="352564" y="4249102"/>
                </a:lnTo>
                <a:lnTo>
                  <a:pt x="352564" y="3941762"/>
                </a:lnTo>
                <a:lnTo>
                  <a:pt x="1970722" y="3941762"/>
                </a:lnTo>
                <a:lnTo>
                  <a:pt x="1970722" y="3923982"/>
                </a:lnTo>
                <a:lnTo>
                  <a:pt x="352564" y="3923982"/>
                </a:lnTo>
                <a:lnTo>
                  <a:pt x="352564" y="3615372"/>
                </a:lnTo>
                <a:lnTo>
                  <a:pt x="1970722" y="3615372"/>
                </a:lnTo>
                <a:lnTo>
                  <a:pt x="1970722" y="3597592"/>
                </a:lnTo>
                <a:lnTo>
                  <a:pt x="352564" y="3597592"/>
                </a:lnTo>
                <a:lnTo>
                  <a:pt x="352564" y="3290252"/>
                </a:lnTo>
                <a:lnTo>
                  <a:pt x="1970722" y="3290252"/>
                </a:lnTo>
                <a:lnTo>
                  <a:pt x="1970722" y="3281362"/>
                </a:lnTo>
                <a:lnTo>
                  <a:pt x="1970722" y="3272472"/>
                </a:lnTo>
                <a:close/>
              </a:path>
              <a:path w="1971040" h="10287000">
                <a:moveTo>
                  <a:pt x="1970722" y="1636229"/>
                </a:moveTo>
                <a:lnTo>
                  <a:pt x="1654314" y="1636229"/>
                </a:lnTo>
                <a:lnTo>
                  <a:pt x="1654314" y="1319834"/>
                </a:lnTo>
                <a:lnTo>
                  <a:pt x="1636242" y="1319834"/>
                </a:lnTo>
                <a:lnTo>
                  <a:pt x="1636242" y="1636229"/>
                </a:lnTo>
                <a:lnTo>
                  <a:pt x="1328877" y="1636229"/>
                </a:lnTo>
                <a:lnTo>
                  <a:pt x="1328877" y="1319834"/>
                </a:lnTo>
                <a:lnTo>
                  <a:pt x="1310805" y="1319834"/>
                </a:lnTo>
                <a:lnTo>
                  <a:pt x="1310805" y="1636229"/>
                </a:lnTo>
                <a:lnTo>
                  <a:pt x="1003439" y="1636229"/>
                </a:lnTo>
                <a:lnTo>
                  <a:pt x="1003439" y="1319834"/>
                </a:lnTo>
                <a:lnTo>
                  <a:pt x="985354" y="1319834"/>
                </a:lnTo>
                <a:lnTo>
                  <a:pt x="985354" y="1636229"/>
                </a:lnTo>
                <a:lnTo>
                  <a:pt x="678002" y="1636229"/>
                </a:lnTo>
                <a:lnTo>
                  <a:pt x="678002" y="1319834"/>
                </a:lnTo>
                <a:lnTo>
                  <a:pt x="659917" y="1319834"/>
                </a:lnTo>
                <a:lnTo>
                  <a:pt x="659917" y="1636229"/>
                </a:lnTo>
                <a:lnTo>
                  <a:pt x="343522" y="1636229"/>
                </a:lnTo>
                <a:lnTo>
                  <a:pt x="343522" y="1645119"/>
                </a:lnTo>
                <a:lnTo>
                  <a:pt x="334479" y="1645119"/>
                </a:lnTo>
                <a:lnTo>
                  <a:pt x="334479" y="1654009"/>
                </a:lnTo>
                <a:lnTo>
                  <a:pt x="334479" y="1961349"/>
                </a:lnTo>
                <a:lnTo>
                  <a:pt x="334479" y="3271990"/>
                </a:lnTo>
                <a:lnTo>
                  <a:pt x="352564" y="3271990"/>
                </a:lnTo>
                <a:lnTo>
                  <a:pt x="352564" y="2955760"/>
                </a:lnTo>
                <a:lnTo>
                  <a:pt x="1970722" y="2955760"/>
                </a:lnTo>
                <a:lnTo>
                  <a:pt x="1970722" y="2937980"/>
                </a:lnTo>
                <a:lnTo>
                  <a:pt x="1654314" y="2937980"/>
                </a:lnTo>
                <a:lnTo>
                  <a:pt x="1654314" y="2630640"/>
                </a:lnTo>
                <a:lnTo>
                  <a:pt x="1970722" y="2630640"/>
                </a:lnTo>
                <a:lnTo>
                  <a:pt x="1970722" y="2612860"/>
                </a:lnTo>
                <a:lnTo>
                  <a:pt x="1636242" y="2612860"/>
                </a:lnTo>
                <a:lnTo>
                  <a:pt x="1636242" y="2630640"/>
                </a:lnTo>
                <a:lnTo>
                  <a:pt x="1636242" y="2937980"/>
                </a:lnTo>
                <a:lnTo>
                  <a:pt x="1328877" y="2937980"/>
                </a:lnTo>
                <a:lnTo>
                  <a:pt x="1328877" y="2630640"/>
                </a:lnTo>
                <a:lnTo>
                  <a:pt x="1636242" y="2630640"/>
                </a:lnTo>
                <a:lnTo>
                  <a:pt x="1636242" y="2612860"/>
                </a:lnTo>
                <a:lnTo>
                  <a:pt x="1310805" y="2612860"/>
                </a:lnTo>
                <a:lnTo>
                  <a:pt x="1310805" y="2630640"/>
                </a:lnTo>
                <a:lnTo>
                  <a:pt x="1310805" y="2937980"/>
                </a:lnTo>
                <a:lnTo>
                  <a:pt x="1003439" y="2937980"/>
                </a:lnTo>
                <a:lnTo>
                  <a:pt x="1003439" y="2630640"/>
                </a:lnTo>
                <a:lnTo>
                  <a:pt x="1310805" y="2630640"/>
                </a:lnTo>
                <a:lnTo>
                  <a:pt x="1310805" y="2612860"/>
                </a:lnTo>
                <a:lnTo>
                  <a:pt x="985354" y="2612860"/>
                </a:lnTo>
                <a:lnTo>
                  <a:pt x="985354" y="2630640"/>
                </a:lnTo>
                <a:lnTo>
                  <a:pt x="985354" y="2937980"/>
                </a:lnTo>
                <a:lnTo>
                  <a:pt x="678002" y="2937980"/>
                </a:lnTo>
                <a:lnTo>
                  <a:pt x="678002" y="2630640"/>
                </a:lnTo>
                <a:lnTo>
                  <a:pt x="985354" y="2630640"/>
                </a:lnTo>
                <a:lnTo>
                  <a:pt x="985354" y="2612860"/>
                </a:lnTo>
                <a:lnTo>
                  <a:pt x="659917" y="2612860"/>
                </a:lnTo>
                <a:lnTo>
                  <a:pt x="659917" y="2630640"/>
                </a:lnTo>
                <a:lnTo>
                  <a:pt x="659917" y="2937980"/>
                </a:lnTo>
                <a:lnTo>
                  <a:pt x="352564" y="2937980"/>
                </a:lnTo>
                <a:lnTo>
                  <a:pt x="352564" y="2630640"/>
                </a:lnTo>
                <a:lnTo>
                  <a:pt x="659917" y="2630640"/>
                </a:lnTo>
                <a:lnTo>
                  <a:pt x="659917" y="2612860"/>
                </a:lnTo>
                <a:lnTo>
                  <a:pt x="352564" y="2612860"/>
                </a:lnTo>
                <a:lnTo>
                  <a:pt x="352564" y="2305520"/>
                </a:lnTo>
                <a:lnTo>
                  <a:pt x="659917" y="2305520"/>
                </a:lnTo>
                <a:lnTo>
                  <a:pt x="659917" y="2612555"/>
                </a:lnTo>
                <a:lnTo>
                  <a:pt x="678002" y="2612555"/>
                </a:lnTo>
                <a:lnTo>
                  <a:pt x="678002" y="2305520"/>
                </a:lnTo>
                <a:lnTo>
                  <a:pt x="985354" y="2305520"/>
                </a:lnTo>
                <a:lnTo>
                  <a:pt x="985354" y="2612555"/>
                </a:lnTo>
                <a:lnTo>
                  <a:pt x="1003439" y="2612555"/>
                </a:lnTo>
                <a:lnTo>
                  <a:pt x="1003439" y="2305520"/>
                </a:lnTo>
                <a:lnTo>
                  <a:pt x="1310805" y="2305520"/>
                </a:lnTo>
                <a:lnTo>
                  <a:pt x="1310805" y="2612555"/>
                </a:lnTo>
                <a:lnTo>
                  <a:pt x="1328877" y="2612555"/>
                </a:lnTo>
                <a:lnTo>
                  <a:pt x="1328877" y="2305520"/>
                </a:lnTo>
                <a:lnTo>
                  <a:pt x="1636242" y="2305520"/>
                </a:lnTo>
                <a:lnTo>
                  <a:pt x="1636242" y="2612555"/>
                </a:lnTo>
                <a:lnTo>
                  <a:pt x="1654314" y="2612555"/>
                </a:lnTo>
                <a:lnTo>
                  <a:pt x="1654314" y="2305520"/>
                </a:lnTo>
                <a:lnTo>
                  <a:pt x="1970722" y="2305520"/>
                </a:lnTo>
                <a:lnTo>
                  <a:pt x="1970722" y="2287740"/>
                </a:lnTo>
                <a:lnTo>
                  <a:pt x="352564" y="2287740"/>
                </a:lnTo>
                <a:lnTo>
                  <a:pt x="352564" y="1979129"/>
                </a:lnTo>
                <a:lnTo>
                  <a:pt x="1970722" y="1979129"/>
                </a:lnTo>
                <a:lnTo>
                  <a:pt x="1970722" y="1961349"/>
                </a:lnTo>
                <a:lnTo>
                  <a:pt x="1654314" y="1961349"/>
                </a:lnTo>
                <a:lnTo>
                  <a:pt x="1654314" y="1654314"/>
                </a:lnTo>
                <a:lnTo>
                  <a:pt x="1636242" y="1654314"/>
                </a:lnTo>
                <a:lnTo>
                  <a:pt x="1636242" y="1961349"/>
                </a:lnTo>
                <a:lnTo>
                  <a:pt x="1328877" y="1961349"/>
                </a:lnTo>
                <a:lnTo>
                  <a:pt x="1328877" y="1654314"/>
                </a:lnTo>
                <a:lnTo>
                  <a:pt x="1310805" y="1654314"/>
                </a:lnTo>
                <a:lnTo>
                  <a:pt x="1310805" y="1961349"/>
                </a:lnTo>
                <a:lnTo>
                  <a:pt x="1003439" y="1961349"/>
                </a:lnTo>
                <a:lnTo>
                  <a:pt x="1003439" y="1654314"/>
                </a:lnTo>
                <a:lnTo>
                  <a:pt x="985354" y="1654314"/>
                </a:lnTo>
                <a:lnTo>
                  <a:pt x="985354" y="1961349"/>
                </a:lnTo>
                <a:lnTo>
                  <a:pt x="678002" y="1961349"/>
                </a:lnTo>
                <a:lnTo>
                  <a:pt x="678002" y="1654314"/>
                </a:lnTo>
                <a:lnTo>
                  <a:pt x="659917" y="1654314"/>
                </a:lnTo>
                <a:lnTo>
                  <a:pt x="659917" y="1961349"/>
                </a:lnTo>
                <a:lnTo>
                  <a:pt x="352564" y="1961349"/>
                </a:lnTo>
                <a:lnTo>
                  <a:pt x="352564" y="1654009"/>
                </a:lnTo>
                <a:lnTo>
                  <a:pt x="1970722" y="1654009"/>
                </a:lnTo>
                <a:lnTo>
                  <a:pt x="1970722" y="1645119"/>
                </a:lnTo>
                <a:lnTo>
                  <a:pt x="1970722" y="1636229"/>
                </a:lnTo>
                <a:close/>
              </a:path>
              <a:path w="1971040" h="10287000">
                <a:moveTo>
                  <a:pt x="1970722" y="0"/>
                </a:moveTo>
                <a:lnTo>
                  <a:pt x="343522" y="0"/>
                </a:lnTo>
                <a:lnTo>
                  <a:pt x="343522" y="8890"/>
                </a:lnTo>
                <a:lnTo>
                  <a:pt x="334479" y="8890"/>
                </a:lnTo>
                <a:lnTo>
                  <a:pt x="334479" y="1635760"/>
                </a:lnTo>
                <a:lnTo>
                  <a:pt x="352564" y="1635760"/>
                </a:lnTo>
                <a:lnTo>
                  <a:pt x="352564" y="1319530"/>
                </a:lnTo>
                <a:lnTo>
                  <a:pt x="1970722" y="1319530"/>
                </a:lnTo>
                <a:lnTo>
                  <a:pt x="1970722" y="1301750"/>
                </a:lnTo>
                <a:lnTo>
                  <a:pt x="1654314" y="1301750"/>
                </a:lnTo>
                <a:lnTo>
                  <a:pt x="1654314" y="994410"/>
                </a:lnTo>
                <a:lnTo>
                  <a:pt x="1970722" y="994410"/>
                </a:lnTo>
                <a:lnTo>
                  <a:pt x="1970722" y="976630"/>
                </a:lnTo>
                <a:lnTo>
                  <a:pt x="1636242" y="976630"/>
                </a:lnTo>
                <a:lnTo>
                  <a:pt x="1636242" y="994410"/>
                </a:lnTo>
                <a:lnTo>
                  <a:pt x="1636242" y="1301750"/>
                </a:lnTo>
                <a:lnTo>
                  <a:pt x="1328877" y="1301750"/>
                </a:lnTo>
                <a:lnTo>
                  <a:pt x="1328877" y="994410"/>
                </a:lnTo>
                <a:lnTo>
                  <a:pt x="1636242" y="994410"/>
                </a:lnTo>
                <a:lnTo>
                  <a:pt x="1636242" y="976630"/>
                </a:lnTo>
                <a:lnTo>
                  <a:pt x="1310805" y="976630"/>
                </a:lnTo>
                <a:lnTo>
                  <a:pt x="1310805" y="994410"/>
                </a:lnTo>
                <a:lnTo>
                  <a:pt x="1310805" y="1301750"/>
                </a:lnTo>
                <a:lnTo>
                  <a:pt x="1003439" y="1301750"/>
                </a:lnTo>
                <a:lnTo>
                  <a:pt x="1003439" y="994410"/>
                </a:lnTo>
                <a:lnTo>
                  <a:pt x="1310805" y="994410"/>
                </a:lnTo>
                <a:lnTo>
                  <a:pt x="1310805" y="976630"/>
                </a:lnTo>
                <a:lnTo>
                  <a:pt x="985354" y="976630"/>
                </a:lnTo>
                <a:lnTo>
                  <a:pt x="985354" y="994410"/>
                </a:lnTo>
                <a:lnTo>
                  <a:pt x="985354" y="1301750"/>
                </a:lnTo>
                <a:lnTo>
                  <a:pt x="678002" y="1301750"/>
                </a:lnTo>
                <a:lnTo>
                  <a:pt x="678002" y="994410"/>
                </a:lnTo>
                <a:lnTo>
                  <a:pt x="985354" y="994410"/>
                </a:lnTo>
                <a:lnTo>
                  <a:pt x="985354" y="976630"/>
                </a:lnTo>
                <a:lnTo>
                  <a:pt x="659917" y="976630"/>
                </a:lnTo>
                <a:lnTo>
                  <a:pt x="659917" y="994410"/>
                </a:lnTo>
                <a:lnTo>
                  <a:pt x="659917" y="1301750"/>
                </a:lnTo>
                <a:lnTo>
                  <a:pt x="352564" y="1301750"/>
                </a:lnTo>
                <a:lnTo>
                  <a:pt x="352564" y="994410"/>
                </a:lnTo>
                <a:lnTo>
                  <a:pt x="659917" y="994410"/>
                </a:lnTo>
                <a:lnTo>
                  <a:pt x="659917" y="976630"/>
                </a:lnTo>
                <a:lnTo>
                  <a:pt x="352564" y="976630"/>
                </a:lnTo>
                <a:lnTo>
                  <a:pt x="352564" y="669290"/>
                </a:lnTo>
                <a:lnTo>
                  <a:pt x="659917" y="669290"/>
                </a:lnTo>
                <a:lnTo>
                  <a:pt x="659917" y="976312"/>
                </a:lnTo>
                <a:lnTo>
                  <a:pt x="678002" y="976312"/>
                </a:lnTo>
                <a:lnTo>
                  <a:pt x="678002" y="669290"/>
                </a:lnTo>
                <a:lnTo>
                  <a:pt x="985354" y="669290"/>
                </a:lnTo>
                <a:lnTo>
                  <a:pt x="985354" y="976312"/>
                </a:lnTo>
                <a:lnTo>
                  <a:pt x="1003439" y="976312"/>
                </a:lnTo>
                <a:lnTo>
                  <a:pt x="1003439" y="669290"/>
                </a:lnTo>
                <a:lnTo>
                  <a:pt x="1310805" y="669290"/>
                </a:lnTo>
                <a:lnTo>
                  <a:pt x="1310805" y="976312"/>
                </a:lnTo>
                <a:lnTo>
                  <a:pt x="1328877" y="976312"/>
                </a:lnTo>
                <a:lnTo>
                  <a:pt x="1328877" y="669290"/>
                </a:lnTo>
                <a:lnTo>
                  <a:pt x="1636242" y="669290"/>
                </a:lnTo>
                <a:lnTo>
                  <a:pt x="1636242" y="976312"/>
                </a:lnTo>
                <a:lnTo>
                  <a:pt x="1654314" y="976312"/>
                </a:lnTo>
                <a:lnTo>
                  <a:pt x="1654314" y="669290"/>
                </a:lnTo>
                <a:lnTo>
                  <a:pt x="1970722" y="669290"/>
                </a:lnTo>
                <a:lnTo>
                  <a:pt x="1970722" y="651510"/>
                </a:lnTo>
                <a:lnTo>
                  <a:pt x="352564" y="651510"/>
                </a:lnTo>
                <a:lnTo>
                  <a:pt x="352564" y="342900"/>
                </a:lnTo>
                <a:lnTo>
                  <a:pt x="1970722" y="342900"/>
                </a:lnTo>
                <a:lnTo>
                  <a:pt x="1970722" y="325120"/>
                </a:lnTo>
                <a:lnTo>
                  <a:pt x="1654314" y="325120"/>
                </a:lnTo>
                <a:lnTo>
                  <a:pt x="1654314" y="18072"/>
                </a:lnTo>
                <a:lnTo>
                  <a:pt x="1636242" y="18072"/>
                </a:lnTo>
                <a:lnTo>
                  <a:pt x="1636242" y="325120"/>
                </a:lnTo>
                <a:lnTo>
                  <a:pt x="1328877" y="325120"/>
                </a:lnTo>
                <a:lnTo>
                  <a:pt x="1328877" y="18072"/>
                </a:lnTo>
                <a:lnTo>
                  <a:pt x="1310805" y="18072"/>
                </a:lnTo>
                <a:lnTo>
                  <a:pt x="1310805" y="325120"/>
                </a:lnTo>
                <a:lnTo>
                  <a:pt x="1003439" y="325120"/>
                </a:lnTo>
                <a:lnTo>
                  <a:pt x="1003439" y="18072"/>
                </a:lnTo>
                <a:lnTo>
                  <a:pt x="985354" y="18072"/>
                </a:lnTo>
                <a:lnTo>
                  <a:pt x="985354" y="325120"/>
                </a:lnTo>
                <a:lnTo>
                  <a:pt x="678002" y="325120"/>
                </a:lnTo>
                <a:lnTo>
                  <a:pt x="678002" y="18072"/>
                </a:lnTo>
                <a:lnTo>
                  <a:pt x="659917" y="18072"/>
                </a:lnTo>
                <a:lnTo>
                  <a:pt x="659917" y="325120"/>
                </a:lnTo>
                <a:lnTo>
                  <a:pt x="352564" y="325120"/>
                </a:lnTo>
                <a:lnTo>
                  <a:pt x="352564" y="17780"/>
                </a:lnTo>
                <a:lnTo>
                  <a:pt x="1970722" y="17780"/>
                </a:lnTo>
                <a:lnTo>
                  <a:pt x="1970722" y="8890"/>
                </a:lnTo>
                <a:lnTo>
                  <a:pt x="1970722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362401" y="3290569"/>
            <a:ext cx="1636395" cy="4890770"/>
          </a:xfrm>
          <a:custGeom>
            <a:avLst/>
            <a:gdLst/>
            <a:ahLst/>
            <a:cxnLst/>
            <a:rect l="l" t="t" r="r" b="b"/>
            <a:pathLst>
              <a:path w="1636394" h="4890770">
                <a:moveTo>
                  <a:pt x="343522" y="3597922"/>
                </a:moveTo>
                <a:lnTo>
                  <a:pt x="325437" y="3597922"/>
                </a:lnTo>
                <a:lnTo>
                  <a:pt x="325437" y="3905275"/>
                </a:lnTo>
                <a:lnTo>
                  <a:pt x="343522" y="3905275"/>
                </a:lnTo>
                <a:lnTo>
                  <a:pt x="343522" y="3597922"/>
                </a:lnTo>
                <a:close/>
              </a:path>
              <a:path w="1636394" h="4890770">
                <a:moveTo>
                  <a:pt x="343522" y="1961680"/>
                </a:moveTo>
                <a:lnTo>
                  <a:pt x="325437" y="1961680"/>
                </a:lnTo>
                <a:lnTo>
                  <a:pt x="325437" y="2269045"/>
                </a:lnTo>
                <a:lnTo>
                  <a:pt x="343522" y="2269045"/>
                </a:lnTo>
                <a:lnTo>
                  <a:pt x="343522" y="1961680"/>
                </a:lnTo>
                <a:close/>
              </a:path>
              <a:path w="1636394" h="4890770">
                <a:moveTo>
                  <a:pt x="343522" y="650875"/>
                </a:moveTo>
                <a:lnTo>
                  <a:pt x="325437" y="650875"/>
                </a:lnTo>
                <a:lnTo>
                  <a:pt x="325437" y="958240"/>
                </a:lnTo>
                <a:lnTo>
                  <a:pt x="343522" y="958240"/>
                </a:lnTo>
                <a:lnTo>
                  <a:pt x="343522" y="650875"/>
                </a:lnTo>
                <a:close/>
              </a:path>
              <a:path w="1636394" h="4890770">
                <a:moveTo>
                  <a:pt x="343522" y="325437"/>
                </a:moveTo>
                <a:lnTo>
                  <a:pt x="325437" y="325437"/>
                </a:lnTo>
                <a:lnTo>
                  <a:pt x="325437" y="632802"/>
                </a:lnTo>
                <a:lnTo>
                  <a:pt x="343522" y="632802"/>
                </a:lnTo>
                <a:lnTo>
                  <a:pt x="343522" y="325437"/>
                </a:lnTo>
                <a:close/>
              </a:path>
              <a:path w="1636394" h="4890770">
                <a:moveTo>
                  <a:pt x="343522" y="0"/>
                </a:moveTo>
                <a:lnTo>
                  <a:pt x="325437" y="0"/>
                </a:lnTo>
                <a:lnTo>
                  <a:pt x="325437" y="307365"/>
                </a:lnTo>
                <a:lnTo>
                  <a:pt x="343522" y="307365"/>
                </a:lnTo>
                <a:lnTo>
                  <a:pt x="343522" y="0"/>
                </a:lnTo>
                <a:close/>
              </a:path>
              <a:path w="1636394" h="4890770">
                <a:moveTo>
                  <a:pt x="668959" y="1961680"/>
                </a:moveTo>
                <a:lnTo>
                  <a:pt x="650875" y="1961680"/>
                </a:lnTo>
                <a:lnTo>
                  <a:pt x="650875" y="2269045"/>
                </a:lnTo>
                <a:lnTo>
                  <a:pt x="668959" y="2269045"/>
                </a:lnTo>
                <a:lnTo>
                  <a:pt x="668959" y="1961680"/>
                </a:lnTo>
                <a:close/>
              </a:path>
              <a:path w="1636394" h="4890770">
                <a:moveTo>
                  <a:pt x="668959" y="650875"/>
                </a:moveTo>
                <a:lnTo>
                  <a:pt x="650875" y="650875"/>
                </a:lnTo>
                <a:lnTo>
                  <a:pt x="650875" y="958240"/>
                </a:lnTo>
                <a:lnTo>
                  <a:pt x="668959" y="958240"/>
                </a:lnTo>
                <a:lnTo>
                  <a:pt x="668959" y="650875"/>
                </a:lnTo>
                <a:close/>
              </a:path>
              <a:path w="1636394" h="4890770">
                <a:moveTo>
                  <a:pt x="668959" y="325437"/>
                </a:moveTo>
                <a:lnTo>
                  <a:pt x="650875" y="325437"/>
                </a:lnTo>
                <a:lnTo>
                  <a:pt x="650875" y="632802"/>
                </a:lnTo>
                <a:lnTo>
                  <a:pt x="668959" y="632802"/>
                </a:lnTo>
                <a:lnTo>
                  <a:pt x="668959" y="325437"/>
                </a:lnTo>
                <a:close/>
              </a:path>
              <a:path w="1636394" h="4890770">
                <a:moveTo>
                  <a:pt x="668959" y="0"/>
                </a:moveTo>
                <a:lnTo>
                  <a:pt x="650875" y="0"/>
                </a:lnTo>
                <a:lnTo>
                  <a:pt x="650875" y="307365"/>
                </a:lnTo>
                <a:lnTo>
                  <a:pt x="668959" y="307365"/>
                </a:lnTo>
                <a:lnTo>
                  <a:pt x="668959" y="0"/>
                </a:lnTo>
                <a:close/>
              </a:path>
              <a:path w="1636394" h="4890770">
                <a:moveTo>
                  <a:pt x="994397" y="1961680"/>
                </a:moveTo>
                <a:lnTo>
                  <a:pt x="976325" y="1961680"/>
                </a:lnTo>
                <a:lnTo>
                  <a:pt x="976325" y="2269045"/>
                </a:lnTo>
                <a:lnTo>
                  <a:pt x="994397" y="2269045"/>
                </a:lnTo>
                <a:lnTo>
                  <a:pt x="994397" y="1961680"/>
                </a:lnTo>
                <a:close/>
              </a:path>
              <a:path w="1636394" h="4890770">
                <a:moveTo>
                  <a:pt x="994397" y="650875"/>
                </a:moveTo>
                <a:lnTo>
                  <a:pt x="976325" y="650875"/>
                </a:lnTo>
                <a:lnTo>
                  <a:pt x="976325" y="958240"/>
                </a:lnTo>
                <a:lnTo>
                  <a:pt x="994397" y="958240"/>
                </a:lnTo>
                <a:lnTo>
                  <a:pt x="994397" y="650875"/>
                </a:lnTo>
                <a:close/>
              </a:path>
              <a:path w="1636394" h="4890770">
                <a:moveTo>
                  <a:pt x="994397" y="325437"/>
                </a:moveTo>
                <a:lnTo>
                  <a:pt x="976325" y="325437"/>
                </a:lnTo>
                <a:lnTo>
                  <a:pt x="976325" y="632802"/>
                </a:lnTo>
                <a:lnTo>
                  <a:pt x="994397" y="632802"/>
                </a:lnTo>
                <a:lnTo>
                  <a:pt x="994397" y="325437"/>
                </a:lnTo>
                <a:close/>
              </a:path>
              <a:path w="1636394" h="4890770">
                <a:moveTo>
                  <a:pt x="994397" y="0"/>
                </a:moveTo>
                <a:lnTo>
                  <a:pt x="976325" y="0"/>
                </a:lnTo>
                <a:lnTo>
                  <a:pt x="976325" y="307365"/>
                </a:lnTo>
                <a:lnTo>
                  <a:pt x="994397" y="307365"/>
                </a:lnTo>
                <a:lnTo>
                  <a:pt x="994397" y="0"/>
                </a:lnTo>
                <a:close/>
              </a:path>
              <a:path w="1636394" h="4890770">
                <a:moveTo>
                  <a:pt x="1319834" y="1961680"/>
                </a:moveTo>
                <a:lnTo>
                  <a:pt x="1301762" y="1961680"/>
                </a:lnTo>
                <a:lnTo>
                  <a:pt x="1301762" y="2269045"/>
                </a:lnTo>
                <a:lnTo>
                  <a:pt x="1319834" y="2269045"/>
                </a:lnTo>
                <a:lnTo>
                  <a:pt x="1319834" y="1961680"/>
                </a:lnTo>
                <a:close/>
              </a:path>
              <a:path w="1636394" h="4890770">
                <a:moveTo>
                  <a:pt x="1319834" y="650875"/>
                </a:moveTo>
                <a:lnTo>
                  <a:pt x="1301762" y="650875"/>
                </a:lnTo>
                <a:lnTo>
                  <a:pt x="1301762" y="958240"/>
                </a:lnTo>
                <a:lnTo>
                  <a:pt x="1319834" y="958240"/>
                </a:lnTo>
                <a:lnTo>
                  <a:pt x="1319834" y="650875"/>
                </a:lnTo>
                <a:close/>
              </a:path>
              <a:path w="1636394" h="4890770">
                <a:moveTo>
                  <a:pt x="1319834" y="325437"/>
                </a:moveTo>
                <a:lnTo>
                  <a:pt x="1301762" y="325437"/>
                </a:lnTo>
                <a:lnTo>
                  <a:pt x="1301762" y="632802"/>
                </a:lnTo>
                <a:lnTo>
                  <a:pt x="1319834" y="632802"/>
                </a:lnTo>
                <a:lnTo>
                  <a:pt x="1319834" y="325437"/>
                </a:lnTo>
                <a:close/>
              </a:path>
              <a:path w="1636394" h="4890770">
                <a:moveTo>
                  <a:pt x="1319834" y="0"/>
                </a:moveTo>
                <a:lnTo>
                  <a:pt x="1301762" y="0"/>
                </a:lnTo>
                <a:lnTo>
                  <a:pt x="1301762" y="307365"/>
                </a:lnTo>
                <a:lnTo>
                  <a:pt x="1319834" y="307365"/>
                </a:lnTo>
                <a:lnTo>
                  <a:pt x="1319834" y="0"/>
                </a:lnTo>
                <a:close/>
              </a:path>
              <a:path w="1636394" h="4890770">
                <a:moveTo>
                  <a:pt x="1636242" y="3254400"/>
                </a:moveTo>
                <a:lnTo>
                  <a:pt x="1319834" y="3254400"/>
                </a:lnTo>
                <a:lnTo>
                  <a:pt x="1319834" y="2938005"/>
                </a:lnTo>
                <a:lnTo>
                  <a:pt x="1301762" y="2938005"/>
                </a:lnTo>
                <a:lnTo>
                  <a:pt x="1301762" y="3254400"/>
                </a:lnTo>
                <a:lnTo>
                  <a:pt x="994397" y="3254400"/>
                </a:lnTo>
                <a:lnTo>
                  <a:pt x="994397" y="2938005"/>
                </a:lnTo>
                <a:lnTo>
                  <a:pt x="976325" y="2938005"/>
                </a:lnTo>
                <a:lnTo>
                  <a:pt x="976325" y="3254400"/>
                </a:lnTo>
                <a:lnTo>
                  <a:pt x="668959" y="3254400"/>
                </a:lnTo>
                <a:lnTo>
                  <a:pt x="668959" y="2938005"/>
                </a:lnTo>
                <a:lnTo>
                  <a:pt x="650875" y="2938005"/>
                </a:lnTo>
                <a:lnTo>
                  <a:pt x="650875" y="3254400"/>
                </a:lnTo>
                <a:lnTo>
                  <a:pt x="343522" y="3254400"/>
                </a:lnTo>
                <a:lnTo>
                  <a:pt x="343522" y="2938005"/>
                </a:lnTo>
                <a:lnTo>
                  <a:pt x="325437" y="2938005"/>
                </a:lnTo>
                <a:lnTo>
                  <a:pt x="325437" y="3254400"/>
                </a:lnTo>
                <a:lnTo>
                  <a:pt x="9042" y="3254400"/>
                </a:lnTo>
                <a:lnTo>
                  <a:pt x="9042" y="3263290"/>
                </a:lnTo>
                <a:lnTo>
                  <a:pt x="0" y="3263290"/>
                </a:lnTo>
                <a:lnTo>
                  <a:pt x="0" y="3272180"/>
                </a:lnTo>
                <a:lnTo>
                  <a:pt x="0" y="3579520"/>
                </a:lnTo>
                <a:lnTo>
                  <a:pt x="0" y="4890160"/>
                </a:lnTo>
                <a:lnTo>
                  <a:pt x="18084" y="4890160"/>
                </a:lnTo>
                <a:lnTo>
                  <a:pt x="18084" y="4573930"/>
                </a:lnTo>
                <a:lnTo>
                  <a:pt x="1636242" y="4573930"/>
                </a:lnTo>
                <a:lnTo>
                  <a:pt x="1636242" y="4556150"/>
                </a:lnTo>
                <a:lnTo>
                  <a:pt x="18084" y="4556150"/>
                </a:lnTo>
                <a:lnTo>
                  <a:pt x="18084" y="4248810"/>
                </a:lnTo>
                <a:lnTo>
                  <a:pt x="1636242" y="4248810"/>
                </a:lnTo>
                <a:lnTo>
                  <a:pt x="1636242" y="4231030"/>
                </a:lnTo>
                <a:lnTo>
                  <a:pt x="18084" y="4231030"/>
                </a:lnTo>
                <a:lnTo>
                  <a:pt x="18084" y="3923690"/>
                </a:lnTo>
                <a:lnTo>
                  <a:pt x="1636242" y="3923690"/>
                </a:lnTo>
                <a:lnTo>
                  <a:pt x="1636242" y="3905910"/>
                </a:lnTo>
                <a:lnTo>
                  <a:pt x="18084" y="3905910"/>
                </a:lnTo>
                <a:lnTo>
                  <a:pt x="18084" y="3597300"/>
                </a:lnTo>
                <a:lnTo>
                  <a:pt x="1636242" y="3597300"/>
                </a:lnTo>
                <a:lnTo>
                  <a:pt x="1636242" y="3579520"/>
                </a:lnTo>
                <a:lnTo>
                  <a:pt x="1319834" y="3579520"/>
                </a:lnTo>
                <a:lnTo>
                  <a:pt x="1319834" y="3272485"/>
                </a:lnTo>
                <a:lnTo>
                  <a:pt x="1301762" y="3272485"/>
                </a:lnTo>
                <a:lnTo>
                  <a:pt x="1301762" y="3579520"/>
                </a:lnTo>
                <a:lnTo>
                  <a:pt x="994397" y="3579520"/>
                </a:lnTo>
                <a:lnTo>
                  <a:pt x="994397" y="3272485"/>
                </a:lnTo>
                <a:lnTo>
                  <a:pt x="976325" y="3272485"/>
                </a:lnTo>
                <a:lnTo>
                  <a:pt x="976325" y="3579520"/>
                </a:lnTo>
                <a:lnTo>
                  <a:pt x="668959" y="3579520"/>
                </a:lnTo>
                <a:lnTo>
                  <a:pt x="668959" y="3272485"/>
                </a:lnTo>
                <a:lnTo>
                  <a:pt x="650875" y="3272485"/>
                </a:lnTo>
                <a:lnTo>
                  <a:pt x="650875" y="3579520"/>
                </a:lnTo>
                <a:lnTo>
                  <a:pt x="343522" y="3579520"/>
                </a:lnTo>
                <a:lnTo>
                  <a:pt x="343522" y="3272485"/>
                </a:lnTo>
                <a:lnTo>
                  <a:pt x="325437" y="3272485"/>
                </a:lnTo>
                <a:lnTo>
                  <a:pt x="325437" y="3579520"/>
                </a:lnTo>
                <a:lnTo>
                  <a:pt x="18084" y="3579520"/>
                </a:lnTo>
                <a:lnTo>
                  <a:pt x="18084" y="3272180"/>
                </a:lnTo>
                <a:lnTo>
                  <a:pt x="1636242" y="3272180"/>
                </a:lnTo>
                <a:lnTo>
                  <a:pt x="1636242" y="3263290"/>
                </a:lnTo>
                <a:lnTo>
                  <a:pt x="1636242" y="3254400"/>
                </a:lnTo>
                <a:close/>
              </a:path>
              <a:path w="1636394" h="4890770">
                <a:moveTo>
                  <a:pt x="1636242" y="1618157"/>
                </a:moveTo>
                <a:lnTo>
                  <a:pt x="1319834" y="1618157"/>
                </a:lnTo>
                <a:lnTo>
                  <a:pt x="1319834" y="1301762"/>
                </a:lnTo>
                <a:lnTo>
                  <a:pt x="1301762" y="1301762"/>
                </a:lnTo>
                <a:lnTo>
                  <a:pt x="1301762" y="1618157"/>
                </a:lnTo>
                <a:lnTo>
                  <a:pt x="994397" y="1618157"/>
                </a:lnTo>
                <a:lnTo>
                  <a:pt x="994397" y="1301762"/>
                </a:lnTo>
                <a:lnTo>
                  <a:pt x="976325" y="1301762"/>
                </a:lnTo>
                <a:lnTo>
                  <a:pt x="976325" y="1618157"/>
                </a:lnTo>
                <a:lnTo>
                  <a:pt x="668959" y="1618157"/>
                </a:lnTo>
                <a:lnTo>
                  <a:pt x="668959" y="1301762"/>
                </a:lnTo>
                <a:lnTo>
                  <a:pt x="650875" y="1301762"/>
                </a:lnTo>
                <a:lnTo>
                  <a:pt x="650875" y="1618157"/>
                </a:lnTo>
                <a:lnTo>
                  <a:pt x="343522" y="1618157"/>
                </a:lnTo>
                <a:lnTo>
                  <a:pt x="343522" y="1301762"/>
                </a:lnTo>
                <a:lnTo>
                  <a:pt x="325437" y="1301762"/>
                </a:lnTo>
                <a:lnTo>
                  <a:pt x="325437" y="1618157"/>
                </a:lnTo>
                <a:lnTo>
                  <a:pt x="9042" y="1618157"/>
                </a:lnTo>
                <a:lnTo>
                  <a:pt x="9042" y="1627047"/>
                </a:lnTo>
                <a:lnTo>
                  <a:pt x="0" y="1627047"/>
                </a:lnTo>
                <a:lnTo>
                  <a:pt x="0" y="1635937"/>
                </a:lnTo>
                <a:lnTo>
                  <a:pt x="0" y="1943277"/>
                </a:lnTo>
                <a:lnTo>
                  <a:pt x="0" y="3253917"/>
                </a:lnTo>
                <a:lnTo>
                  <a:pt x="18084" y="3253917"/>
                </a:lnTo>
                <a:lnTo>
                  <a:pt x="18084" y="2937687"/>
                </a:lnTo>
                <a:lnTo>
                  <a:pt x="1636242" y="2937687"/>
                </a:lnTo>
                <a:lnTo>
                  <a:pt x="1636242" y="2919907"/>
                </a:lnTo>
                <a:lnTo>
                  <a:pt x="1319834" y="2919907"/>
                </a:lnTo>
                <a:lnTo>
                  <a:pt x="1319834" y="2612567"/>
                </a:lnTo>
                <a:lnTo>
                  <a:pt x="1636242" y="2612567"/>
                </a:lnTo>
                <a:lnTo>
                  <a:pt x="1636242" y="2594787"/>
                </a:lnTo>
                <a:lnTo>
                  <a:pt x="1301762" y="2594787"/>
                </a:lnTo>
                <a:lnTo>
                  <a:pt x="1301762" y="2612567"/>
                </a:lnTo>
                <a:lnTo>
                  <a:pt x="1301762" y="2919907"/>
                </a:lnTo>
                <a:lnTo>
                  <a:pt x="994397" y="2919907"/>
                </a:lnTo>
                <a:lnTo>
                  <a:pt x="994397" y="2612567"/>
                </a:lnTo>
                <a:lnTo>
                  <a:pt x="1301762" y="2612567"/>
                </a:lnTo>
                <a:lnTo>
                  <a:pt x="1301762" y="2594787"/>
                </a:lnTo>
                <a:lnTo>
                  <a:pt x="976325" y="2594787"/>
                </a:lnTo>
                <a:lnTo>
                  <a:pt x="976325" y="2612567"/>
                </a:lnTo>
                <a:lnTo>
                  <a:pt x="976325" y="2919907"/>
                </a:lnTo>
                <a:lnTo>
                  <a:pt x="668959" y="2919907"/>
                </a:lnTo>
                <a:lnTo>
                  <a:pt x="668959" y="2612567"/>
                </a:lnTo>
                <a:lnTo>
                  <a:pt x="976325" y="2612567"/>
                </a:lnTo>
                <a:lnTo>
                  <a:pt x="976325" y="2594787"/>
                </a:lnTo>
                <a:lnTo>
                  <a:pt x="650875" y="2594787"/>
                </a:lnTo>
                <a:lnTo>
                  <a:pt x="650875" y="2612567"/>
                </a:lnTo>
                <a:lnTo>
                  <a:pt x="650875" y="2919907"/>
                </a:lnTo>
                <a:lnTo>
                  <a:pt x="343522" y="2919907"/>
                </a:lnTo>
                <a:lnTo>
                  <a:pt x="343522" y="2612567"/>
                </a:lnTo>
                <a:lnTo>
                  <a:pt x="650875" y="2612567"/>
                </a:lnTo>
                <a:lnTo>
                  <a:pt x="650875" y="2594787"/>
                </a:lnTo>
                <a:lnTo>
                  <a:pt x="325437" y="2594787"/>
                </a:lnTo>
                <a:lnTo>
                  <a:pt x="325437" y="2612567"/>
                </a:lnTo>
                <a:lnTo>
                  <a:pt x="325437" y="2919907"/>
                </a:lnTo>
                <a:lnTo>
                  <a:pt x="18084" y="2919907"/>
                </a:lnTo>
                <a:lnTo>
                  <a:pt x="18084" y="2612567"/>
                </a:lnTo>
                <a:lnTo>
                  <a:pt x="325437" y="2612567"/>
                </a:lnTo>
                <a:lnTo>
                  <a:pt x="325437" y="2594787"/>
                </a:lnTo>
                <a:lnTo>
                  <a:pt x="18084" y="2594787"/>
                </a:lnTo>
                <a:lnTo>
                  <a:pt x="18084" y="2287447"/>
                </a:lnTo>
                <a:lnTo>
                  <a:pt x="325437" y="2287447"/>
                </a:lnTo>
                <a:lnTo>
                  <a:pt x="325437" y="2594483"/>
                </a:lnTo>
                <a:lnTo>
                  <a:pt x="343522" y="2594483"/>
                </a:lnTo>
                <a:lnTo>
                  <a:pt x="343522" y="2287447"/>
                </a:lnTo>
                <a:lnTo>
                  <a:pt x="650875" y="2287447"/>
                </a:lnTo>
                <a:lnTo>
                  <a:pt x="650875" y="2594483"/>
                </a:lnTo>
                <a:lnTo>
                  <a:pt x="668959" y="2594483"/>
                </a:lnTo>
                <a:lnTo>
                  <a:pt x="668959" y="2287447"/>
                </a:lnTo>
                <a:lnTo>
                  <a:pt x="976325" y="2287447"/>
                </a:lnTo>
                <a:lnTo>
                  <a:pt x="976325" y="2594483"/>
                </a:lnTo>
                <a:lnTo>
                  <a:pt x="994397" y="2594483"/>
                </a:lnTo>
                <a:lnTo>
                  <a:pt x="994397" y="2287447"/>
                </a:lnTo>
                <a:lnTo>
                  <a:pt x="1301762" y="2287447"/>
                </a:lnTo>
                <a:lnTo>
                  <a:pt x="1301762" y="2594483"/>
                </a:lnTo>
                <a:lnTo>
                  <a:pt x="1319834" y="2594483"/>
                </a:lnTo>
                <a:lnTo>
                  <a:pt x="1319834" y="2287447"/>
                </a:lnTo>
                <a:lnTo>
                  <a:pt x="1636242" y="2287447"/>
                </a:lnTo>
                <a:lnTo>
                  <a:pt x="1636242" y="2269667"/>
                </a:lnTo>
                <a:lnTo>
                  <a:pt x="18084" y="2269667"/>
                </a:lnTo>
                <a:lnTo>
                  <a:pt x="18084" y="1961057"/>
                </a:lnTo>
                <a:lnTo>
                  <a:pt x="1636242" y="1961057"/>
                </a:lnTo>
                <a:lnTo>
                  <a:pt x="1636242" y="1943277"/>
                </a:lnTo>
                <a:lnTo>
                  <a:pt x="1319834" y="1943277"/>
                </a:lnTo>
                <a:lnTo>
                  <a:pt x="1319834" y="1636242"/>
                </a:lnTo>
                <a:lnTo>
                  <a:pt x="1301762" y="1636242"/>
                </a:lnTo>
                <a:lnTo>
                  <a:pt x="1301762" y="1943277"/>
                </a:lnTo>
                <a:lnTo>
                  <a:pt x="994397" y="1943277"/>
                </a:lnTo>
                <a:lnTo>
                  <a:pt x="994397" y="1636242"/>
                </a:lnTo>
                <a:lnTo>
                  <a:pt x="976325" y="1636242"/>
                </a:lnTo>
                <a:lnTo>
                  <a:pt x="976325" y="1943277"/>
                </a:lnTo>
                <a:lnTo>
                  <a:pt x="668959" y="1943277"/>
                </a:lnTo>
                <a:lnTo>
                  <a:pt x="668959" y="1636242"/>
                </a:lnTo>
                <a:lnTo>
                  <a:pt x="650875" y="1636242"/>
                </a:lnTo>
                <a:lnTo>
                  <a:pt x="650875" y="1943277"/>
                </a:lnTo>
                <a:lnTo>
                  <a:pt x="343522" y="1943277"/>
                </a:lnTo>
                <a:lnTo>
                  <a:pt x="343522" y="1636242"/>
                </a:lnTo>
                <a:lnTo>
                  <a:pt x="325437" y="1636242"/>
                </a:lnTo>
                <a:lnTo>
                  <a:pt x="325437" y="1943277"/>
                </a:lnTo>
                <a:lnTo>
                  <a:pt x="18084" y="1943277"/>
                </a:lnTo>
                <a:lnTo>
                  <a:pt x="18084" y="1635937"/>
                </a:lnTo>
                <a:lnTo>
                  <a:pt x="1636242" y="1635937"/>
                </a:lnTo>
                <a:lnTo>
                  <a:pt x="1636242" y="1627047"/>
                </a:lnTo>
                <a:lnTo>
                  <a:pt x="1636242" y="1618157"/>
                </a:lnTo>
                <a:close/>
              </a:path>
              <a:path w="1636394" h="4890770">
                <a:moveTo>
                  <a:pt x="1636242" y="958545"/>
                </a:moveTo>
                <a:lnTo>
                  <a:pt x="1301762" y="958545"/>
                </a:lnTo>
                <a:lnTo>
                  <a:pt x="1301762" y="976325"/>
                </a:lnTo>
                <a:lnTo>
                  <a:pt x="1301762" y="1283665"/>
                </a:lnTo>
                <a:lnTo>
                  <a:pt x="994397" y="1283665"/>
                </a:lnTo>
                <a:lnTo>
                  <a:pt x="994397" y="976325"/>
                </a:lnTo>
                <a:lnTo>
                  <a:pt x="1301762" y="976325"/>
                </a:lnTo>
                <a:lnTo>
                  <a:pt x="1301762" y="958545"/>
                </a:lnTo>
                <a:lnTo>
                  <a:pt x="976325" y="958545"/>
                </a:lnTo>
                <a:lnTo>
                  <a:pt x="976325" y="976325"/>
                </a:lnTo>
                <a:lnTo>
                  <a:pt x="976325" y="1283665"/>
                </a:lnTo>
                <a:lnTo>
                  <a:pt x="668959" y="1283665"/>
                </a:lnTo>
                <a:lnTo>
                  <a:pt x="668959" y="976325"/>
                </a:lnTo>
                <a:lnTo>
                  <a:pt x="976325" y="976325"/>
                </a:lnTo>
                <a:lnTo>
                  <a:pt x="976325" y="958545"/>
                </a:lnTo>
                <a:lnTo>
                  <a:pt x="650875" y="958545"/>
                </a:lnTo>
                <a:lnTo>
                  <a:pt x="650875" y="976325"/>
                </a:lnTo>
                <a:lnTo>
                  <a:pt x="650875" y="1283665"/>
                </a:lnTo>
                <a:lnTo>
                  <a:pt x="343522" y="1283665"/>
                </a:lnTo>
                <a:lnTo>
                  <a:pt x="343522" y="976325"/>
                </a:lnTo>
                <a:lnTo>
                  <a:pt x="650875" y="976325"/>
                </a:lnTo>
                <a:lnTo>
                  <a:pt x="650875" y="958545"/>
                </a:lnTo>
                <a:lnTo>
                  <a:pt x="325437" y="958545"/>
                </a:lnTo>
                <a:lnTo>
                  <a:pt x="325437" y="976325"/>
                </a:lnTo>
                <a:lnTo>
                  <a:pt x="325437" y="1283665"/>
                </a:lnTo>
                <a:lnTo>
                  <a:pt x="18084" y="1283665"/>
                </a:lnTo>
                <a:lnTo>
                  <a:pt x="18084" y="976325"/>
                </a:lnTo>
                <a:lnTo>
                  <a:pt x="325437" y="976325"/>
                </a:lnTo>
                <a:lnTo>
                  <a:pt x="325437" y="958545"/>
                </a:lnTo>
                <a:lnTo>
                  <a:pt x="0" y="958545"/>
                </a:lnTo>
                <a:lnTo>
                  <a:pt x="0" y="976325"/>
                </a:lnTo>
                <a:lnTo>
                  <a:pt x="0" y="1283665"/>
                </a:lnTo>
                <a:lnTo>
                  <a:pt x="0" y="1301445"/>
                </a:lnTo>
                <a:lnTo>
                  <a:pt x="0" y="1617675"/>
                </a:lnTo>
                <a:lnTo>
                  <a:pt x="18084" y="1617675"/>
                </a:lnTo>
                <a:lnTo>
                  <a:pt x="18084" y="1301445"/>
                </a:lnTo>
                <a:lnTo>
                  <a:pt x="1636242" y="1301445"/>
                </a:lnTo>
                <a:lnTo>
                  <a:pt x="1636242" y="1283665"/>
                </a:lnTo>
                <a:lnTo>
                  <a:pt x="1319834" y="1283665"/>
                </a:lnTo>
                <a:lnTo>
                  <a:pt x="1319834" y="976325"/>
                </a:lnTo>
                <a:lnTo>
                  <a:pt x="1636242" y="976325"/>
                </a:lnTo>
                <a:lnTo>
                  <a:pt x="1636242" y="958545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362401" y="11"/>
            <a:ext cx="1925955" cy="10287635"/>
          </a:xfrm>
          <a:custGeom>
            <a:avLst/>
            <a:gdLst/>
            <a:ahLst/>
            <a:cxnLst/>
            <a:rect l="l" t="t" r="r" b="b"/>
            <a:pathLst>
              <a:path w="1925955" h="10287635">
                <a:moveTo>
                  <a:pt x="343522" y="10160965"/>
                </a:moveTo>
                <a:lnTo>
                  <a:pt x="325437" y="10160965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65"/>
                </a:lnTo>
                <a:close/>
              </a:path>
              <a:path w="1925955" h="10287635">
                <a:moveTo>
                  <a:pt x="343522" y="8524723"/>
                </a:moveTo>
                <a:lnTo>
                  <a:pt x="325437" y="8524723"/>
                </a:lnTo>
                <a:lnTo>
                  <a:pt x="325437" y="8832075"/>
                </a:lnTo>
                <a:lnTo>
                  <a:pt x="343522" y="8832075"/>
                </a:lnTo>
                <a:lnTo>
                  <a:pt x="343522" y="8524723"/>
                </a:lnTo>
                <a:close/>
              </a:path>
              <a:path w="1925955" h="10287635">
                <a:moveTo>
                  <a:pt x="343522" y="7539355"/>
                </a:moveTo>
                <a:lnTo>
                  <a:pt x="325437" y="7539355"/>
                </a:lnTo>
                <a:lnTo>
                  <a:pt x="325437" y="7846720"/>
                </a:lnTo>
                <a:lnTo>
                  <a:pt x="343522" y="7846720"/>
                </a:lnTo>
                <a:lnTo>
                  <a:pt x="343522" y="7539355"/>
                </a:lnTo>
                <a:close/>
              </a:path>
              <a:path w="1925955" h="10287635">
                <a:moveTo>
                  <a:pt x="343522" y="7213917"/>
                </a:moveTo>
                <a:lnTo>
                  <a:pt x="325437" y="7213917"/>
                </a:lnTo>
                <a:lnTo>
                  <a:pt x="325437" y="7521283"/>
                </a:lnTo>
                <a:lnTo>
                  <a:pt x="343522" y="7521283"/>
                </a:lnTo>
                <a:lnTo>
                  <a:pt x="343522" y="7213917"/>
                </a:lnTo>
                <a:close/>
              </a:path>
              <a:path w="1925955" h="10287635">
                <a:moveTo>
                  <a:pt x="343522" y="6888480"/>
                </a:moveTo>
                <a:lnTo>
                  <a:pt x="325437" y="6888480"/>
                </a:lnTo>
                <a:lnTo>
                  <a:pt x="325437" y="7195833"/>
                </a:lnTo>
                <a:lnTo>
                  <a:pt x="343522" y="7195833"/>
                </a:lnTo>
                <a:lnTo>
                  <a:pt x="343522" y="6888480"/>
                </a:lnTo>
                <a:close/>
              </a:path>
              <a:path w="1925955" h="10287635">
                <a:moveTo>
                  <a:pt x="668959" y="10160965"/>
                </a:moveTo>
                <a:lnTo>
                  <a:pt x="650875" y="10160965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65"/>
                </a:lnTo>
                <a:close/>
              </a:path>
              <a:path w="1925955" h="10287635">
                <a:moveTo>
                  <a:pt x="668959" y="8524723"/>
                </a:moveTo>
                <a:lnTo>
                  <a:pt x="650875" y="8524723"/>
                </a:lnTo>
                <a:lnTo>
                  <a:pt x="650875" y="8832075"/>
                </a:lnTo>
                <a:lnTo>
                  <a:pt x="668959" y="8832075"/>
                </a:lnTo>
                <a:lnTo>
                  <a:pt x="668959" y="8524723"/>
                </a:lnTo>
                <a:close/>
              </a:path>
              <a:path w="1925955" h="10287635">
                <a:moveTo>
                  <a:pt x="668959" y="7539355"/>
                </a:moveTo>
                <a:lnTo>
                  <a:pt x="650875" y="7539355"/>
                </a:lnTo>
                <a:lnTo>
                  <a:pt x="650875" y="7846720"/>
                </a:lnTo>
                <a:lnTo>
                  <a:pt x="668959" y="7846720"/>
                </a:lnTo>
                <a:lnTo>
                  <a:pt x="668959" y="7539355"/>
                </a:lnTo>
                <a:close/>
              </a:path>
              <a:path w="1925955" h="10287635">
                <a:moveTo>
                  <a:pt x="668959" y="7213917"/>
                </a:moveTo>
                <a:lnTo>
                  <a:pt x="650875" y="7213917"/>
                </a:lnTo>
                <a:lnTo>
                  <a:pt x="650875" y="7521283"/>
                </a:lnTo>
                <a:lnTo>
                  <a:pt x="668959" y="7521283"/>
                </a:lnTo>
                <a:lnTo>
                  <a:pt x="668959" y="7213917"/>
                </a:lnTo>
                <a:close/>
              </a:path>
              <a:path w="1925955" h="10287635">
                <a:moveTo>
                  <a:pt x="668959" y="6888480"/>
                </a:moveTo>
                <a:lnTo>
                  <a:pt x="650875" y="6888480"/>
                </a:lnTo>
                <a:lnTo>
                  <a:pt x="650875" y="7195833"/>
                </a:lnTo>
                <a:lnTo>
                  <a:pt x="668959" y="7195833"/>
                </a:lnTo>
                <a:lnTo>
                  <a:pt x="668959" y="6888480"/>
                </a:lnTo>
                <a:close/>
              </a:path>
              <a:path w="1925955" h="10287635">
                <a:moveTo>
                  <a:pt x="994397" y="10160965"/>
                </a:moveTo>
                <a:lnTo>
                  <a:pt x="976325" y="10160965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65"/>
                </a:lnTo>
                <a:close/>
              </a:path>
              <a:path w="1925955" h="10287635">
                <a:moveTo>
                  <a:pt x="994397" y="8524723"/>
                </a:moveTo>
                <a:lnTo>
                  <a:pt x="976325" y="8524723"/>
                </a:lnTo>
                <a:lnTo>
                  <a:pt x="976325" y="8832075"/>
                </a:lnTo>
                <a:lnTo>
                  <a:pt x="994397" y="8832075"/>
                </a:lnTo>
                <a:lnTo>
                  <a:pt x="994397" y="8524723"/>
                </a:lnTo>
                <a:close/>
              </a:path>
              <a:path w="1925955" h="10287635">
                <a:moveTo>
                  <a:pt x="994397" y="7539355"/>
                </a:moveTo>
                <a:lnTo>
                  <a:pt x="976325" y="7539355"/>
                </a:lnTo>
                <a:lnTo>
                  <a:pt x="976325" y="7846720"/>
                </a:lnTo>
                <a:lnTo>
                  <a:pt x="994397" y="7846720"/>
                </a:lnTo>
                <a:lnTo>
                  <a:pt x="994397" y="7539355"/>
                </a:lnTo>
                <a:close/>
              </a:path>
              <a:path w="1925955" h="10287635">
                <a:moveTo>
                  <a:pt x="994397" y="7213917"/>
                </a:moveTo>
                <a:lnTo>
                  <a:pt x="976325" y="7213917"/>
                </a:lnTo>
                <a:lnTo>
                  <a:pt x="976325" y="7521283"/>
                </a:lnTo>
                <a:lnTo>
                  <a:pt x="994397" y="7521283"/>
                </a:lnTo>
                <a:lnTo>
                  <a:pt x="994397" y="7213917"/>
                </a:lnTo>
                <a:close/>
              </a:path>
              <a:path w="1925955" h="10287635">
                <a:moveTo>
                  <a:pt x="994397" y="6888480"/>
                </a:moveTo>
                <a:lnTo>
                  <a:pt x="976325" y="6888480"/>
                </a:lnTo>
                <a:lnTo>
                  <a:pt x="976325" y="7195833"/>
                </a:lnTo>
                <a:lnTo>
                  <a:pt x="994397" y="7195833"/>
                </a:lnTo>
                <a:lnTo>
                  <a:pt x="994397" y="6888480"/>
                </a:lnTo>
                <a:close/>
              </a:path>
              <a:path w="1925955" h="10287635">
                <a:moveTo>
                  <a:pt x="1319834" y="10160965"/>
                </a:moveTo>
                <a:lnTo>
                  <a:pt x="1301762" y="10160965"/>
                </a:lnTo>
                <a:lnTo>
                  <a:pt x="1301762" y="10286987"/>
                </a:lnTo>
                <a:lnTo>
                  <a:pt x="1319834" y="10286987"/>
                </a:lnTo>
                <a:lnTo>
                  <a:pt x="1319834" y="10160965"/>
                </a:lnTo>
                <a:close/>
              </a:path>
              <a:path w="1925955" h="10287635">
                <a:moveTo>
                  <a:pt x="1319834" y="8524723"/>
                </a:moveTo>
                <a:lnTo>
                  <a:pt x="1301762" y="8524723"/>
                </a:lnTo>
                <a:lnTo>
                  <a:pt x="1301762" y="8832075"/>
                </a:lnTo>
                <a:lnTo>
                  <a:pt x="1319834" y="8832075"/>
                </a:lnTo>
                <a:lnTo>
                  <a:pt x="1319834" y="8524723"/>
                </a:lnTo>
                <a:close/>
              </a:path>
              <a:path w="1925955" h="10287635">
                <a:moveTo>
                  <a:pt x="1319834" y="7539355"/>
                </a:moveTo>
                <a:lnTo>
                  <a:pt x="1301762" y="7539355"/>
                </a:lnTo>
                <a:lnTo>
                  <a:pt x="1301762" y="7846720"/>
                </a:lnTo>
                <a:lnTo>
                  <a:pt x="1319834" y="7846720"/>
                </a:lnTo>
                <a:lnTo>
                  <a:pt x="1319834" y="7539355"/>
                </a:lnTo>
                <a:close/>
              </a:path>
              <a:path w="1925955" h="10287635">
                <a:moveTo>
                  <a:pt x="1319834" y="7213917"/>
                </a:moveTo>
                <a:lnTo>
                  <a:pt x="1301762" y="7213917"/>
                </a:lnTo>
                <a:lnTo>
                  <a:pt x="1301762" y="7521283"/>
                </a:lnTo>
                <a:lnTo>
                  <a:pt x="1319834" y="7521283"/>
                </a:lnTo>
                <a:lnTo>
                  <a:pt x="1319834" y="7213917"/>
                </a:lnTo>
                <a:close/>
              </a:path>
              <a:path w="1925955" h="10287635">
                <a:moveTo>
                  <a:pt x="1319834" y="6888480"/>
                </a:moveTo>
                <a:lnTo>
                  <a:pt x="1301762" y="6888480"/>
                </a:lnTo>
                <a:lnTo>
                  <a:pt x="1301762" y="7195833"/>
                </a:lnTo>
                <a:lnTo>
                  <a:pt x="1319834" y="7195833"/>
                </a:lnTo>
                <a:lnTo>
                  <a:pt x="1319834" y="6888480"/>
                </a:lnTo>
                <a:close/>
              </a:path>
              <a:path w="1925955" h="10287635">
                <a:moveTo>
                  <a:pt x="1636242" y="9817443"/>
                </a:moveTo>
                <a:lnTo>
                  <a:pt x="1319834" y="9817443"/>
                </a:lnTo>
                <a:lnTo>
                  <a:pt x="1319834" y="9501035"/>
                </a:lnTo>
                <a:lnTo>
                  <a:pt x="1301762" y="9501035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25" y="9501035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75" y="9501035"/>
                </a:lnTo>
                <a:lnTo>
                  <a:pt x="650875" y="9817443"/>
                </a:lnTo>
                <a:lnTo>
                  <a:pt x="343522" y="9817443"/>
                </a:lnTo>
                <a:lnTo>
                  <a:pt x="343522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25" y="9835515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close/>
              </a:path>
              <a:path w="1925955" h="10287635">
                <a:moveTo>
                  <a:pt x="1636242" y="8181200"/>
                </a:moveTo>
                <a:lnTo>
                  <a:pt x="1319834" y="8181200"/>
                </a:lnTo>
                <a:lnTo>
                  <a:pt x="1319834" y="7864792"/>
                </a:lnTo>
                <a:lnTo>
                  <a:pt x="1301762" y="7864792"/>
                </a:lnTo>
                <a:lnTo>
                  <a:pt x="1301762" y="8181200"/>
                </a:lnTo>
                <a:lnTo>
                  <a:pt x="994397" y="8181200"/>
                </a:lnTo>
                <a:lnTo>
                  <a:pt x="994397" y="7864792"/>
                </a:lnTo>
                <a:lnTo>
                  <a:pt x="976325" y="7864792"/>
                </a:lnTo>
                <a:lnTo>
                  <a:pt x="976325" y="8181200"/>
                </a:lnTo>
                <a:lnTo>
                  <a:pt x="668959" y="8181200"/>
                </a:lnTo>
                <a:lnTo>
                  <a:pt x="668959" y="7864792"/>
                </a:lnTo>
                <a:lnTo>
                  <a:pt x="650875" y="7864792"/>
                </a:lnTo>
                <a:lnTo>
                  <a:pt x="650875" y="8181200"/>
                </a:lnTo>
                <a:lnTo>
                  <a:pt x="343522" y="8181200"/>
                </a:lnTo>
                <a:lnTo>
                  <a:pt x="343522" y="7864792"/>
                </a:lnTo>
                <a:lnTo>
                  <a:pt x="325437" y="7864792"/>
                </a:lnTo>
                <a:lnTo>
                  <a:pt x="325437" y="8181200"/>
                </a:lnTo>
                <a:lnTo>
                  <a:pt x="9042" y="8181200"/>
                </a:lnTo>
                <a:lnTo>
                  <a:pt x="9042" y="8190090"/>
                </a:lnTo>
                <a:lnTo>
                  <a:pt x="0" y="8190090"/>
                </a:lnTo>
                <a:lnTo>
                  <a:pt x="0" y="8198980"/>
                </a:lnTo>
                <a:lnTo>
                  <a:pt x="0" y="850632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482950"/>
                </a:lnTo>
                <a:lnTo>
                  <a:pt x="1319834" y="9482950"/>
                </a:lnTo>
                <a:lnTo>
                  <a:pt x="1319834" y="9175610"/>
                </a:lnTo>
                <a:lnTo>
                  <a:pt x="1636242" y="9175610"/>
                </a:lnTo>
                <a:lnTo>
                  <a:pt x="1636242" y="9157830"/>
                </a:lnTo>
                <a:lnTo>
                  <a:pt x="1301762" y="9157830"/>
                </a:lnTo>
                <a:lnTo>
                  <a:pt x="1301762" y="9175610"/>
                </a:lnTo>
                <a:lnTo>
                  <a:pt x="1301762" y="9482950"/>
                </a:lnTo>
                <a:lnTo>
                  <a:pt x="994397" y="9482950"/>
                </a:lnTo>
                <a:lnTo>
                  <a:pt x="994397" y="9175610"/>
                </a:lnTo>
                <a:lnTo>
                  <a:pt x="1301762" y="9175610"/>
                </a:lnTo>
                <a:lnTo>
                  <a:pt x="1301762" y="9157830"/>
                </a:lnTo>
                <a:lnTo>
                  <a:pt x="976325" y="9157830"/>
                </a:lnTo>
                <a:lnTo>
                  <a:pt x="976325" y="9175610"/>
                </a:lnTo>
                <a:lnTo>
                  <a:pt x="976325" y="9482950"/>
                </a:lnTo>
                <a:lnTo>
                  <a:pt x="668959" y="9482950"/>
                </a:lnTo>
                <a:lnTo>
                  <a:pt x="668959" y="9175610"/>
                </a:lnTo>
                <a:lnTo>
                  <a:pt x="976325" y="9175610"/>
                </a:lnTo>
                <a:lnTo>
                  <a:pt x="976325" y="9157830"/>
                </a:lnTo>
                <a:lnTo>
                  <a:pt x="650875" y="9157830"/>
                </a:lnTo>
                <a:lnTo>
                  <a:pt x="650875" y="9175610"/>
                </a:lnTo>
                <a:lnTo>
                  <a:pt x="650875" y="9482950"/>
                </a:lnTo>
                <a:lnTo>
                  <a:pt x="343522" y="9482950"/>
                </a:lnTo>
                <a:lnTo>
                  <a:pt x="343522" y="9175610"/>
                </a:lnTo>
                <a:lnTo>
                  <a:pt x="650875" y="9175610"/>
                </a:lnTo>
                <a:lnTo>
                  <a:pt x="650875" y="9157830"/>
                </a:lnTo>
                <a:lnTo>
                  <a:pt x="325437" y="9157830"/>
                </a:lnTo>
                <a:lnTo>
                  <a:pt x="325437" y="9175610"/>
                </a:lnTo>
                <a:lnTo>
                  <a:pt x="325437" y="9482950"/>
                </a:lnTo>
                <a:lnTo>
                  <a:pt x="18084" y="9482950"/>
                </a:lnTo>
                <a:lnTo>
                  <a:pt x="18084" y="9175610"/>
                </a:lnTo>
                <a:lnTo>
                  <a:pt x="325437" y="9175610"/>
                </a:lnTo>
                <a:lnTo>
                  <a:pt x="325437" y="9157830"/>
                </a:lnTo>
                <a:lnTo>
                  <a:pt x="18084" y="9157830"/>
                </a:lnTo>
                <a:lnTo>
                  <a:pt x="18084" y="8850490"/>
                </a:lnTo>
                <a:lnTo>
                  <a:pt x="325437" y="8850490"/>
                </a:lnTo>
                <a:lnTo>
                  <a:pt x="325437" y="9157525"/>
                </a:lnTo>
                <a:lnTo>
                  <a:pt x="343522" y="9157525"/>
                </a:lnTo>
                <a:lnTo>
                  <a:pt x="343522" y="8850490"/>
                </a:lnTo>
                <a:lnTo>
                  <a:pt x="650875" y="8850490"/>
                </a:lnTo>
                <a:lnTo>
                  <a:pt x="650875" y="9157525"/>
                </a:lnTo>
                <a:lnTo>
                  <a:pt x="668959" y="9157525"/>
                </a:lnTo>
                <a:lnTo>
                  <a:pt x="668959" y="8850490"/>
                </a:lnTo>
                <a:lnTo>
                  <a:pt x="976325" y="8850490"/>
                </a:lnTo>
                <a:lnTo>
                  <a:pt x="976325" y="9157525"/>
                </a:lnTo>
                <a:lnTo>
                  <a:pt x="994397" y="9157525"/>
                </a:lnTo>
                <a:lnTo>
                  <a:pt x="994397" y="8850490"/>
                </a:lnTo>
                <a:lnTo>
                  <a:pt x="1301762" y="8850490"/>
                </a:lnTo>
                <a:lnTo>
                  <a:pt x="1301762" y="9157525"/>
                </a:lnTo>
                <a:lnTo>
                  <a:pt x="1319834" y="9157525"/>
                </a:lnTo>
                <a:lnTo>
                  <a:pt x="1319834" y="8850490"/>
                </a:lnTo>
                <a:lnTo>
                  <a:pt x="1636242" y="8850490"/>
                </a:lnTo>
                <a:lnTo>
                  <a:pt x="1636242" y="8832710"/>
                </a:lnTo>
                <a:lnTo>
                  <a:pt x="18084" y="8832710"/>
                </a:lnTo>
                <a:lnTo>
                  <a:pt x="18084" y="8524100"/>
                </a:lnTo>
                <a:lnTo>
                  <a:pt x="1636242" y="8524100"/>
                </a:lnTo>
                <a:lnTo>
                  <a:pt x="1636242" y="8506320"/>
                </a:lnTo>
                <a:lnTo>
                  <a:pt x="1319834" y="8506320"/>
                </a:lnTo>
                <a:lnTo>
                  <a:pt x="1319834" y="8199285"/>
                </a:lnTo>
                <a:lnTo>
                  <a:pt x="1301762" y="8199285"/>
                </a:lnTo>
                <a:lnTo>
                  <a:pt x="1301762" y="8506320"/>
                </a:lnTo>
                <a:lnTo>
                  <a:pt x="994397" y="8506320"/>
                </a:lnTo>
                <a:lnTo>
                  <a:pt x="994397" y="8199285"/>
                </a:lnTo>
                <a:lnTo>
                  <a:pt x="976325" y="8199285"/>
                </a:lnTo>
                <a:lnTo>
                  <a:pt x="976325" y="8506320"/>
                </a:lnTo>
                <a:lnTo>
                  <a:pt x="668959" y="8506320"/>
                </a:lnTo>
                <a:lnTo>
                  <a:pt x="668959" y="8199285"/>
                </a:lnTo>
                <a:lnTo>
                  <a:pt x="650875" y="8199285"/>
                </a:lnTo>
                <a:lnTo>
                  <a:pt x="650875" y="8506320"/>
                </a:lnTo>
                <a:lnTo>
                  <a:pt x="343522" y="8506320"/>
                </a:lnTo>
                <a:lnTo>
                  <a:pt x="343522" y="8199285"/>
                </a:lnTo>
                <a:lnTo>
                  <a:pt x="325437" y="8199285"/>
                </a:lnTo>
                <a:lnTo>
                  <a:pt x="325437" y="8506320"/>
                </a:lnTo>
                <a:lnTo>
                  <a:pt x="18084" y="8506320"/>
                </a:lnTo>
                <a:lnTo>
                  <a:pt x="18084" y="8198980"/>
                </a:lnTo>
                <a:lnTo>
                  <a:pt x="1636242" y="8198980"/>
                </a:lnTo>
                <a:lnTo>
                  <a:pt x="1636242" y="8190090"/>
                </a:lnTo>
                <a:lnTo>
                  <a:pt x="1636242" y="8181200"/>
                </a:lnTo>
                <a:close/>
              </a:path>
              <a:path w="1925955" h="10287635">
                <a:moveTo>
                  <a:pt x="1925599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635760"/>
                </a:lnTo>
                <a:lnTo>
                  <a:pt x="1654314" y="1635760"/>
                </a:lnTo>
                <a:lnTo>
                  <a:pt x="1654314" y="1319530"/>
                </a:lnTo>
                <a:lnTo>
                  <a:pt x="1925599" y="1319530"/>
                </a:lnTo>
                <a:lnTo>
                  <a:pt x="1925599" y="1301750"/>
                </a:lnTo>
                <a:lnTo>
                  <a:pt x="1654314" y="1301750"/>
                </a:lnTo>
                <a:lnTo>
                  <a:pt x="1654314" y="994410"/>
                </a:lnTo>
                <a:lnTo>
                  <a:pt x="1925599" y="994410"/>
                </a:lnTo>
                <a:lnTo>
                  <a:pt x="1925599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25599" y="669290"/>
                </a:lnTo>
                <a:lnTo>
                  <a:pt x="1925599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1925599" y="342900"/>
                </a:lnTo>
                <a:lnTo>
                  <a:pt x="1925599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1925599" y="17780"/>
                </a:lnTo>
                <a:lnTo>
                  <a:pt x="1925599" y="8890"/>
                </a:lnTo>
                <a:lnTo>
                  <a:pt x="1925599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998644" y="1319542"/>
            <a:ext cx="289560" cy="8968105"/>
          </a:xfrm>
          <a:custGeom>
            <a:avLst/>
            <a:gdLst/>
            <a:ahLst/>
            <a:cxnLst/>
            <a:rect l="l" t="t" r="r" b="b"/>
            <a:pathLst>
              <a:path w="289559" h="8968105">
                <a:moveTo>
                  <a:pt x="18072" y="0"/>
                </a:moveTo>
                <a:lnTo>
                  <a:pt x="0" y="0"/>
                </a:lnTo>
                <a:lnTo>
                  <a:pt x="0" y="316230"/>
                </a:lnTo>
                <a:lnTo>
                  <a:pt x="18072" y="316230"/>
                </a:lnTo>
                <a:lnTo>
                  <a:pt x="18072" y="0"/>
                </a:lnTo>
                <a:close/>
              </a:path>
              <a:path w="289559" h="8968105">
                <a:moveTo>
                  <a:pt x="289356" y="8497913"/>
                </a:moveTo>
                <a:lnTo>
                  <a:pt x="9042" y="8497913"/>
                </a:lnTo>
                <a:lnTo>
                  <a:pt x="9042" y="8506803"/>
                </a:lnTo>
                <a:lnTo>
                  <a:pt x="0" y="8506803"/>
                </a:lnTo>
                <a:lnTo>
                  <a:pt x="0" y="8515693"/>
                </a:lnTo>
                <a:lnTo>
                  <a:pt x="0" y="8823033"/>
                </a:lnTo>
                <a:lnTo>
                  <a:pt x="0" y="8840813"/>
                </a:lnTo>
                <a:lnTo>
                  <a:pt x="0" y="8967813"/>
                </a:lnTo>
                <a:lnTo>
                  <a:pt x="18072" y="8967813"/>
                </a:lnTo>
                <a:lnTo>
                  <a:pt x="18072" y="8840813"/>
                </a:lnTo>
                <a:lnTo>
                  <a:pt x="289356" y="8840813"/>
                </a:lnTo>
                <a:lnTo>
                  <a:pt x="289356" y="8823033"/>
                </a:lnTo>
                <a:lnTo>
                  <a:pt x="18072" y="8823033"/>
                </a:lnTo>
                <a:lnTo>
                  <a:pt x="18072" y="8515693"/>
                </a:lnTo>
                <a:lnTo>
                  <a:pt x="289356" y="8515693"/>
                </a:lnTo>
                <a:lnTo>
                  <a:pt x="289356" y="8506803"/>
                </a:lnTo>
                <a:lnTo>
                  <a:pt x="289356" y="8497913"/>
                </a:lnTo>
                <a:close/>
              </a:path>
              <a:path w="289559" h="8968105">
                <a:moveTo>
                  <a:pt x="289356" y="6861670"/>
                </a:moveTo>
                <a:lnTo>
                  <a:pt x="9042" y="6861670"/>
                </a:lnTo>
                <a:lnTo>
                  <a:pt x="9042" y="6870560"/>
                </a:lnTo>
                <a:lnTo>
                  <a:pt x="0" y="6870560"/>
                </a:lnTo>
                <a:lnTo>
                  <a:pt x="0" y="8497430"/>
                </a:lnTo>
                <a:lnTo>
                  <a:pt x="18072" y="8497430"/>
                </a:lnTo>
                <a:lnTo>
                  <a:pt x="18072" y="8181200"/>
                </a:lnTo>
                <a:lnTo>
                  <a:pt x="289356" y="8181200"/>
                </a:lnTo>
                <a:lnTo>
                  <a:pt x="289356" y="8163420"/>
                </a:lnTo>
                <a:lnTo>
                  <a:pt x="18072" y="8163420"/>
                </a:lnTo>
                <a:lnTo>
                  <a:pt x="18072" y="7856080"/>
                </a:lnTo>
                <a:lnTo>
                  <a:pt x="289356" y="7856080"/>
                </a:lnTo>
                <a:lnTo>
                  <a:pt x="289356" y="7838300"/>
                </a:lnTo>
                <a:lnTo>
                  <a:pt x="18072" y="7838300"/>
                </a:lnTo>
                <a:lnTo>
                  <a:pt x="18072" y="7530960"/>
                </a:lnTo>
                <a:lnTo>
                  <a:pt x="289356" y="7530960"/>
                </a:lnTo>
                <a:lnTo>
                  <a:pt x="289356" y="7513180"/>
                </a:lnTo>
                <a:lnTo>
                  <a:pt x="18072" y="7513180"/>
                </a:lnTo>
                <a:lnTo>
                  <a:pt x="18072" y="7204570"/>
                </a:lnTo>
                <a:lnTo>
                  <a:pt x="289356" y="7204570"/>
                </a:lnTo>
                <a:lnTo>
                  <a:pt x="289356" y="7186790"/>
                </a:lnTo>
                <a:lnTo>
                  <a:pt x="18072" y="7186790"/>
                </a:lnTo>
                <a:lnTo>
                  <a:pt x="18072" y="6879450"/>
                </a:lnTo>
                <a:lnTo>
                  <a:pt x="289356" y="6879450"/>
                </a:lnTo>
                <a:lnTo>
                  <a:pt x="289356" y="6870560"/>
                </a:lnTo>
                <a:lnTo>
                  <a:pt x="289356" y="6861670"/>
                </a:lnTo>
                <a:close/>
              </a:path>
              <a:path w="289559" h="8968105">
                <a:moveTo>
                  <a:pt x="289356" y="5225427"/>
                </a:moveTo>
                <a:lnTo>
                  <a:pt x="9042" y="5225427"/>
                </a:lnTo>
                <a:lnTo>
                  <a:pt x="9042" y="5234317"/>
                </a:lnTo>
                <a:lnTo>
                  <a:pt x="0" y="5234317"/>
                </a:lnTo>
                <a:lnTo>
                  <a:pt x="0" y="6861188"/>
                </a:lnTo>
                <a:lnTo>
                  <a:pt x="18072" y="6861188"/>
                </a:lnTo>
                <a:lnTo>
                  <a:pt x="18072" y="6544958"/>
                </a:lnTo>
                <a:lnTo>
                  <a:pt x="289356" y="6544958"/>
                </a:lnTo>
                <a:lnTo>
                  <a:pt x="289356" y="6527178"/>
                </a:lnTo>
                <a:lnTo>
                  <a:pt x="18072" y="6527178"/>
                </a:lnTo>
                <a:lnTo>
                  <a:pt x="18072" y="6219837"/>
                </a:lnTo>
                <a:lnTo>
                  <a:pt x="289356" y="6219837"/>
                </a:lnTo>
                <a:lnTo>
                  <a:pt x="289356" y="6202057"/>
                </a:lnTo>
                <a:lnTo>
                  <a:pt x="18072" y="6202057"/>
                </a:lnTo>
                <a:lnTo>
                  <a:pt x="18072" y="5894717"/>
                </a:lnTo>
                <a:lnTo>
                  <a:pt x="289356" y="5894717"/>
                </a:lnTo>
                <a:lnTo>
                  <a:pt x="289356" y="5876937"/>
                </a:lnTo>
                <a:lnTo>
                  <a:pt x="18072" y="5876937"/>
                </a:lnTo>
                <a:lnTo>
                  <a:pt x="18072" y="5568327"/>
                </a:lnTo>
                <a:lnTo>
                  <a:pt x="289356" y="5568327"/>
                </a:lnTo>
                <a:lnTo>
                  <a:pt x="289356" y="5550547"/>
                </a:lnTo>
                <a:lnTo>
                  <a:pt x="18072" y="5550547"/>
                </a:lnTo>
                <a:lnTo>
                  <a:pt x="18072" y="5243207"/>
                </a:lnTo>
                <a:lnTo>
                  <a:pt x="289356" y="5243207"/>
                </a:lnTo>
                <a:lnTo>
                  <a:pt x="289356" y="5234317"/>
                </a:lnTo>
                <a:lnTo>
                  <a:pt x="289356" y="5225427"/>
                </a:lnTo>
                <a:close/>
              </a:path>
              <a:path w="289559" h="8968105">
                <a:moveTo>
                  <a:pt x="289356" y="3589185"/>
                </a:moveTo>
                <a:lnTo>
                  <a:pt x="9042" y="3589185"/>
                </a:lnTo>
                <a:lnTo>
                  <a:pt x="9042" y="3598075"/>
                </a:lnTo>
                <a:lnTo>
                  <a:pt x="0" y="3598075"/>
                </a:lnTo>
                <a:lnTo>
                  <a:pt x="0" y="5224945"/>
                </a:lnTo>
                <a:lnTo>
                  <a:pt x="18072" y="5224945"/>
                </a:lnTo>
                <a:lnTo>
                  <a:pt x="18072" y="4908715"/>
                </a:lnTo>
                <a:lnTo>
                  <a:pt x="289356" y="4908715"/>
                </a:lnTo>
                <a:lnTo>
                  <a:pt x="289356" y="4890935"/>
                </a:lnTo>
                <a:lnTo>
                  <a:pt x="18072" y="4890935"/>
                </a:lnTo>
                <a:lnTo>
                  <a:pt x="18072" y="4583595"/>
                </a:lnTo>
                <a:lnTo>
                  <a:pt x="289356" y="4583595"/>
                </a:lnTo>
                <a:lnTo>
                  <a:pt x="289356" y="4565815"/>
                </a:lnTo>
                <a:lnTo>
                  <a:pt x="18072" y="4565815"/>
                </a:lnTo>
                <a:lnTo>
                  <a:pt x="18072" y="4258475"/>
                </a:lnTo>
                <a:lnTo>
                  <a:pt x="289356" y="4258475"/>
                </a:lnTo>
                <a:lnTo>
                  <a:pt x="289356" y="4240695"/>
                </a:lnTo>
                <a:lnTo>
                  <a:pt x="18072" y="4240695"/>
                </a:lnTo>
                <a:lnTo>
                  <a:pt x="18072" y="3932085"/>
                </a:lnTo>
                <a:lnTo>
                  <a:pt x="289356" y="3932085"/>
                </a:lnTo>
                <a:lnTo>
                  <a:pt x="289356" y="3914305"/>
                </a:lnTo>
                <a:lnTo>
                  <a:pt x="18072" y="3914305"/>
                </a:lnTo>
                <a:lnTo>
                  <a:pt x="18072" y="3606965"/>
                </a:lnTo>
                <a:lnTo>
                  <a:pt x="289356" y="3606965"/>
                </a:lnTo>
                <a:lnTo>
                  <a:pt x="289356" y="3598075"/>
                </a:lnTo>
                <a:lnTo>
                  <a:pt x="289356" y="3589185"/>
                </a:lnTo>
                <a:close/>
              </a:path>
              <a:path w="289559" h="8968105">
                <a:moveTo>
                  <a:pt x="289356" y="1952942"/>
                </a:moveTo>
                <a:lnTo>
                  <a:pt x="9042" y="1952942"/>
                </a:lnTo>
                <a:lnTo>
                  <a:pt x="9042" y="1961832"/>
                </a:lnTo>
                <a:lnTo>
                  <a:pt x="0" y="1961832"/>
                </a:lnTo>
                <a:lnTo>
                  <a:pt x="0" y="3588702"/>
                </a:lnTo>
                <a:lnTo>
                  <a:pt x="18072" y="3588702"/>
                </a:lnTo>
                <a:lnTo>
                  <a:pt x="18072" y="3272472"/>
                </a:lnTo>
                <a:lnTo>
                  <a:pt x="289356" y="3272472"/>
                </a:lnTo>
                <a:lnTo>
                  <a:pt x="289356" y="3254692"/>
                </a:lnTo>
                <a:lnTo>
                  <a:pt x="18072" y="3254692"/>
                </a:lnTo>
                <a:lnTo>
                  <a:pt x="18072" y="2947352"/>
                </a:lnTo>
                <a:lnTo>
                  <a:pt x="289356" y="2947352"/>
                </a:lnTo>
                <a:lnTo>
                  <a:pt x="289356" y="2929572"/>
                </a:lnTo>
                <a:lnTo>
                  <a:pt x="18072" y="2929572"/>
                </a:lnTo>
                <a:lnTo>
                  <a:pt x="18072" y="2622232"/>
                </a:lnTo>
                <a:lnTo>
                  <a:pt x="289356" y="2622232"/>
                </a:lnTo>
                <a:lnTo>
                  <a:pt x="289356" y="2604452"/>
                </a:lnTo>
                <a:lnTo>
                  <a:pt x="18072" y="2604452"/>
                </a:lnTo>
                <a:lnTo>
                  <a:pt x="18072" y="2295842"/>
                </a:lnTo>
                <a:lnTo>
                  <a:pt x="289356" y="2295842"/>
                </a:lnTo>
                <a:lnTo>
                  <a:pt x="289356" y="2278062"/>
                </a:lnTo>
                <a:lnTo>
                  <a:pt x="18072" y="2278062"/>
                </a:lnTo>
                <a:lnTo>
                  <a:pt x="18072" y="1970722"/>
                </a:lnTo>
                <a:lnTo>
                  <a:pt x="289356" y="1970722"/>
                </a:lnTo>
                <a:lnTo>
                  <a:pt x="289356" y="1961832"/>
                </a:lnTo>
                <a:lnTo>
                  <a:pt x="289356" y="1952942"/>
                </a:lnTo>
                <a:close/>
              </a:path>
              <a:path w="289559" h="8968105">
                <a:moveTo>
                  <a:pt x="289356" y="316699"/>
                </a:moveTo>
                <a:lnTo>
                  <a:pt x="9042" y="316699"/>
                </a:lnTo>
                <a:lnTo>
                  <a:pt x="9042" y="325589"/>
                </a:lnTo>
                <a:lnTo>
                  <a:pt x="0" y="325589"/>
                </a:lnTo>
                <a:lnTo>
                  <a:pt x="0" y="1952459"/>
                </a:lnTo>
                <a:lnTo>
                  <a:pt x="18072" y="1952459"/>
                </a:lnTo>
                <a:lnTo>
                  <a:pt x="18072" y="1636229"/>
                </a:lnTo>
                <a:lnTo>
                  <a:pt x="289356" y="1636229"/>
                </a:lnTo>
                <a:lnTo>
                  <a:pt x="289356" y="1618449"/>
                </a:lnTo>
                <a:lnTo>
                  <a:pt x="18072" y="1618449"/>
                </a:lnTo>
                <a:lnTo>
                  <a:pt x="18072" y="1311109"/>
                </a:lnTo>
                <a:lnTo>
                  <a:pt x="289356" y="1311109"/>
                </a:lnTo>
                <a:lnTo>
                  <a:pt x="289356" y="1293329"/>
                </a:lnTo>
                <a:lnTo>
                  <a:pt x="18072" y="1293329"/>
                </a:lnTo>
                <a:lnTo>
                  <a:pt x="18072" y="985989"/>
                </a:lnTo>
                <a:lnTo>
                  <a:pt x="289356" y="985989"/>
                </a:lnTo>
                <a:lnTo>
                  <a:pt x="289356" y="968209"/>
                </a:lnTo>
                <a:lnTo>
                  <a:pt x="18072" y="968209"/>
                </a:lnTo>
                <a:lnTo>
                  <a:pt x="18072" y="659599"/>
                </a:lnTo>
                <a:lnTo>
                  <a:pt x="289356" y="659599"/>
                </a:lnTo>
                <a:lnTo>
                  <a:pt x="289356" y="641819"/>
                </a:lnTo>
                <a:lnTo>
                  <a:pt x="18072" y="641819"/>
                </a:lnTo>
                <a:lnTo>
                  <a:pt x="18072" y="334479"/>
                </a:lnTo>
                <a:lnTo>
                  <a:pt x="289356" y="334479"/>
                </a:lnTo>
                <a:lnTo>
                  <a:pt x="289356" y="325589"/>
                </a:lnTo>
                <a:lnTo>
                  <a:pt x="289356" y="316699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05672" y="1301419"/>
            <a:ext cx="13668375" cy="8143875"/>
          </a:xfrm>
          <a:custGeom>
            <a:avLst/>
            <a:gdLst/>
            <a:ahLst/>
            <a:cxnLst/>
            <a:rect l="l" t="t" r="r" b="b"/>
            <a:pathLst>
              <a:path w="13668375" h="8143875">
                <a:moveTo>
                  <a:pt x="13668261" y="0"/>
                </a:moveTo>
                <a:lnTo>
                  <a:pt x="13652195" y="0"/>
                </a:lnTo>
                <a:lnTo>
                  <a:pt x="13432333" y="0"/>
                </a:lnTo>
                <a:lnTo>
                  <a:pt x="13432333" y="8039"/>
                </a:lnTo>
                <a:lnTo>
                  <a:pt x="8026" y="8039"/>
                </a:lnTo>
                <a:lnTo>
                  <a:pt x="8026" y="111506"/>
                </a:lnTo>
                <a:lnTo>
                  <a:pt x="8026" y="7914259"/>
                </a:lnTo>
                <a:lnTo>
                  <a:pt x="0" y="7914259"/>
                </a:lnTo>
                <a:lnTo>
                  <a:pt x="0" y="8143875"/>
                </a:lnTo>
                <a:lnTo>
                  <a:pt x="16065" y="8143875"/>
                </a:lnTo>
                <a:lnTo>
                  <a:pt x="13652195" y="8143875"/>
                </a:lnTo>
                <a:lnTo>
                  <a:pt x="13668261" y="8143875"/>
                </a:lnTo>
                <a:lnTo>
                  <a:pt x="13668261" y="0"/>
                </a:lnTo>
                <a:close/>
              </a:path>
            </a:pathLst>
          </a:custGeom>
          <a:solidFill>
            <a:srgbClr val="3D3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131431" y="1412916"/>
            <a:ext cx="13808075" cy="7802880"/>
          </a:xfrm>
          <a:custGeom>
            <a:avLst/>
            <a:gdLst/>
            <a:ahLst/>
            <a:cxnLst/>
            <a:rect l="l" t="t" r="r" b="b"/>
            <a:pathLst>
              <a:path w="13808075" h="7802880">
                <a:moveTo>
                  <a:pt x="0" y="7802762"/>
                </a:moveTo>
                <a:lnTo>
                  <a:pt x="13807773" y="7802762"/>
                </a:lnTo>
                <a:lnTo>
                  <a:pt x="13807773" y="0"/>
                </a:lnTo>
                <a:lnTo>
                  <a:pt x="0" y="0"/>
                </a:lnTo>
                <a:lnTo>
                  <a:pt x="0" y="7802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115464" y="1363992"/>
            <a:ext cx="13839825" cy="7867650"/>
          </a:xfrm>
          <a:custGeom>
            <a:avLst/>
            <a:gdLst/>
            <a:ahLst/>
            <a:cxnLst/>
            <a:rect l="l" t="t" r="r" b="b"/>
            <a:pathLst>
              <a:path w="13839825" h="7867650">
                <a:moveTo>
                  <a:pt x="13839698" y="0"/>
                </a:moveTo>
                <a:lnTo>
                  <a:pt x="13822540" y="0"/>
                </a:lnTo>
                <a:lnTo>
                  <a:pt x="13822540" y="48933"/>
                </a:lnTo>
                <a:lnTo>
                  <a:pt x="13807783" y="48933"/>
                </a:lnTo>
                <a:lnTo>
                  <a:pt x="13807783" y="7835735"/>
                </a:lnTo>
                <a:lnTo>
                  <a:pt x="31915" y="7835735"/>
                </a:lnTo>
                <a:lnTo>
                  <a:pt x="31915" y="48933"/>
                </a:lnTo>
                <a:lnTo>
                  <a:pt x="31915" y="0"/>
                </a:lnTo>
                <a:lnTo>
                  <a:pt x="0" y="0"/>
                </a:lnTo>
                <a:lnTo>
                  <a:pt x="0" y="48933"/>
                </a:lnTo>
                <a:lnTo>
                  <a:pt x="0" y="7867650"/>
                </a:lnTo>
                <a:lnTo>
                  <a:pt x="31915" y="7867650"/>
                </a:lnTo>
                <a:lnTo>
                  <a:pt x="13807783" y="7867650"/>
                </a:lnTo>
                <a:lnTo>
                  <a:pt x="13839698" y="7867650"/>
                </a:lnTo>
                <a:lnTo>
                  <a:pt x="13839698" y="48933"/>
                </a:lnTo>
                <a:lnTo>
                  <a:pt x="13839698" y="0"/>
                </a:lnTo>
                <a:close/>
              </a:path>
            </a:pathLst>
          </a:custGeom>
          <a:solidFill>
            <a:srgbClr val="201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132623" y="949286"/>
            <a:ext cx="13805535" cy="464184"/>
          </a:xfrm>
          <a:custGeom>
            <a:avLst/>
            <a:gdLst/>
            <a:ahLst/>
            <a:cxnLst/>
            <a:rect l="l" t="t" r="r" b="b"/>
            <a:pathLst>
              <a:path w="13805535" h="464184">
                <a:moveTo>
                  <a:pt x="13805391" y="463629"/>
                </a:moveTo>
                <a:lnTo>
                  <a:pt x="0" y="463629"/>
                </a:lnTo>
                <a:lnTo>
                  <a:pt x="0" y="0"/>
                </a:lnTo>
                <a:lnTo>
                  <a:pt x="13805391" y="0"/>
                </a:lnTo>
                <a:lnTo>
                  <a:pt x="13805391" y="463629"/>
                </a:lnTo>
                <a:close/>
              </a:path>
            </a:pathLst>
          </a:custGeom>
          <a:solidFill>
            <a:srgbClr val="FFD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116658" y="933461"/>
            <a:ext cx="13837919" cy="495300"/>
          </a:xfrm>
          <a:custGeom>
            <a:avLst/>
            <a:gdLst/>
            <a:ahLst/>
            <a:cxnLst/>
            <a:rect l="l" t="t" r="r" b="b"/>
            <a:pathLst>
              <a:path w="13837919" h="495300">
                <a:moveTo>
                  <a:pt x="13837311" y="0"/>
                </a:moveTo>
                <a:lnTo>
                  <a:pt x="13805395" y="0"/>
                </a:lnTo>
                <a:lnTo>
                  <a:pt x="13805395" y="31661"/>
                </a:lnTo>
                <a:lnTo>
                  <a:pt x="13805395" y="463626"/>
                </a:lnTo>
                <a:lnTo>
                  <a:pt x="31915" y="463626"/>
                </a:lnTo>
                <a:lnTo>
                  <a:pt x="31915" y="31661"/>
                </a:lnTo>
                <a:lnTo>
                  <a:pt x="13805395" y="31661"/>
                </a:lnTo>
                <a:lnTo>
                  <a:pt x="13805395" y="0"/>
                </a:lnTo>
                <a:lnTo>
                  <a:pt x="31915" y="0"/>
                </a:lnTo>
                <a:lnTo>
                  <a:pt x="0" y="0"/>
                </a:lnTo>
                <a:lnTo>
                  <a:pt x="0" y="495300"/>
                </a:lnTo>
                <a:lnTo>
                  <a:pt x="31915" y="495300"/>
                </a:lnTo>
                <a:lnTo>
                  <a:pt x="13805395" y="495300"/>
                </a:lnTo>
                <a:lnTo>
                  <a:pt x="13837311" y="495300"/>
                </a:lnTo>
                <a:lnTo>
                  <a:pt x="13837311" y="0"/>
                </a:lnTo>
                <a:close/>
              </a:path>
            </a:pathLst>
          </a:custGeom>
          <a:solidFill>
            <a:srgbClr val="201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8110" y="1091357"/>
            <a:ext cx="178552" cy="178568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15137512" y="1114437"/>
            <a:ext cx="190500" cy="161925"/>
          </a:xfrm>
          <a:custGeom>
            <a:avLst/>
            <a:gdLst/>
            <a:ahLst/>
            <a:cxnLst/>
            <a:rect l="l" t="t" r="r" b="b"/>
            <a:pathLst>
              <a:path w="190500" h="161925">
                <a:moveTo>
                  <a:pt x="190385" y="21259"/>
                </a:moveTo>
                <a:lnTo>
                  <a:pt x="169405" y="21259"/>
                </a:lnTo>
                <a:lnTo>
                  <a:pt x="169405" y="140220"/>
                </a:lnTo>
                <a:lnTo>
                  <a:pt x="190385" y="140220"/>
                </a:lnTo>
                <a:lnTo>
                  <a:pt x="190385" y="21259"/>
                </a:lnTo>
                <a:close/>
              </a:path>
              <a:path w="190500" h="161925">
                <a:moveTo>
                  <a:pt x="190385" y="0"/>
                </a:moveTo>
                <a:lnTo>
                  <a:pt x="0" y="0"/>
                </a:lnTo>
                <a:lnTo>
                  <a:pt x="0" y="20675"/>
                </a:lnTo>
                <a:lnTo>
                  <a:pt x="0" y="140804"/>
                </a:lnTo>
                <a:lnTo>
                  <a:pt x="0" y="161467"/>
                </a:lnTo>
                <a:lnTo>
                  <a:pt x="190385" y="161467"/>
                </a:lnTo>
                <a:lnTo>
                  <a:pt x="190385" y="140804"/>
                </a:lnTo>
                <a:lnTo>
                  <a:pt x="20548" y="140804"/>
                </a:lnTo>
                <a:lnTo>
                  <a:pt x="20548" y="20675"/>
                </a:lnTo>
                <a:lnTo>
                  <a:pt x="190385" y="20675"/>
                </a:lnTo>
                <a:lnTo>
                  <a:pt x="190385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4752558" y="1253610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7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6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636395" cy="4909185"/>
          </a:xfrm>
          <a:custGeom>
            <a:avLst/>
            <a:gdLst/>
            <a:ahLst/>
            <a:cxnLst/>
            <a:rect l="l" t="t" r="r" b="b"/>
            <a:pathLst>
              <a:path w="1636395" h="4909185">
                <a:moveTo>
                  <a:pt x="343509" y="4592320"/>
                </a:moveTo>
                <a:lnTo>
                  <a:pt x="325437" y="4592320"/>
                </a:lnTo>
                <a:lnTo>
                  <a:pt x="325437" y="4908715"/>
                </a:lnTo>
                <a:lnTo>
                  <a:pt x="343509" y="4908715"/>
                </a:lnTo>
                <a:lnTo>
                  <a:pt x="343509" y="4592320"/>
                </a:lnTo>
                <a:close/>
              </a:path>
              <a:path w="1636395" h="4909185">
                <a:moveTo>
                  <a:pt x="343509" y="3615994"/>
                </a:moveTo>
                <a:lnTo>
                  <a:pt x="325437" y="3615994"/>
                </a:lnTo>
                <a:lnTo>
                  <a:pt x="325437" y="3923360"/>
                </a:lnTo>
                <a:lnTo>
                  <a:pt x="343509" y="3923360"/>
                </a:lnTo>
                <a:lnTo>
                  <a:pt x="343509" y="3615994"/>
                </a:lnTo>
                <a:close/>
              </a:path>
              <a:path w="1636395" h="4909185">
                <a:moveTo>
                  <a:pt x="343509" y="1979752"/>
                </a:moveTo>
                <a:lnTo>
                  <a:pt x="325437" y="1979752"/>
                </a:lnTo>
                <a:lnTo>
                  <a:pt x="325437" y="2287117"/>
                </a:lnTo>
                <a:lnTo>
                  <a:pt x="343509" y="2287117"/>
                </a:lnTo>
                <a:lnTo>
                  <a:pt x="343509" y="1979752"/>
                </a:lnTo>
                <a:close/>
              </a:path>
              <a:path w="1636395" h="4909185">
                <a:moveTo>
                  <a:pt x="343509" y="343509"/>
                </a:moveTo>
                <a:lnTo>
                  <a:pt x="325437" y="343509"/>
                </a:lnTo>
                <a:lnTo>
                  <a:pt x="325437" y="650875"/>
                </a:lnTo>
                <a:lnTo>
                  <a:pt x="343509" y="650875"/>
                </a:lnTo>
                <a:lnTo>
                  <a:pt x="343509" y="343509"/>
                </a:lnTo>
                <a:close/>
              </a:path>
              <a:path w="1636395" h="4909185">
                <a:moveTo>
                  <a:pt x="668959" y="4592320"/>
                </a:moveTo>
                <a:lnTo>
                  <a:pt x="650875" y="4592320"/>
                </a:lnTo>
                <a:lnTo>
                  <a:pt x="650875" y="4908715"/>
                </a:lnTo>
                <a:lnTo>
                  <a:pt x="668959" y="4908715"/>
                </a:lnTo>
                <a:lnTo>
                  <a:pt x="668959" y="4592320"/>
                </a:lnTo>
                <a:close/>
              </a:path>
              <a:path w="1636395" h="4909185">
                <a:moveTo>
                  <a:pt x="668959" y="3615994"/>
                </a:moveTo>
                <a:lnTo>
                  <a:pt x="650875" y="3615994"/>
                </a:lnTo>
                <a:lnTo>
                  <a:pt x="650875" y="3923360"/>
                </a:lnTo>
                <a:lnTo>
                  <a:pt x="668959" y="3923360"/>
                </a:lnTo>
                <a:lnTo>
                  <a:pt x="668959" y="3615994"/>
                </a:lnTo>
                <a:close/>
              </a:path>
              <a:path w="1636395" h="4909185">
                <a:moveTo>
                  <a:pt x="668959" y="1979752"/>
                </a:moveTo>
                <a:lnTo>
                  <a:pt x="650875" y="1979752"/>
                </a:lnTo>
                <a:lnTo>
                  <a:pt x="650875" y="2287117"/>
                </a:lnTo>
                <a:lnTo>
                  <a:pt x="668959" y="2287117"/>
                </a:lnTo>
                <a:lnTo>
                  <a:pt x="668959" y="1979752"/>
                </a:lnTo>
                <a:close/>
              </a:path>
              <a:path w="1636395" h="4909185">
                <a:moveTo>
                  <a:pt x="668959" y="343509"/>
                </a:moveTo>
                <a:lnTo>
                  <a:pt x="650875" y="343509"/>
                </a:lnTo>
                <a:lnTo>
                  <a:pt x="650875" y="650875"/>
                </a:lnTo>
                <a:lnTo>
                  <a:pt x="668959" y="650875"/>
                </a:lnTo>
                <a:lnTo>
                  <a:pt x="668959" y="343509"/>
                </a:lnTo>
                <a:close/>
              </a:path>
              <a:path w="1636395" h="4909185">
                <a:moveTo>
                  <a:pt x="964907" y="3272472"/>
                </a:moveTo>
                <a:lnTo>
                  <a:pt x="668959" y="3272472"/>
                </a:lnTo>
                <a:lnTo>
                  <a:pt x="668959" y="2956077"/>
                </a:lnTo>
                <a:lnTo>
                  <a:pt x="650875" y="2956077"/>
                </a:lnTo>
                <a:lnTo>
                  <a:pt x="650875" y="3272472"/>
                </a:lnTo>
                <a:lnTo>
                  <a:pt x="343509" y="3272472"/>
                </a:lnTo>
                <a:lnTo>
                  <a:pt x="343509" y="2956077"/>
                </a:lnTo>
                <a:lnTo>
                  <a:pt x="325437" y="2956077"/>
                </a:lnTo>
                <a:lnTo>
                  <a:pt x="325437" y="3272472"/>
                </a:lnTo>
                <a:lnTo>
                  <a:pt x="9029" y="3272472"/>
                </a:lnTo>
                <a:lnTo>
                  <a:pt x="9029" y="3281362"/>
                </a:lnTo>
                <a:lnTo>
                  <a:pt x="0" y="3281362"/>
                </a:lnTo>
                <a:lnTo>
                  <a:pt x="0" y="3290252"/>
                </a:lnTo>
                <a:lnTo>
                  <a:pt x="0" y="3597592"/>
                </a:lnTo>
                <a:lnTo>
                  <a:pt x="0" y="4908232"/>
                </a:lnTo>
                <a:lnTo>
                  <a:pt x="18072" y="4908232"/>
                </a:lnTo>
                <a:lnTo>
                  <a:pt x="18072" y="4592002"/>
                </a:lnTo>
                <a:lnTo>
                  <a:pt x="964907" y="4592002"/>
                </a:lnTo>
                <a:lnTo>
                  <a:pt x="964907" y="4574222"/>
                </a:lnTo>
                <a:lnTo>
                  <a:pt x="668959" y="4574222"/>
                </a:lnTo>
                <a:lnTo>
                  <a:pt x="668959" y="4266882"/>
                </a:lnTo>
                <a:lnTo>
                  <a:pt x="964907" y="4266882"/>
                </a:lnTo>
                <a:lnTo>
                  <a:pt x="964907" y="4249102"/>
                </a:lnTo>
                <a:lnTo>
                  <a:pt x="650875" y="4249102"/>
                </a:lnTo>
                <a:lnTo>
                  <a:pt x="650875" y="4266882"/>
                </a:lnTo>
                <a:lnTo>
                  <a:pt x="650875" y="4574222"/>
                </a:lnTo>
                <a:lnTo>
                  <a:pt x="343509" y="4574222"/>
                </a:lnTo>
                <a:lnTo>
                  <a:pt x="343509" y="4266882"/>
                </a:lnTo>
                <a:lnTo>
                  <a:pt x="650875" y="4266882"/>
                </a:lnTo>
                <a:lnTo>
                  <a:pt x="650875" y="4249102"/>
                </a:lnTo>
                <a:lnTo>
                  <a:pt x="325437" y="4249102"/>
                </a:lnTo>
                <a:lnTo>
                  <a:pt x="325437" y="4266882"/>
                </a:lnTo>
                <a:lnTo>
                  <a:pt x="325437" y="4574222"/>
                </a:lnTo>
                <a:lnTo>
                  <a:pt x="18072" y="4574222"/>
                </a:lnTo>
                <a:lnTo>
                  <a:pt x="18072" y="4266882"/>
                </a:lnTo>
                <a:lnTo>
                  <a:pt x="325437" y="4266882"/>
                </a:lnTo>
                <a:lnTo>
                  <a:pt x="325437" y="4249102"/>
                </a:lnTo>
                <a:lnTo>
                  <a:pt x="18072" y="4249102"/>
                </a:lnTo>
                <a:lnTo>
                  <a:pt x="18072" y="3941762"/>
                </a:lnTo>
                <a:lnTo>
                  <a:pt x="325437" y="3941762"/>
                </a:lnTo>
                <a:lnTo>
                  <a:pt x="325437" y="4248797"/>
                </a:lnTo>
                <a:lnTo>
                  <a:pt x="343509" y="4248797"/>
                </a:lnTo>
                <a:lnTo>
                  <a:pt x="343509" y="3941762"/>
                </a:lnTo>
                <a:lnTo>
                  <a:pt x="650875" y="3941762"/>
                </a:lnTo>
                <a:lnTo>
                  <a:pt x="650875" y="4248797"/>
                </a:lnTo>
                <a:lnTo>
                  <a:pt x="668959" y="4248797"/>
                </a:lnTo>
                <a:lnTo>
                  <a:pt x="668959" y="3941762"/>
                </a:lnTo>
                <a:lnTo>
                  <a:pt x="964907" y="3941762"/>
                </a:lnTo>
                <a:lnTo>
                  <a:pt x="964907" y="3923982"/>
                </a:lnTo>
                <a:lnTo>
                  <a:pt x="18072" y="3923982"/>
                </a:lnTo>
                <a:lnTo>
                  <a:pt x="18072" y="3615372"/>
                </a:lnTo>
                <a:lnTo>
                  <a:pt x="964907" y="3615372"/>
                </a:lnTo>
                <a:lnTo>
                  <a:pt x="964907" y="3597592"/>
                </a:lnTo>
                <a:lnTo>
                  <a:pt x="668959" y="3597592"/>
                </a:lnTo>
                <a:lnTo>
                  <a:pt x="668959" y="3290557"/>
                </a:lnTo>
                <a:lnTo>
                  <a:pt x="650875" y="3290557"/>
                </a:lnTo>
                <a:lnTo>
                  <a:pt x="650875" y="3597592"/>
                </a:lnTo>
                <a:lnTo>
                  <a:pt x="343509" y="3597592"/>
                </a:lnTo>
                <a:lnTo>
                  <a:pt x="343509" y="3290557"/>
                </a:lnTo>
                <a:lnTo>
                  <a:pt x="325437" y="3290557"/>
                </a:lnTo>
                <a:lnTo>
                  <a:pt x="325437" y="3597592"/>
                </a:lnTo>
                <a:lnTo>
                  <a:pt x="18072" y="3597592"/>
                </a:lnTo>
                <a:lnTo>
                  <a:pt x="18072" y="3290252"/>
                </a:lnTo>
                <a:lnTo>
                  <a:pt x="964907" y="3290252"/>
                </a:lnTo>
                <a:lnTo>
                  <a:pt x="964907" y="3281362"/>
                </a:lnTo>
                <a:lnTo>
                  <a:pt x="964907" y="3272472"/>
                </a:lnTo>
                <a:close/>
              </a:path>
              <a:path w="1636395" h="4909185">
                <a:moveTo>
                  <a:pt x="964907" y="1636229"/>
                </a:moveTo>
                <a:lnTo>
                  <a:pt x="668959" y="1636229"/>
                </a:lnTo>
                <a:lnTo>
                  <a:pt x="668959" y="1319834"/>
                </a:lnTo>
                <a:lnTo>
                  <a:pt x="650875" y="1319834"/>
                </a:lnTo>
                <a:lnTo>
                  <a:pt x="650875" y="1636229"/>
                </a:lnTo>
                <a:lnTo>
                  <a:pt x="343509" y="1636229"/>
                </a:lnTo>
                <a:lnTo>
                  <a:pt x="343509" y="1319834"/>
                </a:lnTo>
                <a:lnTo>
                  <a:pt x="325437" y="1319834"/>
                </a:lnTo>
                <a:lnTo>
                  <a:pt x="325437" y="1636229"/>
                </a:lnTo>
                <a:lnTo>
                  <a:pt x="9029" y="1636229"/>
                </a:lnTo>
                <a:lnTo>
                  <a:pt x="9029" y="1645119"/>
                </a:lnTo>
                <a:lnTo>
                  <a:pt x="0" y="1645119"/>
                </a:lnTo>
                <a:lnTo>
                  <a:pt x="0" y="1654009"/>
                </a:lnTo>
                <a:lnTo>
                  <a:pt x="0" y="1961349"/>
                </a:lnTo>
                <a:lnTo>
                  <a:pt x="0" y="3271990"/>
                </a:lnTo>
                <a:lnTo>
                  <a:pt x="18072" y="3271990"/>
                </a:lnTo>
                <a:lnTo>
                  <a:pt x="18072" y="2955760"/>
                </a:lnTo>
                <a:lnTo>
                  <a:pt x="964907" y="2955760"/>
                </a:lnTo>
                <a:lnTo>
                  <a:pt x="964907" y="2937980"/>
                </a:lnTo>
                <a:lnTo>
                  <a:pt x="668959" y="2937980"/>
                </a:lnTo>
                <a:lnTo>
                  <a:pt x="668959" y="2630640"/>
                </a:lnTo>
                <a:lnTo>
                  <a:pt x="964907" y="2630640"/>
                </a:lnTo>
                <a:lnTo>
                  <a:pt x="964907" y="2612860"/>
                </a:lnTo>
                <a:lnTo>
                  <a:pt x="650875" y="2612860"/>
                </a:lnTo>
                <a:lnTo>
                  <a:pt x="650875" y="2630640"/>
                </a:lnTo>
                <a:lnTo>
                  <a:pt x="650875" y="2937980"/>
                </a:lnTo>
                <a:lnTo>
                  <a:pt x="343509" y="2937980"/>
                </a:lnTo>
                <a:lnTo>
                  <a:pt x="343509" y="2630640"/>
                </a:lnTo>
                <a:lnTo>
                  <a:pt x="650875" y="2630640"/>
                </a:lnTo>
                <a:lnTo>
                  <a:pt x="650875" y="2612860"/>
                </a:lnTo>
                <a:lnTo>
                  <a:pt x="325437" y="2612860"/>
                </a:lnTo>
                <a:lnTo>
                  <a:pt x="325437" y="2630640"/>
                </a:lnTo>
                <a:lnTo>
                  <a:pt x="325437" y="2937980"/>
                </a:lnTo>
                <a:lnTo>
                  <a:pt x="18072" y="2937980"/>
                </a:lnTo>
                <a:lnTo>
                  <a:pt x="18072" y="2630640"/>
                </a:lnTo>
                <a:lnTo>
                  <a:pt x="325437" y="2630640"/>
                </a:lnTo>
                <a:lnTo>
                  <a:pt x="325437" y="2612860"/>
                </a:lnTo>
                <a:lnTo>
                  <a:pt x="18072" y="2612860"/>
                </a:lnTo>
                <a:lnTo>
                  <a:pt x="18072" y="2305520"/>
                </a:lnTo>
                <a:lnTo>
                  <a:pt x="325437" y="2305520"/>
                </a:lnTo>
                <a:lnTo>
                  <a:pt x="325437" y="2612555"/>
                </a:lnTo>
                <a:lnTo>
                  <a:pt x="343509" y="2612555"/>
                </a:lnTo>
                <a:lnTo>
                  <a:pt x="343509" y="2305520"/>
                </a:lnTo>
                <a:lnTo>
                  <a:pt x="650875" y="2305520"/>
                </a:lnTo>
                <a:lnTo>
                  <a:pt x="650875" y="2612555"/>
                </a:lnTo>
                <a:lnTo>
                  <a:pt x="668959" y="2612555"/>
                </a:lnTo>
                <a:lnTo>
                  <a:pt x="668959" y="2305520"/>
                </a:lnTo>
                <a:lnTo>
                  <a:pt x="964907" y="2305520"/>
                </a:lnTo>
                <a:lnTo>
                  <a:pt x="964907" y="2287740"/>
                </a:lnTo>
                <a:lnTo>
                  <a:pt x="18072" y="2287740"/>
                </a:lnTo>
                <a:lnTo>
                  <a:pt x="18072" y="1979129"/>
                </a:lnTo>
                <a:lnTo>
                  <a:pt x="964907" y="1979129"/>
                </a:lnTo>
                <a:lnTo>
                  <a:pt x="964907" y="1961349"/>
                </a:lnTo>
                <a:lnTo>
                  <a:pt x="668959" y="1961349"/>
                </a:lnTo>
                <a:lnTo>
                  <a:pt x="668959" y="1654314"/>
                </a:lnTo>
                <a:lnTo>
                  <a:pt x="650875" y="1654314"/>
                </a:lnTo>
                <a:lnTo>
                  <a:pt x="650875" y="1961349"/>
                </a:lnTo>
                <a:lnTo>
                  <a:pt x="343509" y="1961349"/>
                </a:lnTo>
                <a:lnTo>
                  <a:pt x="343509" y="1654314"/>
                </a:lnTo>
                <a:lnTo>
                  <a:pt x="325437" y="1654314"/>
                </a:lnTo>
                <a:lnTo>
                  <a:pt x="325437" y="1961349"/>
                </a:lnTo>
                <a:lnTo>
                  <a:pt x="18072" y="1961349"/>
                </a:lnTo>
                <a:lnTo>
                  <a:pt x="18072" y="1654009"/>
                </a:lnTo>
                <a:lnTo>
                  <a:pt x="964907" y="1654009"/>
                </a:lnTo>
                <a:lnTo>
                  <a:pt x="964907" y="1645119"/>
                </a:lnTo>
                <a:lnTo>
                  <a:pt x="964907" y="1636229"/>
                </a:lnTo>
                <a:close/>
              </a:path>
              <a:path w="1636395" h="4909185">
                <a:moveTo>
                  <a:pt x="994397" y="343509"/>
                </a:moveTo>
                <a:lnTo>
                  <a:pt x="976312" y="343509"/>
                </a:lnTo>
                <a:lnTo>
                  <a:pt x="976312" y="650875"/>
                </a:lnTo>
                <a:lnTo>
                  <a:pt x="994397" y="650875"/>
                </a:lnTo>
                <a:lnTo>
                  <a:pt x="994397" y="343509"/>
                </a:lnTo>
                <a:close/>
              </a:path>
              <a:path w="1636395" h="4909185">
                <a:moveTo>
                  <a:pt x="1319834" y="343509"/>
                </a:moveTo>
                <a:lnTo>
                  <a:pt x="1301750" y="343509"/>
                </a:lnTo>
                <a:lnTo>
                  <a:pt x="1301750" y="650875"/>
                </a:lnTo>
                <a:lnTo>
                  <a:pt x="1319834" y="650875"/>
                </a:lnTo>
                <a:lnTo>
                  <a:pt x="1319834" y="343509"/>
                </a:lnTo>
                <a:close/>
              </a:path>
              <a:path w="1636395" h="4909185">
                <a:moveTo>
                  <a:pt x="1636229" y="0"/>
                </a:moveTo>
                <a:lnTo>
                  <a:pt x="9029" y="0"/>
                </a:lnTo>
                <a:lnTo>
                  <a:pt x="9029" y="8890"/>
                </a:lnTo>
                <a:lnTo>
                  <a:pt x="0" y="8890"/>
                </a:lnTo>
                <a:lnTo>
                  <a:pt x="0" y="1635760"/>
                </a:lnTo>
                <a:lnTo>
                  <a:pt x="18072" y="1635760"/>
                </a:lnTo>
                <a:lnTo>
                  <a:pt x="18072" y="1319530"/>
                </a:lnTo>
                <a:lnTo>
                  <a:pt x="966317" y="1319530"/>
                </a:lnTo>
                <a:lnTo>
                  <a:pt x="966317" y="1301750"/>
                </a:lnTo>
                <a:lnTo>
                  <a:pt x="668959" y="1301750"/>
                </a:lnTo>
                <a:lnTo>
                  <a:pt x="668959" y="994410"/>
                </a:lnTo>
                <a:lnTo>
                  <a:pt x="976312" y="994410"/>
                </a:lnTo>
                <a:lnTo>
                  <a:pt x="976312" y="1010310"/>
                </a:lnTo>
                <a:lnTo>
                  <a:pt x="994397" y="1010310"/>
                </a:lnTo>
                <a:lnTo>
                  <a:pt x="994397" y="994410"/>
                </a:lnTo>
                <a:lnTo>
                  <a:pt x="1301750" y="994410"/>
                </a:lnTo>
                <a:lnTo>
                  <a:pt x="1301750" y="1010310"/>
                </a:lnTo>
                <a:lnTo>
                  <a:pt x="1319834" y="1010310"/>
                </a:lnTo>
                <a:lnTo>
                  <a:pt x="1319834" y="994410"/>
                </a:lnTo>
                <a:lnTo>
                  <a:pt x="1636229" y="994410"/>
                </a:lnTo>
                <a:lnTo>
                  <a:pt x="1636229" y="976630"/>
                </a:lnTo>
                <a:lnTo>
                  <a:pt x="650875" y="976630"/>
                </a:lnTo>
                <a:lnTo>
                  <a:pt x="650875" y="994410"/>
                </a:lnTo>
                <a:lnTo>
                  <a:pt x="650875" y="1301750"/>
                </a:lnTo>
                <a:lnTo>
                  <a:pt x="343509" y="1301750"/>
                </a:lnTo>
                <a:lnTo>
                  <a:pt x="343509" y="994410"/>
                </a:lnTo>
                <a:lnTo>
                  <a:pt x="650875" y="994410"/>
                </a:lnTo>
                <a:lnTo>
                  <a:pt x="650875" y="976630"/>
                </a:lnTo>
                <a:lnTo>
                  <a:pt x="325437" y="976630"/>
                </a:lnTo>
                <a:lnTo>
                  <a:pt x="325437" y="994410"/>
                </a:lnTo>
                <a:lnTo>
                  <a:pt x="325437" y="1301750"/>
                </a:lnTo>
                <a:lnTo>
                  <a:pt x="18072" y="1301750"/>
                </a:lnTo>
                <a:lnTo>
                  <a:pt x="18072" y="994410"/>
                </a:lnTo>
                <a:lnTo>
                  <a:pt x="325437" y="994410"/>
                </a:lnTo>
                <a:lnTo>
                  <a:pt x="325437" y="976630"/>
                </a:lnTo>
                <a:lnTo>
                  <a:pt x="18072" y="976630"/>
                </a:lnTo>
                <a:lnTo>
                  <a:pt x="18072" y="669290"/>
                </a:lnTo>
                <a:lnTo>
                  <a:pt x="325437" y="669290"/>
                </a:lnTo>
                <a:lnTo>
                  <a:pt x="325437" y="976312"/>
                </a:lnTo>
                <a:lnTo>
                  <a:pt x="343509" y="976312"/>
                </a:lnTo>
                <a:lnTo>
                  <a:pt x="343509" y="669290"/>
                </a:lnTo>
                <a:lnTo>
                  <a:pt x="650875" y="669290"/>
                </a:lnTo>
                <a:lnTo>
                  <a:pt x="650875" y="976312"/>
                </a:lnTo>
                <a:lnTo>
                  <a:pt x="668959" y="976312"/>
                </a:lnTo>
                <a:lnTo>
                  <a:pt x="668959" y="669290"/>
                </a:lnTo>
                <a:lnTo>
                  <a:pt x="976312" y="669290"/>
                </a:lnTo>
                <a:lnTo>
                  <a:pt x="976312" y="976312"/>
                </a:lnTo>
                <a:lnTo>
                  <a:pt x="994397" y="976312"/>
                </a:lnTo>
                <a:lnTo>
                  <a:pt x="994397" y="669290"/>
                </a:lnTo>
                <a:lnTo>
                  <a:pt x="1301750" y="669290"/>
                </a:lnTo>
                <a:lnTo>
                  <a:pt x="1301750" y="976312"/>
                </a:lnTo>
                <a:lnTo>
                  <a:pt x="1319834" y="976312"/>
                </a:lnTo>
                <a:lnTo>
                  <a:pt x="1319834" y="669290"/>
                </a:lnTo>
                <a:lnTo>
                  <a:pt x="1636229" y="669290"/>
                </a:lnTo>
                <a:lnTo>
                  <a:pt x="1636229" y="651510"/>
                </a:lnTo>
                <a:lnTo>
                  <a:pt x="18072" y="651510"/>
                </a:lnTo>
                <a:lnTo>
                  <a:pt x="18072" y="342900"/>
                </a:lnTo>
                <a:lnTo>
                  <a:pt x="1636229" y="342900"/>
                </a:lnTo>
                <a:lnTo>
                  <a:pt x="1636229" y="325120"/>
                </a:lnTo>
                <a:lnTo>
                  <a:pt x="1319834" y="325120"/>
                </a:lnTo>
                <a:lnTo>
                  <a:pt x="1319834" y="18072"/>
                </a:lnTo>
                <a:lnTo>
                  <a:pt x="1301750" y="18072"/>
                </a:lnTo>
                <a:lnTo>
                  <a:pt x="1301750" y="325120"/>
                </a:lnTo>
                <a:lnTo>
                  <a:pt x="994397" y="325120"/>
                </a:lnTo>
                <a:lnTo>
                  <a:pt x="994397" y="18072"/>
                </a:lnTo>
                <a:lnTo>
                  <a:pt x="976312" y="18072"/>
                </a:lnTo>
                <a:lnTo>
                  <a:pt x="976312" y="325120"/>
                </a:lnTo>
                <a:lnTo>
                  <a:pt x="668959" y="325120"/>
                </a:lnTo>
                <a:lnTo>
                  <a:pt x="668959" y="18072"/>
                </a:lnTo>
                <a:lnTo>
                  <a:pt x="650875" y="18072"/>
                </a:lnTo>
                <a:lnTo>
                  <a:pt x="650875" y="325120"/>
                </a:lnTo>
                <a:lnTo>
                  <a:pt x="343509" y="325120"/>
                </a:lnTo>
                <a:lnTo>
                  <a:pt x="343509" y="18072"/>
                </a:lnTo>
                <a:lnTo>
                  <a:pt x="325437" y="18072"/>
                </a:lnTo>
                <a:lnTo>
                  <a:pt x="325437" y="325120"/>
                </a:lnTo>
                <a:lnTo>
                  <a:pt x="18072" y="325120"/>
                </a:lnTo>
                <a:lnTo>
                  <a:pt x="18072" y="17780"/>
                </a:lnTo>
                <a:lnTo>
                  <a:pt x="1636229" y="17780"/>
                </a:lnTo>
                <a:lnTo>
                  <a:pt x="1636229" y="8890"/>
                </a:lnTo>
                <a:lnTo>
                  <a:pt x="1636229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592332"/>
            <a:ext cx="1636395" cy="5550535"/>
          </a:xfrm>
          <a:custGeom>
            <a:avLst/>
            <a:gdLst/>
            <a:ahLst/>
            <a:cxnLst/>
            <a:rect l="l" t="t" r="r" b="b"/>
            <a:pathLst>
              <a:path w="1636395" h="5550534">
                <a:moveTo>
                  <a:pt x="343509" y="3932402"/>
                </a:moveTo>
                <a:lnTo>
                  <a:pt x="325437" y="3932402"/>
                </a:lnTo>
                <a:lnTo>
                  <a:pt x="325437" y="4239755"/>
                </a:lnTo>
                <a:lnTo>
                  <a:pt x="343509" y="4239755"/>
                </a:lnTo>
                <a:lnTo>
                  <a:pt x="343509" y="3932402"/>
                </a:lnTo>
                <a:close/>
              </a:path>
              <a:path w="1636395" h="5550534">
                <a:moveTo>
                  <a:pt x="343509" y="2296160"/>
                </a:moveTo>
                <a:lnTo>
                  <a:pt x="325437" y="2296160"/>
                </a:lnTo>
                <a:lnTo>
                  <a:pt x="325437" y="2603512"/>
                </a:lnTo>
                <a:lnTo>
                  <a:pt x="343509" y="2603512"/>
                </a:lnTo>
                <a:lnTo>
                  <a:pt x="343509" y="2296160"/>
                </a:lnTo>
                <a:close/>
              </a:path>
              <a:path w="1636395" h="5550534">
                <a:moveTo>
                  <a:pt x="343509" y="659917"/>
                </a:moveTo>
                <a:lnTo>
                  <a:pt x="325437" y="659917"/>
                </a:lnTo>
                <a:lnTo>
                  <a:pt x="325437" y="967270"/>
                </a:lnTo>
                <a:lnTo>
                  <a:pt x="343509" y="967270"/>
                </a:lnTo>
                <a:lnTo>
                  <a:pt x="343509" y="659917"/>
                </a:lnTo>
                <a:close/>
              </a:path>
              <a:path w="1636395" h="5550534">
                <a:moveTo>
                  <a:pt x="668959" y="3932402"/>
                </a:moveTo>
                <a:lnTo>
                  <a:pt x="650875" y="3932402"/>
                </a:lnTo>
                <a:lnTo>
                  <a:pt x="650875" y="4239755"/>
                </a:lnTo>
                <a:lnTo>
                  <a:pt x="668959" y="4239755"/>
                </a:lnTo>
                <a:lnTo>
                  <a:pt x="668959" y="3932402"/>
                </a:lnTo>
                <a:close/>
              </a:path>
              <a:path w="1636395" h="5550534">
                <a:moveTo>
                  <a:pt x="668959" y="2296160"/>
                </a:moveTo>
                <a:lnTo>
                  <a:pt x="650875" y="2296160"/>
                </a:lnTo>
                <a:lnTo>
                  <a:pt x="650875" y="2603512"/>
                </a:lnTo>
                <a:lnTo>
                  <a:pt x="668959" y="2603512"/>
                </a:lnTo>
                <a:lnTo>
                  <a:pt x="668959" y="2296160"/>
                </a:lnTo>
                <a:close/>
              </a:path>
              <a:path w="1636395" h="5550534">
                <a:moveTo>
                  <a:pt x="668959" y="659917"/>
                </a:moveTo>
                <a:lnTo>
                  <a:pt x="650875" y="659917"/>
                </a:lnTo>
                <a:lnTo>
                  <a:pt x="650875" y="967270"/>
                </a:lnTo>
                <a:lnTo>
                  <a:pt x="668959" y="967270"/>
                </a:lnTo>
                <a:lnTo>
                  <a:pt x="668959" y="659917"/>
                </a:lnTo>
                <a:close/>
              </a:path>
              <a:path w="1636395" h="5550534">
                <a:moveTo>
                  <a:pt x="964907" y="1952637"/>
                </a:moveTo>
                <a:lnTo>
                  <a:pt x="668959" y="1952637"/>
                </a:lnTo>
                <a:lnTo>
                  <a:pt x="668959" y="1636242"/>
                </a:lnTo>
                <a:lnTo>
                  <a:pt x="650875" y="1636242"/>
                </a:lnTo>
                <a:lnTo>
                  <a:pt x="650875" y="1952637"/>
                </a:lnTo>
                <a:lnTo>
                  <a:pt x="343509" y="1952637"/>
                </a:lnTo>
                <a:lnTo>
                  <a:pt x="343509" y="1636242"/>
                </a:lnTo>
                <a:lnTo>
                  <a:pt x="325437" y="1636242"/>
                </a:lnTo>
                <a:lnTo>
                  <a:pt x="325437" y="1952637"/>
                </a:lnTo>
                <a:lnTo>
                  <a:pt x="9029" y="1952637"/>
                </a:lnTo>
                <a:lnTo>
                  <a:pt x="9029" y="1961527"/>
                </a:lnTo>
                <a:lnTo>
                  <a:pt x="0" y="1961527"/>
                </a:lnTo>
                <a:lnTo>
                  <a:pt x="0" y="1970417"/>
                </a:lnTo>
                <a:lnTo>
                  <a:pt x="0" y="2277757"/>
                </a:lnTo>
                <a:lnTo>
                  <a:pt x="0" y="3588397"/>
                </a:lnTo>
                <a:lnTo>
                  <a:pt x="18072" y="3588397"/>
                </a:lnTo>
                <a:lnTo>
                  <a:pt x="18072" y="3272167"/>
                </a:lnTo>
                <a:lnTo>
                  <a:pt x="964907" y="3272167"/>
                </a:lnTo>
                <a:lnTo>
                  <a:pt x="964907" y="3254387"/>
                </a:lnTo>
                <a:lnTo>
                  <a:pt x="668959" y="3254387"/>
                </a:lnTo>
                <a:lnTo>
                  <a:pt x="668959" y="2947047"/>
                </a:lnTo>
                <a:lnTo>
                  <a:pt x="964907" y="2947047"/>
                </a:lnTo>
                <a:lnTo>
                  <a:pt x="964907" y="2929267"/>
                </a:lnTo>
                <a:lnTo>
                  <a:pt x="650875" y="2929267"/>
                </a:lnTo>
                <a:lnTo>
                  <a:pt x="650875" y="2947047"/>
                </a:lnTo>
                <a:lnTo>
                  <a:pt x="650875" y="3254387"/>
                </a:lnTo>
                <a:lnTo>
                  <a:pt x="343509" y="3254387"/>
                </a:lnTo>
                <a:lnTo>
                  <a:pt x="343509" y="2947047"/>
                </a:lnTo>
                <a:lnTo>
                  <a:pt x="650875" y="2947047"/>
                </a:lnTo>
                <a:lnTo>
                  <a:pt x="650875" y="2929267"/>
                </a:lnTo>
                <a:lnTo>
                  <a:pt x="325437" y="2929267"/>
                </a:lnTo>
                <a:lnTo>
                  <a:pt x="325437" y="2947047"/>
                </a:lnTo>
                <a:lnTo>
                  <a:pt x="325437" y="3254387"/>
                </a:lnTo>
                <a:lnTo>
                  <a:pt x="18072" y="3254387"/>
                </a:lnTo>
                <a:lnTo>
                  <a:pt x="18072" y="2947047"/>
                </a:lnTo>
                <a:lnTo>
                  <a:pt x="325437" y="2947047"/>
                </a:lnTo>
                <a:lnTo>
                  <a:pt x="325437" y="2929267"/>
                </a:lnTo>
                <a:lnTo>
                  <a:pt x="18072" y="2929267"/>
                </a:lnTo>
                <a:lnTo>
                  <a:pt x="18072" y="2621927"/>
                </a:lnTo>
                <a:lnTo>
                  <a:pt x="325437" y="2621927"/>
                </a:lnTo>
                <a:lnTo>
                  <a:pt x="325437" y="2928963"/>
                </a:lnTo>
                <a:lnTo>
                  <a:pt x="343509" y="2928963"/>
                </a:lnTo>
                <a:lnTo>
                  <a:pt x="343509" y="2621927"/>
                </a:lnTo>
                <a:lnTo>
                  <a:pt x="650875" y="2621927"/>
                </a:lnTo>
                <a:lnTo>
                  <a:pt x="650875" y="2928963"/>
                </a:lnTo>
                <a:lnTo>
                  <a:pt x="668959" y="2928963"/>
                </a:lnTo>
                <a:lnTo>
                  <a:pt x="668959" y="2621927"/>
                </a:lnTo>
                <a:lnTo>
                  <a:pt x="964907" y="2621927"/>
                </a:lnTo>
                <a:lnTo>
                  <a:pt x="964907" y="2604147"/>
                </a:lnTo>
                <a:lnTo>
                  <a:pt x="18072" y="2604147"/>
                </a:lnTo>
                <a:lnTo>
                  <a:pt x="18072" y="2295537"/>
                </a:lnTo>
                <a:lnTo>
                  <a:pt x="964907" y="2295537"/>
                </a:lnTo>
                <a:lnTo>
                  <a:pt x="964907" y="2277757"/>
                </a:lnTo>
                <a:lnTo>
                  <a:pt x="668959" y="2277757"/>
                </a:lnTo>
                <a:lnTo>
                  <a:pt x="668959" y="1970722"/>
                </a:lnTo>
                <a:lnTo>
                  <a:pt x="650875" y="1970722"/>
                </a:lnTo>
                <a:lnTo>
                  <a:pt x="650875" y="2277757"/>
                </a:lnTo>
                <a:lnTo>
                  <a:pt x="343509" y="2277757"/>
                </a:lnTo>
                <a:lnTo>
                  <a:pt x="343509" y="1970722"/>
                </a:lnTo>
                <a:lnTo>
                  <a:pt x="325437" y="1970722"/>
                </a:lnTo>
                <a:lnTo>
                  <a:pt x="325437" y="2277757"/>
                </a:lnTo>
                <a:lnTo>
                  <a:pt x="18072" y="2277757"/>
                </a:lnTo>
                <a:lnTo>
                  <a:pt x="18072" y="1970417"/>
                </a:lnTo>
                <a:lnTo>
                  <a:pt x="964907" y="1970417"/>
                </a:lnTo>
                <a:lnTo>
                  <a:pt x="964907" y="1961527"/>
                </a:lnTo>
                <a:lnTo>
                  <a:pt x="964907" y="1952637"/>
                </a:lnTo>
                <a:close/>
              </a:path>
              <a:path w="1636395" h="5550534">
                <a:moveTo>
                  <a:pt x="964907" y="316395"/>
                </a:moveTo>
                <a:lnTo>
                  <a:pt x="668959" y="316395"/>
                </a:lnTo>
                <a:lnTo>
                  <a:pt x="668959" y="0"/>
                </a:lnTo>
                <a:lnTo>
                  <a:pt x="650875" y="0"/>
                </a:lnTo>
                <a:lnTo>
                  <a:pt x="650875" y="316395"/>
                </a:lnTo>
                <a:lnTo>
                  <a:pt x="9029" y="316395"/>
                </a:lnTo>
                <a:lnTo>
                  <a:pt x="9029" y="325285"/>
                </a:lnTo>
                <a:lnTo>
                  <a:pt x="0" y="325285"/>
                </a:lnTo>
                <a:lnTo>
                  <a:pt x="0" y="334175"/>
                </a:lnTo>
                <a:lnTo>
                  <a:pt x="0" y="641515"/>
                </a:lnTo>
                <a:lnTo>
                  <a:pt x="0" y="1952155"/>
                </a:lnTo>
                <a:lnTo>
                  <a:pt x="18072" y="1952155"/>
                </a:lnTo>
                <a:lnTo>
                  <a:pt x="18072" y="1635925"/>
                </a:lnTo>
                <a:lnTo>
                  <a:pt x="964907" y="1635925"/>
                </a:lnTo>
                <a:lnTo>
                  <a:pt x="964907" y="1618145"/>
                </a:lnTo>
                <a:lnTo>
                  <a:pt x="668959" y="1618145"/>
                </a:lnTo>
                <a:lnTo>
                  <a:pt x="668959" y="1310805"/>
                </a:lnTo>
                <a:lnTo>
                  <a:pt x="964907" y="1310805"/>
                </a:lnTo>
                <a:lnTo>
                  <a:pt x="964907" y="1293025"/>
                </a:lnTo>
                <a:lnTo>
                  <a:pt x="650875" y="1293025"/>
                </a:lnTo>
                <a:lnTo>
                  <a:pt x="650875" y="1310805"/>
                </a:lnTo>
                <a:lnTo>
                  <a:pt x="650875" y="1618145"/>
                </a:lnTo>
                <a:lnTo>
                  <a:pt x="343509" y="1618145"/>
                </a:lnTo>
                <a:lnTo>
                  <a:pt x="343509" y="1310805"/>
                </a:lnTo>
                <a:lnTo>
                  <a:pt x="650875" y="1310805"/>
                </a:lnTo>
                <a:lnTo>
                  <a:pt x="650875" y="1293025"/>
                </a:lnTo>
                <a:lnTo>
                  <a:pt x="325437" y="1293025"/>
                </a:lnTo>
                <a:lnTo>
                  <a:pt x="325437" y="1310805"/>
                </a:lnTo>
                <a:lnTo>
                  <a:pt x="325437" y="1618145"/>
                </a:lnTo>
                <a:lnTo>
                  <a:pt x="18072" y="1618145"/>
                </a:lnTo>
                <a:lnTo>
                  <a:pt x="18072" y="1310805"/>
                </a:lnTo>
                <a:lnTo>
                  <a:pt x="325437" y="1310805"/>
                </a:lnTo>
                <a:lnTo>
                  <a:pt x="325437" y="1293025"/>
                </a:lnTo>
                <a:lnTo>
                  <a:pt x="18072" y="1293025"/>
                </a:lnTo>
                <a:lnTo>
                  <a:pt x="18072" y="985685"/>
                </a:lnTo>
                <a:lnTo>
                  <a:pt x="325437" y="985685"/>
                </a:lnTo>
                <a:lnTo>
                  <a:pt x="325437" y="1292720"/>
                </a:lnTo>
                <a:lnTo>
                  <a:pt x="343509" y="1292720"/>
                </a:lnTo>
                <a:lnTo>
                  <a:pt x="343509" y="985685"/>
                </a:lnTo>
                <a:lnTo>
                  <a:pt x="650875" y="985685"/>
                </a:lnTo>
                <a:lnTo>
                  <a:pt x="650875" y="1292720"/>
                </a:lnTo>
                <a:lnTo>
                  <a:pt x="668959" y="1292720"/>
                </a:lnTo>
                <a:lnTo>
                  <a:pt x="668959" y="985685"/>
                </a:lnTo>
                <a:lnTo>
                  <a:pt x="964907" y="985685"/>
                </a:lnTo>
                <a:lnTo>
                  <a:pt x="964907" y="967905"/>
                </a:lnTo>
                <a:lnTo>
                  <a:pt x="18072" y="967905"/>
                </a:lnTo>
                <a:lnTo>
                  <a:pt x="18072" y="659295"/>
                </a:lnTo>
                <a:lnTo>
                  <a:pt x="964907" y="659295"/>
                </a:lnTo>
                <a:lnTo>
                  <a:pt x="964907" y="641515"/>
                </a:lnTo>
                <a:lnTo>
                  <a:pt x="668959" y="641515"/>
                </a:lnTo>
                <a:lnTo>
                  <a:pt x="668959" y="334479"/>
                </a:lnTo>
                <a:lnTo>
                  <a:pt x="650875" y="334479"/>
                </a:lnTo>
                <a:lnTo>
                  <a:pt x="650875" y="641515"/>
                </a:lnTo>
                <a:lnTo>
                  <a:pt x="343509" y="641515"/>
                </a:lnTo>
                <a:lnTo>
                  <a:pt x="343509" y="334479"/>
                </a:lnTo>
                <a:lnTo>
                  <a:pt x="325437" y="334479"/>
                </a:lnTo>
                <a:lnTo>
                  <a:pt x="325437" y="641515"/>
                </a:lnTo>
                <a:lnTo>
                  <a:pt x="18072" y="641515"/>
                </a:lnTo>
                <a:lnTo>
                  <a:pt x="18072" y="334175"/>
                </a:lnTo>
                <a:lnTo>
                  <a:pt x="964907" y="334175"/>
                </a:lnTo>
                <a:lnTo>
                  <a:pt x="964907" y="325285"/>
                </a:lnTo>
                <a:lnTo>
                  <a:pt x="964907" y="316395"/>
                </a:lnTo>
                <a:close/>
              </a:path>
              <a:path w="1636395" h="5550534">
                <a:moveTo>
                  <a:pt x="1636229" y="5225123"/>
                </a:moveTo>
                <a:lnTo>
                  <a:pt x="1319834" y="5225123"/>
                </a:lnTo>
                <a:lnTo>
                  <a:pt x="1319834" y="4908715"/>
                </a:lnTo>
                <a:lnTo>
                  <a:pt x="1301750" y="4908715"/>
                </a:lnTo>
                <a:lnTo>
                  <a:pt x="1301750" y="5225123"/>
                </a:lnTo>
                <a:lnTo>
                  <a:pt x="994397" y="5225123"/>
                </a:lnTo>
                <a:lnTo>
                  <a:pt x="994397" y="4908715"/>
                </a:lnTo>
                <a:lnTo>
                  <a:pt x="976312" y="4908715"/>
                </a:lnTo>
                <a:lnTo>
                  <a:pt x="976312" y="5225123"/>
                </a:lnTo>
                <a:lnTo>
                  <a:pt x="668959" y="5225123"/>
                </a:lnTo>
                <a:lnTo>
                  <a:pt x="668959" y="4908715"/>
                </a:lnTo>
                <a:lnTo>
                  <a:pt x="650875" y="4908715"/>
                </a:lnTo>
                <a:lnTo>
                  <a:pt x="650875" y="5225123"/>
                </a:lnTo>
                <a:lnTo>
                  <a:pt x="343509" y="5225123"/>
                </a:lnTo>
                <a:lnTo>
                  <a:pt x="343509" y="4908715"/>
                </a:lnTo>
                <a:lnTo>
                  <a:pt x="325437" y="4908715"/>
                </a:lnTo>
                <a:lnTo>
                  <a:pt x="325437" y="5225123"/>
                </a:lnTo>
                <a:lnTo>
                  <a:pt x="9029" y="5225123"/>
                </a:lnTo>
                <a:lnTo>
                  <a:pt x="9029" y="5234013"/>
                </a:lnTo>
                <a:lnTo>
                  <a:pt x="0" y="5234013"/>
                </a:lnTo>
                <a:lnTo>
                  <a:pt x="0" y="5242903"/>
                </a:lnTo>
                <a:lnTo>
                  <a:pt x="0" y="5550243"/>
                </a:lnTo>
                <a:lnTo>
                  <a:pt x="18072" y="5550243"/>
                </a:lnTo>
                <a:lnTo>
                  <a:pt x="18072" y="5242903"/>
                </a:lnTo>
                <a:lnTo>
                  <a:pt x="1636229" y="5242903"/>
                </a:lnTo>
                <a:lnTo>
                  <a:pt x="1636229" y="5234013"/>
                </a:lnTo>
                <a:lnTo>
                  <a:pt x="1636229" y="5225123"/>
                </a:lnTo>
                <a:close/>
              </a:path>
              <a:path w="1636395" h="5550534">
                <a:moveTo>
                  <a:pt x="1636229" y="4890630"/>
                </a:moveTo>
                <a:lnTo>
                  <a:pt x="1319834" y="4890630"/>
                </a:lnTo>
                <a:lnTo>
                  <a:pt x="1319834" y="4684382"/>
                </a:lnTo>
                <a:lnTo>
                  <a:pt x="1301750" y="4684382"/>
                </a:lnTo>
                <a:lnTo>
                  <a:pt x="1301750" y="4890630"/>
                </a:lnTo>
                <a:lnTo>
                  <a:pt x="994397" y="4890630"/>
                </a:lnTo>
                <a:lnTo>
                  <a:pt x="994397" y="4684382"/>
                </a:lnTo>
                <a:lnTo>
                  <a:pt x="976312" y="4684382"/>
                </a:lnTo>
                <a:lnTo>
                  <a:pt x="976312" y="4890630"/>
                </a:lnTo>
                <a:lnTo>
                  <a:pt x="668959" y="4890630"/>
                </a:lnTo>
                <a:lnTo>
                  <a:pt x="668959" y="4583290"/>
                </a:lnTo>
                <a:lnTo>
                  <a:pt x="964907" y="4583290"/>
                </a:lnTo>
                <a:lnTo>
                  <a:pt x="964907" y="4565510"/>
                </a:lnTo>
                <a:lnTo>
                  <a:pt x="650875" y="4565510"/>
                </a:lnTo>
                <a:lnTo>
                  <a:pt x="650875" y="4583290"/>
                </a:lnTo>
                <a:lnTo>
                  <a:pt x="650875" y="4890630"/>
                </a:lnTo>
                <a:lnTo>
                  <a:pt x="343509" y="4890630"/>
                </a:lnTo>
                <a:lnTo>
                  <a:pt x="343509" y="4583290"/>
                </a:lnTo>
                <a:lnTo>
                  <a:pt x="650875" y="4583290"/>
                </a:lnTo>
                <a:lnTo>
                  <a:pt x="650875" y="4565510"/>
                </a:lnTo>
                <a:lnTo>
                  <a:pt x="325437" y="4565510"/>
                </a:lnTo>
                <a:lnTo>
                  <a:pt x="325437" y="4583290"/>
                </a:lnTo>
                <a:lnTo>
                  <a:pt x="325437" y="4890630"/>
                </a:lnTo>
                <a:lnTo>
                  <a:pt x="18072" y="4890630"/>
                </a:lnTo>
                <a:lnTo>
                  <a:pt x="18072" y="4583290"/>
                </a:lnTo>
                <a:lnTo>
                  <a:pt x="325437" y="4583290"/>
                </a:lnTo>
                <a:lnTo>
                  <a:pt x="325437" y="4565510"/>
                </a:lnTo>
                <a:lnTo>
                  <a:pt x="18072" y="4565510"/>
                </a:lnTo>
                <a:lnTo>
                  <a:pt x="18072" y="4258170"/>
                </a:lnTo>
                <a:lnTo>
                  <a:pt x="325437" y="4258170"/>
                </a:lnTo>
                <a:lnTo>
                  <a:pt x="325437" y="4565193"/>
                </a:lnTo>
                <a:lnTo>
                  <a:pt x="343509" y="4565193"/>
                </a:lnTo>
                <a:lnTo>
                  <a:pt x="343509" y="4258170"/>
                </a:lnTo>
                <a:lnTo>
                  <a:pt x="650875" y="4258170"/>
                </a:lnTo>
                <a:lnTo>
                  <a:pt x="650875" y="4565193"/>
                </a:lnTo>
                <a:lnTo>
                  <a:pt x="668959" y="4565193"/>
                </a:lnTo>
                <a:lnTo>
                  <a:pt x="668959" y="4258170"/>
                </a:lnTo>
                <a:lnTo>
                  <a:pt x="964907" y="4258170"/>
                </a:lnTo>
                <a:lnTo>
                  <a:pt x="964907" y="4240390"/>
                </a:lnTo>
                <a:lnTo>
                  <a:pt x="18072" y="4240390"/>
                </a:lnTo>
                <a:lnTo>
                  <a:pt x="18072" y="3931780"/>
                </a:lnTo>
                <a:lnTo>
                  <a:pt x="964907" y="3931780"/>
                </a:lnTo>
                <a:lnTo>
                  <a:pt x="964907" y="3914000"/>
                </a:lnTo>
                <a:lnTo>
                  <a:pt x="668959" y="3914000"/>
                </a:lnTo>
                <a:lnTo>
                  <a:pt x="668959" y="3606952"/>
                </a:lnTo>
                <a:lnTo>
                  <a:pt x="650875" y="3606952"/>
                </a:lnTo>
                <a:lnTo>
                  <a:pt x="650875" y="3914000"/>
                </a:lnTo>
                <a:lnTo>
                  <a:pt x="343509" y="3914000"/>
                </a:lnTo>
                <a:lnTo>
                  <a:pt x="343509" y="3606952"/>
                </a:lnTo>
                <a:lnTo>
                  <a:pt x="325437" y="3606952"/>
                </a:lnTo>
                <a:lnTo>
                  <a:pt x="325437" y="3914000"/>
                </a:lnTo>
                <a:lnTo>
                  <a:pt x="18072" y="3914000"/>
                </a:lnTo>
                <a:lnTo>
                  <a:pt x="18072" y="3606660"/>
                </a:lnTo>
                <a:lnTo>
                  <a:pt x="964907" y="3606660"/>
                </a:lnTo>
                <a:lnTo>
                  <a:pt x="964907" y="3597770"/>
                </a:lnTo>
                <a:lnTo>
                  <a:pt x="964907" y="3588880"/>
                </a:lnTo>
                <a:lnTo>
                  <a:pt x="668959" y="3588880"/>
                </a:lnTo>
                <a:lnTo>
                  <a:pt x="668959" y="3272472"/>
                </a:lnTo>
                <a:lnTo>
                  <a:pt x="650875" y="3272472"/>
                </a:lnTo>
                <a:lnTo>
                  <a:pt x="650875" y="3588880"/>
                </a:lnTo>
                <a:lnTo>
                  <a:pt x="343509" y="3588880"/>
                </a:lnTo>
                <a:lnTo>
                  <a:pt x="343509" y="3272472"/>
                </a:lnTo>
                <a:lnTo>
                  <a:pt x="325437" y="3272472"/>
                </a:lnTo>
                <a:lnTo>
                  <a:pt x="325437" y="3588880"/>
                </a:lnTo>
                <a:lnTo>
                  <a:pt x="9029" y="3588880"/>
                </a:lnTo>
                <a:lnTo>
                  <a:pt x="9029" y="3597770"/>
                </a:lnTo>
                <a:lnTo>
                  <a:pt x="0" y="3597770"/>
                </a:lnTo>
                <a:lnTo>
                  <a:pt x="0" y="3606660"/>
                </a:lnTo>
                <a:lnTo>
                  <a:pt x="0" y="5224640"/>
                </a:lnTo>
                <a:lnTo>
                  <a:pt x="18072" y="5224640"/>
                </a:lnTo>
                <a:lnTo>
                  <a:pt x="18072" y="4908410"/>
                </a:lnTo>
                <a:lnTo>
                  <a:pt x="1636229" y="4908410"/>
                </a:lnTo>
                <a:lnTo>
                  <a:pt x="1636229" y="489063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"/>
            <a:ext cx="4909185" cy="10287635"/>
          </a:xfrm>
          <a:custGeom>
            <a:avLst/>
            <a:gdLst/>
            <a:ahLst/>
            <a:cxnLst/>
            <a:rect l="l" t="t" r="r" b="b"/>
            <a:pathLst>
              <a:path w="4909185" h="10287635">
                <a:moveTo>
                  <a:pt x="343509" y="10160952"/>
                </a:moveTo>
                <a:lnTo>
                  <a:pt x="325437" y="10160952"/>
                </a:lnTo>
                <a:lnTo>
                  <a:pt x="325437" y="10286987"/>
                </a:lnTo>
                <a:lnTo>
                  <a:pt x="343509" y="10286987"/>
                </a:lnTo>
                <a:lnTo>
                  <a:pt x="343509" y="10160952"/>
                </a:lnTo>
                <a:close/>
              </a:path>
              <a:path w="4909185" h="10287635">
                <a:moveTo>
                  <a:pt x="668959" y="10160952"/>
                </a:moveTo>
                <a:lnTo>
                  <a:pt x="650875" y="10160952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52"/>
                </a:lnTo>
                <a:close/>
              </a:path>
              <a:path w="4909185" h="10287635">
                <a:moveTo>
                  <a:pt x="994397" y="10160952"/>
                </a:moveTo>
                <a:lnTo>
                  <a:pt x="976312" y="10160952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52"/>
                </a:lnTo>
                <a:close/>
              </a:path>
              <a:path w="4909185" h="10287635">
                <a:moveTo>
                  <a:pt x="1319834" y="10160952"/>
                </a:moveTo>
                <a:lnTo>
                  <a:pt x="1301750" y="10160952"/>
                </a:lnTo>
                <a:lnTo>
                  <a:pt x="1301750" y="10286987"/>
                </a:lnTo>
                <a:lnTo>
                  <a:pt x="1319834" y="10286987"/>
                </a:lnTo>
                <a:lnTo>
                  <a:pt x="1319834" y="10160952"/>
                </a:lnTo>
                <a:close/>
              </a:path>
              <a:path w="4909185" h="10287635">
                <a:moveTo>
                  <a:pt x="1979752" y="10160952"/>
                </a:moveTo>
                <a:lnTo>
                  <a:pt x="1961680" y="10160952"/>
                </a:lnTo>
                <a:lnTo>
                  <a:pt x="1961680" y="10286987"/>
                </a:lnTo>
                <a:lnTo>
                  <a:pt x="1979752" y="10286987"/>
                </a:lnTo>
                <a:lnTo>
                  <a:pt x="1979752" y="10160952"/>
                </a:lnTo>
                <a:close/>
              </a:path>
              <a:path w="4909185" h="10287635">
                <a:moveTo>
                  <a:pt x="1979752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52" y="650875"/>
                </a:lnTo>
                <a:lnTo>
                  <a:pt x="1979752" y="343509"/>
                </a:lnTo>
                <a:close/>
              </a:path>
              <a:path w="4909185" h="10287635">
                <a:moveTo>
                  <a:pt x="2305189" y="10160952"/>
                </a:moveTo>
                <a:lnTo>
                  <a:pt x="2287117" y="10160952"/>
                </a:lnTo>
                <a:lnTo>
                  <a:pt x="2287117" y="10286987"/>
                </a:lnTo>
                <a:lnTo>
                  <a:pt x="2305189" y="10286987"/>
                </a:lnTo>
                <a:lnTo>
                  <a:pt x="2305189" y="10160952"/>
                </a:lnTo>
                <a:close/>
              </a:path>
              <a:path w="4909185" h="10287635">
                <a:moveTo>
                  <a:pt x="2305189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189" y="650875"/>
                </a:lnTo>
                <a:lnTo>
                  <a:pt x="2305189" y="343509"/>
                </a:lnTo>
                <a:close/>
              </a:path>
              <a:path w="4909185" h="10287635">
                <a:moveTo>
                  <a:pt x="2630640" y="10160952"/>
                </a:moveTo>
                <a:lnTo>
                  <a:pt x="2612555" y="10160952"/>
                </a:lnTo>
                <a:lnTo>
                  <a:pt x="2612555" y="10286987"/>
                </a:lnTo>
                <a:lnTo>
                  <a:pt x="2630640" y="10286987"/>
                </a:lnTo>
                <a:lnTo>
                  <a:pt x="2630640" y="10160952"/>
                </a:lnTo>
                <a:close/>
              </a:path>
              <a:path w="4909185" h="10287635">
                <a:moveTo>
                  <a:pt x="2630640" y="343509"/>
                </a:moveTo>
                <a:lnTo>
                  <a:pt x="2612555" y="343509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4909185" h="10287635">
                <a:moveTo>
                  <a:pt x="2956077" y="10160952"/>
                </a:moveTo>
                <a:lnTo>
                  <a:pt x="2937992" y="10160952"/>
                </a:lnTo>
                <a:lnTo>
                  <a:pt x="2937992" y="10286987"/>
                </a:lnTo>
                <a:lnTo>
                  <a:pt x="2956077" y="10286987"/>
                </a:lnTo>
                <a:lnTo>
                  <a:pt x="2956077" y="10160952"/>
                </a:lnTo>
                <a:close/>
              </a:path>
              <a:path w="4909185" h="10287635">
                <a:moveTo>
                  <a:pt x="2956077" y="343509"/>
                </a:moveTo>
                <a:lnTo>
                  <a:pt x="2937992" y="343509"/>
                </a:lnTo>
                <a:lnTo>
                  <a:pt x="2937992" y="650875"/>
                </a:lnTo>
                <a:lnTo>
                  <a:pt x="2956077" y="650875"/>
                </a:lnTo>
                <a:lnTo>
                  <a:pt x="2956077" y="343509"/>
                </a:lnTo>
                <a:close/>
              </a:path>
              <a:path w="4909185" h="10287635">
                <a:moveTo>
                  <a:pt x="3272472" y="9817443"/>
                </a:moveTo>
                <a:lnTo>
                  <a:pt x="2956077" y="9817443"/>
                </a:lnTo>
                <a:lnTo>
                  <a:pt x="2956077" y="9501035"/>
                </a:lnTo>
                <a:lnTo>
                  <a:pt x="2937992" y="9501035"/>
                </a:lnTo>
                <a:lnTo>
                  <a:pt x="2937992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55" y="9501035"/>
                </a:lnTo>
                <a:lnTo>
                  <a:pt x="2612555" y="9817443"/>
                </a:lnTo>
                <a:lnTo>
                  <a:pt x="2305189" y="9817443"/>
                </a:lnTo>
                <a:lnTo>
                  <a:pt x="2305189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52" y="9817443"/>
                </a:lnTo>
                <a:lnTo>
                  <a:pt x="1979752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72" y="9817443"/>
                </a:lnTo>
                <a:lnTo>
                  <a:pt x="1645272" y="9826333"/>
                </a:lnTo>
                <a:lnTo>
                  <a:pt x="1636229" y="9826333"/>
                </a:lnTo>
                <a:lnTo>
                  <a:pt x="1636229" y="9835223"/>
                </a:lnTo>
                <a:lnTo>
                  <a:pt x="1636229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50" y="9835515"/>
                </a:lnTo>
                <a:lnTo>
                  <a:pt x="1301750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12" y="9835515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09" y="10142563"/>
                </a:lnTo>
                <a:lnTo>
                  <a:pt x="343509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29" y="10160343"/>
                </a:lnTo>
                <a:lnTo>
                  <a:pt x="1636229" y="10287343"/>
                </a:lnTo>
                <a:lnTo>
                  <a:pt x="1654314" y="10287343"/>
                </a:lnTo>
                <a:lnTo>
                  <a:pt x="1654314" y="10160343"/>
                </a:lnTo>
                <a:lnTo>
                  <a:pt x="3272472" y="10160343"/>
                </a:lnTo>
                <a:lnTo>
                  <a:pt x="3272472" y="10142563"/>
                </a:lnTo>
                <a:lnTo>
                  <a:pt x="2956077" y="10142563"/>
                </a:lnTo>
                <a:lnTo>
                  <a:pt x="2956077" y="9835515"/>
                </a:lnTo>
                <a:lnTo>
                  <a:pt x="2937992" y="9835515"/>
                </a:lnTo>
                <a:lnTo>
                  <a:pt x="2937992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55" y="9835515"/>
                </a:lnTo>
                <a:lnTo>
                  <a:pt x="2612555" y="10142563"/>
                </a:lnTo>
                <a:lnTo>
                  <a:pt x="2305189" y="10142563"/>
                </a:lnTo>
                <a:lnTo>
                  <a:pt x="2305189" y="9835515"/>
                </a:lnTo>
                <a:lnTo>
                  <a:pt x="2287117" y="9835515"/>
                </a:lnTo>
                <a:lnTo>
                  <a:pt x="2287117" y="10142563"/>
                </a:lnTo>
                <a:lnTo>
                  <a:pt x="1979752" y="10142563"/>
                </a:lnTo>
                <a:lnTo>
                  <a:pt x="1979752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14" y="10142563"/>
                </a:lnTo>
                <a:lnTo>
                  <a:pt x="1654314" y="9835223"/>
                </a:lnTo>
                <a:lnTo>
                  <a:pt x="3272472" y="9835223"/>
                </a:lnTo>
                <a:lnTo>
                  <a:pt x="3272472" y="9826333"/>
                </a:lnTo>
                <a:lnTo>
                  <a:pt x="3272472" y="9817443"/>
                </a:lnTo>
                <a:close/>
              </a:path>
              <a:path w="4909185" h="10287635">
                <a:moveTo>
                  <a:pt x="3272472" y="9498279"/>
                </a:moveTo>
                <a:lnTo>
                  <a:pt x="1636229" y="9498279"/>
                </a:lnTo>
                <a:lnTo>
                  <a:pt x="1636229" y="9500730"/>
                </a:lnTo>
                <a:lnTo>
                  <a:pt x="1636229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72" y="9500730"/>
                </a:lnTo>
                <a:lnTo>
                  <a:pt x="3272472" y="9498279"/>
                </a:lnTo>
                <a:close/>
              </a:path>
              <a:path w="4909185" h="10287635">
                <a:moveTo>
                  <a:pt x="3615994" y="343509"/>
                </a:moveTo>
                <a:lnTo>
                  <a:pt x="3597910" y="343509"/>
                </a:lnTo>
                <a:lnTo>
                  <a:pt x="3597910" y="650875"/>
                </a:lnTo>
                <a:lnTo>
                  <a:pt x="3615994" y="650875"/>
                </a:lnTo>
                <a:lnTo>
                  <a:pt x="3615994" y="343509"/>
                </a:lnTo>
                <a:close/>
              </a:path>
              <a:path w="4909185" h="10287635">
                <a:moveTo>
                  <a:pt x="3941432" y="343509"/>
                </a:moveTo>
                <a:lnTo>
                  <a:pt x="3923360" y="343509"/>
                </a:lnTo>
                <a:lnTo>
                  <a:pt x="3923360" y="650875"/>
                </a:lnTo>
                <a:lnTo>
                  <a:pt x="3941432" y="650875"/>
                </a:lnTo>
                <a:lnTo>
                  <a:pt x="3941432" y="343509"/>
                </a:lnTo>
                <a:close/>
              </a:path>
              <a:path w="4909185" h="10287635">
                <a:moveTo>
                  <a:pt x="4266870" y="343509"/>
                </a:moveTo>
                <a:lnTo>
                  <a:pt x="4248797" y="343509"/>
                </a:lnTo>
                <a:lnTo>
                  <a:pt x="4248797" y="650875"/>
                </a:lnTo>
                <a:lnTo>
                  <a:pt x="4266870" y="650875"/>
                </a:lnTo>
                <a:lnTo>
                  <a:pt x="4266870" y="343509"/>
                </a:lnTo>
                <a:close/>
              </a:path>
              <a:path w="4909185" h="10287635">
                <a:moveTo>
                  <a:pt x="4908715" y="0"/>
                </a:moveTo>
                <a:lnTo>
                  <a:pt x="3281515" y="0"/>
                </a:lnTo>
                <a:lnTo>
                  <a:pt x="3281515" y="8890"/>
                </a:lnTo>
                <a:lnTo>
                  <a:pt x="3272472" y="8890"/>
                </a:lnTo>
                <a:lnTo>
                  <a:pt x="3272472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76312"/>
                </a:lnTo>
                <a:lnTo>
                  <a:pt x="1979752" y="976312"/>
                </a:lnTo>
                <a:lnTo>
                  <a:pt x="1979752" y="669290"/>
                </a:lnTo>
                <a:lnTo>
                  <a:pt x="2287117" y="669290"/>
                </a:lnTo>
                <a:lnTo>
                  <a:pt x="2287117" y="976312"/>
                </a:lnTo>
                <a:lnTo>
                  <a:pt x="2305189" y="976312"/>
                </a:lnTo>
                <a:lnTo>
                  <a:pt x="2305189" y="669290"/>
                </a:lnTo>
                <a:lnTo>
                  <a:pt x="2612555" y="669290"/>
                </a:lnTo>
                <a:lnTo>
                  <a:pt x="2612555" y="976312"/>
                </a:lnTo>
                <a:lnTo>
                  <a:pt x="2630640" y="976312"/>
                </a:lnTo>
                <a:lnTo>
                  <a:pt x="2630640" y="669290"/>
                </a:lnTo>
                <a:lnTo>
                  <a:pt x="2937992" y="669290"/>
                </a:lnTo>
                <a:lnTo>
                  <a:pt x="2937992" y="976312"/>
                </a:lnTo>
                <a:lnTo>
                  <a:pt x="2956077" y="976312"/>
                </a:lnTo>
                <a:lnTo>
                  <a:pt x="2956077" y="669290"/>
                </a:lnTo>
                <a:lnTo>
                  <a:pt x="3272472" y="66929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2956077" y="325120"/>
                </a:lnTo>
                <a:lnTo>
                  <a:pt x="2956077" y="18072"/>
                </a:lnTo>
                <a:lnTo>
                  <a:pt x="2937992" y="18072"/>
                </a:lnTo>
                <a:lnTo>
                  <a:pt x="2937992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55" y="18072"/>
                </a:lnTo>
                <a:lnTo>
                  <a:pt x="2612555" y="325120"/>
                </a:lnTo>
                <a:lnTo>
                  <a:pt x="2305189" y="325120"/>
                </a:lnTo>
                <a:lnTo>
                  <a:pt x="2305189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52" y="325120"/>
                </a:lnTo>
                <a:lnTo>
                  <a:pt x="1979752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lnTo>
                  <a:pt x="1645272" y="0"/>
                </a:lnTo>
                <a:lnTo>
                  <a:pt x="1645272" y="8890"/>
                </a:lnTo>
                <a:lnTo>
                  <a:pt x="1636229" y="8890"/>
                </a:lnTo>
                <a:lnTo>
                  <a:pt x="1636229" y="1010310"/>
                </a:lnTo>
                <a:lnTo>
                  <a:pt x="1654314" y="1010310"/>
                </a:lnTo>
                <a:lnTo>
                  <a:pt x="1654314" y="994410"/>
                </a:lnTo>
                <a:lnTo>
                  <a:pt x="1961680" y="994410"/>
                </a:lnTo>
                <a:lnTo>
                  <a:pt x="1961680" y="1010310"/>
                </a:lnTo>
                <a:lnTo>
                  <a:pt x="1979752" y="1010310"/>
                </a:lnTo>
                <a:lnTo>
                  <a:pt x="1979752" y="994410"/>
                </a:lnTo>
                <a:lnTo>
                  <a:pt x="2287117" y="994410"/>
                </a:lnTo>
                <a:lnTo>
                  <a:pt x="2287117" y="1010310"/>
                </a:lnTo>
                <a:lnTo>
                  <a:pt x="2305189" y="1010310"/>
                </a:lnTo>
                <a:lnTo>
                  <a:pt x="2305189" y="994410"/>
                </a:lnTo>
                <a:lnTo>
                  <a:pt x="2612555" y="994410"/>
                </a:lnTo>
                <a:lnTo>
                  <a:pt x="2612555" y="1010310"/>
                </a:lnTo>
                <a:lnTo>
                  <a:pt x="2630640" y="1010310"/>
                </a:lnTo>
                <a:lnTo>
                  <a:pt x="2630640" y="994410"/>
                </a:lnTo>
                <a:lnTo>
                  <a:pt x="2937992" y="994410"/>
                </a:lnTo>
                <a:lnTo>
                  <a:pt x="2937992" y="1010310"/>
                </a:lnTo>
                <a:lnTo>
                  <a:pt x="2956077" y="1010310"/>
                </a:lnTo>
                <a:lnTo>
                  <a:pt x="2956077" y="994410"/>
                </a:lnTo>
                <a:lnTo>
                  <a:pt x="3272472" y="994410"/>
                </a:lnTo>
                <a:lnTo>
                  <a:pt x="3272472" y="1010310"/>
                </a:lnTo>
                <a:lnTo>
                  <a:pt x="3290557" y="1010310"/>
                </a:lnTo>
                <a:lnTo>
                  <a:pt x="3290557" y="994410"/>
                </a:lnTo>
                <a:lnTo>
                  <a:pt x="4908715" y="994410"/>
                </a:lnTo>
                <a:lnTo>
                  <a:pt x="4908715" y="976630"/>
                </a:lnTo>
                <a:lnTo>
                  <a:pt x="3290557" y="976630"/>
                </a:lnTo>
                <a:lnTo>
                  <a:pt x="3290557" y="669290"/>
                </a:lnTo>
                <a:lnTo>
                  <a:pt x="4908715" y="669290"/>
                </a:lnTo>
                <a:lnTo>
                  <a:pt x="4908715" y="651510"/>
                </a:lnTo>
                <a:lnTo>
                  <a:pt x="3290557" y="651510"/>
                </a:lnTo>
                <a:lnTo>
                  <a:pt x="3290557" y="342900"/>
                </a:lnTo>
                <a:lnTo>
                  <a:pt x="4908715" y="342900"/>
                </a:lnTo>
                <a:lnTo>
                  <a:pt x="4908715" y="325120"/>
                </a:lnTo>
                <a:lnTo>
                  <a:pt x="4592320" y="325120"/>
                </a:lnTo>
                <a:lnTo>
                  <a:pt x="4592320" y="18072"/>
                </a:lnTo>
                <a:lnTo>
                  <a:pt x="4574235" y="18072"/>
                </a:lnTo>
                <a:lnTo>
                  <a:pt x="4574235" y="325120"/>
                </a:lnTo>
                <a:lnTo>
                  <a:pt x="4266870" y="325120"/>
                </a:lnTo>
                <a:lnTo>
                  <a:pt x="4266870" y="18072"/>
                </a:lnTo>
                <a:lnTo>
                  <a:pt x="4248797" y="18072"/>
                </a:lnTo>
                <a:lnTo>
                  <a:pt x="4248797" y="325120"/>
                </a:lnTo>
                <a:lnTo>
                  <a:pt x="3941432" y="325120"/>
                </a:lnTo>
                <a:lnTo>
                  <a:pt x="3941432" y="18072"/>
                </a:lnTo>
                <a:lnTo>
                  <a:pt x="3923360" y="18072"/>
                </a:lnTo>
                <a:lnTo>
                  <a:pt x="3923360" y="325120"/>
                </a:lnTo>
                <a:lnTo>
                  <a:pt x="3615994" y="325120"/>
                </a:lnTo>
                <a:lnTo>
                  <a:pt x="3615994" y="18072"/>
                </a:lnTo>
                <a:lnTo>
                  <a:pt x="3597910" y="18072"/>
                </a:lnTo>
                <a:lnTo>
                  <a:pt x="3597910" y="325120"/>
                </a:lnTo>
                <a:lnTo>
                  <a:pt x="3290557" y="325120"/>
                </a:lnTo>
                <a:lnTo>
                  <a:pt x="3290557" y="17780"/>
                </a:lnTo>
                <a:lnTo>
                  <a:pt x="4908715" y="17780"/>
                </a:lnTo>
                <a:lnTo>
                  <a:pt x="4908715" y="8890"/>
                </a:lnTo>
                <a:lnTo>
                  <a:pt x="490871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2472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22" y="10160952"/>
                </a:moveTo>
                <a:lnTo>
                  <a:pt x="325437" y="10160952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52"/>
                </a:lnTo>
                <a:close/>
              </a:path>
              <a:path w="3272790" h="10287635">
                <a:moveTo>
                  <a:pt x="343522" y="994397"/>
                </a:moveTo>
                <a:lnTo>
                  <a:pt x="325437" y="994397"/>
                </a:lnTo>
                <a:lnTo>
                  <a:pt x="325437" y="1010310"/>
                </a:lnTo>
                <a:lnTo>
                  <a:pt x="343522" y="1010310"/>
                </a:lnTo>
                <a:lnTo>
                  <a:pt x="343522" y="994397"/>
                </a:lnTo>
                <a:close/>
              </a:path>
              <a:path w="3272790" h="10287635">
                <a:moveTo>
                  <a:pt x="343522" y="668959"/>
                </a:moveTo>
                <a:lnTo>
                  <a:pt x="325437" y="668959"/>
                </a:lnTo>
                <a:lnTo>
                  <a:pt x="325437" y="976312"/>
                </a:lnTo>
                <a:lnTo>
                  <a:pt x="343522" y="976312"/>
                </a:lnTo>
                <a:lnTo>
                  <a:pt x="343522" y="668959"/>
                </a:lnTo>
                <a:close/>
              </a:path>
              <a:path w="3272790" h="10287635">
                <a:moveTo>
                  <a:pt x="668959" y="10160952"/>
                </a:moveTo>
                <a:lnTo>
                  <a:pt x="650887" y="10160952"/>
                </a:lnTo>
                <a:lnTo>
                  <a:pt x="650887" y="10286987"/>
                </a:lnTo>
                <a:lnTo>
                  <a:pt x="668959" y="10286987"/>
                </a:lnTo>
                <a:lnTo>
                  <a:pt x="668959" y="10160952"/>
                </a:lnTo>
                <a:close/>
              </a:path>
              <a:path w="3272790" h="10287635">
                <a:moveTo>
                  <a:pt x="668959" y="994397"/>
                </a:moveTo>
                <a:lnTo>
                  <a:pt x="650887" y="994397"/>
                </a:lnTo>
                <a:lnTo>
                  <a:pt x="650887" y="1010310"/>
                </a:lnTo>
                <a:lnTo>
                  <a:pt x="668959" y="1010310"/>
                </a:lnTo>
                <a:lnTo>
                  <a:pt x="668959" y="994397"/>
                </a:lnTo>
                <a:close/>
              </a:path>
              <a:path w="3272790" h="10287635">
                <a:moveTo>
                  <a:pt x="668959" y="668959"/>
                </a:moveTo>
                <a:lnTo>
                  <a:pt x="650887" y="668959"/>
                </a:lnTo>
                <a:lnTo>
                  <a:pt x="650887" y="976312"/>
                </a:lnTo>
                <a:lnTo>
                  <a:pt x="668959" y="976312"/>
                </a:lnTo>
                <a:lnTo>
                  <a:pt x="668959" y="668959"/>
                </a:lnTo>
                <a:close/>
              </a:path>
              <a:path w="3272790" h="10287635">
                <a:moveTo>
                  <a:pt x="994397" y="10160952"/>
                </a:moveTo>
                <a:lnTo>
                  <a:pt x="976325" y="10160952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52"/>
                </a:lnTo>
                <a:close/>
              </a:path>
              <a:path w="3272790" h="10287635">
                <a:moveTo>
                  <a:pt x="994397" y="994397"/>
                </a:moveTo>
                <a:lnTo>
                  <a:pt x="976325" y="994397"/>
                </a:lnTo>
                <a:lnTo>
                  <a:pt x="976325" y="1010310"/>
                </a:lnTo>
                <a:lnTo>
                  <a:pt x="994397" y="1010310"/>
                </a:lnTo>
                <a:lnTo>
                  <a:pt x="994397" y="994397"/>
                </a:lnTo>
                <a:close/>
              </a:path>
              <a:path w="3272790" h="10287635">
                <a:moveTo>
                  <a:pt x="994397" y="668959"/>
                </a:moveTo>
                <a:lnTo>
                  <a:pt x="976325" y="668959"/>
                </a:lnTo>
                <a:lnTo>
                  <a:pt x="976325" y="976312"/>
                </a:lnTo>
                <a:lnTo>
                  <a:pt x="994397" y="976312"/>
                </a:lnTo>
                <a:lnTo>
                  <a:pt x="994397" y="668959"/>
                </a:lnTo>
                <a:close/>
              </a:path>
              <a:path w="3272790" h="10287635">
                <a:moveTo>
                  <a:pt x="994397" y="343509"/>
                </a:moveTo>
                <a:lnTo>
                  <a:pt x="976325" y="343509"/>
                </a:lnTo>
                <a:lnTo>
                  <a:pt x="976325" y="650875"/>
                </a:lnTo>
                <a:lnTo>
                  <a:pt x="994397" y="650875"/>
                </a:lnTo>
                <a:lnTo>
                  <a:pt x="994397" y="343509"/>
                </a:lnTo>
                <a:close/>
              </a:path>
              <a:path w="3272790" h="10287635">
                <a:moveTo>
                  <a:pt x="1319847" y="10160952"/>
                </a:moveTo>
                <a:lnTo>
                  <a:pt x="1301762" y="10160952"/>
                </a:lnTo>
                <a:lnTo>
                  <a:pt x="1301762" y="10286987"/>
                </a:lnTo>
                <a:lnTo>
                  <a:pt x="1319847" y="10286987"/>
                </a:lnTo>
                <a:lnTo>
                  <a:pt x="1319847" y="10160952"/>
                </a:lnTo>
                <a:close/>
              </a:path>
              <a:path w="3272790" h="10287635">
                <a:moveTo>
                  <a:pt x="1319847" y="994397"/>
                </a:moveTo>
                <a:lnTo>
                  <a:pt x="1301762" y="994397"/>
                </a:lnTo>
                <a:lnTo>
                  <a:pt x="1301762" y="1010310"/>
                </a:lnTo>
                <a:lnTo>
                  <a:pt x="1319847" y="1010310"/>
                </a:lnTo>
                <a:lnTo>
                  <a:pt x="1319847" y="994397"/>
                </a:lnTo>
                <a:close/>
              </a:path>
              <a:path w="3272790" h="10287635">
                <a:moveTo>
                  <a:pt x="1319847" y="668959"/>
                </a:moveTo>
                <a:lnTo>
                  <a:pt x="1301762" y="668959"/>
                </a:lnTo>
                <a:lnTo>
                  <a:pt x="1301762" y="976312"/>
                </a:lnTo>
                <a:lnTo>
                  <a:pt x="1319847" y="976312"/>
                </a:lnTo>
                <a:lnTo>
                  <a:pt x="1319847" y="668959"/>
                </a:lnTo>
                <a:close/>
              </a:path>
              <a:path w="3272790" h="10287635">
                <a:moveTo>
                  <a:pt x="1319847" y="343509"/>
                </a:moveTo>
                <a:lnTo>
                  <a:pt x="1301762" y="343509"/>
                </a:lnTo>
                <a:lnTo>
                  <a:pt x="1301762" y="650875"/>
                </a:lnTo>
                <a:lnTo>
                  <a:pt x="1319847" y="650875"/>
                </a:lnTo>
                <a:lnTo>
                  <a:pt x="1319847" y="343509"/>
                </a:lnTo>
                <a:close/>
              </a:path>
              <a:path w="3272790" h="10287635">
                <a:moveTo>
                  <a:pt x="1979764" y="10160952"/>
                </a:moveTo>
                <a:lnTo>
                  <a:pt x="1961680" y="10160952"/>
                </a:lnTo>
                <a:lnTo>
                  <a:pt x="1961680" y="10286987"/>
                </a:lnTo>
                <a:lnTo>
                  <a:pt x="1979764" y="10286987"/>
                </a:lnTo>
                <a:lnTo>
                  <a:pt x="1979764" y="10160952"/>
                </a:lnTo>
                <a:close/>
              </a:path>
              <a:path w="3272790" h="10287635">
                <a:moveTo>
                  <a:pt x="1979764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09"/>
                </a:lnTo>
                <a:close/>
              </a:path>
              <a:path w="3272790" h="10287635">
                <a:moveTo>
                  <a:pt x="2305202" y="10160952"/>
                </a:moveTo>
                <a:lnTo>
                  <a:pt x="2287117" y="10160952"/>
                </a:lnTo>
                <a:lnTo>
                  <a:pt x="2287117" y="10286987"/>
                </a:lnTo>
                <a:lnTo>
                  <a:pt x="2305202" y="10286987"/>
                </a:lnTo>
                <a:lnTo>
                  <a:pt x="2305202" y="10160952"/>
                </a:lnTo>
                <a:close/>
              </a:path>
              <a:path w="3272790" h="10287635">
                <a:moveTo>
                  <a:pt x="2305202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3272790" h="10287635">
                <a:moveTo>
                  <a:pt x="2630640" y="343509"/>
                </a:moveTo>
                <a:lnTo>
                  <a:pt x="2612567" y="343509"/>
                </a:lnTo>
                <a:lnTo>
                  <a:pt x="2612567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3272790" h="10287635">
                <a:moveTo>
                  <a:pt x="2956090" y="343509"/>
                </a:moveTo>
                <a:lnTo>
                  <a:pt x="2938005" y="343509"/>
                </a:lnTo>
                <a:lnTo>
                  <a:pt x="2938005" y="650875"/>
                </a:lnTo>
                <a:lnTo>
                  <a:pt x="2956090" y="650875"/>
                </a:lnTo>
                <a:lnTo>
                  <a:pt x="2956090" y="343509"/>
                </a:lnTo>
                <a:close/>
              </a:path>
              <a:path w="3272790" h="10287635">
                <a:moveTo>
                  <a:pt x="3272485" y="9817443"/>
                </a:moveTo>
                <a:lnTo>
                  <a:pt x="2956090" y="9817443"/>
                </a:lnTo>
                <a:lnTo>
                  <a:pt x="2956090" y="9501035"/>
                </a:lnTo>
                <a:lnTo>
                  <a:pt x="2938005" y="9501035"/>
                </a:lnTo>
                <a:lnTo>
                  <a:pt x="2938005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67" y="9501035"/>
                </a:lnTo>
                <a:lnTo>
                  <a:pt x="2612567" y="9817443"/>
                </a:lnTo>
                <a:lnTo>
                  <a:pt x="2305202" y="9817443"/>
                </a:lnTo>
                <a:lnTo>
                  <a:pt x="2305202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64" y="9817443"/>
                </a:lnTo>
                <a:lnTo>
                  <a:pt x="1979764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85" y="9817443"/>
                </a:lnTo>
                <a:lnTo>
                  <a:pt x="1645285" y="9826333"/>
                </a:lnTo>
                <a:lnTo>
                  <a:pt x="1636242" y="9826333"/>
                </a:lnTo>
                <a:lnTo>
                  <a:pt x="1636242" y="9835223"/>
                </a:lnTo>
                <a:lnTo>
                  <a:pt x="1636242" y="10142563"/>
                </a:lnTo>
                <a:lnTo>
                  <a:pt x="1319847" y="10142563"/>
                </a:lnTo>
                <a:lnTo>
                  <a:pt x="1319847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25" y="9835515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87" y="9835515"/>
                </a:lnTo>
                <a:lnTo>
                  <a:pt x="650887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lnTo>
                  <a:pt x="1319847" y="9817443"/>
                </a:lnTo>
                <a:lnTo>
                  <a:pt x="1319847" y="9501035"/>
                </a:lnTo>
                <a:lnTo>
                  <a:pt x="1301762" y="9501035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25" y="9501035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87" y="9501035"/>
                </a:lnTo>
                <a:lnTo>
                  <a:pt x="650887" y="9817443"/>
                </a:lnTo>
                <a:lnTo>
                  <a:pt x="343522" y="9817443"/>
                </a:lnTo>
                <a:lnTo>
                  <a:pt x="343522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287343"/>
                </a:lnTo>
                <a:lnTo>
                  <a:pt x="1654327" y="10287343"/>
                </a:lnTo>
                <a:lnTo>
                  <a:pt x="1654327" y="10160343"/>
                </a:lnTo>
                <a:lnTo>
                  <a:pt x="3272485" y="10160343"/>
                </a:lnTo>
                <a:lnTo>
                  <a:pt x="3272485" y="10142563"/>
                </a:lnTo>
                <a:lnTo>
                  <a:pt x="2956090" y="10142563"/>
                </a:lnTo>
                <a:lnTo>
                  <a:pt x="2956090" y="9835515"/>
                </a:lnTo>
                <a:lnTo>
                  <a:pt x="2938005" y="9835515"/>
                </a:lnTo>
                <a:lnTo>
                  <a:pt x="2938005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67" y="9835515"/>
                </a:lnTo>
                <a:lnTo>
                  <a:pt x="2612567" y="10142563"/>
                </a:lnTo>
                <a:lnTo>
                  <a:pt x="2305202" y="10142563"/>
                </a:lnTo>
                <a:lnTo>
                  <a:pt x="2305202" y="9835515"/>
                </a:lnTo>
                <a:lnTo>
                  <a:pt x="2287117" y="9835515"/>
                </a:lnTo>
                <a:lnTo>
                  <a:pt x="2287117" y="10142563"/>
                </a:lnTo>
                <a:lnTo>
                  <a:pt x="1979764" y="10142563"/>
                </a:lnTo>
                <a:lnTo>
                  <a:pt x="1979764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27" y="10142563"/>
                </a:lnTo>
                <a:lnTo>
                  <a:pt x="1654327" y="9835223"/>
                </a:lnTo>
                <a:lnTo>
                  <a:pt x="3272485" y="9835223"/>
                </a:lnTo>
                <a:lnTo>
                  <a:pt x="3272485" y="9826333"/>
                </a:lnTo>
                <a:lnTo>
                  <a:pt x="3272485" y="9817443"/>
                </a:lnTo>
                <a:close/>
              </a:path>
              <a:path w="3272790" h="10287635">
                <a:moveTo>
                  <a:pt x="3272485" y="9498279"/>
                </a:moveTo>
                <a:lnTo>
                  <a:pt x="1636242" y="9498279"/>
                </a:lnTo>
                <a:lnTo>
                  <a:pt x="0" y="9498279"/>
                </a:lnTo>
                <a:lnTo>
                  <a:pt x="0" y="9500730"/>
                </a:lnTo>
                <a:lnTo>
                  <a:pt x="0" y="9816960"/>
                </a:lnTo>
                <a:lnTo>
                  <a:pt x="18084" y="9816960"/>
                </a:lnTo>
                <a:lnTo>
                  <a:pt x="18084" y="9500730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27" y="9816960"/>
                </a:lnTo>
                <a:lnTo>
                  <a:pt x="1654327" y="9500730"/>
                </a:lnTo>
                <a:lnTo>
                  <a:pt x="3272485" y="9500730"/>
                </a:lnTo>
                <a:lnTo>
                  <a:pt x="3272485" y="9498279"/>
                </a:lnTo>
                <a:close/>
              </a:path>
              <a:path w="3272790" h="10287635">
                <a:moveTo>
                  <a:pt x="3272485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010310"/>
                </a:lnTo>
                <a:lnTo>
                  <a:pt x="1654327" y="1010310"/>
                </a:lnTo>
                <a:lnTo>
                  <a:pt x="1654327" y="994410"/>
                </a:lnTo>
                <a:lnTo>
                  <a:pt x="1961680" y="994410"/>
                </a:lnTo>
                <a:lnTo>
                  <a:pt x="1961680" y="1010310"/>
                </a:lnTo>
                <a:lnTo>
                  <a:pt x="1979764" y="1010310"/>
                </a:lnTo>
                <a:lnTo>
                  <a:pt x="1979764" y="994410"/>
                </a:lnTo>
                <a:lnTo>
                  <a:pt x="2287117" y="994410"/>
                </a:lnTo>
                <a:lnTo>
                  <a:pt x="2287117" y="1010310"/>
                </a:lnTo>
                <a:lnTo>
                  <a:pt x="2305202" y="1010310"/>
                </a:lnTo>
                <a:lnTo>
                  <a:pt x="2305202" y="994410"/>
                </a:lnTo>
                <a:lnTo>
                  <a:pt x="2612567" y="994410"/>
                </a:lnTo>
                <a:lnTo>
                  <a:pt x="2612567" y="1010310"/>
                </a:lnTo>
                <a:lnTo>
                  <a:pt x="2630640" y="1010310"/>
                </a:lnTo>
                <a:lnTo>
                  <a:pt x="2630640" y="994410"/>
                </a:lnTo>
                <a:lnTo>
                  <a:pt x="2938005" y="994410"/>
                </a:lnTo>
                <a:lnTo>
                  <a:pt x="2938005" y="1010310"/>
                </a:lnTo>
                <a:lnTo>
                  <a:pt x="2956090" y="1010310"/>
                </a:lnTo>
                <a:lnTo>
                  <a:pt x="2956090" y="994410"/>
                </a:lnTo>
                <a:lnTo>
                  <a:pt x="3272485" y="994410"/>
                </a:lnTo>
                <a:lnTo>
                  <a:pt x="3272485" y="976630"/>
                </a:lnTo>
                <a:lnTo>
                  <a:pt x="1654327" y="976630"/>
                </a:lnTo>
                <a:lnTo>
                  <a:pt x="1654327" y="669290"/>
                </a:lnTo>
                <a:lnTo>
                  <a:pt x="1961680" y="669290"/>
                </a:lnTo>
                <a:lnTo>
                  <a:pt x="1961680" y="976312"/>
                </a:lnTo>
                <a:lnTo>
                  <a:pt x="1979764" y="976312"/>
                </a:lnTo>
                <a:lnTo>
                  <a:pt x="1979764" y="669290"/>
                </a:lnTo>
                <a:lnTo>
                  <a:pt x="2287117" y="669290"/>
                </a:lnTo>
                <a:lnTo>
                  <a:pt x="2287117" y="976312"/>
                </a:lnTo>
                <a:lnTo>
                  <a:pt x="2305202" y="976312"/>
                </a:lnTo>
                <a:lnTo>
                  <a:pt x="2305202" y="669290"/>
                </a:lnTo>
                <a:lnTo>
                  <a:pt x="2612567" y="669290"/>
                </a:lnTo>
                <a:lnTo>
                  <a:pt x="2612567" y="976312"/>
                </a:lnTo>
                <a:lnTo>
                  <a:pt x="2630640" y="976312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76312"/>
                </a:lnTo>
                <a:lnTo>
                  <a:pt x="2956090" y="976312"/>
                </a:lnTo>
                <a:lnTo>
                  <a:pt x="2956090" y="669290"/>
                </a:lnTo>
                <a:lnTo>
                  <a:pt x="3272485" y="669290"/>
                </a:lnTo>
                <a:lnTo>
                  <a:pt x="3272485" y="651510"/>
                </a:lnTo>
                <a:lnTo>
                  <a:pt x="1654327" y="651510"/>
                </a:lnTo>
                <a:lnTo>
                  <a:pt x="1654327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90" y="325120"/>
                </a:lnTo>
                <a:lnTo>
                  <a:pt x="2956090" y="18072"/>
                </a:lnTo>
                <a:lnTo>
                  <a:pt x="2938005" y="18072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67" y="18072"/>
                </a:lnTo>
                <a:lnTo>
                  <a:pt x="2612567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64" y="325120"/>
                </a:lnTo>
                <a:lnTo>
                  <a:pt x="1979764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27" y="325120"/>
                </a:lnTo>
                <a:lnTo>
                  <a:pt x="1654327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59590" y="11"/>
            <a:ext cx="4258310" cy="10287635"/>
          </a:xfrm>
          <a:custGeom>
            <a:avLst/>
            <a:gdLst/>
            <a:ahLst/>
            <a:cxnLst/>
            <a:rect l="l" t="t" r="r" b="b"/>
            <a:pathLst>
              <a:path w="4258309" h="10287635">
                <a:moveTo>
                  <a:pt x="18084" y="10160952"/>
                </a:moveTo>
                <a:lnTo>
                  <a:pt x="0" y="10160952"/>
                </a:lnTo>
                <a:lnTo>
                  <a:pt x="0" y="10286987"/>
                </a:lnTo>
                <a:lnTo>
                  <a:pt x="18084" y="10286987"/>
                </a:lnTo>
                <a:lnTo>
                  <a:pt x="18084" y="10160952"/>
                </a:lnTo>
                <a:close/>
              </a:path>
              <a:path w="4258309" h="10287635">
                <a:moveTo>
                  <a:pt x="343522" y="10160952"/>
                </a:moveTo>
                <a:lnTo>
                  <a:pt x="325450" y="10160952"/>
                </a:lnTo>
                <a:lnTo>
                  <a:pt x="325450" y="10286987"/>
                </a:lnTo>
                <a:lnTo>
                  <a:pt x="343522" y="10286987"/>
                </a:lnTo>
                <a:lnTo>
                  <a:pt x="343522" y="10160952"/>
                </a:lnTo>
                <a:close/>
              </a:path>
              <a:path w="4258309" h="10287635">
                <a:moveTo>
                  <a:pt x="668972" y="10160952"/>
                </a:moveTo>
                <a:lnTo>
                  <a:pt x="650887" y="10160952"/>
                </a:lnTo>
                <a:lnTo>
                  <a:pt x="650887" y="10286987"/>
                </a:lnTo>
                <a:lnTo>
                  <a:pt x="668972" y="10286987"/>
                </a:lnTo>
                <a:lnTo>
                  <a:pt x="668972" y="10160952"/>
                </a:lnTo>
                <a:close/>
              </a:path>
              <a:path w="4258309" h="10287635">
                <a:moveTo>
                  <a:pt x="1328889" y="10160952"/>
                </a:moveTo>
                <a:lnTo>
                  <a:pt x="1310805" y="10160952"/>
                </a:lnTo>
                <a:lnTo>
                  <a:pt x="1310805" y="10286987"/>
                </a:lnTo>
                <a:lnTo>
                  <a:pt x="1328889" y="10286987"/>
                </a:lnTo>
                <a:lnTo>
                  <a:pt x="1328889" y="10160952"/>
                </a:lnTo>
                <a:close/>
              </a:path>
              <a:path w="4258309" h="10287635">
                <a:moveTo>
                  <a:pt x="1328889" y="343509"/>
                </a:moveTo>
                <a:lnTo>
                  <a:pt x="1310805" y="343509"/>
                </a:lnTo>
                <a:lnTo>
                  <a:pt x="1310805" y="650875"/>
                </a:lnTo>
                <a:lnTo>
                  <a:pt x="1328889" y="650875"/>
                </a:lnTo>
                <a:lnTo>
                  <a:pt x="1328889" y="343509"/>
                </a:lnTo>
                <a:close/>
              </a:path>
              <a:path w="4258309" h="10287635">
                <a:moveTo>
                  <a:pt x="1654327" y="10160952"/>
                </a:moveTo>
                <a:lnTo>
                  <a:pt x="1636242" y="10160952"/>
                </a:lnTo>
                <a:lnTo>
                  <a:pt x="1636242" y="10286987"/>
                </a:lnTo>
                <a:lnTo>
                  <a:pt x="1654327" y="10286987"/>
                </a:lnTo>
                <a:lnTo>
                  <a:pt x="1654327" y="10160952"/>
                </a:lnTo>
                <a:close/>
              </a:path>
              <a:path w="4258309" h="10287635">
                <a:moveTo>
                  <a:pt x="1654327" y="343509"/>
                </a:moveTo>
                <a:lnTo>
                  <a:pt x="1636242" y="343509"/>
                </a:lnTo>
                <a:lnTo>
                  <a:pt x="1636242" y="650875"/>
                </a:lnTo>
                <a:lnTo>
                  <a:pt x="1654327" y="650875"/>
                </a:lnTo>
                <a:lnTo>
                  <a:pt x="1654327" y="343509"/>
                </a:lnTo>
                <a:close/>
              </a:path>
              <a:path w="4258309" h="10287635">
                <a:moveTo>
                  <a:pt x="1979764" y="10160952"/>
                </a:moveTo>
                <a:lnTo>
                  <a:pt x="1961692" y="10160952"/>
                </a:lnTo>
                <a:lnTo>
                  <a:pt x="1961692" y="10286987"/>
                </a:lnTo>
                <a:lnTo>
                  <a:pt x="1979764" y="10286987"/>
                </a:lnTo>
                <a:lnTo>
                  <a:pt x="1979764" y="10160952"/>
                </a:lnTo>
                <a:close/>
              </a:path>
              <a:path w="4258309" h="10287635">
                <a:moveTo>
                  <a:pt x="1979764" y="343509"/>
                </a:moveTo>
                <a:lnTo>
                  <a:pt x="1961692" y="343509"/>
                </a:lnTo>
                <a:lnTo>
                  <a:pt x="1961692" y="650875"/>
                </a:lnTo>
                <a:lnTo>
                  <a:pt x="1979764" y="650875"/>
                </a:lnTo>
                <a:lnTo>
                  <a:pt x="1979764" y="343509"/>
                </a:lnTo>
                <a:close/>
              </a:path>
              <a:path w="4258309" h="10287635">
                <a:moveTo>
                  <a:pt x="2305202" y="10160952"/>
                </a:moveTo>
                <a:lnTo>
                  <a:pt x="2287130" y="10160952"/>
                </a:lnTo>
                <a:lnTo>
                  <a:pt x="2287130" y="10286987"/>
                </a:lnTo>
                <a:lnTo>
                  <a:pt x="2305202" y="10286987"/>
                </a:lnTo>
                <a:lnTo>
                  <a:pt x="2305202" y="10160952"/>
                </a:lnTo>
                <a:close/>
              </a:path>
              <a:path w="4258309" h="10287635">
                <a:moveTo>
                  <a:pt x="2305202" y="343509"/>
                </a:moveTo>
                <a:lnTo>
                  <a:pt x="2287130" y="343509"/>
                </a:lnTo>
                <a:lnTo>
                  <a:pt x="2287130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4258309" h="10287635">
                <a:moveTo>
                  <a:pt x="2621610" y="9817443"/>
                </a:moveTo>
                <a:lnTo>
                  <a:pt x="2305202" y="9817443"/>
                </a:lnTo>
                <a:lnTo>
                  <a:pt x="2305202" y="9501035"/>
                </a:lnTo>
                <a:lnTo>
                  <a:pt x="2287130" y="9501035"/>
                </a:lnTo>
                <a:lnTo>
                  <a:pt x="2287130" y="9817443"/>
                </a:lnTo>
                <a:lnTo>
                  <a:pt x="1979764" y="9817443"/>
                </a:lnTo>
                <a:lnTo>
                  <a:pt x="1979764" y="9501035"/>
                </a:lnTo>
                <a:lnTo>
                  <a:pt x="1961692" y="9501035"/>
                </a:lnTo>
                <a:lnTo>
                  <a:pt x="1961692" y="9817443"/>
                </a:lnTo>
                <a:lnTo>
                  <a:pt x="1654327" y="9817443"/>
                </a:lnTo>
                <a:lnTo>
                  <a:pt x="1654327" y="9501035"/>
                </a:lnTo>
                <a:lnTo>
                  <a:pt x="1636242" y="9501035"/>
                </a:lnTo>
                <a:lnTo>
                  <a:pt x="1636242" y="9817443"/>
                </a:lnTo>
                <a:lnTo>
                  <a:pt x="1328889" y="9817443"/>
                </a:lnTo>
                <a:lnTo>
                  <a:pt x="1328889" y="9501035"/>
                </a:lnTo>
                <a:lnTo>
                  <a:pt x="1310805" y="9501035"/>
                </a:lnTo>
                <a:lnTo>
                  <a:pt x="1310805" y="9817443"/>
                </a:lnTo>
                <a:lnTo>
                  <a:pt x="994410" y="9817443"/>
                </a:lnTo>
                <a:lnTo>
                  <a:pt x="994410" y="9826333"/>
                </a:lnTo>
                <a:lnTo>
                  <a:pt x="985367" y="9826333"/>
                </a:lnTo>
                <a:lnTo>
                  <a:pt x="985367" y="9835223"/>
                </a:lnTo>
                <a:lnTo>
                  <a:pt x="985367" y="10142563"/>
                </a:lnTo>
                <a:lnTo>
                  <a:pt x="985367" y="10160343"/>
                </a:lnTo>
                <a:lnTo>
                  <a:pt x="985367" y="10287343"/>
                </a:lnTo>
                <a:lnTo>
                  <a:pt x="1003452" y="10287343"/>
                </a:lnTo>
                <a:lnTo>
                  <a:pt x="1003452" y="10160343"/>
                </a:lnTo>
                <a:lnTo>
                  <a:pt x="2621610" y="10160343"/>
                </a:lnTo>
                <a:lnTo>
                  <a:pt x="2621610" y="10142563"/>
                </a:lnTo>
                <a:lnTo>
                  <a:pt x="2305202" y="10142563"/>
                </a:lnTo>
                <a:lnTo>
                  <a:pt x="2305202" y="9835515"/>
                </a:lnTo>
                <a:lnTo>
                  <a:pt x="2287130" y="9835515"/>
                </a:lnTo>
                <a:lnTo>
                  <a:pt x="2287130" y="10142563"/>
                </a:lnTo>
                <a:lnTo>
                  <a:pt x="1979764" y="10142563"/>
                </a:lnTo>
                <a:lnTo>
                  <a:pt x="1979764" y="9835515"/>
                </a:lnTo>
                <a:lnTo>
                  <a:pt x="1961692" y="9835515"/>
                </a:lnTo>
                <a:lnTo>
                  <a:pt x="1961692" y="10142563"/>
                </a:lnTo>
                <a:lnTo>
                  <a:pt x="1654327" y="10142563"/>
                </a:lnTo>
                <a:lnTo>
                  <a:pt x="1654327" y="9835515"/>
                </a:lnTo>
                <a:lnTo>
                  <a:pt x="1636242" y="9835515"/>
                </a:lnTo>
                <a:lnTo>
                  <a:pt x="1636242" y="10142563"/>
                </a:lnTo>
                <a:lnTo>
                  <a:pt x="1328889" y="10142563"/>
                </a:lnTo>
                <a:lnTo>
                  <a:pt x="1328889" y="9835515"/>
                </a:lnTo>
                <a:lnTo>
                  <a:pt x="1310805" y="9835515"/>
                </a:lnTo>
                <a:lnTo>
                  <a:pt x="1310805" y="10142563"/>
                </a:lnTo>
                <a:lnTo>
                  <a:pt x="1003452" y="10142563"/>
                </a:lnTo>
                <a:lnTo>
                  <a:pt x="1003452" y="9835223"/>
                </a:lnTo>
                <a:lnTo>
                  <a:pt x="2621610" y="9835223"/>
                </a:lnTo>
                <a:lnTo>
                  <a:pt x="2621610" y="9826333"/>
                </a:lnTo>
                <a:lnTo>
                  <a:pt x="2621610" y="9817443"/>
                </a:lnTo>
                <a:close/>
              </a:path>
              <a:path w="4258309" h="10287635">
                <a:moveTo>
                  <a:pt x="2621610" y="9498279"/>
                </a:moveTo>
                <a:lnTo>
                  <a:pt x="985367" y="9498279"/>
                </a:lnTo>
                <a:lnTo>
                  <a:pt x="985367" y="9500730"/>
                </a:lnTo>
                <a:lnTo>
                  <a:pt x="985367" y="9816960"/>
                </a:lnTo>
                <a:lnTo>
                  <a:pt x="1003452" y="9816960"/>
                </a:lnTo>
                <a:lnTo>
                  <a:pt x="1003452" y="9500730"/>
                </a:lnTo>
                <a:lnTo>
                  <a:pt x="2621610" y="9500730"/>
                </a:lnTo>
                <a:lnTo>
                  <a:pt x="2621610" y="9498279"/>
                </a:lnTo>
                <a:close/>
              </a:path>
              <a:path w="4258309" h="10287635">
                <a:moveTo>
                  <a:pt x="2965132" y="343509"/>
                </a:moveTo>
                <a:lnTo>
                  <a:pt x="2947047" y="343509"/>
                </a:lnTo>
                <a:lnTo>
                  <a:pt x="2947047" y="650875"/>
                </a:lnTo>
                <a:lnTo>
                  <a:pt x="2965132" y="650875"/>
                </a:lnTo>
                <a:lnTo>
                  <a:pt x="2965132" y="343509"/>
                </a:lnTo>
                <a:close/>
              </a:path>
              <a:path w="4258309" h="10287635">
                <a:moveTo>
                  <a:pt x="3290570" y="343509"/>
                </a:moveTo>
                <a:lnTo>
                  <a:pt x="3272485" y="343509"/>
                </a:lnTo>
                <a:lnTo>
                  <a:pt x="3272485" y="650875"/>
                </a:lnTo>
                <a:lnTo>
                  <a:pt x="3290570" y="650875"/>
                </a:lnTo>
                <a:lnTo>
                  <a:pt x="3290570" y="343509"/>
                </a:lnTo>
                <a:close/>
              </a:path>
              <a:path w="4258309" h="10287635">
                <a:moveTo>
                  <a:pt x="3616007" y="343509"/>
                </a:moveTo>
                <a:lnTo>
                  <a:pt x="3597922" y="343509"/>
                </a:lnTo>
                <a:lnTo>
                  <a:pt x="3597922" y="650875"/>
                </a:lnTo>
                <a:lnTo>
                  <a:pt x="3616007" y="650875"/>
                </a:lnTo>
                <a:lnTo>
                  <a:pt x="3616007" y="343509"/>
                </a:lnTo>
                <a:close/>
              </a:path>
              <a:path w="4258309" h="10287635">
                <a:moveTo>
                  <a:pt x="3941445" y="343509"/>
                </a:moveTo>
                <a:lnTo>
                  <a:pt x="3923373" y="343509"/>
                </a:lnTo>
                <a:lnTo>
                  <a:pt x="3923373" y="650875"/>
                </a:lnTo>
                <a:lnTo>
                  <a:pt x="3941445" y="650875"/>
                </a:lnTo>
                <a:lnTo>
                  <a:pt x="3941445" y="343509"/>
                </a:lnTo>
                <a:close/>
              </a:path>
              <a:path w="4258309" h="10287635">
                <a:moveTo>
                  <a:pt x="4257853" y="0"/>
                </a:moveTo>
                <a:lnTo>
                  <a:pt x="2630652" y="0"/>
                </a:lnTo>
                <a:lnTo>
                  <a:pt x="2630652" y="8890"/>
                </a:lnTo>
                <a:lnTo>
                  <a:pt x="2621610" y="8890"/>
                </a:lnTo>
                <a:lnTo>
                  <a:pt x="2621610" y="976630"/>
                </a:lnTo>
                <a:lnTo>
                  <a:pt x="1003452" y="976630"/>
                </a:lnTo>
                <a:lnTo>
                  <a:pt x="1003452" y="669290"/>
                </a:lnTo>
                <a:lnTo>
                  <a:pt x="1310805" y="669290"/>
                </a:lnTo>
                <a:lnTo>
                  <a:pt x="1310805" y="976312"/>
                </a:lnTo>
                <a:lnTo>
                  <a:pt x="1328889" y="976312"/>
                </a:lnTo>
                <a:lnTo>
                  <a:pt x="1328889" y="669290"/>
                </a:lnTo>
                <a:lnTo>
                  <a:pt x="1636242" y="669290"/>
                </a:lnTo>
                <a:lnTo>
                  <a:pt x="1636242" y="976312"/>
                </a:lnTo>
                <a:lnTo>
                  <a:pt x="1654327" y="976312"/>
                </a:lnTo>
                <a:lnTo>
                  <a:pt x="1654327" y="669290"/>
                </a:lnTo>
                <a:lnTo>
                  <a:pt x="1961692" y="669290"/>
                </a:lnTo>
                <a:lnTo>
                  <a:pt x="1961692" y="976312"/>
                </a:lnTo>
                <a:lnTo>
                  <a:pt x="1979764" y="976312"/>
                </a:lnTo>
                <a:lnTo>
                  <a:pt x="1979764" y="669290"/>
                </a:lnTo>
                <a:lnTo>
                  <a:pt x="2287130" y="669290"/>
                </a:lnTo>
                <a:lnTo>
                  <a:pt x="2287130" y="976312"/>
                </a:lnTo>
                <a:lnTo>
                  <a:pt x="2305202" y="976312"/>
                </a:lnTo>
                <a:lnTo>
                  <a:pt x="2305202" y="669290"/>
                </a:lnTo>
                <a:lnTo>
                  <a:pt x="2621610" y="669290"/>
                </a:lnTo>
                <a:lnTo>
                  <a:pt x="2621610" y="651510"/>
                </a:lnTo>
                <a:lnTo>
                  <a:pt x="1003452" y="651510"/>
                </a:lnTo>
                <a:lnTo>
                  <a:pt x="1003452" y="342900"/>
                </a:lnTo>
                <a:lnTo>
                  <a:pt x="2621610" y="342900"/>
                </a:lnTo>
                <a:lnTo>
                  <a:pt x="2621610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30" y="18072"/>
                </a:lnTo>
                <a:lnTo>
                  <a:pt x="2287130" y="325120"/>
                </a:lnTo>
                <a:lnTo>
                  <a:pt x="1979764" y="325120"/>
                </a:lnTo>
                <a:lnTo>
                  <a:pt x="1979764" y="18072"/>
                </a:lnTo>
                <a:lnTo>
                  <a:pt x="1961692" y="18072"/>
                </a:lnTo>
                <a:lnTo>
                  <a:pt x="1961692" y="325120"/>
                </a:lnTo>
                <a:lnTo>
                  <a:pt x="1654327" y="325120"/>
                </a:lnTo>
                <a:lnTo>
                  <a:pt x="1654327" y="18072"/>
                </a:lnTo>
                <a:lnTo>
                  <a:pt x="1636242" y="18072"/>
                </a:lnTo>
                <a:lnTo>
                  <a:pt x="1636242" y="325120"/>
                </a:lnTo>
                <a:lnTo>
                  <a:pt x="1328889" y="325120"/>
                </a:lnTo>
                <a:lnTo>
                  <a:pt x="1328889" y="18072"/>
                </a:lnTo>
                <a:lnTo>
                  <a:pt x="1310805" y="18072"/>
                </a:lnTo>
                <a:lnTo>
                  <a:pt x="1310805" y="325120"/>
                </a:lnTo>
                <a:lnTo>
                  <a:pt x="1003452" y="325120"/>
                </a:lnTo>
                <a:lnTo>
                  <a:pt x="1003452" y="17780"/>
                </a:lnTo>
                <a:lnTo>
                  <a:pt x="2621610" y="17780"/>
                </a:lnTo>
                <a:lnTo>
                  <a:pt x="2621610" y="8890"/>
                </a:lnTo>
                <a:lnTo>
                  <a:pt x="2621610" y="0"/>
                </a:lnTo>
                <a:lnTo>
                  <a:pt x="994410" y="0"/>
                </a:lnTo>
                <a:lnTo>
                  <a:pt x="994410" y="8890"/>
                </a:lnTo>
                <a:lnTo>
                  <a:pt x="985367" y="8890"/>
                </a:lnTo>
                <a:lnTo>
                  <a:pt x="985367" y="1010310"/>
                </a:lnTo>
                <a:lnTo>
                  <a:pt x="1003452" y="1010310"/>
                </a:lnTo>
                <a:lnTo>
                  <a:pt x="1003452" y="994410"/>
                </a:lnTo>
                <a:lnTo>
                  <a:pt x="1310805" y="994410"/>
                </a:lnTo>
                <a:lnTo>
                  <a:pt x="1310805" y="1010310"/>
                </a:lnTo>
                <a:lnTo>
                  <a:pt x="1328889" y="1010310"/>
                </a:lnTo>
                <a:lnTo>
                  <a:pt x="1328889" y="994410"/>
                </a:lnTo>
                <a:lnTo>
                  <a:pt x="1636242" y="994410"/>
                </a:lnTo>
                <a:lnTo>
                  <a:pt x="1636242" y="1010310"/>
                </a:lnTo>
                <a:lnTo>
                  <a:pt x="1654327" y="1010310"/>
                </a:lnTo>
                <a:lnTo>
                  <a:pt x="1654327" y="994410"/>
                </a:lnTo>
                <a:lnTo>
                  <a:pt x="1961692" y="994410"/>
                </a:lnTo>
                <a:lnTo>
                  <a:pt x="1961692" y="1010310"/>
                </a:lnTo>
                <a:lnTo>
                  <a:pt x="1979764" y="1010310"/>
                </a:lnTo>
                <a:lnTo>
                  <a:pt x="1979764" y="994410"/>
                </a:lnTo>
                <a:lnTo>
                  <a:pt x="2287130" y="994410"/>
                </a:lnTo>
                <a:lnTo>
                  <a:pt x="2287130" y="1010310"/>
                </a:lnTo>
                <a:lnTo>
                  <a:pt x="2305202" y="1010310"/>
                </a:lnTo>
                <a:lnTo>
                  <a:pt x="2305202" y="994410"/>
                </a:lnTo>
                <a:lnTo>
                  <a:pt x="2621610" y="994410"/>
                </a:lnTo>
                <a:lnTo>
                  <a:pt x="2621610" y="1010310"/>
                </a:lnTo>
                <a:lnTo>
                  <a:pt x="2639682" y="1010310"/>
                </a:lnTo>
                <a:lnTo>
                  <a:pt x="2639682" y="994410"/>
                </a:lnTo>
                <a:lnTo>
                  <a:pt x="2947047" y="994410"/>
                </a:lnTo>
                <a:lnTo>
                  <a:pt x="2947047" y="1010310"/>
                </a:lnTo>
                <a:lnTo>
                  <a:pt x="2965132" y="1010310"/>
                </a:lnTo>
                <a:lnTo>
                  <a:pt x="2965132" y="994410"/>
                </a:lnTo>
                <a:lnTo>
                  <a:pt x="3272485" y="994410"/>
                </a:lnTo>
                <a:lnTo>
                  <a:pt x="3272485" y="1010310"/>
                </a:lnTo>
                <a:lnTo>
                  <a:pt x="3290570" y="1010310"/>
                </a:lnTo>
                <a:lnTo>
                  <a:pt x="3290570" y="994410"/>
                </a:lnTo>
                <a:lnTo>
                  <a:pt x="3597922" y="994410"/>
                </a:lnTo>
                <a:lnTo>
                  <a:pt x="3597922" y="1010310"/>
                </a:lnTo>
                <a:lnTo>
                  <a:pt x="3616007" y="1010310"/>
                </a:lnTo>
                <a:lnTo>
                  <a:pt x="3616007" y="994410"/>
                </a:lnTo>
                <a:lnTo>
                  <a:pt x="4257853" y="994410"/>
                </a:lnTo>
                <a:lnTo>
                  <a:pt x="4257853" y="976630"/>
                </a:lnTo>
                <a:lnTo>
                  <a:pt x="2639682" y="976630"/>
                </a:lnTo>
                <a:lnTo>
                  <a:pt x="2639682" y="669290"/>
                </a:lnTo>
                <a:lnTo>
                  <a:pt x="2947047" y="669290"/>
                </a:lnTo>
                <a:lnTo>
                  <a:pt x="2947047" y="976312"/>
                </a:lnTo>
                <a:lnTo>
                  <a:pt x="2965132" y="976312"/>
                </a:lnTo>
                <a:lnTo>
                  <a:pt x="2965132" y="669290"/>
                </a:lnTo>
                <a:lnTo>
                  <a:pt x="3272485" y="669290"/>
                </a:lnTo>
                <a:lnTo>
                  <a:pt x="3272485" y="976312"/>
                </a:lnTo>
                <a:lnTo>
                  <a:pt x="3290570" y="976312"/>
                </a:lnTo>
                <a:lnTo>
                  <a:pt x="3290570" y="669290"/>
                </a:lnTo>
                <a:lnTo>
                  <a:pt x="3597922" y="669290"/>
                </a:lnTo>
                <a:lnTo>
                  <a:pt x="3597922" y="976312"/>
                </a:lnTo>
                <a:lnTo>
                  <a:pt x="3616007" y="976312"/>
                </a:lnTo>
                <a:lnTo>
                  <a:pt x="3616007" y="669290"/>
                </a:lnTo>
                <a:lnTo>
                  <a:pt x="3923373" y="669290"/>
                </a:lnTo>
                <a:lnTo>
                  <a:pt x="3923373" y="976312"/>
                </a:lnTo>
                <a:lnTo>
                  <a:pt x="3941445" y="976312"/>
                </a:lnTo>
                <a:lnTo>
                  <a:pt x="3941445" y="669290"/>
                </a:lnTo>
                <a:lnTo>
                  <a:pt x="4257853" y="669290"/>
                </a:lnTo>
                <a:lnTo>
                  <a:pt x="4257853" y="651510"/>
                </a:lnTo>
                <a:lnTo>
                  <a:pt x="2639682" y="651510"/>
                </a:lnTo>
                <a:lnTo>
                  <a:pt x="2639682" y="342900"/>
                </a:lnTo>
                <a:lnTo>
                  <a:pt x="4257853" y="342900"/>
                </a:lnTo>
                <a:lnTo>
                  <a:pt x="4257853" y="325120"/>
                </a:lnTo>
                <a:lnTo>
                  <a:pt x="3941445" y="325120"/>
                </a:lnTo>
                <a:lnTo>
                  <a:pt x="3941445" y="18072"/>
                </a:lnTo>
                <a:lnTo>
                  <a:pt x="3923373" y="18072"/>
                </a:lnTo>
                <a:lnTo>
                  <a:pt x="3923373" y="325120"/>
                </a:lnTo>
                <a:lnTo>
                  <a:pt x="3616007" y="325120"/>
                </a:lnTo>
                <a:lnTo>
                  <a:pt x="3616007" y="18072"/>
                </a:lnTo>
                <a:lnTo>
                  <a:pt x="3597922" y="18072"/>
                </a:lnTo>
                <a:lnTo>
                  <a:pt x="3597922" y="325120"/>
                </a:lnTo>
                <a:lnTo>
                  <a:pt x="3290570" y="325120"/>
                </a:lnTo>
                <a:lnTo>
                  <a:pt x="3290570" y="18072"/>
                </a:lnTo>
                <a:lnTo>
                  <a:pt x="3272485" y="18072"/>
                </a:lnTo>
                <a:lnTo>
                  <a:pt x="3272485" y="325120"/>
                </a:lnTo>
                <a:lnTo>
                  <a:pt x="2965132" y="325120"/>
                </a:lnTo>
                <a:lnTo>
                  <a:pt x="2965132" y="18072"/>
                </a:lnTo>
                <a:lnTo>
                  <a:pt x="2947047" y="18072"/>
                </a:lnTo>
                <a:lnTo>
                  <a:pt x="2947047" y="325120"/>
                </a:lnTo>
                <a:lnTo>
                  <a:pt x="2639682" y="325120"/>
                </a:lnTo>
                <a:lnTo>
                  <a:pt x="2639682" y="17780"/>
                </a:lnTo>
                <a:lnTo>
                  <a:pt x="4257853" y="17780"/>
                </a:lnTo>
                <a:lnTo>
                  <a:pt x="4257853" y="8890"/>
                </a:lnTo>
                <a:lnTo>
                  <a:pt x="4257853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81201" y="11"/>
            <a:ext cx="4909185" cy="10287635"/>
          </a:xfrm>
          <a:custGeom>
            <a:avLst/>
            <a:gdLst/>
            <a:ahLst/>
            <a:cxnLst/>
            <a:rect l="l" t="t" r="r" b="b"/>
            <a:pathLst>
              <a:path w="4909184" h="10287635">
                <a:moveTo>
                  <a:pt x="343522" y="10160952"/>
                </a:moveTo>
                <a:lnTo>
                  <a:pt x="325437" y="10160952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52"/>
                </a:lnTo>
                <a:close/>
              </a:path>
              <a:path w="4909184" h="10287635">
                <a:moveTo>
                  <a:pt x="668959" y="10160952"/>
                </a:moveTo>
                <a:lnTo>
                  <a:pt x="650875" y="10160952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52"/>
                </a:lnTo>
                <a:close/>
              </a:path>
              <a:path w="4909184" h="10287635">
                <a:moveTo>
                  <a:pt x="994397" y="10160952"/>
                </a:moveTo>
                <a:lnTo>
                  <a:pt x="976312" y="10160952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52"/>
                </a:lnTo>
                <a:close/>
              </a:path>
              <a:path w="4909184" h="10287635">
                <a:moveTo>
                  <a:pt x="994397" y="994397"/>
                </a:moveTo>
                <a:lnTo>
                  <a:pt x="976312" y="994397"/>
                </a:lnTo>
                <a:lnTo>
                  <a:pt x="976312" y="1010310"/>
                </a:lnTo>
                <a:lnTo>
                  <a:pt x="994397" y="1010310"/>
                </a:lnTo>
                <a:lnTo>
                  <a:pt x="994397" y="994397"/>
                </a:lnTo>
                <a:close/>
              </a:path>
              <a:path w="4909184" h="10287635">
                <a:moveTo>
                  <a:pt x="1319834" y="10160952"/>
                </a:moveTo>
                <a:lnTo>
                  <a:pt x="1301762" y="10160952"/>
                </a:lnTo>
                <a:lnTo>
                  <a:pt x="1301762" y="10286987"/>
                </a:lnTo>
                <a:lnTo>
                  <a:pt x="1319834" y="10286987"/>
                </a:lnTo>
                <a:lnTo>
                  <a:pt x="1319834" y="10160952"/>
                </a:lnTo>
                <a:close/>
              </a:path>
              <a:path w="4909184" h="10287635">
                <a:moveTo>
                  <a:pt x="1319834" y="994397"/>
                </a:moveTo>
                <a:lnTo>
                  <a:pt x="1301762" y="994397"/>
                </a:lnTo>
                <a:lnTo>
                  <a:pt x="1301762" y="1010310"/>
                </a:lnTo>
                <a:lnTo>
                  <a:pt x="1319834" y="1010310"/>
                </a:lnTo>
                <a:lnTo>
                  <a:pt x="1319834" y="994397"/>
                </a:lnTo>
                <a:close/>
              </a:path>
              <a:path w="4909184" h="10287635">
                <a:moveTo>
                  <a:pt x="1979752" y="10160952"/>
                </a:moveTo>
                <a:lnTo>
                  <a:pt x="1961680" y="10160952"/>
                </a:lnTo>
                <a:lnTo>
                  <a:pt x="1961680" y="10286987"/>
                </a:lnTo>
                <a:lnTo>
                  <a:pt x="1979752" y="10286987"/>
                </a:lnTo>
                <a:lnTo>
                  <a:pt x="1979752" y="10160952"/>
                </a:lnTo>
                <a:close/>
              </a:path>
              <a:path w="4909184" h="10287635">
                <a:moveTo>
                  <a:pt x="1979752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52" y="650875"/>
                </a:lnTo>
                <a:lnTo>
                  <a:pt x="1979752" y="343509"/>
                </a:lnTo>
                <a:close/>
              </a:path>
              <a:path w="4909184" h="10287635">
                <a:moveTo>
                  <a:pt x="2305202" y="10160952"/>
                </a:moveTo>
                <a:lnTo>
                  <a:pt x="2287117" y="10160952"/>
                </a:lnTo>
                <a:lnTo>
                  <a:pt x="2287117" y="10286987"/>
                </a:lnTo>
                <a:lnTo>
                  <a:pt x="2305202" y="10286987"/>
                </a:lnTo>
                <a:lnTo>
                  <a:pt x="2305202" y="10160952"/>
                </a:lnTo>
                <a:close/>
              </a:path>
              <a:path w="4909184" h="10287635">
                <a:moveTo>
                  <a:pt x="2305202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4909184" h="10287635">
                <a:moveTo>
                  <a:pt x="2630640" y="10160952"/>
                </a:moveTo>
                <a:lnTo>
                  <a:pt x="2612555" y="10160952"/>
                </a:lnTo>
                <a:lnTo>
                  <a:pt x="2612555" y="10286987"/>
                </a:lnTo>
                <a:lnTo>
                  <a:pt x="2630640" y="10286987"/>
                </a:lnTo>
                <a:lnTo>
                  <a:pt x="2630640" y="10160952"/>
                </a:lnTo>
                <a:close/>
              </a:path>
              <a:path w="4909184" h="10287635">
                <a:moveTo>
                  <a:pt x="2630640" y="343509"/>
                </a:moveTo>
                <a:lnTo>
                  <a:pt x="2612555" y="343509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4909184" h="10287635">
                <a:moveTo>
                  <a:pt x="2956077" y="10160952"/>
                </a:moveTo>
                <a:lnTo>
                  <a:pt x="2937992" y="10160952"/>
                </a:lnTo>
                <a:lnTo>
                  <a:pt x="2937992" y="10286987"/>
                </a:lnTo>
                <a:lnTo>
                  <a:pt x="2956077" y="10286987"/>
                </a:lnTo>
                <a:lnTo>
                  <a:pt x="2956077" y="10160952"/>
                </a:lnTo>
                <a:close/>
              </a:path>
              <a:path w="4909184" h="10287635">
                <a:moveTo>
                  <a:pt x="2956077" y="343509"/>
                </a:moveTo>
                <a:lnTo>
                  <a:pt x="2937992" y="343509"/>
                </a:lnTo>
                <a:lnTo>
                  <a:pt x="2937992" y="650875"/>
                </a:lnTo>
                <a:lnTo>
                  <a:pt x="2956077" y="650875"/>
                </a:lnTo>
                <a:lnTo>
                  <a:pt x="2956077" y="343509"/>
                </a:lnTo>
                <a:close/>
              </a:path>
              <a:path w="4909184" h="10287635">
                <a:moveTo>
                  <a:pt x="3272472" y="9817443"/>
                </a:moveTo>
                <a:lnTo>
                  <a:pt x="2956077" y="9817443"/>
                </a:lnTo>
                <a:lnTo>
                  <a:pt x="2956077" y="9501035"/>
                </a:lnTo>
                <a:lnTo>
                  <a:pt x="2937992" y="9501035"/>
                </a:lnTo>
                <a:lnTo>
                  <a:pt x="2937992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55" y="9501035"/>
                </a:lnTo>
                <a:lnTo>
                  <a:pt x="2612555" y="9817443"/>
                </a:lnTo>
                <a:lnTo>
                  <a:pt x="2305202" y="9817443"/>
                </a:lnTo>
                <a:lnTo>
                  <a:pt x="2305202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52" y="9817443"/>
                </a:lnTo>
                <a:lnTo>
                  <a:pt x="1979752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72" y="9817443"/>
                </a:lnTo>
                <a:lnTo>
                  <a:pt x="1645272" y="9826333"/>
                </a:lnTo>
                <a:lnTo>
                  <a:pt x="1636242" y="9826333"/>
                </a:lnTo>
                <a:lnTo>
                  <a:pt x="1636242" y="9835223"/>
                </a:lnTo>
                <a:lnTo>
                  <a:pt x="1636242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12" y="9835515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lnTo>
                  <a:pt x="1319834" y="9817443"/>
                </a:lnTo>
                <a:lnTo>
                  <a:pt x="1319834" y="9501035"/>
                </a:lnTo>
                <a:lnTo>
                  <a:pt x="1301762" y="9501035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12" y="9501035"/>
                </a:lnTo>
                <a:lnTo>
                  <a:pt x="976312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75" y="9501035"/>
                </a:lnTo>
                <a:lnTo>
                  <a:pt x="650875" y="9817443"/>
                </a:lnTo>
                <a:lnTo>
                  <a:pt x="343522" y="9817443"/>
                </a:lnTo>
                <a:lnTo>
                  <a:pt x="343522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42" y="10160343"/>
                </a:lnTo>
                <a:lnTo>
                  <a:pt x="1636242" y="10287343"/>
                </a:lnTo>
                <a:lnTo>
                  <a:pt x="1654314" y="10287343"/>
                </a:lnTo>
                <a:lnTo>
                  <a:pt x="1654314" y="10160343"/>
                </a:lnTo>
                <a:lnTo>
                  <a:pt x="3272472" y="10160343"/>
                </a:lnTo>
                <a:lnTo>
                  <a:pt x="3272472" y="10142563"/>
                </a:lnTo>
                <a:lnTo>
                  <a:pt x="2956077" y="10142563"/>
                </a:lnTo>
                <a:lnTo>
                  <a:pt x="2956077" y="9835515"/>
                </a:lnTo>
                <a:lnTo>
                  <a:pt x="2937992" y="9835515"/>
                </a:lnTo>
                <a:lnTo>
                  <a:pt x="2937992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55" y="9835515"/>
                </a:lnTo>
                <a:lnTo>
                  <a:pt x="2612555" y="10142563"/>
                </a:lnTo>
                <a:lnTo>
                  <a:pt x="2305202" y="10142563"/>
                </a:lnTo>
                <a:lnTo>
                  <a:pt x="2305202" y="9835515"/>
                </a:lnTo>
                <a:lnTo>
                  <a:pt x="2287117" y="9835515"/>
                </a:lnTo>
                <a:lnTo>
                  <a:pt x="2287117" y="10142563"/>
                </a:lnTo>
                <a:lnTo>
                  <a:pt x="1979752" y="10142563"/>
                </a:lnTo>
                <a:lnTo>
                  <a:pt x="1979752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14" y="10142563"/>
                </a:lnTo>
                <a:lnTo>
                  <a:pt x="1654314" y="9835223"/>
                </a:lnTo>
                <a:lnTo>
                  <a:pt x="3272472" y="9835223"/>
                </a:lnTo>
                <a:lnTo>
                  <a:pt x="3272472" y="9826333"/>
                </a:lnTo>
                <a:lnTo>
                  <a:pt x="3272472" y="9817443"/>
                </a:lnTo>
                <a:close/>
              </a:path>
              <a:path w="4909184" h="10287635">
                <a:moveTo>
                  <a:pt x="3272472" y="9498279"/>
                </a:moveTo>
                <a:lnTo>
                  <a:pt x="1636242" y="9498279"/>
                </a:lnTo>
                <a:lnTo>
                  <a:pt x="0" y="9498279"/>
                </a:lnTo>
                <a:lnTo>
                  <a:pt x="0" y="9500730"/>
                </a:lnTo>
                <a:lnTo>
                  <a:pt x="0" y="9816960"/>
                </a:lnTo>
                <a:lnTo>
                  <a:pt x="18072" y="9816960"/>
                </a:lnTo>
                <a:lnTo>
                  <a:pt x="18072" y="9500730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72" y="9500730"/>
                </a:lnTo>
                <a:lnTo>
                  <a:pt x="3272472" y="9498279"/>
                </a:lnTo>
                <a:close/>
              </a:path>
              <a:path w="4909184" h="10287635">
                <a:moveTo>
                  <a:pt x="3272472" y="0"/>
                </a:moveTo>
                <a:lnTo>
                  <a:pt x="1645272" y="0"/>
                </a:lnTo>
                <a:lnTo>
                  <a:pt x="1645272" y="8890"/>
                </a:lnTo>
                <a:lnTo>
                  <a:pt x="1636242" y="8890"/>
                </a:lnTo>
                <a:lnTo>
                  <a:pt x="1636242" y="1010310"/>
                </a:lnTo>
                <a:lnTo>
                  <a:pt x="1654314" y="1010310"/>
                </a:lnTo>
                <a:lnTo>
                  <a:pt x="1654314" y="994410"/>
                </a:lnTo>
                <a:lnTo>
                  <a:pt x="1961680" y="994410"/>
                </a:lnTo>
                <a:lnTo>
                  <a:pt x="1961680" y="1010310"/>
                </a:lnTo>
                <a:lnTo>
                  <a:pt x="1979752" y="1010310"/>
                </a:lnTo>
                <a:lnTo>
                  <a:pt x="1979752" y="994410"/>
                </a:lnTo>
                <a:lnTo>
                  <a:pt x="2287117" y="994410"/>
                </a:lnTo>
                <a:lnTo>
                  <a:pt x="2287117" y="1010310"/>
                </a:lnTo>
                <a:lnTo>
                  <a:pt x="2305202" y="1010310"/>
                </a:lnTo>
                <a:lnTo>
                  <a:pt x="2305202" y="994410"/>
                </a:lnTo>
                <a:lnTo>
                  <a:pt x="2612555" y="994410"/>
                </a:lnTo>
                <a:lnTo>
                  <a:pt x="2612555" y="1010310"/>
                </a:lnTo>
                <a:lnTo>
                  <a:pt x="2630640" y="1010310"/>
                </a:lnTo>
                <a:lnTo>
                  <a:pt x="2630640" y="994410"/>
                </a:lnTo>
                <a:lnTo>
                  <a:pt x="2937992" y="994410"/>
                </a:lnTo>
                <a:lnTo>
                  <a:pt x="2937992" y="1010310"/>
                </a:lnTo>
                <a:lnTo>
                  <a:pt x="2956077" y="1010310"/>
                </a:lnTo>
                <a:lnTo>
                  <a:pt x="2956077" y="994410"/>
                </a:lnTo>
                <a:lnTo>
                  <a:pt x="3272472" y="994410"/>
                </a:lnTo>
                <a:lnTo>
                  <a:pt x="3272472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76312"/>
                </a:lnTo>
                <a:lnTo>
                  <a:pt x="1979752" y="976312"/>
                </a:lnTo>
                <a:lnTo>
                  <a:pt x="1979752" y="669290"/>
                </a:lnTo>
                <a:lnTo>
                  <a:pt x="2287117" y="669290"/>
                </a:lnTo>
                <a:lnTo>
                  <a:pt x="2287117" y="976312"/>
                </a:lnTo>
                <a:lnTo>
                  <a:pt x="2305202" y="976312"/>
                </a:lnTo>
                <a:lnTo>
                  <a:pt x="2305202" y="669290"/>
                </a:lnTo>
                <a:lnTo>
                  <a:pt x="2612555" y="669290"/>
                </a:lnTo>
                <a:lnTo>
                  <a:pt x="2612555" y="976312"/>
                </a:lnTo>
                <a:lnTo>
                  <a:pt x="2630640" y="976312"/>
                </a:lnTo>
                <a:lnTo>
                  <a:pt x="2630640" y="669290"/>
                </a:lnTo>
                <a:lnTo>
                  <a:pt x="2937992" y="669290"/>
                </a:lnTo>
                <a:lnTo>
                  <a:pt x="2937992" y="976312"/>
                </a:lnTo>
                <a:lnTo>
                  <a:pt x="2956077" y="976312"/>
                </a:lnTo>
                <a:lnTo>
                  <a:pt x="2956077" y="669290"/>
                </a:lnTo>
                <a:lnTo>
                  <a:pt x="3272472" y="66929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2956077" y="325120"/>
                </a:lnTo>
                <a:lnTo>
                  <a:pt x="2956077" y="18072"/>
                </a:lnTo>
                <a:lnTo>
                  <a:pt x="2937992" y="18072"/>
                </a:lnTo>
                <a:lnTo>
                  <a:pt x="2937992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55" y="18072"/>
                </a:lnTo>
                <a:lnTo>
                  <a:pt x="2612555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52" y="325120"/>
                </a:lnTo>
                <a:lnTo>
                  <a:pt x="1979752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close/>
              </a:path>
              <a:path w="4909184" h="10287635">
                <a:moveTo>
                  <a:pt x="4908715" y="0"/>
                </a:moveTo>
                <a:lnTo>
                  <a:pt x="3281515" y="0"/>
                </a:lnTo>
                <a:lnTo>
                  <a:pt x="3281515" y="8890"/>
                </a:lnTo>
                <a:lnTo>
                  <a:pt x="3272485" y="8890"/>
                </a:lnTo>
                <a:lnTo>
                  <a:pt x="3272485" y="669290"/>
                </a:lnTo>
                <a:lnTo>
                  <a:pt x="4908715" y="669290"/>
                </a:lnTo>
                <a:lnTo>
                  <a:pt x="4908715" y="651510"/>
                </a:lnTo>
                <a:lnTo>
                  <a:pt x="3290557" y="651510"/>
                </a:lnTo>
                <a:lnTo>
                  <a:pt x="3290557" y="342900"/>
                </a:lnTo>
                <a:lnTo>
                  <a:pt x="4908715" y="342900"/>
                </a:lnTo>
                <a:lnTo>
                  <a:pt x="4908715" y="325120"/>
                </a:lnTo>
                <a:lnTo>
                  <a:pt x="3290557" y="325120"/>
                </a:lnTo>
                <a:lnTo>
                  <a:pt x="3290557" y="17780"/>
                </a:lnTo>
                <a:lnTo>
                  <a:pt x="4908715" y="17780"/>
                </a:lnTo>
                <a:lnTo>
                  <a:pt x="4908715" y="8890"/>
                </a:lnTo>
                <a:lnTo>
                  <a:pt x="4908715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453685" y="11"/>
            <a:ext cx="3272790" cy="10287635"/>
          </a:xfrm>
          <a:custGeom>
            <a:avLst/>
            <a:gdLst/>
            <a:ahLst/>
            <a:cxnLst/>
            <a:rect l="l" t="t" r="r" b="b"/>
            <a:pathLst>
              <a:path w="3272790" h="10287635">
                <a:moveTo>
                  <a:pt x="343509" y="10160952"/>
                </a:moveTo>
                <a:lnTo>
                  <a:pt x="325437" y="10160952"/>
                </a:lnTo>
                <a:lnTo>
                  <a:pt x="325437" y="10286987"/>
                </a:lnTo>
                <a:lnTo>
                  <a:pt x="343509" y="10286987"/>
                </a:lnTo>
                <a:lnTo>
                  <a:pt x="343509" y="10160952"/>
                </a:lnTo>
                <a:close/>
              </a:path>
              <a:path w="3272790" h="10287635">
                <a:moveTo>
                  <a:pt x="343509" y="343509"/>
                </a:moveTo>
                <a:lnTo>
                  <a:pt x="325437" y="343509"/>
                </a:lnTo>
                <a:lnTo>
                  <a:pt x="325437" y="650875"/>
                </a:lnTo>
                <a:lnTo>
                  <a:pt x="343509" y="650875"/>
                </a:lnTo>
                <a:lnTo>
                  <a:pt x="343509" y="343509"/>
                </a:lnTo>
                <a:close/>
              </a:path>
              <a:path w="3272790" h="10287635">
                <a:moveTo>
                  <a:pt x="343509" y="18072"/>
                </a:moveTo>
                <a:lnTo>
                  <a:pt x="325437" y="18072"/>
                </a:lnTo>
                <a:lnTo>
                  <a:pt x="325437" y="325437"/>
                </a:lnTo>
                <a:lnTo>
                  <a:pt x="343509" y="325437"/>
                </a:lnTo>
                <a:lnTo>
                  <a:pt x="343509" y="18072"/>
                </a:lnTo>
                <a:close/>
              </a:path>
              <a:path w="3272790" h="10287635">
                <a:moveTo>
                  <a:pt x="668959" y="10160952"/>
                </a:moveTo>
                <a:lnTo>
                  <a:pt x="650875" y="10160952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52"/>
                </a:lnTo>
                <a:close/>
              </a:path>
              <a:path w="3272790" h="10287635">
                <a:moveTo>
                  <a:pt x="668959" y="343509"/>
                </a:moveTo>
                <a:lnTo>
                  <a:pt x="650875" y="343509"/>
                </a:lnTo>
                <a:lnTo>
                  <a:pt x="650875" y="650875"/>
                </a:lnTo>
                <a:lnTo>
                  <a:pt x="668959" y="650875"/>
                </a:lnTo>
                <a:lnTo>
                  <a:pt x="668959" y="343509"/>
                </a:lnTo>
                <a:close/>
              </a:path>
              <a:path w="3272790" h="10287635">
                <a:moveTo>
                  <a:pt x="668959" y="18072"/>
                </a:moveTo>
                <a:lnTo>
                  <a:pt x="650875" y="18072"/>
                </a:lnTo>
                <a:lnTo>
                  <a:pt x="650875" y="325437"/>
                </a:lnTo>
                <a:lnTo>
                  <a:pt x="668959" y="325437"/>
                </a:lnTo>
                <a:lnTo>
                  <a:pt x="668959" y="18072"/>
                </a:lnTo>
                <a:close/>
              </a:path>
              <a:path w="3272790" h="10287635">
                <a:moveTo>
                  <a:pt x="994397" y="10160952"/>
                </a:moveTo>
                <a:lnTo>
                  <a:pt x="976312" y="10160952"/>
                </a:lnTo>
                <a:lnTo>
                  <a:pt x="976312" y="10286987"/>
                </a:lnTo>
                <a:lnTo>
                  <a:pt x="994397" y="10286987"/>
                </a:lnTo>
                <a:lnTo>
                  <a:pt x="994397" y="10160952"/>
                </a:lnTo>
                <a:close/>
              </a:path>
              <a:path w="3272790" h="10287635">
                <a:moveTo>
                  <a:pt x="994397" y="343509"/>
                </a:moveTo>
                <a:lnTo>
                  <a:pt x="976312" y="343509"/>
                </a:lnTo>
                <a:lnTo>
                  <a:pt x="976312" y="650875"/>
                </a:lnTo>
                <a:lnTo>
                  <a:pt x="994397" y="650875"/>
                </a:lnTo>
                <a:lnTo>
                  <a:pt x="994397" y="343509"/>
                </a:lnTo>
                <a:close/>
              </a:path>
              <a:path w="3272790" h="10287635">
                <a:moveTo>
                  <a:pt x="994397" y="18072"/>
                </a:moveTo>
                <a:lnTo>
                  <a:pt x="976312" y="18072"/>
                </a:lnTo>
                <a:lnTo>
                  <a:pt x="976312" y="325437"/>
                </a:lnTo>
                <a:lnTo>
                  <a:pt x="994397" y="325437"/>
                </a:lnTo>
                <a:lnTo>
                  <a:pt x="994397" y="18072"/>
                </a:lnTo>
                <a:close/>
              </a:path>
              <a:path w="3272790" h="10287635">
                <a:moveTo>
                  <a:pt x="1319834" y="10160952"/>
                </a:moveTo>
                <a:lnTo>
                  <a:pt x="1301750" y="10160952"/>
                </a:lnTo>
                <a:lnTo>
                  <a:pt x="1301750" y="10286987"/>
                </a:lnTo>
                <a:lnTo>
                  <a:pt x="1319834" y="10286987"/>
                </a:lnTo>
                <a:lnTo>
                  <a:pt x="1319834" y="10160952"/>
                </a:lnTo>
                <a:close/>
              </a:path>
              <a:path w="3272790" h="10287635">
                <a:moveTo>
                  <a:pt x="1319834" y="343509"/>
                </a:moveTo>
                <a:lnTo>
                  <a:pt x="1301750" y="343509"/>
                </a:lnTo>
                <a:lnTo>
                  <a:pt x="1301750" y="650875"/>
                </a:lnTo>
                <a:lnTo>
                  <a:pt x="1319834" y="650875"/>
                </a:lnTo>
                <a:lnTo>
                  <a:pt x="1319834" y="343509"/>
                </a:lnTo>
                <a:close/>
              </a:path>
              <a:path w="3272790" h="10287635">
                <a:moveTo>
                  <a:pt x="1319834" y="18072"/>
                </a:moveTo>
                <a:lnTo>
                  <a:pt x="1301750" y="18072"/>
                </a:lnTo>
                <a:lnTo>
                  <a:pt x="1301750" y="325437"/>
                </a:lnTo>
                <a:lnTo>
                  <a:pt x="1319834" y="325437"/>
                </a:lnTo>
                <a:lnTo>
                  <a:pt x="1319834" y="18072"/>
                </a:lnTo>
                <a:close/>
              </a:path>
              <a:path w="3272790" h="10287635">
                <a:moveTo>
                  <a:pt x="1636229" y="9817443"/>
                </a:moveTo>
                <a:lnTo>
                  <a:pt x="1319834" y="9817443"/>
                </a:lnTo>
                <a:lnTo>
                  <a:pt x="1319834" y="9501035"/>
                </a:lnTo>
                <a:lnTo>
                  <a:pt x="1301750" y="9501035"/>
                </a:lnTo>
                <a:lnTo>
                  <a:pt x="1301750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12" y="9501035"/>
                </a:lnTo>
                <a:lnTo>
                  <a:pt x="976312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75" y="9501035"/>
                </a:lnTo>
                <a:lnTo>
                  <a:pt x="650875" y="9817443"/>
                </a:lnTo>
                <a:lnTo>
                  <a:pt x="343509" y="9817443"/>
                </a:lnTo>
                <a:lnTo>
                  <a:pt x="343509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29" y="9817443"/>
                </a:lnTo>
                <a:lnTo>
                  <a:pt x="9029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72" y="10287343"/>
                </a:lnTo>
                <a:lnTo>
                  <a:pt x="18072" y="10160343"/>
                </a:lnTo>
                <a:lnTo>
                  <a:pt x="1636229" y="10160343"/>
                </a:lnTo>
                <a:lnTo>
                  <a:pt x="1636229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50" y="9835515"/>
                </a:lnTo>
                <a:lnTo>
                  <a:pt x="1301750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12" y="9835515"/>
                </a:lnTo>
                <a:lnTo>
                  <a:pt x="976312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09" y="10142563"/>
                </a:lnTo>
                <a:lnTo>
                  <a:pt x="343509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72" y="10142563"/>
                </a:lnTo>
                <a:lnTo>
                  <a:pt x="18072" y="9835223"/>
                </a:lnTo>
                <a:lnTo>
                  <a:pt x="1636229" y="9835223"/>
                </a:lnTo>
                <a:lnTo>
                  <a:pt x="1636229" y="9826333"/>
                </a:lnTo>
                <a:lnTo>
                  <a:pt x="1636229" y="9817443"/>
                </a:lnTo>
                <a:close/>
              </a:path>
              <a:path w="3272790" h="10287635">
                <a:moveTo>
                  <a:pt x="1979752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52" y="650875"/>
                </a:lnTo>
                <a:lnTo>
                  <a:pt x="1979752" y="343509"/>
                </a:lnTo>
                <a:close/>
              </a:path>
              <a:path w="3272790" h="10287635">
                <a:moveTo>
                  <a:pt x="2305189" y="343509"/>
                </a:moveTo>
                <a:lnTo>
                  <a:pt x="2287117" y="343509"/>
                </a:lnTo>
                <a:lnTo>
                  <a:pt x="2287117" y="650875"/>
                </a:lnTo>
                <a:lnTo>
                  <a:pt x="2305189" y="650875"/>
                </a:lnTo>
                <a:lnTo>
                  <a:pt x="2305189" y="343509"/>
                </a:lnTo>
                <a:close/>
              </a:path>
              <a:path w="3272790" h="10287635">
                <a:moveTo>
                  <a:pt x="2630640" y="343509"/>
                </a:moveTo>
                <a:lnTo>
                  <a:pt x="2612555" y="343509"/>
                </a:lnTo>
                <a:lnTo>
                  <a:pt x="2612555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3272790" h="10287635">
                <a:moveTo>
                  <a:pt x="2956077" y="343509"/>
                </a:moveTo>
                <a:lnTo>
                  <a:pt x="2937992" y="343509"/>
                </a:lnTo>
                <a:lnTo>
                  <a:pt x="2937992" y="650875"/>
                </a:lnTo>
                <a:lnTo>
                  <a:pt x="2956077" y="650875"/>
                </a:lnTo>
                <a:lnTo>
                  <a:pt x="2956077" y="343509"/>
                </a:lnTo>
                <a:close/>
              </a:path>
              <a:path w="3272790" h="10287635">
                <a:moveTo>
                  <a:pt x="3272472" y="9817443"/>
                </a:moveTo>
                <a:lnTo>
                  <a:pt x="2956077" y="9817443"/>
                </a:lnTo>
                <a:lnTo>
                  <a:pt x="2956077" y="9501035"/>
                </a:lnTo>
                <a:lnTo>
                  <a:pt x="2937992" y="9501035"/>
                </a:lnTo>
                <a:lnTo>
                  <a:pt x="2937992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55" y="9501035"/>
                </a:lnTo>
                <a:lnTo>
                  <a:pt x="2612555" y="9817443"/>
                </a:lnTo>
                <a:lnTo>
                  <a:pt x="2305189" y="9817443"/>
                </a:lnTo>
                <a:lnTo>
                  <a:pt x="2305189" y="9501035"/>
                </a:lnTo>
                <a:lnTo>
                  <a:pt x="2287117" y="9501035"/>
                </a:lnTo>
                <a:lnTo>
                  <a:pt x="2287117" y="9817443"/>
                </a:lnTo>
                <a:lnTo>
                  <a:pt x="1979752" y="9817443"/>
                </a:lnTo>
                <a:lnTo>
                  <a:pt x="1979752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72" y="9817443"/>
                </a:lnTo>
                <a:lnTo>
                  <a:pt x="1645272" y="9826333"/>
                </a:lnTo>
                <a:lnTo>
                  <a:pt x="3272472" y="9826333"/>
                </a:lnTo>
                <a:lnTo>
                  <a:pt x="3272472" y="9817443"/>
                </a:lnTo>
                <a:close/>
              </a:path>
              <a:path w="3272790" h="10287635">
                <a:moveTo>
                  <a:pt x="3272472" y="9498279"/>
                </a:moveTo>
                <a:lnTo>
                  <a:pt x="1636229" y="9498279"/>
                </a:lnTo>
                <a:lnTo>
                  <a:pt x="0" y="9498279"/>
                </a:lnTo>
                <a:lnTo>
                  <a:pt x="0" y="9500730"/>
                </a:lnTo>
                <a:lnTo>
                  <a:pt x="0" y="9816960"/>
                </a:lnTo>
                <a:lnTo>
                  <a:pt x="18072" y="9816960"/>
                </a:lnTo>
                <a:lnTo>
                  <a:pt x="18072" y="9500730"/>
                </a:lnTo>
                <a:lnTo>
                  <a:pt x="1636229" y="9500730"/>
                </a:lnTo>
                <a:lnTo>
                  <a:pt x="1636229" y="9816960"/>
                </a:lnTo>
                <a:lnTo>
                  <a:pt x="1654314" y="9816960"/>
                </a:lnTo>
                <a:lnTo>
                  <a:pt x="1654314" y="9500730"/>
                </a:lnTo>
                <a:lnTo>
                  <a:pt x="3272472" y="9500730"/>
                </a:lnTo>
                <a:lnTo>
                  <a:pt x="3272472" y="9498279"/>
                </a:lnTo>
                <a:close/>
              </a:path>
              <a:path w="3272790" h="10287635">
                <a:moveTo>
                  <a:pt x="3272472" y="0"/>
                </a:moveTo>
                <a:lnTo>
                  <a:pt x="1645272" y="0"/>
                </a:lnTo>
                <a:lnTo>
                  <a:pt x="1645272" y="8890"/>
                </a:lnTo>
                <a:lnTo>
                  <a:pt x="1636229" y="8890"/>
                </a:lnTo>
                <a:lnTo>
                  <a:pt x="1636229" y="976630"/>
                </a:lnTo>
                <a:lnTo>
                  <a:pt x="18072" y="976630"/>
                </a:lnTo>
                <a:lnTo>
                  <a:pt x="18072" y="669290"/>
                </a:lnTo>
                <a:lnTo>
                  <a:pt x="325437" y="669290"/>
                </a:lnTo>
                <a:lnTo>
                  <a:pt x="325437" y="976312"/>
                </a:lnTo>
                <a:lnTo>
                  <a:pt x="343509" y="976312"/>
                </a:lnTo>
                <a:lnTo>
                  <a:pt x="343509" y="669290"/>
                </a:lnTo>
                <a:lnTo>
                  <a:pt x="650875" y="669290"/>
                </a:lnTo>
                <a:lnTo>
                  <a:pt x="650875" y="976312"/>
                </a:lnTo>
                <a:lnTo>
                  <a:pt x="668959" y="976312"/>
                </a:lnTo>
                <a:lnTo>
                  <a:pt x="668959" y="669290"/>
                </a:lnTo>
                <a:lnTo>
                  <a:pt x="976312" y="669290"/>
                </a:lnTo>
                <a:lnTo>
                  <a:pt x="976312" y="976312"/>
                </a:lnTo>
                <a:lnTo>
                  <a:pt x="994397" y="976312"/>
                </a:lnTo>
                <a:lnTo>
                  <a:pt x="994397" y="669290"/>
                </a:lnTo>
                <a:lnTo>
                  <a:pt x="1301750" y="669290"/>
                </a:lnTo>
                <a:lnTo>
                  <a:pt x="1301750" y="976312"/>
                </a:lnTo>
                <a:lnTo>
                  <a:pt x="1319834" y="976312"/>
                </a:lnTo>
                <a:lnTo>
                  <a:pt x="1319834" y="669290"/>
                </a:lnTo>
                <a:lnTo>
                  <a:pt x="1636229" y="669290"/>
                </a:lnTo>
                <a:lnTo>
                  <a:pt x="1636229" y="651510"/>
                </a:lnTo>
                <a:lnTo>
                  <a:pt x="0" y="651510"/>
                </a:lnTo>
                <a:lnTo>
                  <a:pt x="0" y="669290"/>
                </a:lnTo>
                <a:lnTo>
                  <a:pt x="0" y="976630"/>
                </a:lnTo>
                <a:lnTo>
                  <a:pt x="0" y="994410"/>
                </a:lnTo>
                <a:lnTo>
                  <a:pt x="0" y="1010310"/>
                </a:lnTo>
                <a:lnTo>
                  <a:pt x="18072" y="1010310"/>
                </a:lnTo>
                <a:lnTo>
                  <a:pt x="18072" y="994410"/>
                </a:lnTo>
                <a:lnTo>
                  <a:pt x="325437" y="994410"/>
                </a:lnTo>
                <a:lnTo>
                  <a:pt x="325437" y="1010310"/>
                </a:lnTo>
                <a:lnTo>
                  <a:pt x="343509" y="1010310"/>
                </a:lnTo>
                <a:lnTo>
                  <a:pt x="343509" y="994410"/>
                </a:lnTo>
                <a:lnTo>
                  <a:pt x="650875" y="994410"/>
                </a:lnTo>
                <a:lnTo>
                  <a:pt x="650875" y="1010310"/>
                </a:lnTo>
                <a:lnTo>
                  <a:pt x="668959" y="1010310"/>
                </a:lnTo>
                <a:lnTo>
                  <a:pt x="668959" y="994410"/>
                </a:lnTo>
                <a:lnTo>
                  <a:pt x="976312" y="994410"/>
                </a:lnTo>
                <a:lnTo>
                  <a:pt x="976312" y="1010310"/>
                </a:lnTo>
                <a:lnTo>
                  <a:pt x="994397" y="1010310"/>
                </a:lnTo>
                <a:lnTo>
                  <a:pt x="994397" y="994410"/>
                </a:lnTo>
                <a:lnTo>
                  <a:pt x="1301750" y="994410"/>
                </a:lnTo>
                <a:lnTo>
                  <a:pt x="1301750" y="1010310"/>
                </a:lnTo>
                <a:lnTo>
                  <a:pt x="1319834" y="1010310"/>
                </a:lnTo>
                <a:lnTo>
                  <a:pt x="1319834" y="994410"/>
                </a:lnTo>
                <a:lnTo>
                  <a:pt x="1636229" y="994410"/>
                </a:lnTo>
                <a:lnTo>
                  <a:pt x="1636229" y="1010310"/>
                </a:lnTo>
                <a:lnTo>
                  <a:pt x="1654314" y="1010310"/>
                </a:lnTo>
                <a:lnTo>
                  <a:pt x="1654314" y="994410"/>
                </a:lnTo>
                <a:lnTo>
                  <a:pt x="1961680" y="994410"/>
                </a:lnTo>
                <a:lnTo>
                  <a:pt x="1961680" y="1010310"/>
                </a:lnTo>
                <a:lnTo>
                  <a:pt x="1979752" y="1010310"/>
                </a:lnTo>
                <a:lnTo>
                  <a:pt x="1979752" y="994410"/>
                </a:lnTo>
                <a:lnTo>
                  <a:pt x="2287117" y="994410"/>
                </a:lnTo>
                <a:lnTo>
                  <a:pt x="2287117" y="1010310"/>
                </a:lnTo>
                <a:lnTo>
                  <a:pt x="2305189" y="1010310"/>
                </a:lnTo>
                <a:lnTo>
                  <a:pt x="2305189" y="994410"/>
                </a:lnTo>
                <a:lnTo>
                  <a:pt x="2612555" y="994410"/>
                </a:lnTo>
                <a:lnTo>
                  <a:pt x="2612555" y="1010310"/>
                </a:lnTo>
                <a:lnTo>
                  <a:pt x="2630640" y="1010310"/>
                </a:lnTo>
                <a:lnTo>
                  <a:pt x="2630640" y="994410"/>
                </a:lnTo>
                <a:lnTo>
                  <a:pt x="2937992" y="994410"/>
                </a:lnTo>
                <a:lnTo>
                  <a:pt x="2937992" y="1010310"/>
                </a:lnTo>
                <a:lnTo>
                  <a:pt x="2956077" y="1010310"/>
                </a:lnTo>
                <a:lnTo>
                  <a:pt x="2956077" y="994410"/>
                </a:lnTo>
                <a:lnTo>
                  <a:pt x="3272472" y="994410"/>
                </a:lnTo>
                <a:lnTo>
                  <a:pt x="3272472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61680" y="669290"/>
                </a:lnTo>
                <a:lnTo>
                  <a:pt x="1961680" y="976312"/>
                </a:lnTo>
                <a:lnTo>
                  <a:pt x="1979752" y="976312"/>
                </a:lnTo>
                <a:lnTo>
                  <a:pt x="1979752" y="669290"/>
                </a:lnTo>
                <a:lnTo>
                  <a:pt x="2287117" y="669290"/>
                </a:lnTo>
                <a:lnTo>
                  <a:pt x="2287117" y="976312"/>
                </a:lnTo>
                <a:lnTo>
                  <a:pt x="2305189" y="976312"/>
                </a:lnTo>
                <a:lnTo>
                  <a:pt x="2305189" y="669290"/>
                </a:lnTo>
                <a:lnTo>
                  <a:pt x="2612555" y="669290"/>
                </a:lnTo>
                <a:lnTo>
                  <a:pt x="2612555" y="976312"/>
                </a:lnTo>
                <a:lnTo>
                  <a:pt x="2630640" y="976312"/>
                </a:lnTo>
                <a:lnTo>
                  <a:pt x="2630640" y="669290"/>
                </a:lnTo>
                <a:lnTo>
                  <a:pt x="2937992" y="669290"/>
                </a:lnTo>
                <a:lnTo>
                  <a:pt x="2937992" y="976312"/>
                </a:lnTo>
                <a:lnTo>
                  <a:pt x="2956077" y="976312"/>
                </a:lnTo>
                <a:lnTo>
                  <a:pt x="2956077" y="669290"/>
                </a:lnTo>
                <a:lnTo>
                  <a:pt x="3272472" y="669290"/>
                </a:lnTo>
                <a:lnTo>
                  <a:pt x="3272472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3272472" y="342900"/>
                </a:lnTo>
                <a:lnTo>
                  <a:pt x="3272472" y="325120"/>
                </a:lnTo>
                <a:lnTo>
                  <a:pt x="2956077" y="325120"/>
                </a:lnTo>
                <a:lnTo>
                  <a:pt x="2956077" y="18072"/>
                </a:lnTo>
                <a:lnTo>
                  <a:pt x="2937992" y="18072"/>
                </a:lnTo>
                <a:lnTo>
                  <a:pt x="2937992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55" y="18072"/>
                </a:lnTo>
                <a:lnTo>
                  <a:pt x="2612555" y="325120"/>
                </a:lnTo>
                <a:lnTo>
                  <a:pt x="2305189" y="325120"/>
                </a:lnTo>
                <a:lnTo>
                  <a:pt x="2305189" y="18072"/>
                </a:lnTo>
                <a:lnTo>
                  <a:pt x="2287117" y="18072"/>
                </a:lnTo>
                <a:lnTo>
                  <a:pt x="2287117" y="325120"/>
                </a:lnTo>
                <a:lnTo>
                  <a:pt x="1979752" y="325120"/>
                </a:lnTo>
                <a:lnTo>
                  <a:pt x="1979752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3272472" y="17780"/>
                </a:lnTo>
                <a:lnTo>
                  <a:pt x="3272472" y="8890"/>
                </a:lnTo>
                <a:lnTo>
                  <a:pt x="3272472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089916" y="11"/>
            <a:ext cx="4909185" cy="10287635"/>
          </a:xfrm>
          <a:custGeom>
            <a:avLst/>
            <a:gdLst/>
            <a:ahLst/>
            <a:cxnLst/>
            <a:rect l="l" t="t" r="r" b="b"/>
            <a:pathLst>
              <a:path w="4909184" h="10287635">
                <a:moveTo>
                  <a:pt x="343522" y="10160952"/>
                </a:moveTo>
                <a:lnTo>
                  <a:pt x="325450" y="10160952"/>
                </a:lnTo>
                <a:lnTo>
                  <a:pt x="325450" y="10286987"/>
                </a:lnTo>
                <a:lnTo>
                  <a:pt x="343522" y="10286987"/>
                </a:lnTo>
                <a:lnTo>
                  <a:pt x="343522" y="10160952"/>
                </a:lnTo>
                <a:close/>
              </a:path>
              <a:path w="4909184" h="10287635">
                <a:moveTo>
                  <a:pt x="668959" y="10160952"/>
                </a:moveTo>
                <a:lnTo>
                  <a:pt x="650887" y="10160952"/>
                </a:lnTo>
                <a:lnTo>
                  <a:pt x="650887" y="10286987"/>
                </a:lnTo>
                <a:lnTo>
                  <a:pt x="668959" y="10286987"/>
                </a:lnTo>
                <a:lnTo>
                  <a:pt x="668959" y="10160952"/>
                </a:lnTo>
                <a:close/>
              </a:path>
              <a:path w="4909184" h="10287635">
                <a:moveTo>
                  <a:pt x="994410" y="10160952"/>
                </a:moveTo>
                <a:lnTo>
                  <a:pt x="976325" y="10160952"/>
                </a:lnTo>
                <a:lnTo>
                  <a:pt x="976325" y="10286987"/>
                </a:lnTo>
                <a:lnTo>
                  <a:pt x="994410" y="10286987"/>
                </a:lnTo>
                <a:lnTo>
                  <a:pt x="994410" y="10160952"/>
                </a:lnTo>
                <a:close/>
              </a:path>
              <a:path w="4909184" h="10287635">
                <a:moveTo>
                  <a:pt x="1319847" y="10160952"/>
                </a:moveTo>
                <a:lnTo>
                  <a:pt x="1301762" y="10160952"/>
                </a:lnTo>
                <a:lnTo>
                  <a:pt x="1301762" y="10286987"/>
                </a:lnTo>
                <a:lnTo>
                  <a:pt x="1319847" y="10286987"/>
                </a:lnTo>
                <a:lnTo>
                  <a:pt x="1319847" y="10160952"/>
                </a:lnTo>
                <a:close/>
              </a:path>
              <a:path w="4909184" h="10287635">
                <a:moveTo>
                  <a:pt x="1979764" y="10160952"/>
                </a:moveTo>
                <a:lnTo>
                  <a:pt x="1961680" y="10160952"/>
                </a:lnTo>
                <a:lnTo>
                  <a:pt x="1961680" y="10286987"/>
                </a:lnTo>
                <a:lnTo>
                  <a:pt x="1979764" y="10286987"/>
                </a:lnTo>
                <a:lnTo>
                  <a:pt x="1979764" y="10160952"/>
                </a:lnTo>
                <a:close/>
              </a:path>
              <a:path w="4909184" h="10287635">
                <a:moveTo>
                  <a:pt x="1979764" y="343509"/>
                </a:moveTo>
                <a:lnTo>
                  <a:pt x="1961680" y="343509"/>
                </a:lnTo>
                <a:lnTo>
                  <a:pt x="1961680" y="650875"/>
                </a:lnTo>
                <a:lnTo>
                  <a:pt x="1979764" y="650875"/>
                </a:lnTo>
                <a:lnTo>
                  <a:pt x="1979764" y="343509"/>
                </a:lnTo>
                <a:close/>
              </a:path>
              <a:path w="4909184" h="10287635">
                <a:moveTo>
                  <a:pt x="2305202" y="10160952"/>
                </a:moveTo>
                <a:lnTo>
                  <a:pt x="2287130" y="10160952"/>
                </a:lnTo>
                <a:lnTo>
                  <a:pt x="2287130" y="10286987"/>
                </a:lnTo>
                <a:lnTo>
                  <a:pt x="2305202" y="10286987"/>
                </a:lnTo>
                <a:lnTo>
                  <a:pt x="2305202" y="10160952"/>
                </a:lnTo>
                <a:close/>
              </a:path>
              <a:path w="4909184" h="10287635">
                <a:moveTo>
                  <a:pt x="2305202" y="343509"/>
                </a:moveTo>
                <a:lnTo>
                  <a:pt x="2287130" y="343509"/>
                </a:lnTo>
                <a:lnTo>
                  <a:pt x="2287130" y="650875"/>
                </a:lnTo>
                <a:lnTo>
                  <a:pt x="2305202" y="650875"/>
                </a:lnTo>
                <a:lnTo>
                  <a:pt x="2305202" y="343509"/>
                </a:lnTo>
                <a:close/>
              </a:path>
              <a:path w="4909184" h="10287635">
                <a:moveTo>
                  <a:pt x="2630640" y="10160952"/>
                </a:moveTo>
                <a:lnTo>
                  <a:pt x="2612567" y="10160952"/>
                </a:lnTo>
                <a:lnTo>
                  <a:pt x="2612567" y="10286987"/>
                </a:lnTo>
                <a:lnTo>
                  <a:pt x="2630640" y="10286987"/>
                </a:lnTo>
                <a:lnTo>
                  <a:pt x="2630640" y="10160952"/>
                </a:lnTo>
                <a:close/>
              </a:path>
              <a:path w="4909184" h="10287635">
                <a:moveTo>
                  <a:pt x="2630640" y="343509"/>
                </a:moveTo>
                <a:lnTo>
                  <a:pt x="2612567" y="343509"/>
                </a:lnTo>
                <a:lnTo>
                  <a:pt x="2612567" y="650875"/>
                </a:lnTo>
                <a:lnTo>
                  <a:pt x="2630640" y="650875"/>
                </a:lnTo>
                <a:lnTo>
                  <a:pt x="2630640" y="343509"/>
                </a:lnTo>
                <a:close/>
              </a:path>
              <a:path w="4909184" h="10287635">
                <a:moveTo>
                  <a:pt x="2956090" y="10160952"/>
                </a:moveTo>
                <a:lnTo>
                  <a:pt x="2938005" y="10160952"/>
                </a:lnTo>
                <a:lnTo>
                  <a:pt x="2938005" y="10286987"/>
                </a:lnTo>
                <a:lnTo>
                  <a:pt x="2956090" y="10286987"/>
                </a:lnTo>
                <a:lnTo>
                  <a:pt x="2956090" y="10160952"/>
                </a:lnTo>
                <a:close/>
              </a:path>
              <a:path w="4909184" h="10287635">
                <a:moveTo>
                  <a:pt x="2956090" y="343509"/>
                </a:moveTo>
                <a:lnTo>
                  <a:pt x="2938005" y="343509"/>
                </a:lnTo>
                <a:lnTo>
                  <a:pt x="2938005" y="650875"/>
                </a:lnTo>
                <a:lnTo>
                  <a:pt x="2956090" y="650875"/>
                </a:lnTo>
                <a:lnTo>
                  <a:pt x="2956090" y="343509"/>
                </a:lnTo>
                <a:close/>
              </a:path>
              <a:path w="4909184" h="10287635">
                <a:moveTo>
                  <a:pt x="3272485" y="9817443"/>
                </a:moveTo>
                <a:lnTo>
                  <a:pt x="2956090" y="9817443"/>
                </a:lnTo>
                <a:lnTo>
                  <a:pt x="2956090" y="9501035"/>
                </a:lnTo>
                <a:lnTo>
                  <a:pt x="2938005" y="9501035"/>
                </a:lnTo>
                <a:lnTo>
                  <a:pt x="2938005" y="9817443"/>
                </a:lnTo>
                <a:lnTo>
                  <a:pt x="2630640" y="9817443"/>
                </a:lnTo>
                <a:lnTo>
                  <a:pt x="2630640" y="9501035"/>
                </a:lnTo>
                <a:lnTo>
                  <a:pt x="2612567" y="9501035"/>
                </a:lnTo>
                <a:lnTo>
                  <a:pt x="2612567" y="9817443"/>
                </a:lnTo>
                <a:lnTo>
                  <a:pt x="2305202" y="9817443"/>
                </a:lnTo>
                <a:lnTo>
                  <a:pt x="2305202" y="9501035"/>
                </a:lnTo>
                <a:lnTo>
                  <a:pt x="2287130" y="9501035"/>
                </a:lnTo>
                <a:lnTo>
                  <a:pt x="2287130" y="9817443"/>
                </a:lnTo>
                <a:lnTo>
                  <a:pt x="1979764" y="9817443"/>
                </a:lnTo>
                <a:lnTo>
                  <a:pt x="1979764" y="9501035"/>
                </a:lnTo>
                <a:lnTo>
                  <a:pt x="1961680" y="9501035"/>
                </a:lnTo>
                <a:lnTo>
                  <a:pt x="1961680" y="9817443"/>
                </a:lnTo>
                <a:lnTo>
                  <a:pt x="1645285" y="9817443"/>
                </a:lnTo>
                <a:lnTo>
                  <a:pt x="1645285" y="9826333"/>
                </a:lnTo>
                <a:lnTo>
                  <a:pt x="1636242" y="9826333"/>
                </a:lnTo>
                <a:lnTo>
                  <a:pt x="1636242" y="9835223"/>
                </a:lnTo>
                <a:lnTo>
                  <a:pt x="1636242" y="10142563"/>
                </a:lnTo>
                <a:lnTo>
                  <a:pt x="1319847" y="10142563"/>
                </a:lnTo>
                <a:lnTo>
                  <a:pt x="1319847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410" y="10142563"/>
                </a:lnTo>
                <a:lnTo>
                  <a:pt x="994410" y="9835515"/>
                </a:lnTo>
                <a:lnTo>
                  <a:pt x="976325" y="9835515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87" y="9835515"/>
                </a:lnTo>
                <a:lnTo>
                  <a:pt x="650887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50" y="9835515"/>
                </a:lnTo>
                <a:lnTo>
                  <a:pt x="325450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287343"/>
                </a:lnTo>
                <a:lnTo>
                  <a:pt x="1654327" y="10287343"/>
                </a:lnTo>
                <a:lnTo>
                  <a:pt x="1654327" y="10160343"/>
                </a:lnTo>
                <a:lnTo>
                  <a:pt x="3272485" y="10160343"/>
                </a:lnTo>
                <a:lnTo>
                  <a:pt x="3272485" y="10142563"/>
                </a:lnTo>
                <a:lnTo>
                  <a:pt x="2956090" y="10142563"/>
                </a:lnTo>
                <a:lnTo>
                  <a:pt x="2956090" y="9835515"/>
                </a:lnTo>
                <a:lnTo>
                  <a:pt x="2938005" y="9835515"/>
                </a:lnTo>
                <a:lnTo>
                  <a:pt x="2938005" y="10142563"/>
                </a:lnTo>
                <a:lnTo>
                  <a:pt x="2630640" y="10142563"/>
                </a:lnTo>
                <a:lnTo>
                  <a:pt x="2630640" y="9835515"/>
                </a:lnTo>
                <a:lnTo>
                  <a:pt x="2612567" y="9835515"/>
                </a:lnTo>
                <a:lnTo>
                  <a:pt x="2612567" y="10142563"/>
                </a:lnTo>
                <a:lnTo>
                  <a:pt x="2305202" y="10142563"/>
                </a:lnTo>
                <a:lnTo>
                  <a:pt x="2305202" y="9835515"/>
                </a:lnTo>
                <a:lnTo>
                  <a:pt x="2287130" y="9835515"/>
                </a:lnTo>
                <a:lnTo>
                  <a:pt x="2287130" y="10142563"/>
                </a:lnTo>
                <a:lnTo>
                  <a:pt x="1979764" y="10142563"/>
                </a:lnTo>
                <a:lnTo>
                  <a:pt x="1979764" y="9835515"/>
                </a:lnTo>
                <a:lnTo>
                  <a:pt x="1961680" y="9835515"/>
                </a:lnTo>
                <a:lnTo>
                  <a:pt x="1961680" y="10142563"/>
                </a:lnTo>
                <a:lnTo>
                  <a:pt x="1654327" y="10142563"/>
                </a:lnTo>
                <a:lnTo>
                  <a:pt x="1654327" y="9835223"/>
                </a:lnTo>
                <a:lnTo>
                  <a:pt x="3272485" y="9835223"/>
                </a:lnTo>
                <a:lnTo>
                  <a:pt x="3272485" y="9826333"/>
                </a:lnTo>
                <a:lnTo>
                  <a:pt x="3272485" y="9817443"/>
                </a:lnTo>
                <a:close/>
              </a:path>
              <a:path w="4909184" h="10287635">
                <a:moveTo>
                  <a:pt x="3272485" y="9498279"/>
                </a:moveTo>
                <a:lnTo>
                  <a:pt x="1636242" y="9498279"/>
                </a:lnTo>
                <a:lnTo>
                  <a:pt x="1636242" y="9500730"/>
                </a:lnTo>
                <a:lnTo>
                  <a:pt x="1636242" y="9816960"/>
                </a:lnTo>
                <a:lnTo>
                  <a:pt x="1654327" y="9816960"/>
                </a:lnTo>
                <a:lnTo>
                  <a:pt x="1654327" y="9500730"/>
                </a:lnTo>
                <a:lnTo>
                  <a:pt x="3272485" y="9500730"/>
                </a:lnTo>
                <a:lnTo>
                  <a:pt x="3272485" y="9498279"/>
                </a:lnTo>
                <a:close/>
              </a:path>
              <a:path w="4909184" h="10287635">
                <a:moveTo>
                  <a:pt x="4908728" y="1301750"/>
                </a:moveTo>
                <a:lnTo>
                  <a:pt x="4234015" y="1301750"/>
                </a:lnTo>
                <a:lnTo>
                  <a:pt x="4234015" y="1319530"/>
                </a:lnTo>
                <a:lnTo>
                  <a:pt x="4908728" y="1319530"/>
                </a:lnTo>
                <a:lnTo>
                  <a:pt x="4908728" y="1301750"/>
                </a:lnTo>
                <a:close/>
              </a:path>
              <a:path w="4909184" h="10287635">
                <a:moveTo>
                  <a:pt x="4908728" y="0"/>
                </a:moveTo>
                <a:lnTo>
                  <a:pt x="3281527" y="0"/>
                </a:lnTo>
                <a:lnTo>
                  <a:pt x="3281527" y="8890"/>
                </a:lnTo>
                <a:lnTo>
                  <a:pt x="3272485" y="8890"/>
                </a:lnTo>
                <a:lnTo>
                  <a:pt x="3272485" y="976630"/>
                </a:lnTo>
                <a:lnTo>
                  <a:pt x="1654327" y="976630"/>
                </a:lnTo>
                <a:lnTo>
                  <a:pt x="1654327" y="669290"/>
                </a:lnTo>
                <a:lnTo>
                  <a:pt x="1961680" y="669290"/>
                </a:lnTo>
                <a:lnTo>
                  <a:pt x="1961680" y="976312"/>
                </a:lnTo>
                <a:lnTo>
                  <a:pt x="1979764" y="976312"/>
                </a:lnTo>
                <a:lnTo>
                  <a:pt x="1979764" y="669290"/>
                </a:lnTo>
                <a:lnTo>
                  <a:pt x="2287130" y="669290"/>
                </a:lnTo>
                <a:lnTo>
                  <a:pt x="2287130" y="976312"/>
                </a:lnTo>
                <a:lnTo>
                  <a:pt x="2305202" y="976312"/>
                </a:lnTo>
                <a:lnTo>
                  <a:pt x="2305202" y="669290"/>
                </a:lnTo>
                <a:lnTo>
                  <a:pt x="2612567" y="669290"/>
                </a:lnTo>
                <a:lnTo>
                  <a:pt x="2612567" y="976312"/>
                </a:lnTo>
                <a:lnTo>
                  <a:pt x="2630640" y="976312"/>
                </a:lnTo>
                <a:lnTo>
                  <a:pt x="2630640" y="669290"/>
                </a:lnTo>
                <a:lnTo>
                  <a:pt x="2938005" y="669290"/>
                </a:lnTo>
                <a:lnTo>
                  <a:pt x="2938005" y="976312"/>
                </a:lnTo>
                <a:lnTo>
                  <a:pt x="2956090" y="976312"/>
                </a:lnTo>
                <a:lnTo>
                  <a:pt x="2956090" y="669290"/>
                </a:lnTo>
                <a:lnTo>
                  <a:pt x="3272485" y="669290"/>
                </a:lnTo>
                <a:lnTo>
                  <a:pt x="3272485" y="651510"/>
                </a:lnTo>
                <a:lnTo>
                  <a:pt x="1654327" y="651510"/>
                </a:lnTo>
                <a:lnTo>
                  <a:pt x="1654327" y="342900"/>
                </a:lnTo>
                <a:lnTo>
                  <a:pt x="3272485" y="342900"/>
                </a:lnTo>
                <a:lnTo>
                  <a:pt x="3272485" y="325120"/>
                </a:lnTo>
                <a:lnTo>
                  <a:pt x="2956090" y="325120"/>
                </a:lnTo>
                <a:lnTo>
                  <a:pt x="2956090" y="18072"/>
                </a:lnTo>
                <a:lnTo>
                  <a:pt x="2938005" y="18072"/>
                </a:lnTo>
                <a:lnTo>
                  <a:pt x="2938005" y="325120"/>
                </a:lnTo>
                <a:lnTo>
                  <a:pt x="2630640" y="325120"/>
                </a:lnTo>
                <a:lnTo>
                  <a:pt x="2630640" y="18072"/>
                </a:lnTo>
                <a:lnTo>
                  <a:pt x="2612567" y="18072"/>
                </a:lnTo>
                <a:lnTo>
                  <a:pt x="2612567" y="325120"/>
                </a:lnTo>
                <a:lnTo>
                  <a:pt x="2305202" y="325120"/>
                </a:lnTo>
                <a:lnTo>
                  <a:pt x="2305202" y="18072"/>
                </a:lnTo>
                <a:lnTo>
                  <a:pt x="2287130" y="18072"/>
                </a:lnTo>
                <a:lnTo>
                  <a:pt x="2287130" y="325120"/>
                </a:lnTo>
                <a:lnTo>
                  <a:pt x="1979764" y="325120"/>
                </a:lnTo>
                <a:lnTo>
                  <a:pt x="1979764" y="18072"/>
                </a:lnTo>
                <a:lnTo>
                  <a:pt x="1961680" y="18072"/>
                </a:lnTo>
                <a:lnTo>
                  <a:pt x="1961680" y="325120"/>
                </a:lnTo>
                <a:lnTo>
                  <a:pt x="1654327" y="325120"/>
                </a:lnTo>
                <a:lnTo>
                  <a:pt x="1654327" y="17780"/>
                </a:lnTo>
                <a:lnTo>
                  <a:pt x="3272485" y="17780"/>
                </a:lnTo>
                <a:lnTo>
                  <a:pt x="3272485" y="8890"/>
                </a:lnTo>
                <a:lnTo>
                  <a:pt x="3272485" y="0"/>
                </a:ln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010310"/>
                </a:lnTo>
                <a:lnTo>
                  <a:pt x="1654327" y="1010310"/>
                </a:lnTo>
                <a:lnTo>
                  <a:pt x="1654327" y="994410"/>
                </a:lnTo>
                <a:lnTo>
                  <a:pt x="1961680" y="994410"/>
                </a:lnTo>
                <a:lnTo>
                  <a:pt x="1961680" y="1010310"/>
                </a:lnTo>
                <a:lnTo>
                  <a:pt x="1979764" y="1010310"/>
                </a:lnTo>
                <a:lnTo>
                  <a:pt x="1979764" y="994410"/>
                </a:lnTo>
                <a:lnTo>
                  <a:pt x="2287130" y="994410"/>
                </a:lnTo>
                <a:lnTo>
                  <a:pt x="2287130" y="1010310"/>
                </a:lnTo>
                <a:lnTo>
                  <a:pt x="2305202" y="1010310"/>
                </a:lnTo>
                <a:lnTo>
                  <a:pt x="2305202" y="994410"/>
                </a:lnTo>
                <a:lnTo>
                  <a:pt x="2612567" y="994410"/>
                </a:lnTo>
                <a:lnTo>
                  <a:pt x="2612567" y="1010310"/>
                </a:lnTo>
                <a:lnTo>
                  <a:pt x="2630640" y="1010310"/>
                </a:lnTo>
                <a:lnTo>
                  <a:pt x="2630640" y="994410"/>
                </a:lnTo>
                <a:lnTo>
                  <a:pt x="2938005" y="994410"/>
                </a:lnTo>
                <a:lnTo>
                  <a:pt x="2938005" y="1010310"/>
                </a:lnTo>
                <a:lnTo>
                  <a:pt x="2956090" y="1010310"/>
                </a:lnTo>
                <a:lnTo>
                  <a:pt x="2956090" y="994410"/>
                </a:lnTo>
                <a:lnTo>
                  <a:pt x="3272485" y="994410"/>
                </a:lnTo>
                <a:lnTo>
                  <a:pt x="3272485" y="1010310"/>
                </a:lnTo>
                <a:lnTo>
                  <a:pt x="3290570" y="1010310"/>
                </a:lnTo>
                <a:lnTo>
                  <a:pt x="3290570" y="994410"/>
                </a:lnTo>
                <a:lnTo>
                  <a:pt x="4908728" y="994410"/>
                </a:lnTo>
                <a:lnTo>
                  <a:pt x="4908728" y="976630"/>
                </a:lnTo>
                <a:lnTo>
                  <a:pt x="3290570" y="976630"/>
                </a:lnTo>
                <a:lnTo>
                  <a:pt x="3290570" y="669290"/>
                </a:lnTo>
                <a:lnTo>
                  <a:pt x="4908728" y="669290"/>
                </a:lnTo>
                <a:lnTo>
                  <a:pt x="4908728" y="651510"/>
                </a:lnTo>
                <a:lnTo>
                  <a:pt x="3290570" y="651510"/>
                </a:lnTo>
                <a:lnTo>
                  <a:pt x="3290570" y="342900"/>
                </a:lnTo>
                <a:lnTo>
                  <a:pt x="4908728" y="342900"/>
                </a:lnTo>
                <a:lnTo>
                  <a:pt x="4908728" y="325120"/>
                </a:lnTo>
                <a:lnTo>
                  <a:pt x="4592320" y="325120"/>
                </a:lnTo>
                <a:lnTo>
                  <a:pt x="4592320" y="18072"/>
                </a:lnTo>
                <a:lnTo>
                  <a:pt x="4574248" y="18072"/>
                </a:lnTo>
                <a:lnTo>
                  <a:pt x="4574248" y="325120"/>
                </a:lnTo>
                <a:lnTo>
                  <a:pt x="4266882" y="325120"/>
                </a:lnTo>
                <a:lnTo>
                  <a:pt x="4266882" y="18072"/>
                </a:lnTo>
                <a:lnTo>
                  <a:pt x="4248810" y="18072"/>
                </a:lnTo>
                <a:lnTo>
                  <a:pt x="4248810" y="325120"/>
                </a:lnTo>
                <a:lnTo>
                  <a:pt x="3941445" y="325120"/>
                </a:lnTo>
                <a:lnTo>
                  <a:pt x="3941445" y="18072"/>
                </a:lnTo>
                <a:lnTo>
                  <a:pt x="3923360" y="18072"/>
                </a:lnTo>
                <a:lnTo>
                  <a:pt x="3923360" y="325120"/>
                </a:lnTo>
                <a:lnTo>
                  <a:pt x="3616007" y="325120"/>
                </a:lnTo>
                <a:lnTo>
                  <a:pt x="3616007" y="18072"/>
                </a:lnTo>
                <a:lnTo>
                  <a:pt x="3597922" y="18072"/>
                </a:lnTo>
                <a:lnTo>
                  <a:pt x="3597922" y="325120"/>
                </a:lnTo>
                <a:lnTo>
                  <a:pt x="3290570" y="325120"/>
                </a:lnTo>
                <a:lnTo>
                  <a:pt x="3290570" y="17780"/>
                </a:lnTo>
                <a:lnTo>
                  <a:pt x="4908728" y="17780"/>
                </a:lnTo>
                <a:lnTo>
                  <a:pt x="4908728" y="8890"/>
                </a:lnTo>
                <a:lnTo>
                  <a:pt x="4908728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362401" y="18084"/>
            <a:ext cx="1636395" cy="9799320"/>
          </a:xfrm>
          <a:custGeom>
            <a:avLst/>
            <a:gdLst/>
            <a:ahLst/>
            <a:cxnLst/>
            <a:rect l="l" t="t" r="r" b="b"/>
            <a:pathLst>
              <a:path w="1636394" h="9799320">
                <a:moveTo>
                  <a:pt x="343522" y="976325"/>
                </a:moveTo>
                <a:lnTo>
                  <a:pt x="325437" y="976325"/>
                </a:lnTo>
                <a:lnTo>
                  <a:pt x="325437" y="992238"/>
                </a:lnTo>
                <a:lnTo>
                  <a:pt x="343522" y="992238"/>
                </a:lnTo>
                <a:lnTo>
                  <a:pt x="343522" y="976325"/>
                </a:lnTo>
                <a:close/>
              </a:path>
              <a:path w="1636394" h="9799320">
                <a:moveTo>
                  <a:pt x="343522" y="650887"/>
                </a:moveTo>
                <a:lnTo>
                  <a:pt x="325437" y="650887"/>
                </a:lnTo>
                <a:lnTo>
                  <a:pt x="325437" y="958240"/>
                </a:lnTo>
                <a:lnTo>
                  <a:pt x="343522" y="958240"/>
                </a:lnTo>
                <a:lnTo>
                  <a:pt x="343522" y="650887"/>
                </a:lnTo>
                <a:close/>
              </a:path>
              <a:path w="1636394" h="9799320">
                <a:moveTo>
                  <a:pt x="343522" y="325437"/>
                </a:moveTo>
                <a:lnTo>
                  <a:pt x="325437" y="325437"/>
                </a:lnTo>
                <a:lnTo>
                  <a:pt x="325437" y="632802"/>
                </a:lnTo>
                <a:lnTo>
                  <a:pt x="343522" y="632802"/>
                </a:lnTo>
                <a:lnTo>
                  <a:pt x="343522" y="325437"/>
                </a:lnTo>
                <a:close/>
              </a:path>
              <a:path w="1636394" h="9799320">
                <a:moveTo>
                  <a:pt x="668959" y="976325"/>
                </a:moveTo>
                <a:lnTo>
                  <a:pt x="650875" y="976325"/>
                </a:lnTo>
                <a:lnTo>
                  <a:pt x="650875" y="992238"/>
                </a:lnTo>
                <a:lnTo>
                  <a:pt x="668959" y="992238"/>
                </a:lnTo>
                <a:lnTo>
                  <a:pt x="668959" y="976325"/>
                </a:lnTo>
                <a:close/>
              </a:path>
              <a:path w="1636394" h="9799320">
                <a:moveTo>
                  <a:pt x="668959" y="650887"/>
                </a:moveTo>
                <a:lnTo>
                  <a:pt x="650875" y="650887"/>
                </a:lnTo>
                <a:lnTo>
                  <a:pt x="650875" y="958240"/>
                </a:lnTo>
                <a:lnTo>
                  <a:pt x="668959" y="958240"/>
                </a:lnTo>
                <a:lnTo>
                  <a:pt x="668959" y="650887"/>
                </a:lnTo>
                <a:close/>
              </a:path>
              <a:path w="1636394" h="9799320">
                <a:moveTo>
                  <a:pt x="668959" y="325437"/>
                </a:moveTo>
                <a:lnTo>
                  <a:pt x="650875" y="325437"/>
                </a:lnTo>
                <a:lnTo>
                  <a:pt x="650875" y="632802"/>
                </a:lnTo>
                <a:lnTo>
                  <a:pt x="668959" y="632802"/>
                </a:lnTo>
                <a:lnTo>
                  <a:pt x="668959" y="325437"/>
                </a:lnTo>
                <a:close/>
              </a:path>
              <a:path w="1636394" h="9799320">
                <a:moveTo>
                  <a:pt x="994397" y="1301762"/>
                </a:moveTo>
                <a:lnTo>
                  <a:pt x="976325" y="1301762"/>
                </a:lnTo>
                <a:lnTo>
                  <a:pt x="976325" y="1352397"/>
                </a:lnTo>
                <a:lnTo>
                  <a:pt x="994397" y="1352397"/>
                </a:lnTo>
                <a:lnTo>
                  <a:pt x="994397" y="1301762"/>
                </a:lnTo>
                <a:close/>
              </a:path>
              <a:path w="1636394" h="9799320">
                <a:moveTo>
                  <a:pt x="994397" y="976325"/>
                </a:moveTo>
                <a:lnTo>
                  <a:pt x="976325" y="976325"/>
                </a:lnTo>
                <a:lnTo>
                  <a:pt x="976325" y="1283677"/>
                </a:lnTo>
                <a:lnTo>
                  <a:pt x="994397" y="1283677"/>
                </a:lnTo>
                <a:lnTo>
                  <a:pt x="994397" y="976325"/>
                </a:lnTo>
                <a:close/>
              </a:path>
              <a:path w="1636394" h="9799320">
                <a:moveTo>
                  <a:pt x="994397" y="650887"/>
                </a:moveTo>
                <a:lnTo>
                  <a:pt x="976325" y="650887"/>
                </a:lnTo>
                <a:lnTo>
                  <a:pt x="976325" y="958240"/>
                </a:lnTo>
                <a:lnTo>
                  <a:pt x="994397" y="958240"/>
                </a:lnTo>
                <a:lnTo>
                  <a:pt x="994397" y="650887"/>
                </a:lnTo>
                <a:close/>
              </a:path>
              <a:path w="1636394" h="9799320">
                <a:moveTo>
                  <a:pt x="994397" y="325437"/>
                </a:moveTo>
                <a:lnTo>
                  <a:pt x="976325" y="325437"/>
                </a:lnTo>
                <a:lnTo>
                  <a:pt x="976325" y="632802"/>
                </a:lnTo>
                <a:lnTo>
                  <a:pt x="994397" y="632802"/>
                </a:lnTo>
                <a:lnTo>
                  <a:pt x="994397" y="325437"/>
                </a:lnTo>
                <a:close/>
              </a:path>
              <a:path w="1636394" h="9799320">
                <a:moveTo>
                  <a:pt x="1319834" y="8506650"/>
                </a:moveTo>
                <a:lnTo>
                  <a:pt x="1301762" y="8506650"/>
                </a:lnTo>
                <a:lnTo>
                  <a:pt x="1301762" y="8814003"/>
                </a:lnTo>
                <a:lnTo>
                  <a:pt x="1319834" y="8814003"/>
                </a:lnTo>
                <a:lnTo>
                  <a:pt x="1319834" y="8506650"/>
                </a:lnTo>
                <a:close/>
              </a:path>
              <a:path w="1636394" h="9799320">
                <a:moveTo>
                  <a:pt x="1319834" y="6870408"/>
                </a:moveTo>
                <a:lnTo>
                  <a:pt x="1301762" y="6870408"/>
                </a:lnTo>
                <a:lnTo>
                  <a:pt x="1301762" y="7177760"/>
                </a:lnTo>
                <a:lnTo>
                  <a:pt x="1319834" y="7177760"/>
                </a:lnTo>
                <a:lnTo>
                  <a:pt x="1319834" y="6870408"/>
                </a:lnTo>
                <a:close/>
              </a:path>
              <a:path w="1636394" h="9799320">
                <a:moveTo>
                  <a:pt x="1319834" y="5234165"/>
                </a:moveTo>
                <a:lnTo>
                  <a:pt x="1301762" y="5234165"/>
                </a:lnTo>
                <a:lnTo>
                  <a:pt x="1301762" y="5541518"/>
                </a:lnTo>
                <a:lnTo>
                  <a:pt x="1319834" y="5541518"/>
                </a:lnTo>
                <a:lnTo>
                  <a:pt x="1319834" y="5234165"/>
                </a:lnTo>
                <a:close/>
              </a:path>
              <a:path w="1636394" h="9799320">
                <a:moveTo>
                  <a:pt x="1319834" y="3597922"/>
                </a:moveTo>
                <a:lnTo>
                  <a:pt x="1301762" y="3597922"/>
                </a:lnTo>
                <a:lnTo>
                  <a:pt x="1301762" y="3905288"/>
                </a:lnTo>
                <a:lnTo>
                  <a:pt x="1319834" y="3905288"/>
                </a:lnTo>
                <a:lnTo>
                  <a:pt x="1319834" y="3597922"/>
                </a:lnTo>
                <a:close/>
              </a:path>
              <a:path w="1636394" h="9799320">
                <a:moveTo>
                  <a:pt x="1319834" y="1961680"/>
                </a:moveTo>
                <a:lnTo>
                  <a:pt x="1301762" y="1961680"/>
                </a:lnTo>
                <a:lnTo>
                  <a:pt x="1301762" y="2269045"/>
                </a:lnTo>
                <a:lnTo>
                  <a:pt x="1319834" y="2269045"/>
                </a:lnTo>
                <a:lnTo>
                  <a:pt x="1319834" y="1961680"/>
                </a:lnTo>
                <a:close/>
              </a:path>
              <a:path w="1636394" h="9799320">
                <a:moveTo>
                  <a:pt x="1319834" y="976325"/>
                </a:moveTo>
                <a:lnTo>
                  <a:pt x="1301762" y="976325"/>
                </a:lnTo>
                <a:lnTo>
                  <a:pt x="1301762" y="1283677"/>
                </a:lnTo>
                <a:lnTo>
                  <a:pt x="1319834" y="1283677"/>
                </a:lnTo>
                <a:lnTo>
                  <a:pt x="1319834" y="976325"/>
                </a:lnTo>
                <a:close/>
              </a:path>
              <a:path w="1636394" h="9799320">
                <a:moveTo>
                  <a:pt x="1319834" y="650887"/>
                </a:moveTo>
                <a:lnTo>
                  <a:pt x="1301762" y="650887"/>
                </a:lnTo>
                <a:lnTo>
                  <a:pt x="1301762" y="958240"/>
                </a:lnTo>
                <a:lnTo>
                  <a:pt x="1319834" y="958240"/>
                </a:lnTo>
                <a:lnTo>
                  <a:pt x="1319834" y="650887"/>
                </a:lnTo>
                <a:close/>
              </a:path>
              <a:path w="1636394" h="9799320">
                <a:moveTo>
                  <a:pt x="1319834" y="325437"/>
                </a:moveTo>
                <a:lnTo>
                  <a:pt x="1301762" y="325437"/>
                </a:lnTo>
                <a:lnTo>
                  <a:pt x="1301762" y="632802"/>
                </a:lnTo>
                <a:lnTo>
                  <a:pt x="1319834" y="632802"/>
                </a:lnTo>
                <a:lnTo>
                  <a:pt x="1319834" y="325437"/>
                </a:lnTo>
                <a:close/>
              </a:path>
              <a:path w="1636394" h="9799320">
                <a:moveTo>
                  <a:pt x="1319834" y="0"/>
                </a:moveTo>
                <a:lnTo>
                  <a:pt x="1301762" y="0"/>
                </a:lnTo>
                <a:lnTo>
                  <a:pt x="1301762" y="307365"/>
                </a:lnTo>
                <a:lnTo>
                  <a:pt x="1319834" y="307365"/>
                </a:lnTo>
                <a:lnTo>
                  <a:pt x="1319834" y="0"/>
                </a:lnTo>
                <a:close/>
              </a:path>
              <a:path w="1636394" h="9799320">
                <a:moveTo>
                  <a:pt x="1636242" y="9139758"/>
                </a:moveTo>
                <a:lnTo>
                  <a:pt x="1161021" y="9139758"/>
                </a:lnTo>
                <a:lnTo>
                  <a:pt x="1161021" y="9157538"/>
                </a:lnTo>
                <a:lnTo>
                  <a:pt x="1301762" y="9157538"/>
                </a:lnTo>
                <a:lnTo>
                  <a:pt x="1301762" y="9464878"/>
                </a:lnTo>
                <a:lnTo>
                  <a:pt x="1161021" y="9464878"/>
                </a:lnTo>
                <a:lnTo>
                  <a:pt x="1161021" y="9480207"/>
                </a:lnTo>
                <a:lnTo>
                  <a:pt x="0" y="9480207"/>
                </a:lnTo>
                <a:lnTo>
                  <a:pt x="0" y="9482658"/>
                </a:lnTo>
                <a:lnTo>
                  <a:pt x="0" y="9798888"/>
                </a:lnTo>
                <a:lnTo>
                  <a:pt x="18084" y="9798888"/>
                </a:lnTo>
                <a:lnTo>
                  <a:pt x="18084" y="9482658"/>
                </a:lnTo>
                <a:lnTo>
                  <a:pt x="1636242" y="9482658"/>
                </a:lnTo>
                <a:lnTo>
                  <a:pt x="1636242" y="9480207"/>
                </a:lnTo>
                <a:lnTo>
                  <a:pt x="1636242" y="9464878"/>
                </a:lnTo>
                <a:lnTo>
                  <a:pt x="1319834" y="9464878"/>
                </a:lnTo>
                <a:lnTo>
                  <a:pt x="1319834" y="9157538"/>
                </a:lnTo>
                <a:lnTo>
                  <a:pt x="1636242" y="9157538"/>
                </a:lnTo>
                <a:lnTo>
                  <a:pt x="1636242" y="9139758"/>
                </a:lnTo>
                <a:close/>
              </a:path>
              <a:path w="1636394" h="9799320">
                <a:moveTo>
                  <a:pt x="1636242" y="8814638"/>
                </a:moveTo>
                <a:lnTo>
                  <a:pt x="1161021" y="8814638"/>
                </a:lnTo>
                <a:lnTo>
                  <a:pt x="1161021" y="8832418"/>
                </a:lnTo>
                <a:lnTo>
                  <a:pt x="1301762" y="8832418"/>
                </a:lnTo>
                <a:lnTo>
                  <a:pt x="1301762" y="9139441"/>
                </a:lnTo>
                <a:lnTo>
                  <a:pt x="1319834" y="9139441"/>
                </a:lnTo>
                <a:lnTo>
                  <a:pt x="1319834" y="8832418"/>
                </a:lnTo>
                <a:lnTo>
                  <a:pt x="1636242" y="8832418"/>
                </a:lnTo>
                <a:lnTo>
                  <a:pt x="1636242" y="8814638"/>
                </a:lnTo>
                <a:close/>
              </a:path>
              <a:path w="1636394" h="9799320">
                <a:moveTo>
                  <a:pt x="1636242" y="8488248"/>
                </a:moveTo>
                <a:lnTo>
                  <a:pt x="1319834" y="8488248"/>
                </a:lnTo>
                <a:lnTo>
                  <a:pt x="1319834" y="8181200"/>
                </a:lnTo>
                <a:lnTo>
                  <a:pt x="1301762" y="8181200"/>
                </a:lnTo>
                <a:lnTo>
                  <a:pt x="1301762" y="8488248"/>
                </a:lnTo>
                <a:lnTo>
                  <a:pt x="1161021" y="8488248"/>
                </a:lnTo>
                <a:lnTo>
                  <a:pt x="1161021" y="8506028"/>
                </a:lnTo>
                <a:lnTo>
                  <a:pt x="1636242" y="8506028"/>
                </a:lnTo>
                <a:lnTo>
                  <a:pt x="1636242" y="8488248"/>
                </a:lnTo>
                <a:close/>
              </a:path>
              <a:path w="1636394" h="9799320">
                <a:moveTo>
                  <a:pt x="1636242" y="8163128"/>
                </a:moveTo>
                <a:lnTo>
                  <a:pt x="1319834" y="8163128"/>
                </a:lnTo>
                <a:lnTo>
                  <a:pt x="1319834" y="7846720"/>
                </a:lnTo>
                <a:lnTo>
                  <a:pt x="1301762" y="7846720"/>
                </a:lnTo>
                <a:lnTo>
                  <a:pt x="1301762" y="8163128"/>
                </a:lnTo>
                <a:lnTo>
                  <a:pt x="1161021" y="8163128"/>
                </a:lnTo>
                <a:lnTo>
                  <a:pt x="1161021" y="8172018"/>
                </a:lnTo>
                <a:lnTo>
                  <a:pt x="1161021" y="8180908"/>
                </a:lnTo>
                <a:lnTo>
                  <a:pt x="1636242" y="8180908"/>
                </a:lnTo>
                <a:lnTo>
                  <a:pt x="1636242" y="8172018"/>
                </a:lnTo>
                <a:lnTo>
                  <a:pt x="1636242" y="8163128"/>
                </a:lnTo>
                <a:close/>
              </a:path>
              <a:path w="1636394" h="9799320">
                <a:moveTo>
                  <a:pt x="1636242" y="7503515"/>
                </a:moveTo>
                <a:lnTo>
                  <a:pt x="1161021" y="7503515"/>
                </a:lnTo>
                <a:lnTo>
                  <a:pt x="1161021" y="7521295"/>
                </a:lnTo>
                <a:lnTo>
                  <a:pt x="1301762" y="7521295"/>
                </a:lnTo>
                <a:lnTo>
                  <a:pt x="1301762" y="7828635"/>
                </a:lnTo>
                <a:lnTo>
                  <a:pt x="1161021" y="7828635"/>
                </a:lnTo>
                <a:lnTo>
                  <a:pt x="1161021" y="7846415"/>
                </a:lnTo>
                <a:lnTo>
                  <a:pt x="1636242" y="7846415"/>
                </a:lnTo>
                <a:lnTo>
                  <a:pt x="1636242" y="7828635"/>
                </a:lnTo>
                <a:lnTo>
                  <a:pt x="1319834" y="7828635"/>
                </a:lnTo>
                <a:lnTo>
                  <a:pt x="1319834" y="7521295"/>
                </a:lnTo>
                <a:lnTo>
                  <a:pt x="1636242" y="7521295"/>
                </a:lnTo>
                <a:lnTo>
                  <a:pt x="1636242" y="7503515"/>
                </a:lnTo>
                <a:close/>
              </a:path>
              <a:path w="1636394" h="9799320">
                <a:moveTo>
                  <a:pt x="1636242" y="7178395"/>
                </a:moveTo>
                <a:lnTo>
                  <a:pt x="1161021" y="7178395"/>
                </a:lnTo>
                <a:lnTo>
                  <a:pt x="1161021" y="7196175"/>
                </a:lnTo>
                <a:lnTo>
                  <a:pt x="1301762" y="7196175"/>
                </a:lnTo>
                <a:lnTo>
                  <a:pt x="1301762" y="7503211"/>
                </a:lnTo>
                <a:lnTo>
                  <a:pt x="1319834" y="7503211"/>
                </a:lnTo>
                <a:lnTo>
                  <a:pt x="1319834" y="7196175"/>
                </a:lnTo>
                <a:lnTo>
                  <a:pt x="1636242" y="7196175"/>
                </a:lnTo>
                <a:lnTo>
                  <a:pt x="1636242" y="7178395"/>
                </a:lnTo>
                <a:close/>
              </a:path>
              <a:path w="1636394" h="9799320">
                <a:moveTo>
                  <a:pt x="1636242" y="6852005"/>
                </a:moveTo>
                <a:lnTo>
                  <a:pt x="1319834" y="6852005"/>
                </a:lnTo>
                <a:lnTo>
                  <a:pt x="1319834" y="6544970"/>
                </a:lnTo>
                <a:lnTo>
                  <a:pt x="1301762" y="6544970"/>
                </a:lnTo>
                <a:lnTo>
                  <a:pt x="1301762" y="6852005"/>
                </a:lnTo>
                <a:lnTo>
                  <a:pt x="1161021" y="6852005"/>
                </a:lnTo>
                <a:lnTo>
                  <a:pt x="1161021" y="6869785"/>
                </a:lnTo>
                <a:lnTo>
                  <a:pt x="1636242" y="6869785"/>
                </a:lnTo>
                <a:lnTo>
                  <a:pt x="1636242" y="6852005"/>
                </a:lnTo>
                <a:close/>
              </a:path>
              <a:path w="1636394" h="9799320">
                <a:moveTo>
                  <a:pt x="1636242" y="6526885"/>
                </a:moveTo>
                <a:lnTo>
                  <a:pt x="1319834" y="6526885"/>
                </a:lnTo>
                <a:lnTo>
                  <a:pt x="1319834" y="6210490"/>
                </a:lnTo>
                <a:lnTo>
                  <a:pt x="1301762" y="6210490"/>
                </a:lnTo>
                <a:lnTo>
                  <a:pt x="1301762" y="6526885"/>
                </a:lnTo>
                <a:lnTo>
                  <a:pt x="1161021" y="6526885"/>
                </a:lnTo>
                <a:lnTo>
                  <a:pt x="1161021" y="6535775"/>
                </a:lnTo>
                <a:lnTo>
                  <a:pt x="1161021" y="6544665"/>
                </a:lnTo>
                <a:lnTo>
                  <a:pt x="1636242" y="6544665"/>
                </a:lnTo>
                <a:lnTo>
                  <a:pt x="1636242" y="6535775"/>
                </a:lnTo>
                <a:lnTo>
                  <a:pt x="1636242" y="6526885"/>
                </a:lnTo>
                <a:close/>
              </a:path>
              <a:path w="1636394" h="9799320">
                <a:moveTo>
                  <a:pt x="1636242" y="5867273"/>
                </a:moveTo>
                <a:lnTo>
                  <a:pt x="1161021" y="5867273"/>
                </a:lnTo>
                <a:lnTo>
                  <a:pt x="1161021" y="5885053"/>
                </a:lnTo>
                <a:lnTo>
                  <a:pt x="1301762" y="5885053"/>
                </a:lnTo>
                <a:lnTo>
                  <a:pt x="1301762" y="6192393"/>
                </a:lnTo>
                <a:lnTo>
                  <a:pt x="1161021" y="6192393"/>
                </a:lnTo>
                <a:lnTo>
                  <a:pt x="1161021" y="6210173"/>
                </a:lnTo>
                <a:lnTo>
                  <a:pt x="1636242" y="6210173"/>
                </a:lnTo>
                <a:lnTo>
                  <a:pt x="1636242" y="6192393"/>
                </a:lnTo>
                <a:lnTo>
                  <a:pt x="1319834" y="6192393"/>
                </a:lnTo>
                <a:lnTo>
                  <a:pt x="1319834" y="5885053"/>
                </a:lnTo>
                <a:lnTo>
                  <a:pt x="1636242" y="5885053"/>
                </a:lnTo>
                <a:lnTo>
                  <a:pt x="1636242" y="5867273"/>
                </a:lnTo>
                <a:close/>
              </a:path>
              <a:path w="1636394" h="9799320">
                <a:moveTo>
                  <a:pt x="1636242" y="5542153"/>
                </a:moveTo>
                <a:lnTo>
                  <a:pt x="1161021" y="5542153"/>
                </a:lnTo>
                <a:lnTo>
                  <a:pt x="1161021" y="5559933"/>
                </a:lnTo>
                <a:lnTo>
                  <a:pt x="1301762" y="5559933"/>
                </a:lnTo>
                <a:lnTo>
                  <a:pt x="1301762" y="5866968"/>
                </a:lnTo>
                <a:lnTo>
                  <a:pt x="1319834" y="5866968"/>
                </a:lnTo>
                <a:lnTo>
                  <a:pt x="1319834" y="5559933"/>
                </a:lnTo>
                <a:lnTo>
                  <a:pt x="1636242" y="5559933"/>
                </a:lnTo>
                <a:lnTo>
                  <a:pt x="1636242" y="5542153"/>
                </a:lnTo>
                <a:close/>
              </a:path>
              <a:path w="1636394" h="9799320">
                <a:moveTo>
                  <a:pt x="1636242" y="5215763"/>
                </a:moveTo>
                <a:lnTo>
                  <a:pt x="1319834" y="5215763"/>
                </a:lnTo>
                <a:lnTo>
                  <a:pt x="1319834" y="4908728"/>
                </a:lnTo>
                <a:lnTo>
                  <a:pt x="1301762" y="4908728"/>
                </a:lnTo>
                <a:lnTo>
                  <a:pt x="1301762" y="5215763"/>
                </a:lnTo>
                <a:lnTo>
                  <a:pt x="1161021" y="5215763"/>
                </a:lnTo>
                <a:lnTo>
                  <a:pt x="1161021" y="5233543"/>
                </a:lnTo>
                <a:lnTo>
                  <a:pt x="1636242" y="5233543"/>
                </a:lnTo>
                <a:lnTo>
                  <a:pt x="1636242" y="5215763"/>
                </a:lnTo>
                <a:close/>
              </a:path>
              <a:path w="1636394" h="9799320">
                <a:moveTo>
                  <a:pt x="1636242" y="4890643"/>
                </a:moveTo>
                <a:lnTo>
                  <a:pt x="1319834" y="4890643"/>
                </a:lnTo>
                <a:lnTo>
                  <a:pt x="1319834" y="4574248"/>
                </a:lnTo>
                <a:lnTo>
                  <a:pt x="1301762" y="4574248"/>
                </a:lnTo>
                <a:lnTo>
                  <a:pt x="1301762" y="4890643"/>
                </a:lnTo>
                <a:lnTo>
                  <a:pt x="1161021" y="4890643"/>
                </a:lnTo>
                <a:lnTo>
                  <a:pt x="1161021" y="4899533"/>
                </a:lnTo>
                <a:lnTo>
                  <a:pt x="1161021" y="4908423"/>
                </a:lnTo>
                <a:lnTo>
                  <a:pt x="1636242" y="4908423"/>
                </a:lnTo>
                <a:lnTo>
                  <a:pt x="1636242" y="4899533"/>
                </a:lnTo>
                <a:lnTo>
                  <a:pt x="1636242" y="4890643"/>
                </a:lnTo>
                <a:close/>
              </a:path>
              <a:path w="1636394" h="9799320">
                <a:moveTo>
                  <a:pt x="1636242" y="4231030"/>
                </a:moveTo>
                <a:lnTo>
                  <a:pt x="1161021" y="4231030"/>
                </a:lnTo>
                <a:lnTo>
                  <a:pt x="1161021" y="4248810"/>
                </a:lnTo>
                <a:lnTo>
                  <a:pt x="1301762" y="4248810"/>
                </a:lnTo>
                <a:lnTo>
                  <a:pt x="1301762" y="4556150"/>
                </a:lnTo>
                <a:lnTo>
                  <a:pt x="1161021" y="4556150"/>
                </a:lnTo>
                <a:lnTo>
                  <a:pt x="1161021" y="4573930"/>
                </a:lnTo>
                <a:lnTo>
                  <a:pt x="1636242" y="4573930"/>
                </a:lnTo>
                <a:lnTo>
                  <a:pt x="1636242" y="4556150"/>
                </a:lnTo>
                <a:lnTo>
                  <a:pt x="1319834" y="4556150"/>
                </a:lnTo>
                <a:lnTo>
                  <a:pt x="1319834" y="4248810"/>
                </a:lnTo>
                <a:lnTo>
                  <a:pt x="1636242" y="4248810"/>
                </a:lnTo>
                <a:lnTo>
                  <a:pt x="1636242" y="4231030"/>
                </a:lnTo>
                <a:close/>
              </a:path>
              <a:path w="1636394" h="9799320">
                <a:moveTo>
                  <a:pt x="1636242" y="3905910"/>
                </a:moveTo>
                <a:lnTo>
                  <a:pt x="1161021" y="3905910"/>
                </a:lnTo>
                <a:lnTo>
                  <a:pt x="1161021" y="3923690"/>
                </a:lnTo>
                <a:lnTo>
                  <a:pt x="1301762" y="3923690"/>
                </a:lnTo>
                <a:lnTo>
                  <a:pt x="1301762" y="4230725"/>
                </a:lnTo>
                <a:lnTo>
                  <a:pt x="1319834" y="4230725"/>
                </a:lnTo>
                <a:lnTo>
                  <a:pt x="1319834" y="3923690"/>
                </a:lnTo>
                <a:lnTo>
                  <a:pt x="1636242" y="3923690"/>
                </a:lnTo>
                <a:lnTo>
                  <a:pt x="1636242" y="3905910"/>
                </a:lnTo>
                <a:close/>
              </a:path>
              <a:path w="1636394" h="9799320">
                <a:moveTo>
                  <a:pt x="1636242" y="3579520"/>
                </a:moveTo>
                <a:lnTo>
                  <a:pt x="1319834" y="3579520"/>
                </a:lnTo>
                <a:lnTo>
                  <a:pt x="1319834" y="3272485"/>
                </a:lnTo>
                <a:lnTo>
                  <a:pt x="1301762" y="3272485"/>
                </a:lnTo>
                <a:lnTo>
                  <a:pt x="1301762" y="3579520"/>
                </a:lnTo>
                <a:lnTo>
                  <a:pt x="1161021" y="3579520"/>
                </a:lnTo>
                <a:lnTo>
                  <a:pt x="1161021" y="3597300"/>
                </a:lnTo>
                <a:lnTo>
                  <a:pt x="1636242" y="3597300"/>
                </a:lnTo>
                <a:lnTo>
                  <a:pt x="1636242" y="3579520"/>
                </a:lnTo>
                <a:close/>
              </a:path>
              <a:path w="1636394" h="9799320">
                <a:moveTo>
                  <a:pt x="1636242" y="3254400"/>
                </a:moveTo>
                <a:lnTo>
                  <a:pt x="1319834" y="3254400"/>
                </a:lnTo>
                <a:lnTo>
                  <a:pt x="1319834" y="2938005"/>
                </a:lnTo>
                <a:lnTo>
                  <a:pt x="1301762" y="2938005"/>
                </a:lnTo>
                <a:lnTo>
                  <a:pt x="1301762" y="3254400"/>
                </a:lnTo>
                <a:lnTo>
                  <a:pt x="1161021" y="3254400"/>
                </a:lnTo>
                <a:lnTo>
                  <a:pt x="1161021" y="3263290"/>
                </a:lnTo>
                <a:lnTo>
                  <a:pt x="1161021" y="3272180"/>
                </a:lnTo>
                <a:lnTo>
                  <a:pt x="1636242" y="3272180"/>
                </a:lnTo>
                <a:lnTo>
                  <a:pt x="1636242" y="3263290"/>
                </a:lnTo>
                <a:lnTo>
                  <a:pt x="1636242" y="3254400"/>
                </a:lnTo>
                <a:close/>
              </a:path>
              <a:path w="1636394" h="9799320">
                <a:moveTo>
                  <a:pt x="1636242" y="2594787"/>
                </a:moveTo>
                <a:lnTo>
                  <a:pt x="1161021" y="2594787"/>
                </a:lnTo>
                <a:lnTo>
                  <a:pt x="1161021" y="2612567"/>
                </a:lnTo>
                <a:lnTo>
                  <a:pt x="1301762" y="2612567"/>
                </a:lnTo>
                <a:lnTo>
                  <a:pt x="1301762" y="2919907"/>
                </a:lnTo>
                <a:lnTo>
                  <a:pt x="1161021" y="2919907"/>
                </a:lnTo>
                <a:lnTo>
                  <a:pt x="1161021" y="2937687"/>
                </a:lnTo>
                <a:lnTo>
                  <a:pt x="1636242" y="2937687"/>
                </a:lnTo>
                <a:lnTo>
                  <a:pt x="1636242" y="2919907"/>
                </a:lnTo>
                <a:lnTo>
                  <a:pt x="1319834" y="2919907"/>
                </a:lnTo>
                <a:lnTo>
                  <a:pt x="1319834" y="2612567"/>
                </a:lnTo>
                <a:lnTo>
                  <a:pt x="1636242" y="2612567"/>
                </a:lnTo>
                <a:lnTo>
                  <a:pt x="1636242" y="2594787"/>
                </a:lnTo>
                <a:close/>
              </a:path>
              <a:path w="1636394" h="9799320">
                <a:moveTo>
                  <a:pt x="1636242" y="2269667"/>
                </a:moveTo>
                <a:lnTo>
                  <a:pt x="1161021" y="2269667"/>
                </a:lnTo>
                <a:lnTo>
                  <a:pt x="1161021" y="2287447"/>
                </a:lnTo>
                <a:lnTo>
                  <a:pt x="1301762" y="2287447"/>
                </a:lnTo>
                <a:lnTo>
                  <a:pt x="1301762" y="2594483"/>
                </a:lnTo>
                <a:lnTo>
                  <a:pt x="1319834" y="2594483"/>
                </a:lnTo>
                <a:lnTo>
                  <a:pt x="1319834" y="2287447"/>
                </a:lnTo>
                <a:lnTo>
                  <a:pt x="1636242" y="2287447"/>
                </a:lnTo>
                <a:lnTo>
                  <a:pt x="1636242" y="2269667"/>
                </a:lnTo>
                <a:close/>
              </a:path>
              <a:path w="1636394" h="9799320">
                <a:moveTo>
                  <a:pt x="1636242" y="1943277"/>
                </a:moveTo>
                <a:lnTo>
                  <a:pt x="1319834" y="1943277"/>
                </a:lnTo>
                <a:lnTo>
                  <a:pt x="1319834" y="1636242"/>
                </a:lnTo>
                <a:lnTo>
                  <a:pt x="1301762" y="1636242"/>
                </a:lnTo>
                <a:lnTo>
                  <a:pt x="1301762" y="1943277"/>
                </a:lnTo>
                <a:lnTo>
                  <a:pt x="1161021" y="1943277"/>
                </a:lnTo>
                <a:lnTo>
                  <a:pt x="1161021" y="1961057"/>
                </a:lnTo>
                <a:lnTo>
                  <a:pt x="1636242" y="1961057"/>
                </a:lnTo>
                <a:lnTo>
                  <a:pt x="1636242" y="1943277"/>
                </a:lnTo>
                <a:close/>
              </a:path>
              <a:path w="1636394" h="9799320">
                <a:moveTo>
                  <a:pt x="1636242" y="1618157"/>
                </a:moveTo>
                <a:lnTo>
                  <a:pt x="1319834" y="1618157"/>
                </a:lnTo>
                <a:lnTo>
                  <a:pt x="1319834" y="1301762"/>
                </a:lnTo>
                <a:lnTo>
                  <a:pt x="1301762" y="1301762"/>
                </a:lnTo>
                <a:lnTo>
                  <a:pt x="1301762" y="1618157"/>
                </a:lnTo>
                <a:lnTo>
                  <a:pt x="1161021" y="1618157"/>
                </a:lnTo>
                <a:lnTo>
                  <a:pt x="1161021" y="1627047"/>
                </a:lnTo>
                <a:lnTo>
                  <a:pt x="1161021" y="1635937"/>
                </a:lnTo>
                <a:lnTo>
                  <a:pt x="1636242" y="1635937"/>
                </a:lnTo>
                <a:lnTo>
                  <a:pt x="1636242" y="1627047"/>
                </a:lnTo>
                <a:lnTo>
                  <a:pt x="1636242" y="1618157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362401" y="11"/>
            <a:ext cx="1925955" cy="10287635"/>
          </a:xfrm>
          <a:custGeom>
            <a:avLst/>
            <a:gdLst/>
            <a:ahLst/>
            <a:cxnLst/>
            <a:rect l="l" t="t" r="r" b="b"/>
            <a:pathLst>
              <a:path w="1925955" h="10287635">
                <a:moveTo>
                  <a:pt x="343522" y="10160952"/>
                </a:moveTo>
                <a:lnTo>
                  <a:pt x="325437" y="10160952"/>
                </a:lnTo>
                <a:lnTo>
                  <a:pt x="325437" y="10286987"/>
                </a:lnTo>
                <a:lnTo>
                  <a:pt x="343522" y="10286987"/>
                </a:lnTo>
                <a:lnTo>
                  <a:pt x="343522" y="10160952"/>
                </a:lnTo>
                <a:close/>
              </a:path>
              <a:path w="1925955" h="10287635">
                <a:moveTo>
                  <a:pt x="668959" y="10160952"/>
                </a:moveTo>
                <a:lnTo>
                  <a:pt x="650875" y="10160952"/>
                </a:lnTo>
                <a:lnTo>
                  <a:pt x="650875" y="10286987"/>
                </a:lnTo>
                <a:lnTo>
                  <a:pt x="668959" y="10286987"/>
                </a:lnTo>
                <a:lnTo>
                  <a:pt x="668959" y="10160952"/>
                </a:lnTo>
                <a:close/>
              </a:path>
              <a:path w="1925955" h="10287635">
                <a:moveTo>
                  <a:pt x="994397" y="10160952"/>
                </a:moveTo>
                <a:lnTo>
                  <a:pt x="976325" y="10160952"/>
                </a:lnTo>
                <a:lnTo>
                  <a:pt x="976325" y="10286987"/>
                </a:lnTo>
                <a:lnTo>
                  <a:pt x="994397" y="10286987"/>
                </a:lnTo>
                <a:lnTo>
                  <a:pt x="994397" y="10160952"/>
                </a:lnTo>
                <a:close/>
              </a:path>
              <a:path w="1925955" h="10287635">
                <a:moveTo>
                  <a:pt x="1319834" y="10160952"/>
                </a:moveTo>
                <a:lnTo>
                  <a:pt x="1301762" y="10160952"/>
                </a:lnTo>
                <a:lnTo>
                  <a:pt x="1301762" y="10286987"/>
                </a:lnTo>
                <a:lnTo>
                  <a:pt x="1319834" y="10286987"/>
                </a:lnTo>
                <a:lnTo>
                  <a:pt x="1319834" y="10160952"/>
                </a:lnTo>
                <a:close/>
              </a:path>
              <a:path w="1925955" h="10287635">
                <a:moveTo>
                  <a:pt x="1319834" y="9175598"/>
                </a:moveTo>
                <a:lnTo>
                  <a:pt x="1301762" y="9175598"/>
                </a:lnTo>
                <a:lnTo>
                  <a:pt x="1301762" y="9482963"/>
                </a:lnTo>
                <a:lnTo>
                  <a:pt x="1319834" y="9482963"/>
                </a:lnTo>
                <a:lnTo>
                  <a:pt x="1319834" y="9175598"/>
                </a:lnTo>
                <a:close/>
              </a:path>
              <a:path w="1925955" h="10287635">
                <a:moveTo>
                  <a:pt x="1636242" y="9817443"/>
                </a:moveTo>
                <a:lnTo>
                  <a:pt x="1319834" y="9817443"/>
                </a:lnTo>
                <a:lnTo>
                  <a:pt x="1319834" y="9501035"/>
                </a:lnTo>
                <a:lnTo>
                  <a:pt x="1301762" y="9501035"/>
                </a:lnTo>
                <a:lnTo>
                  <a:pt x="1301762" y="9817443"/>
                </a:lnTo>
                <a:lnTo>
                  <a:pt x="994397" y="9817443"/>
                </a:lnTo>
                <a:lnTo>
                  <a:pt x="994397" y="9501035"/>
                </a:lnTo>
                <a:lnTo>
                  <a:pt x="976325" y="9501035"/>
                </a:lnTo>
                <a:lnTo>
                  <a:pt x="976325" y="9817443"/>
                </a:lnTo>
                <a:lnTo>
                  <a:pt x="668959" y="9817443"/>
                </a:lnTo>
                <a:lnTo>
                  <a:pt x="668959" y="9501035"/>
                </a:lnTo>
                <a:lnTo>
                  <a:pt x="650875" y="9501035"/>
                </a:lnTo>
                <a:lnTo>
                  <a:pt x="650875" y="9817443"/>
                </a:lnTo>
                <a:lnTo>
                  <a:pt x="343522" y="9817443"/>
                </a:lnTo>
                <a:lnTo>
                  <a:pt x="343522" y="9501035"/>
                </a:lnTo>
                <a:lnTo>
                  <a:pt x="325437" y="9501035"/>
                </a:lnTo>
                <a:lnTo>
                  <a:pt x="325437" y="9817443"/>
                </a:lnTo>
                <a:lnTo>
                  <a:pt x="9042" y="9817443"/>
                </a:lnTo>
                <a:lnTo>
                  <a:pt x="9042" y="9826333"/>
                </a:lnTo>
                <a:lnTo>
                  <a:pt x="0" y="9826333"/>
                </a:lnTo>
                <a:lnTo>
                  <a:pt x="0" y="9835223"/>
                </a:lnTo>
                <a:lnTo>
                  <a:pt x="0" y="10142563"/>
                </a:lnTo>
                <a:lnTo>
                  <a:pt x="0" y="10160343"/>
                </a:lnTo>
                <a:lnTo>
                  <a:pt x="0" y="10287343"/>
                </a:lnTo>
                <a:lnTo>
                  <a:pt x="18084" y="10287343"/>
                </a:lnTo>
                <a:lnTo>
                  <a:pt x="18084" y="10160343"/>
                </a:lnTo>
                <a:lnTo>
                  <a:pt x="1636242" y="10160343"/>
                </a:lnTo>
                <a:lnTo>
                  <a:pt x="1636242" y="10142563"/>
                </a:lnTo>
                <a:lnTo>
                  <a:pt x="1319834" y="10142563"/>
                </a:lnTo>
                <a:lnTo>
                  <a:pt x="1319834" y="9835515"/>
                </a:lnTo>
                <a:lnTo>
                  <a:pt x="1301762" y="9835515"/>
                </a:lnTo>
                <a:lnTo>
                  <a:pt x="1301762" y="10142563"/>
                </a:lnTo>
                <a:lnTo>
                  <a:pt x="994397" y="10142563"/>
                </a:lnTo>
                <a:lnTo>
                  <a:pt x="994397" y="9835515"/>
                </a:lnTo>
                <a:lnTo>
                  <a:pt x="976325" y="9835515"/>
                </a:lnTo>
                <a:lnTo>
                  <a:pt x="976325" y="10142563"/>
                </a:lnTo>
                <a:lnTo>
                  <a:pt x="668959" y="10142563"/>
                </a:lnTo>
                <a:lnTo>
                  <a:pt x="668959" y="9835515"/>
                </a:lnTo>
                <a:lnTo>
                  <a:pt x="650875" y="9835515"/>
                </a:lnTo>
                <a:lnTo>
                  <a:pt x="650875" y="10142563"/>
                </a:lnTo>
                <a:lnTo>
                  <a:pt x="343522" y="10142563"/>
                </a:lnTo>
                <a:lnTo>
                  <a:pt x="343522" y="9835515"/>
                </a:lnTo>
                <a:lnTo>
                  <a:pt x="325437" y="9835515"/>
                </a:lnTo>
                <a:lnTo>
                  <a:pt x="325437" y="10142563"/>
                </a:lnTo>
                <a:lnTo>
                  <a:pt x="18084" y="10142563"/>
                </a:lnTo>
                <a:lnTo>
                  <a:pt x="18084" y="9835223"/>
                </a:lnTo>
                <a:lnTo>
                  <a:pt x="1636242" y="9835223"/>
                </a:lnTo>
                <a:lnTo>
                  <a:pt x="1636242" y="9826333"/>
                </a:lnTo>
                <a:lnTo>
                  <a:pt x="1636242" y="9817443"/>
                </a:lnTo>
                <a:close/>
              </a:path>
              <a:path w="1925955" h="10287635">
                <a:moveTo>
                  <a:pt x="1925599" y="6544958"/>
                </a:moveTo>
                <a:lnTo>
                  <a:pt x="1645285" y="6544958"/>
                </a:lnTo>
                <a:lnTo>
                  <a:pt x="1645285" y="6553848"/>
                </a:lnTo>
                <a:lnTo>
                  <a:pt x="1636242" y="6553848"/>
                </a:lnTo>
                <a:lnTo>
                  <a:pt x="1636242" y="7846708"/>
                </a:lnTo>
                <a:lnTo>
                  <a:pt x="1654314" y="7846708"/>
                </a:lnTo>
                <a:lnTo>
                  <a:pt x="1654314" y="7539368"/>
                </a:lnTo>
                <a:lnTo>
                  <a:pt x="1925599" y="7539368"/>
                </a:lnTo>
                <a:lnTo>
                  <a:pt x="1925599" y="7521588"/>
                </a:lnTo>
                <a:lnTo>
                  <a:pt x="1654314" y="7521588"/>
                </a:lnTo>
                <a:lnTo>
                  <a:pt x="1654314" y="7214248"/>
                </a:lnTo>
                <a:lnTo>
                  <a:pt x="1925599" y="7214248"/>
                </a:lnTo>
                <a:lnTo>
                  <a:pt x="1925599" y="7196468"/>
                </a:lnTo>
                <a:lnTo>
                  <a:pt x="1654314" y="7196468"/>
                </a:lnTo>
                <a:lnTo>
                  <a:pt x="1654314" y="6887858"/>
                </a:lnTo>
                <a:lnTo>
                  <a:pt x="1925599" y="6887858"/>
                </a:lnTo>
                <a:lnTo>
                  <a:pt x="1925599" y="6870078"/>
                </a:lnTo>
                <a:lnTo>
                  <a:pt x="1654314" y="6870078"/>
                </a:lnTo>
                <a:lnTo>
                  <a:pt x="1654314" y="6562738"/>
                </a:lnTo>
                <a:lnTo>
                  <a:pt x="1925599" y="6562738"/>
                </a:lnTo>
                <a:lnTo>
                  <a:pt x="1925599" y="6553848"/>
                </a:lnTo>
                <a:lnTo>
                  <a:pt x="1925599" y="6544958"/>
                </a:lnTo>
                <a:close/>
              </a:path>
              <a:path w="1925955" h="10287635">
                <a:moveTo>
                  <a:pt x="1925599" y="4908715"/>
                </a:moveTo>
                <a:lnTo>
                  <a:pt x="1645285" y="4908715"/>
                </a:lnTo>
                <a:lnTo>
                  <a:pt x="1645285" y="4917605"/>
                </a:lnTo>
                <a:lnTo>
                  <a:pt x="1636242" y="4917605"/>
                </a:lnTo>
                <a:lnTo>
                  <a:pt x="1636242" y="6544475"/>
                </a:lnTo>
                <a:lnTo>
                  <a:pt x="1654314" y="6544475"/>
                </a:lnTo>
                <a:lnTo>
                  <a:pt x="1654314" y="6228245"/>
                </a:lnTo>
                <a:lnTo>
                  <a:pt x="1925599" y="6228245"/>
                </a:lnTo>
                <a:lnTo>
                  <a:pt x="1925599" y="6210465"/>
                </a:lnTo>
                <a:lnTo>
                  <a:pt x="1654314" y="6210465"/>
                </a:lnTo>
                <a:lnTo>
                  <a:pt x="1654314" y="5903125"/>
                </a:lnTo>
                <a:lnTo>
                  <a:pt x="1925599" y="5903125"/>
                </a:lnTo>
                <a:lnTo>
                  <a:pt x="1925599" y="5885345"/>
                </a:lnTo>
                <a:lnTo>
                  <a:pt x="1654314" y="5885345"/>
                </a:lnTo>
                <a:lnTo>
                  <a:pt x="1654314" y="5578005"/>
                </a:lnTo>
                <a:lnTo>
                  <a:pt x="1925599" y="5578005"/>
                </a:lnTo>
                <a:lnTo>
                  <a:pt x="1925599" y="5560225"/>
                </a:lnTo>
                <a:lnTo>
                  <a:pt x="1654314" y="5560225"/>
                </a:lnTo>
                <a:lnTo>
                  <a:pt x="1654314" y="5251615"/>
                </a:lnTo>
                <a:lnTo>
                  <a:pt x="1925599" y="5251615"/>
                </a:lnTo>
                <a:lnTo>
                  <a:pt x="1925599" y="5233835"/>
                </a:lnTo>
                <a:lnTo>
                  <a:pt x="1654314" y="5233835"/>
                </a:lnTo>
                <a:lnTo>
                  <a:pt x="1654314" y="4926495"/>
                </a:lnTo>
                <a:lnTo>
                  <a:pt x="1925599" y="4926495"/>
                </a:lnTo>
                <a:lnTo>
                  <a:pt x="1925599" y="4917605"/>
                </a:lnTo>
                <a:lnTo>
                  <a:pt x="1925599" y="4908715"/>
                </a:lnTo>
                <a:close/>
              </a:path>
              <a:path w="1925955" h="10287635">
                <a:moveTo>
                  <a:pt x="1925599" y="3272472"/>
                </a:moveTo>
                <a:lnTo>
                  <a:pt x="1645285" y="3272472"/>
                </a:lnTo>
                <a:lnTo>
                  <a:pt x="1645285" y="3281362"/>
                </a:lnTo>
                <a:lnTo>
                  <a:pt x="1636242" y="3281362"/>
                </a:lnTo>
                <a:lnTo>
                  <a:pt x="1636242" y="4908232"/>
                </a:lnTo>
                <a:lnTo>
                  <a:pt x="1654314" y="4908232"/>
                </a:lnTo>
                <a:lnTo>
                  <a:pt x="1654314" y="4592002"/>
                </a:lnTo>
                <a:lnTo>
                  <a:pt x="1925599" y="4592002"/>
                </a:lnTo>
                <a:lnTo>
                  <a:pt x="1925599" y="4574222"/>
                </a:lnTo>
                <a:lnTo>
                  <a:pt x="1654314" y="4574222"/>
                </a:lnTo>
                <a:lnTo>
                  <a:pt x="1654314" y="4266882"/>
                </a:lnTo>
                <a:lnTo>
                  <a:pt x="1925599" y="4266882"/>
                </a:lnTo>
                <a:lnTo>
                  <a:pt x="1925599" y="4249102"/>
                </a:lnTo>
                <a:lnTo>
                  <a:pt x="1654314" y="4249102"/>
                </a:lnTo>
                <a:lnTo>
                  <a:pt x="1654314" y="3941762"/>
                </a:lnTo>
                <a:lnTo>
                  <a:pt x="1925599" y="3941762"/>
                </a:lnTo>
                <a:lnTo>
                  <a:pt x="1925599" y="3923982"/>
                </a:lnTo>
                <a:lnTo>
                  <a:pt x="1654314" y="3923982"/>
                </a:lnTo>
                <a:lnTo>
                  <a:pt x="1654314" y="3615372"/>
                </a:lnTo>
                <a:lnTo>
                  <a:pt x="1925599" y="3615372"/>
                </a:lnTo>
                <a:lnTo>
                  <a:pt x="1925599" y="3597592"/>
                </a:lnTo>
                <a:lnTo>
                  <a:pt x="1654314" y="3597592"/>
                </a:lnTo>
                <a:lnTo>
                  <a:pt x="1654314" y="3290252"/>
                </a:lnTo>
                <a:lnTo>
                  <a:pt x="1925599" y="3290252"/>
                </a:lnTo>
                <a:lnTo>
                  <a:pt x="1925599" y="3281362"/>
                </a:lnTo>
                <a:lnTo>
                  <a:pt x="1925599" y="3272472"/>
                </a:lnTo>
                <a:close/>
              </a:path>
              <a:path w="1925955" h="10287635">
                <a:moveTo>
                  <a:pt x="1925599" y="1636229"/>
                </a:moveTo>
                <a:lnTo>
                  <a:pt x="1645285" y="1636229"/>
                </a:lnTo>
                <a:lnTo>
                  <a:pt x="1645285" y="1645119"/>
                </a:lnTo>
                <a:lnTo>
                  <a:pt x="1636242" y="1645119"/>
                </a:lnTo>
                <a:lnTo>
                  <a:pt x="1636242" y="3271990"/>
                </a:lnTo>
                <a:lnTo>
                  <a:pt x="1654314" y="3271990"/>
                </a:lnTo>
                <a:lnTo>
                  <a:pt x="1654314" y="2955760"/>
                </a:lnTo>
                <a:lnTo>
                  <a:pt x="1925599" y="2955760"/>
                </a:lnTo>
                <a:lnTo>
                  <a:pt x="1925599" y="2937980"/>
                </a:lnTo>
                <a:lnTo>
                  <a:pt x="1654314" y="2937980"/>
                </a:lnTo>
                <a:lnTo>
                  <a:pt x="1654314" y="2630640"/>
                </a:lnTo>
                <a:lnTo>
                  <a:pt x="1925599" y="2630640"/>
                </a:lnTo>
                <a:lnTo>
                  <a:pt x="1925599" y="2612860"/>
                </a:lnTo>
                <a:lnTo>
                  <a:pt x="1654314" y="2612860"/>
                </a:lnTo>
                <a:lnTo>
                  <a:pt x="1654314" y="2305520"/>
                </a:lnTo>
                <a:lnTo>
                  <a:pt x="1925599" y="2305520"/>
                </a:lnTo>
                <a:lnTo>
                  <a:pt x="1925599" y="2287740"/>
                </a:lnTo>
                <a:lnTo>
                  <a:pt x="1654314" y="2287740"/>
                </a:lnTo>
                <a:lnTo>
                  <a:pt x="1654314" y="1979129"/>
                </a:lnTo>
                <a:lnTo>
                  <a:pt x="1925599" y="1979129"/>
                </a:lnTo>
                <a:lnTo>
                  <a:pt x="1925599" y="1961349"/>
                </a:lnTo>
                <a:lnTo>
                  <a:pt x="1654314" y="1961349"/>
                </a:lnTo>
                <a:lnTo>
                  <a:pt x="1654314" y="1654009"/>
                </a:lnTo>
                <a:lnTo>
                  <a:pt x="1925599" y="1654009"/>
                </a:lnTo>
                <a:lnTo>
                  <a:pt x="1925599" y="1645119"/>
                </a:lnTo>
                <a:lnTo>
                  <a:pt x="1925599" y="1636229"/>
                </a:lnTo>
                <a:close/>
              </a:path>
              <a:path w="1925955" h="10287635">
                <a:moveTo>
                  <a:pt x="1925599" y="0"/>
                </a:moveTo>
                <a:lnTo>
                  <a:pt x="1645285" y="0"/>
                </a:lnTo>
                <a:lnTo>
                  <a:pt x="1645285" y="8890"/>
                </a:lnTo>
                <a:lnTo>
                  <a:pt x="1636242" y="8890"/>
                </a:lnTo>
                <a:lnTo>
                  <a:pt x="1636242" y="1635760"/>
                </a:lnTo>
                <a:lnTo>
                  <a:pt x="1654314" y="1635760"/>
                </a:lnTo>
                <a:lnTo>
                  <a:pt x="1654314" y="1319530"/>
                </a:lnTo>
                <a:lnTo>
                  <a:pt x="1925599" y="1319530"/>
                </a:lnTo>
                <a:lnTo>
                  <a:pt x="1925599" y="1301750"/>
                </a:lnTo>
                <a:lnTo>
                  <a:pt x="1654314" y="1301750"/>
                </a:lnTo>
                <a:lnTo>
                  <a:pt x="1654314" y="994410"/>
                </a:lnTo>
                <a:lnTo>
                  <a:pt x="1925599" y="994410"/>
                </a:lnTo>
                <a:lnTo>
                  <a:pt x="1925599" y="976630"/>
                </a:lnTo>
                <a:lnTo>
                  <a:pt x="1654314" y="976630"/>
                </a:lnTo>
                <a:lnTo>
                  <a:pt x="1654314" y="669290"/>
                </a:lnTo>
                <a:lnTo>
                  <a:pt x="1925599" y="669290"/>
                </a:lnTo>
                <a:lnTo>
                  <a:pt x="1925599" y="651510"/>
                </a:lnTo>
                <a:lnTo>
                  <a:pt x="1654314" y="651510"/>
                </a:lnTo>
                <a:lnTo>
                  <a:pt x="1654314" y="342900"/>
                </a:lnTo>
                <a:lnTo>
                  <a:pt x="1925599" y="342900"/>
                </a:lnTo>
                <a:lnTo>
                  <a:pt x="1925599" y="325120"/>
                </a:lnTo>
                <a:lnTo>
                  <a:pt x="1654314" y="325120"/>
                </a:lnTo>
                <a:lnTo>
                  <a:pt x="1654314" y="17780"/>
                </a:lnTo>
                <a:lnTo>
                  <a:pt x="1925599" y="17780"/>
                </a:lnTo>
                <a:lnTo>
                  <a:pt x="1925599" y="8890"/>
                </a:lnTo>
                <a:lnTo>
                  <a:pt x="1925599" y="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998644" y="7539380"/>
            <a:ext cx="289560" cy="2748280"/>
          </a:xfrm>
          <a:custGeom>
            <a:avLst/>
            <a:gdLst/>
            <a:ahLst/>
            <a:cxnLst/>
            <a:rect l="l" t="t" r="r" b="b"/>
            <a:pathLst>
              <a:path w="289559" h="2748279">
                <a:moveTo>
                  <a:pt x="289356" y="2278075"/>
                </a:moveTo>
                <a:lnTo>
                  <a:pt x="9042" y="2278075"/>
                </a:lnTo>
                <a:lnTo>
                  <a:pt x="9042" y="2286965"/>
                </a:lnTo>
                <a:lnTo>
                  <a:pt x="0" y="2286965"/>
                </a:lnTo>
                <a:lnTo>
                  <a:pt x="0" y="2295855"/>
                </a:lnTo>
                <a:lnTo>
                  <a:pt x="0" y="2603195"/>
                </a:lnTo>
                <a:lnTo>
                  <a:pt x="0" y="2620975"/>
                </a:lnTo>
                <a:lnTo>
                  <a:pt x="0" y="2747975"/>
                </a:lnTo>
                <a:lnTo>
                  <a:pt x="18072" y="2747975"/>
                </a:lnTo>
                <a:lnTo>
                  <a:pt x="18072" y="2620975"/>
                </a:lnTo>
                <a:lnTo>
                  <a:pt x="289356" y="2620975"/>
                </a:lnTo>
                <a:lnTo>
                  <a:pt x="289356" y="2603195"/>
                </a:lnTo>
                <a:lnTo>
                  <a:pt x="18072" y="2603195"/>
                </a:lnTo>
                <a:lnTo>
                  <a:pt x="18072" y="2295855"/>
                </a:lnTo>
                <a:lnTo>
                  <a:pt x="289356" y="2295855"/>
                </a:lnTo>
                <a:lnTo>
                  <a:pt x="289356" y="2286965"/>
                </a:lnTo>
                <a:lnTo>
                  <a:pt x="289356" y="2278075"/>
                </a:lnTo>
                <a:close/>
              </a:path>
              <a:path w="289559" h="2748279">
                <a:moveTo>
                  <a:pt x="289356" y="641832"/>
                </a:moveTo>
                <a:lnTo>
                  <a:pt x="9042" y="641832"/>
                </a:lnTo>
                <a:lnTo>
                  <a:pt x="9042" y="650722"/>
                </a:lnTo>
                <a:lnTo>
                  <a:pt x="0" y="650722"/>
                </a:lnTo>
                <a:lnTo>
                  <a:pt x="0" y="2277592"/>
                </a:lnTo>
                <a:lnTo>
                  <a:pt x="18072" y="2277592"/>
                </a:lnTo>
                <a:lnTo>
                  <a:pt x="18072" y="1961362"/>
                </a:lnTo>
                <a:lnTo>
                  <a:pt x="289356" y="1961362"/>
                </a:lnTo>
                <a:lnTo>
                  <a:pt x="289356" y="1943582"/>
                </a:lnTo>
                <a:lnTo>
                  <a:pt x="18072" y="1943582"/>
                </a:lnTo>
                <a:lnTo>
                  <a:pt x="18072" y="1636242"/>
                </a:lnTo>
                <a:lnTo>
                  <a:pt x="289356" y="1636242"/>
                </a:lnTo>
                <a:lnTo>
                  <a:pt x="289356" y="1618462"/>
                </a:lnTo>
                <a:lnTo>
                  <a:pt x="18072" y="1618462"/>
                </a:lnTo>
                <a:lnTo>
                  <a:pt x="18072" y="1311122"/>
                </a:lnTo>
                <a:lnTo>
                  <a:pt x="289356" y="1311122"/>
                </a:lnTo>
                <a:lnTo>
                  <a:pt x="289356" y="1293342"/>
                </a:lnTo>
                <a:lnTo>
                  <a:pt x="18072" y="1293342"/>
                </a:lnTo>
                <a:lnTo>
                  <a:pt x="18072" y="984732"/>
                </a:lnTo>
                <a:lnTo>
                  <a:pt x="289356" y="984732"/>
                </a:lnTo>
                <a:lnTo>
                  <a:pt x="289356" y="966952"/>
                </a:lnTo>
                <a:lnTo>
                  <a:pt x="18072" y="966952"/>
                </a:lnTo>
                <a:lnTo>
                  <a:pt x="18072" y="659612"/>
                </a:lnTo>
                <a:lnTo>
                  <a:pt x="289356" y="659612"/>
                </a:lnTo>
                <a:lnTo>
                  <a:pt x="289356" y="650722"/>
                </a:lnTo>
                <a:lnTo>
                  <a:pt x="289356" y="641832"/>
                </a:lnTo>
                <a:close/>
              </a:path>
              <a:path w="289559" h="2748279">
                <a:moveTo>
                  <a:pt x="289356" y="307340"/>
                </a:moveTo>
                <a:lnTo>
                  <a:pt x="18072" y="307340"/>
                </a:lnTo>
                <a:lnTo>
                  <a:pt x="18072" y="0"/>
                </a:lnTo>
                <a:lnTo>
                  <a:pt x="0" y="0"/>
                </a:lnTo>
                <a:lnTo>
                  <a:pt x="0" y="307340"/>
                </a:lnTo>
                <a:lnTo>
                  <a:pt x="0" y="325120"/>
                </a:lnTo>
                <a:lnTo>
                  <a:pt x="0" y="641350"/>
                </a:lnTo>
                <a:lnTo>
                  <a:pt x="18072" y="641350"/>
                </a:lnTo>
                <a:lnTo>
                  <a:pt x="18072" y="325120"/>
                </a:lnTo>
                <a:lnTo>
                  <a:pt x="289356" y="325120"/>
                </a:lnTo>
                <a:lnTo>
                  <a:pt x="289356" y="307340"/>
                </a:lnTo>
                <a:close/>
              </a:path>
            </a:pathLst>
          </a:custGeom>
          <a:solidFill>
            <a:srgbClr val="FFFFFF">
              <a:alpha val="176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39189" y="1362455"/>
            <a:ext cx="16192500" cy="8143875"/>
          </a:xfrm>
          <a:custGeom>
            <a:avLst/>
            <a:gdLst/>
            <a:ahLst/>
            <a:cxnLst/>
            <a:rect l="l" t="t" r="r" b="b"/>
            <a:pathLst>
              <a:path w="16192500" h="8143875">
                <a:moveTo>
                  <a:pt x="16192272" y="0"/>
                </a:moveTo>
                <a:lnTo>
                  <a:pt x="16176206" y="0"/>
                </a:lnTo>
                <a:lnTo>
                  <a:pt x="15984741" y="0"/>
                </a:lnTo>
                <a:lnTo>
                  <a:pt x="15984741" y="8026"/>
                </a:lnTo>
                <a:lnTo>
                  <a:pt x="8039" y="8026"/>
                </a:lnTo>
                <a:lnTo>
                  <a:pt x="8039" y="111506"/>
                </a:lnTo>
                <a:lnTo>
                  <a:pt x="8039" y="7914259"/>
                </a:lnTo>
                <a:lnTo>
                  <a:pt x="0" y="7914259"/>
                </a:lnTo>
                <a:lnTo>
                  <a:pt x="0" y="8143875"/>
                </a:lnTo>
                <a:lnTo>
                  <a:pt x="16065" y="8143875"/>
                </a:lnTo>
                <a:lnTo>
                  <a:pt x="16176206" y="8143875"/>
                </a:lnTo>
                <a:lnTo>
                  <a:pt x="16192272" y="8143875"/>
                </a:lnTo>
                <a:lnTo>
                  <a:pt x="16192272" y="0"/>
                </a:lnTo>
                <a:close/>
              </a:path>
            </a:pathLst>
          </a:custGeom>
          <a:solidFill>
            <a:srgbClr val="3D3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64911" y="1473952"/>
            <a:ext cx="16360775" cy="7802880"/>
          </a:xfrm>
          <a:custGeom>
            <a:avLst/>
            <a:gdLst/>
            <a:ahLst/>
            <a:cxnLst/>
            <a:rect l="l" t="t" r="r" b="b"/>
            <a:pathLst>
              <a:path w="16360775" h="7802880">
                <a:moveTo>
                  <a:pt x="0" y="7802756"/>
                </a:moveTo>
                <a:lnTo>
                  <a:pt x="16360435" y="7802756"/>
                </a:lnTo>
                <a:lnTo>
                  <a:pt x="16360435" y="0"/>
                </a:lnTo>
                <a:lnTo>
                  <a:pt x="0" y="0"/>
                </a:lnTo>
                <a:lnTo>
                  <a:pt x="0" y="7802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48944" y="1425028"/>
            <a:ext cx="16392525" cy="7867650"/>
          </a:xfrm>
          <a:custGeom>
            <a:avLst/>
            <a:gdLst/>
            <a:ahLst/>
            <a:cxnLst/>
            <a:rect l="l" t="t" r="r" b="b"/>
            <a:pathLst>
              <a:path w="16392525" h="7867650">
                <a:moveTo>
                  <a:pt x="16392360" y="0"/>
                </a:moveTo>
                <a:lnTo>
                  <a:pt x="16374987" y="0"/>
                </a:lnTo>
                <a:lnTo>
                  <a:pt x="16374987" y="48933"/>
                </a:lnTo>
                <a:lnTo>
                  <a:pt x="16360445" y="48933"/>
                </a:lnTo>
                <a:lnTo>
                  <a:pt x="16360445" y="7835735"/>
                </a:lnTo>
                <a:lnTo>
                  <a:pt x="31915" y="7835735"/>
                </a:lnTo>
                <a:lnTo>
                  <a:pt x="31915" y="48933"/>
                </a:lnTo>
                <a:lnTo>
                  <a:pt x="31915" y="0"/>
                </a:lnTo>
                <a:lnTo>
                  <a:pt x="0" y="0"/>
                </a:lnTo>
                <a:lnTo>
                  <a:pt x="0" y="48933"/>
                </a:lnTo>
                <a:lnTo>
                  <a:pt x="0" y="7867650"/>
                </a:lnTo>
                <a:lnTo>
                  <a:pt x="31915" y="7867650"/>
                </a:lnTo>
                <a:lnTo>
                  <a:pt x="16360445" y="7867650"/>
                </a:lnTo>
                <a:lnTo>
                  <a:pt x="16392360" y="7867650"/>
                </a:lnTo>
                <a:lnTo>
                  <a:pt x="16392360" y="48933"/>
                </a:lnTo>
                <a:lnTo>
                  <a:pt x="16392360" y="0"/>
                </a:lnTo>
                <a:close/>
              </a:path>
            </a:pathLst>
          </a:custGeom>
          <a:solidFill>
            <a:srgbClr val="201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66323" y="1010322"/>
            <a:ext cx="16358235" cy="464184"/>
          </a:xfrm>
          <a:custGeom>
            <a:avLst/>
            <a:gdLst/>
            <a:ahLst/>
            <a:cxnLst/>
            <a:rect l="l" t="t" r="r" b="b"/>
            <a:pathLst>
              <a:path w="16358235" h="464184">
                <a:moveTo>
                  <a:pt x="16357610" y="463629"/>
                </a:moveTo>
                <a:lnTo>
                  <a:pt x="0" y="463629"/>
                </a:lnTo>
                <a:lnTo>
                  <a:pt x="0" y="0"/>
                </a:lnTo>
                <a:lnTo>
                  <a:pt x="16357610" y="0"/>
                </a:lnTo>
                <a:lnTo>
                  <a:pt x="16357610" y="463629"/>
                </a:lnTo>
                <a:close/>
              </a:path>
            </a:pathLst>
          </a:custGeom>
          <a:solidFill>
            <a:srgbClr val="FFD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50366" y="994498"/>
            <a:ext cx="16389985" cy="495300"/>
          </a:xfrm>
          <a:custGeom>
            <a:avLst/>
            <a:gdLst/>
            <a:ahLst/>
            <a:cxnLst/>
            <a:rect l="l" t="t" r="r" b="b"/>
            <a:pathLst>
              <a:path w="16389985" h="495300">
                <a:moveTo>
                  <a:pt x="16389515" y="0"/>
                </a:moveTo>
                <a:lnTo>
                  <a:pt x="16357613" y="0"/>
                </a:lnTo>
                <a:lnTo>
                  <a:pt x="16357613" y="31661"/>
                </a:lnTo>
                <a:lnTo>
                  <a:pt x="16357613" y="463626"/>
                </a:lnTo>
                <a:lnTo>
                  <a:pt x="31902" y="463626"/>
                </a:lnTo>
                <a:lnTo>
                  <a:pt x="31902" y="31661"/>
                </a:lnTo>
                <a:lnTo>
                  <a:pt x="16357613" y="31661"/>
                </a:lnTo>
                <a:lnTo>
                  <a:pt x="16357613" y="0"/>
                </a:lnTo>
                <a:lnTo>
                  <a:pt x="31902" y="0"/>
                </a:lnTo>
                <a:lnTo>
                  <a:pt x="0" y="0"/>
                </a:lnTo>
                <a:lnTo>
                  <a:pt x="0" y="495300"/>
                </a:lnTo>
                <a:lnTo>
                  <a:pt x="31902" y="495300"/>
                </a:lnTo>
                <a:lnTo>
                  <a:pt x="16357613" y="495300"/>
                </a:lnTo>
                <a:lnTo>
                  <a:pt x="16389515" y="495300"/>
                </a:lnTo>
                <a:lnTo>
                  <a:pt x="16389515" y="0"/>
                </a:lnTo>
                <a:close/>
              </a:path>
            </a:pathLst>
          </a:custGeom>
          <a:solidFill>
            <a:srgbClr val="201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33385" y="1152392"/>
            <a:ext cx="178552" cy="178568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6522790" y="1175485"/>
            <a:ext cx="190500" cy="161925"/>
          </a:xfrm>
          <a:custGeom>
            <a:avLst/>
            <a:gdLst/>
            <a:ahLst/>
            <a:cxnLst/>
            <a:rect l="l" t="t" r="r" b="b"/>
            <a:pathLst>
              <a:path w="190500" h="161925">
                <a:moveTo>
                  <a:pt x="190373" y="21247"/>
                </a:moveTo>
                <a:lnTo>
                  <a:pt x="169405" y="21247"/>
                </a:lnTo>
                <a:lnTo>
                  <a:pt x="169405" y="140208"/>
                </a:lnTo>
                <a:lnTo>
                  <a:pt x="190373" y="140208"/>
                </a:lnTo>
                <a:lnTo>
                  <a:pt x="190373" y="21247"/>
                </a:lnTo>
                <a:close/>
              </a:path>
              <a:path w="190500" h="161925">
                <a:moveTo>
                  <a:pt x="190373" y="0"/>
                </a:moveTo>
                <a:lnTo>
                  <a:pt x="0" y="0"/>
                </a:lnTo>
                <a:lnTo>
                  <a:pt x="0" y="20662"/>
                </a:lnTo>
                <a:lnTo>
                  <a:pt x="0" y="140792"/>
                </a:lnTo>
                <a:lnTo>
                  <a:pt x="0" y="161467"/>
                </a:lnTo>
                <a:lnTo>
                  <a:pt x="190373" y="161467"/>
                </a:lnTo>
                <a:lnTo>
                  <a:pt x="190373" y="140792"/>
                </a:lnTo>
                <a:lnTo>
                  <a:pt x="20535" y="140792"/>
                </a:lnTo>
                <a:lnTo>
                  <a:pt x="20535" y="20662"/>
                </a:lnTo>
                <a:lnTo>
                  <a:pt x="190373" y="20662"/>
                </a:lnTo>
                <a:lnTo>
                  <a:pt x="190373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137835" y="1314646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7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6319" y="3382629"/>
            <a:ext cx="5335361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rgbClr val="3D38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983" y="4232224"/>
            <a:ext cx="9092032" cy="227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D38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6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4" name="object 4"/>
            <p:cNvSpPr/>
            <p:nvPr/>
          </p:nvSpPr>
          <p:spPr>
            <a:xfrm>
              <a:off x="0" y="11"/>
              <a:ext cx="1636395" cy="4909185"/>
            </a:xfrm>
            <a:custGeom>
              <a:avLst/>
              <a:gdLst/>
              <a:ahLst/>
              <a:cxnLst/>
              <a:rect l="l" t="t" r="r" b="b"/>
              <a:pathLst>
                <a:path w="1636395" h="4909185">
                  <a:moveTo>
                    <a:pt x="343509" y="4592320"/>
                  </a:moveTo>
                  <a:lnTo>
                    <a:pt x="325437" y="4592320"/>
                  </a:lnTo>
                  <a:lnTo>
                    <a:pt x="325437" y="4908715"/>
                  </a:lnTo>
                  <a:lnTo>
                    <a:pt x="343509" y="4908715"/>
                  </a:lnTo>
                  <a:lnTo>
                    <a:pt x="343509" y="4592320"/>
                  </a:lnTo>
                  <a:close/>
                </a:path>
                <a:path w="1636395" h="4909185">
                  <a:moveTo>
                    <a:pt x="343509" y="3615994"/>
                  </a:moveTo>
                  <a:lnTo>
                    <a:pt x="325437" y="3615994"/>
                  </a:lnTo>
                  <a:lnTo>
                    <a:pt x="325437" y="3923360"/>
                  </a:lnTo>
                  <a:lnTo>
                    <a:pt x="343509" y="3923360"/>
                  </a:lnTo>
                  <a:lnTo>
                    <a:pt x="343509" y="3615994"/>
                  </a:lnTo>
                  <a:close/>
                </a:path>
                <a:path w="1636395" h="4909185">
                  <a:moveTo>
                    <a:pt x="343509" y="1979752"/>
                  </a:moveTo>
                  <a:lnTo>
                    <a:pt x="325437" y="1979752"/>
                  </a:lnTo>
                  <a:lnTo>
                    <a:pt x="325437" y="2287117"/>
                  </a:lnTo>
                  <a:lnTo>
                    <a:pt x="343509" y="2287117"/>
                  </a:lnTo>
                  <a:lnTo>
                    <a:pt x="343509" y="1979752"/>
                  </a:lnTo>
                  <a:close/>
                </a:path>
                <a:path w="1636395" h="4909185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1636395" h="4909185">
                  <a:moveTo>
                    <a:pt x="668959" y="4592320"/>
                  </a:moveTo>
                  <a:lnTo>
                    <a:pt x="650875" y="4592320"/>
                  </a:lnTo>
                  <a:lnTo>
                    <a:pt x="650875" y="4908715"/>
                  </a:lnTo>
                  <a:lnTo>
                    <a:pt x="668959" y="4908715"/>
                  </a:lnTo>
                  <a:lnTo>
                    <a:pt x="668959" y="4592320"/>
                  </a:lnTo>
                  <a:close/>
                </a:path>
                <a:path w="1636395" h="4909185">
                  <a:moveTo>
                    <a:pt x="668959" y="3615994"/>
                  </a:moveTo>
                  <a:lnTo>
                    <a:pt x="650875" y="3615994"/>
                  </a:lnTo>
                  <a:lnTo>
                    <a:pt x="650875" y="3923360"/>
                  </a:lnTo>
                  <a:lnTo>
                    <a:pt x="668959" y="3923360"/>
                  </a:lnTo>
                  <a:lnTo>
                    <a:pt x="668959" y="3615994"/>
                  </a:lnTo>
                  <a:close/>
                </a:path>
                <a:path w="1636395" h="4909185">
                  <a:moveTo>
                    <a:pt x="668959" y="1979752"/>
                  </a:moveTo>
                  <a:lnTo>
                    <a:pt x="650875" y="1979752"/>
                  </a:lnTo>
                  <a:lnTo>
                    <a:pt x="650875" y="2287117"/>
                  </a:lnTo>
                  <a:lnTo>
                    <a:pt x="668959" y="2287117"/>
                  </a:lnTo>
                  <a:lnTo>
                    <a:pt x="668959" y="1979752"/>
                  </a:lnTo>
                  <a:close/>
                </a:path>
                <a:path w="1636395" h="4909185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1636395" h="4909185">
                  <a:moveTo>
                    <a:pt x="964907" y="3272472"/>
                  </a:moveTo>
                  <a:lnTo>
                    <a:pt x="668959" y="3272472"/>
                  </a:lnTo>
                  <a:lnTo>
                    <a:pt x="668959" y="2956077"/>
                  </a:lnTo>
                  <a:lnTo>
                    <a:pt x="650875" y="2956077"/>
                  </a:lnTo>
                  <a:lnTo>
                    <a:pt x="650875" y="3272472"/>
                  </a:lnTo>
                  <a:lnTo>
                    <a:pt x="343509" y="3272472"/>
                  </a:lnTo>
                  <a:lnTo>
                    <a:pt x="343509" y="2956077"/>
                  </a:lnTo>
                  <a:lnTo>
                    <a:pt x="325437" y="2956077"/>
                  </a:lnTo>
                  <a:lnTo>
                    <a:pt x="325437" y="3272472"/>
                  </a:lnTo>
                  <a:lnTo>
                    <a:pt x="9029" y="3272472"/>
                  </a:lnTo>
                  <a:lnTo>
                    <a:pt x="9029" y="3281362"/>
                  </a:lnTo>
                  <a:lnTo>
                    <a:pt x="0" y="3281362"/>
                  </a:lnTo>
                  <a:lnTo>
                    <a:pt x="0" y="3290252"/>
                  </a:lnTo>
                  <a:lnTo>
                    <a:pt x="0" y="3597592"/>
                  </a:lnTo>
                  <a:lnTo>
                    <a:pt x="0" y="4908232"/>
                  </a:lnTo>
                  <a:lnTo>
                    <a:pt x="18072" y="4908232"/>
                  </a:lnTo>
                  <a:lnTo>
                    <a:pt x="18072" y="4592002"/>
                  </a:lnTo>
                  <a:lnTo>
                    <a:pt x="964907" y="4592002"/>
                  </a:lnTo>
                  <a:lnTo>
                    <a:pt x="964907" y="4574222"/>
                  </a:lnTo>
                  <a:lnTo>
                    <a:pt x="668959" y="4574222"/>
                  </a:lnTo>
                  <a:lnTo>
                    <a:pt x="668959" y="4266882"/>
                  </a:lnTo>
                  <a:lnTo>
                    <a:pt x="964907" y="4266882"/>
                  </a:lnTo>
                  <a:lnTo>
                    <a:pt x="964907" y="4249102"/>
                  </a:lnTo>
                  <a:lnTo>
                    <a:pt x="650875" y="4249102"/>
                  </a:lnTo>
                  <a:lnTo>
                    <a:pt x="650875" y="4266882"/>
                  </a:lnTo>
                  <a:lnTo>
                    <a:pt x="650875" y="4574222"/>
                  </a:lnTo>
                  <a:lnTo>
                    <a:pt x="343509" y="4574222"/>
                  </a:lnTo>
                  <a:lnTo>
                    <a:pt x="343509" y="4266882"/>
                  </a:lnTo>
                  <a:lnTo>
                    <a:pt x="650875" y="4266882"/>
                  </a:lnTo>
                  <a:lnTo>
                    <a:pt x="650875" y="4249102"/>
                  </a:lnTo>
                  <a:lnTo>
                    <a:pt x="325437" y="4249102"/>
                  </a:lnTo>
                  <a:lnTo>
                    <a:pt x="325437" y="4266882"/>
                  </a:lnTo>
                  <a:lnTo>
                    <a:pt x="325437" y="4574222"/>
                  </a:lnTo>
                  <a:lnTo>
                    <a:pt x="18072" y="4574222"/>
                  </a:lnTo>
                  <a:lnTo>
                    <a:pt x="18072" y="4266882"/>
                  </a:lnTo>
                  <a:lnTo>
                    <a:pt x="325437" y="4266882"/>
                  </a:lnTo>
                  <a:lnTo>
                    <a:pt x="325437" y="4249102"/>
                  </a:lnTo>
                  <a:lnTo>
                    <a:pt x="18072" y="4249102"/>
                  </a:lnTo>
                  <a:lnTo>
                    <a:pt x="18072" y="3941762"/>
                  </a:lnTo>
                  <a:lnTo>
                    <a:pt x="325437" y="3941762"/>
                  </a:lnTo>
                  <a:lnTo>
                    <a:pt x="325437" y="4248797"/>
                  </a:lnTo>
                  <a:lnTo>
                    <a:pt x="343509" y="4248797"/>
                  </a:lnTo>
                  <a:lnTo>
                    <a:pt x="343509" y="3941762"/>
                  </a:lnTo>
                  <a:lnTo>
                    <a:pt x="650875" y="3941762"/>
                  </a:lnTo>
                  <a:lnTo>
                    <a:pt x="650875" y="4248797"/>
                  </a:lnTo>
                  <a:lnTo>
                    <a:pt x="668959" y="4248797"/>
                  </a:lnTo>
                  <a:lnTo>
                    <a:pt x="668959" y="3941762"/>
                  </a:lnTo>
                  <a:lnTo>
                    <a:pt x="964907" y="3941762"/>
                  </a:lnTo>
                  <a:lnTo>
                    <a:pt x="964907" y="3923982"/>
                  </a:lnTo>
                  <a:lnTo>
                    <a:pt x="18072" y="3923982"/>
                  </a:lnTo>
                  <a:lnTo>
                    <a:pt x="18072" y="3615372"/>
                  </a:lnTo>
                  <a:lnTo>
                    <a:pt x="964907" y="3615372"/>
                  </a:lnTo>
                  <a:lnTo>
                    <a:pt x="964907" y="3597592"/>
                  </a:lnTo>
                  <a:lnTo>
                    <a:pt x="668959" y="3597592"/>
                  </a:lnTo>
                  <a:lnTo>
                    <a:pt x="668959" y="3290557"/>
                  </a:lnTo>
                  <a:lnTo>
                    <a:pt x="650875" y="3290557"/>
                  </a:lnTo>
                  <a:lnTo>
                    <a:pt x="650875" y="3597592"/>
                  </a:lnTo>
                  <a:lnTo>
                    <a:pt x="343509" y="3597592"/>
                  </a:lnTo>
                  <a:lnTo>
                    <a:pt x="343509" y="3290557"/>
                  </a:lnTo>
                  <a:lnTo>
                    <a:pt x="325437" y="3290557"/>
                  </a:lnTo>
                  <a:lnTo>
                    <a:pt x="325437" y="3597592"/>
                  </a:lnTo>
                  <a:lnTo>
                    <a:pt x="18072" y="3597592"/>
                  </a:lnTo>
                  <a:lnTo>
                    <a:pt x="18072" y="3290252"/>
                  </a:lnTo>
                  <a:lnTo>
                    <a:pt x="964907" y="3290252"/>
                  </a:lnTo>
                  <a:lnTo>
                    <a:pt x="964907" y="3281362"/>
                  </a:lnTo>
                  <a:lnTo>
                    <a:pt x="964907" y="3272472"/>
                  </a:lnTo>
                  <a:close/>
                </a:path>
                <a:path w="1636395" h="4909185">
                  <a:moveTo>
                    <a:pt x="964907" y="1636229"/>
                  </a:moveTo>
                  <a:lnTo>
                    <a:pt x="668959" y="1636229"/>
                  </a:lnTo>
                  <a:lnTo>
                    <a:pt x="668959" y="1319834"/>
                  </a:lnTo>
                  <a:lnTo>
                    <a:pt x="650875" y="1319834"/>
                  </a:lnTo>
                  <a:lnTo>
                    <a:pt x="650875" y="1636229"/>
                  </a:lnTo>
                  <a:lnTo>
                    <a:pt x="343509" y="1636229"/>
                  </a:lnTo>
                  <a:lnTo>
                    <a:pt x="343509" y="1319834"/>
                  </a:lnTo>
                  <a:lnTo>
                    <a:pt x="325437" y="1319834"/>
                  </a:lnTo>
                  <a:lnTo>
                    <a:pt x="325437" y="1636229"/>
                  </a:lnTo>
                  <a:lnTo>
                    <a:pt x="9029" y="1636229"/>
                  </a:lnTo>
                  <a:lnTo>
                    <a:pt x="9029" y="1645119"/>
                  </a:lnTo>
                  <a:lnTo>
                    <a:pt x="0" y="1645119"/>
                  </a:lnTo>
                  <a:lnTo>
                    <a:pt x="0" y="1654009"/>
                  </a:lnTo>
                  <a:lnTo>
                    <a:pt x="0" y="1961349"/>
                  </a:lnTo>
                  <a:lnTo>
                    <a:pt x="0" y="3271990"/>
                  </a:lnTo>
                  <a:lnTo>
                    <a:pt x="18072" y="3271990"/>
                  </a:lnTo>
                  <a:lnTo>
                    <a:pt x="18072" y="2955760"/>
                  </a:lnTo>
                  <a:lnTo>
                    <a:pt x="964907" y="2955760"/>
                  </a:lnTo>
                  <a:lnTo>
                    <a:pt x="964907" y="2937980"/>
                  </a:lnTo>
                  <a:lnTo>
                    <a:pt x="668959" y="2937980"/>
                  </a:lnTo>
                  <a:lnTo>
                    <a:pt x="668959" y="2630640"/>
                  </a:lnTo>
                  <a:lnTo>
                    <a:pt x="964907" y="2630640"/>
                  </a:lnTo>
                  <a:lnTo>
                    <a:pt x="964907" y="2612860"/>
                  </a:lnTo>
                  <a:lnTo>
                    <a:pt x="650875" y="2612860"/>
                  </a:lnTo>
                  <a:lnTo>
                    <a:pt x="650875" y="2630640"/>
                  </a:lnTo>
                  <a:lnTo>
                    <a:pt x="650875" y="2937980"/>
                  </a:lnTo>
                  <a:lnTo>
                    <a:pt x="343509" y="2937980"/>
                  </a:lnTo>
                  <a:lnTo>
                    <a:pt x="343509" y="2630640"/>
                  </a:lnTo>
                  <a:lnTo>
                    <a:pt x="650875" y="2630640"/>
                  </a:lnTo>
                  <a:lnTo>
                    <a:pt x="650875" y="2612860"/>
                  </a:lnTo>
                  <a:lnTo>
                    <a:pt x="325437" y="2612860"/>
                  </a:lnTo>
                  <a:lnTo>
                    <a:pt x="325437" y="2630640"/>
                  </a:lnTo>
                  <a:lnTo>
                    <a:pt x="325437" y="2937980"/>
                  </a:lnTo>
                  <a:lnTo>
                    <a:pt x="18072" y="2937980"/>
                  </a:lnTo>
                  <a:lnTo>
                    <a:pt x="18072" y="2630640"/>
                  </a:lnTo>
                  <a:lnTo>
                    <a:pt x="325437" y="2630640"/>
                  </a:lnTo>
                  <a:lnTo>
                    <a:pt x="325437" y="2612860"/>
                  </a:lnTo>
                  <a:lnTo>
                    <a:pt x="18072" y="2612860"/>
                  </a:lnTo>
                  <a:lnTo>
                    <a:pt x="18072" y="2305520"/>
                  </a:lnTo>
                  <a:lnTo>
                    <a:pt x="325437" y="2305520"/>
                  </a:lnTo>
                  <a:lnTo>
                    <a:pt x="325437" y="2612555"/>
                  </a:lnTo>
                  <a:lnTo>
                    <a:pt x="343509" y="2612555"/>
                  </a:lnTo>
                  <a:lnTo>
                    <a:pt x="343509" y="2305520"/>
                  </a:lnTo>
                  <a:lnTo>
                    <a:pt x="650875" y="2305520"/>
                  </a:lnTo>
                  <a:lnTo>
                    <a:pt x="650875" y="2612555"/>
                  </a:lnTo>
                  <a:lnTo>
                    <a:pt x="668959" y="2612555"/>
                  </a:lnTo>
                  <a:lnTo>
                    <a:pt x="668959" y="2305520"/>
                  </a:lnTo>
                  <a:lnTo>
                    <a:pt x="964907" y="2305520"/>
                  </a:lnTo>
                  <a:lnTo>
                    <a:pt x="964907" y="2287740"/>
                  </a:lnTo>
                  <a:lnTo>
                    <a:pt x="18072" y="2287740"/>
                  </a:lnTo>
                  <a:lnTo>
                    <a:pt x="18072" y="1979129"/>
                  </a:lnTo>
                  <a:lnTo>
                    <a:pt x="964907" y="1979129"/>
                  </a:lnTo>
                  <a:lnTo>
                    <a:pt x="964907" y="1961349"/>
                  </a:lnTo>
                  <a:lnTo>
                    <a:pt x="668959" y="1961349"/>
                  </a:lnTo>
                  <a:lnTo>
                    <a:pt x="668959" y="1654314"/>
                  </a:lnTo>
                  <a:lnTo>
                    <a:pt x="650875" y="1654314"/>
                  </a:lnTo>
                  <a:lnTo>
                    <a:pt x="650875" y="1961349"/>
                  </a:lnTo>
                  <a:lnTo>
                    <a:pt x="343509" y="1961349"/>
                  </a:lnTo>
                  <a:lnTo>
                    <a:pt x="343509" y="1654314"/>
                  </a:lnTo>
                  <a:lnTo>
                    <a:pt x="325437" y="1654314"/>
                  </a:lnTo>
                  <a:lnTo>
                    <a:pt x="325437" y="1961349"/>
                  </a:lnTo>
                  <a:lnTo>
                    <a:pt x="18072" y="1961349"/>
                  </a:lnTo>
                  <a:lnTo>
                    <a:pt x="18072" y="1654009"/>
                  </a:lnTo>
                  <a:lnTo>
                    <a:pt x="964907" y="1654009"/>
                  </a:lnTo>
                  <a:lnTo>
                    <a:pt x="964907" y="1645119"/>
                  </a:lnTo>
                  <a:lnTo>
                    <a:pt x="964907" y="1636229"/>
                  </a:lnTo>
                  <a:close/>
                </a:path>
                <a:path w="1636395" h="4909185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1636395" h="4909185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1636395" h="4909185">
                  <a:moveTo>
                    <a:pt x="1636229" y="0"/>
                  </a:moveTo>
                  <a:lnTo>
                    <a:pt x="9029" y="0"/>
                  </a:lnTo>
                  <a:lnTo>
                    <a:pt x="9029" y="8890"/>
                  </a:lnTo>
                  <a:lnTo>
                    <a:pt x="0" y="8890"/>
                  </a:lnTo>
                  <a:lnTo>
                    <a:pt x="0" y="1635760"/>
                  </a:lnTo>
                  <a:lnTo>
                    <a:pt x="18072" y="1635760"/>
                  </a:lnTo>
                  <a:lnTo>
                    <a:pt x="18072" y="1319530"/>
                  </a:lnTo>
                  <a:lnTo>
                    <a:pt x="966317" y="1319530"/>
                  </a:lnTo>
                  <a:lnTo>
                    <a:pt x="966317" y="1301750"/>
                  </a:lnTo>
                  <a:lnTo>
                    <a:pt x="668959" y="1301750"/>
                  </a:lnTo>
                  <a:lnTo>
                    <a:pt x="668959" y="994410"/>
                  </a:lnTo>
                  <a:lnTo>
                    <a:pt x="976312" y="994410"/>
                  </a:lnTo>
                  <a:lnTo>
                    <a:pt x="976312" y="1010310"/>
                  </a:lnTo>
                  <a:lnTo>
                    <a:pt x="994397" y="1010310"/>
                  </a:lnTo>
                  <a:lnTo>
                    <a:pt x="994397" y="994410"/>
                  </a:lnTo>
                  <a:lnTo>
                    <a:pt x="1301750" y="994410"/>
                  </a:lnTo>
                  <a:lnTo>
                    <a:pt x="1301750" y="1010310"/>
                  </a:lnTo>
                  <a:lnTo>
                    <a:pt x="1319834" y="1010310"/>
                  </a:lnTo>
                  <a:lnTo>
                    <a:pt x="1319834" y="994410"/>
                  </a:lnTo>
                  <a:lnTo>
                    <a:pt x="1636229" y="994410"/>
                  </a:lnTo>
                  <a:lnTo>
                    <a:pt x="1636229" y="976630"/>
                  </a:lnTo>
                  <a:lnTo>
                    <a:pt x="650875" y="976630"/>
                  </a:lnTo>
                  <a:lnTo>
                    <a:pt x="650875" y="994410"/>
                  </a:lnTo>
                  <a:lnTo>
                    <a:pt x="650875" y="1301750"/>
                  </a:lnTo>
                  <a:lnTo>
                    <a:pt x="343509" y="1301750"/>
                  </a:lnTo>
                  <a:lnTo>
                    <a:pt x="343509" y="994410"/>
                  </a:lnTo>
                  <a:lnTo>
                    <a:pt x="650875" y="994410"/>
                  </a:lnTo>
                  <a:lnTo>
                    <a:pt x="650875" y="976630"/>
                  </a:lnTo>
                  <a:lnTo>
                    <a:pt x="325437" y="976630"/>
                  </a:lnTo>
                  <a:lnTo>
                    <a:pt x="325437" y="994410"/>
                  </a:lnTo>
                  <a:lnTo>
                    <a:pt x="325437" y="1301750"/>
                  </a:lnTo>
                  <a:lnTo>
                    <a:pt x="18072" y="1301750"/>
                  </a:lnTo>
                  <a:lnTo>
                    <a:pt x="18072" y="994410"/>
                  </a:lnTo>
                  <a:lnTo>
                    <a:pt x="325437" y="994410"/>
                  </a:lnTo>
                  <a:lnTo>
                    <a:pt x="325437" y="976630"/>
                  </a:lnTo>
                  <a:lnTo>
                    <a:pt x="18072" y="976630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976312"/>
                  </a:lnTo>
                  <a:lnTo>
                    <a:pt x="1319834" y="976312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18072" y="651510"/>
                  </a:lnTo>
                  <a:lnTo>
                    <a:pt x="18072" y="342900"/>
                  </a:lnTo>
                  <a:lnTo>
                    <a:pt x="1636229" y="342900"/>
                  </a:lnTo>
                  <a:lnTo>
                    <a:pt x="1636229" y="325120"/>
                  </a:lnTo>
                  <a:lnTo>
                    <a:pt x="1319834" y="325120"/>
                  </a:lnTo>
                  <a:lnTo>
                    <a:pt x="1319834" y="18072"/>
                  </a:lnTo>
                  <a:lnTo>
                    <a:pt x="1301750" y="18072"/>
                  </a:lnTo>
                  <a:lnTo>
                    <a:pt x="1301750" y="325120"/>
                  </a:lnTo>
                  <a:lnTo>
                    <a:pt x="994397" y="325120"/>
                  </a:lnTo>
                  <a:lnTo>
                    <a:pt x="994397" y="18072"/>
                  </a:lnTo>
                  <a:lnTo>
                    <a:pt x="976312" y="18072"/>
                  </a:lnTo>
                  <a:lnTo>
                    <a:pt x="976312" y="325120"/>
                  </a:lnTo>
                  <a:lnTo>
                    <a:pt x="668959" y="325120"/>
                  </a:lnTo>
                  <a:lnTo>
                    <a:pt x="668959" y="18072"/>
                  </a:lnTo>
                  <a:lnTo>
                    <a:pt x="650875" y="18072"/>
                  </a:lnTo>
                  <a:lnTo>
                    <a:pt x="650875" y="325120"/>
                  </a:lnTo>
                  <a:lnTo>
                    <a:pt x="343509" y="325120"/>
                  </a:lnTo>
                  <a:lnTo>
                    <a:pt x="343509" y="18072"/>
                  </a:lnTo>
                  <a:lnTo>
                    <a:pt x="325437" y="18072"/>
                  </a:lnTo>
                  <a:lnTo>
                    <a:pt x="325437" y="325120"/>
                  </a:lnTo>
                  <a:lnTo>
                    <a:pt x="18072" y="325120"/>
                  </a:lnTo>
                  <a:lnTo>
                    <a:pt x="18072" y="17780"/>
                  </a:lnTo>
                  <a:lnTo>
                    <a:pt x="1636229" y="17780"/>
                  </a:lnTo>
                  <a:lnTo>
                    <a:pt x="1636229" y="8890"/>
                  </a:lnTo>
                  <a:lnTo>
                    <a:pt x="163622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92332"/>
              <a:ext cx="1636395" cy="5550535"/>
            </a:xfrm>
            <a:custGeom>
              <a:avLst/>
              <a:gdLst/>
              <a:ahLst/>
              <a:cxnLst/>
              <a:rect l="l" t="t" r="r" b="b"/>
              <a:pathLst>
                <a:path w="1636395" h="5550534">
                  <a:moveTo>
                    <a:pt x="343509" y="3932402"/>
                  </a:moveTo>
                  <a:lnTo>
                    <a:pt x="325437" y="3932402"/>
                  </a:lnTo>
                  <a:lnTo>
                    <a:pt x="325437" y="4239755"/>
                  </a:lnTo>
                  <a:lnTo>
                    <a:pt x="343509" y="4239755"/>
                  </a:lnTo>
                  <a:lnTo>
                    <a:pt x="343509" y="3932402"/>
                  </a:lnTo>
                  <a:close/>
                </a:path>
                <a:path w="1636395" h="5550534">
                  <a:moveTo>
                    <a:pt x="343509" y="2296160"/>
                  </a:moveTo>
                  <a:lnTo>
                    <a:pt x="325437" y="2296160"/>
                  </a:lnTo>
                  <a:lnTo>
                    <a:pt x="325437" y="2603512"/>
                  </a:lnTo>
                  <a:lnTo>
                    <a:pt x="343509" y="2603512"/>
                  </a:lnTo>
                  <a:lnTo>
                    <a:pt x="343509" y="2296160"/>
                  </a:lnTo>
                  <a:close/>
                </a:path>
                <a:path w="1636395" h="5550534">
                  <a:moveTo>
                    <a:pt x="343509" y="659917"/>
                  </a:moveTo>
                  <a:lnTo>
                    <a:pt x="325437" y="659917"/>
                  </a:lnTo>
                  <a:lnTo>
                    <a:pt x="325437" y="967270"/>
                  </a:lnTo>
                  <a:lnTo>
                    <a:pt x="343509" y="967270"/>
                  </a:lnTo>
                  <a:lnTo>
                    <a:pt x="343509" y="659917"/>
                  </a:lnTo>
                  <a:close/>
                </a:path>
                <a:path w="1636395" h="5550534">
                  <a:moveTo>
                    <a:pt x="668959" y="3932402"/>
                  </a:moveTo>
                  <a:lnTo>
                    <a:pt x="650875" y="3932402"/>
                  </a:lnTo>
                  <a:lnTo>
                    <a:pt x="650875" y="4239755"/>
                  </a:lnTo>
                  <a:lnTo>
                    <a:pt x="668959" y="4239755"/>
                  </a:lnTo>
                  <a:lnTo>
                    <a:pt x="668959" y="3932402"/>
                  </a:lnTo>
                  <a:close/>
                </a:path>
                <a:path w="1636395" h="5550534">
                  <a:moveTo>
                    <a:pt x="668959" y="2296160"/>
                  </a:moveTo>
                  <a:lnTo>
                    <a:pt x="650875" y="2296160"/>
                  </a:lnTo>
                  <a:lnTo>
                    <a:pt x="650875" y="2603512"/>
                  </a:lnTo>
                  <a:lnTo>
                    <a:pt x="668959" y="2603512"/>
                  </a:lnTo>
                  <a:lnTo>
                    <a:pt x="668959" y="2296160"/>
                  </a:lnTo>
                  <a:close/>
                </a:path>
                <a:path w="1636395" h="5550534">
                  <a:moveTo>
                    <a:pt x="668959" y="659917"/>
                  </a:moveTo>
                  <a:lnTo>
                    <a:pt x="650875" y="659917"/>
                  </a:lnTo>
                  <a:lnTo>
                    <a:pt x="650875" y="967270"/>
                  </a:lnTo>
                  <a:lnTo>
                    <a:pt x="668959" y="967270"/>
                  </a:lnTo>
                  <a:lnTo>
                    <a:pt x="668959" y="659917"/>
                  </a:lnTo>
                  <a:close/>
                </a:path>
                <a:path w="1636395" h="5550534">
                  <a:moveTo>
                    <a:pt x="964907" y="1952637"/>
                  </a:moveTo>
                  <a:lnTo>
                    <a:pt x="668959" y="1952637"/>
                  </a:lnTo>
                  <a:lnTo>
                    <a:pt x="668959" y="1636242"/>
                  </a:lnTo>
                  <a:lnTo>
                    <a:pt x="650875" y="1636242"/>
                  </a:lnTo>
                  <a:lnTo>
                    <a:pt x="650875" y="1952637"/>
                  </a:lnTo>
                  <a:lnTo>
                    <a:pt x="343509" y="1952637"/>
                  </a:lnTo>
                  <a:lnTo>
                    <a:pt x="343509" y="1636242"/>
                  </a:lnTo>
                  <a:lnTo>
                    <a:pt x="325437" y="1636242"/>
                  </a:lnTo>
                  <a:lnTo>
                    <a:pt x="325437" y="1952637"/>
                  </a:lnTo>
                  <a:lnTo>
                    <a:pt x="9029" y="1952637"/>
                  </a:lnTo>
                  <a:lnTo>
                    <a:pt x="9029" y="1961527"/>
                  </a:lnTo>
                  <a:lnTo>
                    <a:pt x="0" y="1961527"/>
                  </a:lnTo>
                  <a:lnTo>
                    <a:pt x="0" y="1970417"/>
                  </a:lnTo>
                  <a:lnTo>
                    <a:pt x="0" y="2277757"/>
                  </a:lnTo>
                  <a:lnTo>
                    <a:pt x="0" y="3588397"/>
                  </a:lnTo>
                  <a:lnTo>
                    <a:pt x="18072" y="3588397"/>
                  </a:lnTo>
                  <a:lnTo>
                    <a:pt x="18072" y="3272167"/>
                  </a:lnTo>
                  <a:lnTo>
                    <a:pt x="964907" y="3272167"/>
                  </a:lnTo>
                  <a:lnTo>
                    <a:pt x="964907" y="3254387"/>
                  </a:lnTo>
                  <a:lnTo>
                    <a:pt x="668959" y="3254387"/>
                  </a:lnTo>
                  <a:lnTo>
                    <a:pt x="668959" y="2947047"/>
                  </a:lnTo>
                  <a:lnTo>
                    <a:pt x="964907" y="2947047"/>
                  </a:lnTo>
                  <a:lnTo>
                    <a:pt x="964907" y="2929267"/>
                  </a:lnTo>
                  <a:lnTo>
                    <a:pt x="650875" y="2929267"/>
                  </a:lnTo>
                  <a:lnTo>
                    <a:pt x="650875" y="2947047"/>
                  </a:lnTo>
                  <a:lnTo>
                    <a:pt x="650875" y="3254387"/>
                  </a:lnTo>
                  <a:lnTo>
                    <a:pt x="343509" y="3254387"/>
                  </a:lnTo>
                  <a:lnTo>
                    <a:pt x="343509" y="2947047"/>
                  </a:lnTo>
                  <a:lnTo>
                    <a:pt x="650875" y="2947047"/>
                  </a:lnTo>
                  <a:lnTo>
                    <a:pt x="650875" y="2929267"/>
                  </a:lnTo>
                  <a:lnTo>
                    <a:pt x="325437" y="2929267"/>
                  </a:lnTo>
                  <a:lnTo>
                    <a:pt x="325437" y="2947047"/>
                  </a:lnTo>
                  <a:lnTo>
                    <a:pt x="325437" y="3254387"/>
                  </a:lnTo>
                  <a:lnTo>
                    <a:pt x="18072" y="3254387"/>
                  </a:lnTo>
                  <a:lnTo>
                    <a:pt x="18072" y="2947047"/>
                  </a:lnTo>
                  <a:lnTo>
                    <a:pt x="325437" y="2947047"/>
                  </a:lnTo>
                  <a:lnTo>
                    <a:pt x="325437" y="2929267"/>
                  </a:lnTo>
                  <a:lnTo>
                    <a:pt x="18072" y="2929267"/>
                  </a:lnTo>
                  <a:lnTo>
                    <a:pt x="18072" y="2621927"/>
                  </a:lnTo>
                  <a:lnTo>
                    <a:pt x="325437" y="2621927"/>
                  </a:lnTo>
                  <a:lnTo>
                    <a:pt x="325437" y="2928963"/>
                  </a:lnTo>
                  <a:lnTo>
                    <a:pt x="343509" y="2928963"/>
                  </a:lnTo>
                  <a:lnTo>
                    <a:pt x="343509" y="2621927"/>
                  </a:lnTo>
                  <a:lnTo>
                    <a:pt x="650875" y="2621927"/>
                  </a:lnTo>
                  <a:lnTo>
                    <a:pt x="650875" y="2928963"/>
                  </a:lnTo>
                  <a:lnTo>
                    <a:pt x="668959" y="2928963"/>
                  </a:lnTo>
                  <a:lnTo>
                    <a:pt x="668959" y="2621927"/>
                  </a:lnTo>
                  <a:lnTo>
                    <a:pt x="964907" y="2621927"/>
                  </a:lnTo>
                  <a:lnTo>
                    <a:pt x="964907" y="2604147"/>
                  </a:lnTo>
                  <a:lnTo>
                    <a:pt x="18072" y="2604147"/>
                  </a:lnTo>
                  <a:lnTo>
                    <a:pt x="18072" y="2295537"/>
                  </a:lnTo>
                  <a:lnTo>
                    <a:pt x="964907" y="2295537"/>
                  </a:lnTo>
                  <a:lnTo>
                    <a:pt x="964907" y="2277757"/>
                  </a:lnTo>
                  <a:lnTo>
                    <a:pt x="668959" y="2277757"/>
                  </a:lnTo>
                  <a:lnTo>
                    <a:pt x="668959" y="1970722"/>
                  </a:lnTo>
                  <a:lnTo>
                    <a:pt x="650875" y="1970722"/>
                  </a:lnTo>
                  <a:lnTo>
                    <a:pt x="650875" y="2277757"/>
                  </a:lnTo>
                  <a:lnTo>
                    <a:pt x="343509" y="2277757"/>
                  </a:lnTo>
                  <a:lnTo>
                    <a:pt x="343509" y="1970722"/>
                  </a:lnTo>
                  <a:lnTo>
                    <a:pt x="325437" y="1970722"/>
                  </a:lnTo>
                  <a:lnTo>
                    <a:pt x="325437" y="2277757"/>
                  </a:lnTo>
                  <a:lnTo>
                    <a:pt x="18072" y="2277757"/>
                  </a:lnTo>
                  <a:lnTo>
                    <a:pt x="18072" y="1970417"/>
                  </a:lnTo>
                  <a:lnTo>
                    <a:pt x="964907" y="1970417"/>
                  </a:lnTo>
                  <a:lnTo>
                    <a:pt x="964907" y="1961527"/>
                  </a:lnTo>
                  <a:lnTo>
                    <a:pt x="964907" y="1952637"/>
                  </a:lnTo>
                  <a:close/>
                </a:path>
                <a:path w="1636395" h="5550534">
                  <a:moveTo>
                    <a:pt x="964907" y="316395"/>
                  </a:moveTo>
                  <a:lnTo>
                    <a:pt x="668959" y="316395"/>
                  </a:lnTo>
                  <a:lnTo>
                    <a:pt x="668959" y="0"/>
                  </a:lnTo>
                  <a:lnTo>
                    <a:pt x="650875" y="0"/>
                  </a:lnTo>
                  <a:lnTo>
                    <a:pt x="650875" y="316395"/>
                  </a:lnTo>
                  <a:lnTo>
                    <a:pt x="9029" y="316395"/>
                  </a:lnTo>
                  <a:lnTo>
                    <a:pt x="9029" y="325285"/>
                  </a:lnTo>
                  <a:lnTo>
                    <a:pt x="0" y="325285"/>
                  </a:lnTo>
                  <a:lnTo>
                    <a:pt x="0" y="334175"/>
                  </a:lnTo>
                  <a:lnTo>
                    <a:pt x="0" y="641515"/>
                  </a:lnTo>
                  <a:lnTo>
                    <a:pt x="0" y="1952155"/>
                  </a:lnTo>
                  <a:lnTo>
                    <a:pt x="18072" y="1952155"/>
                  </a:lnTo>
                  <a:lnTo>
                    <a:pt x="18072" y="1635925"/>
                  </a:lnTo>
                  <a:lnTo>
                    <a:pt x="964907" y="1635925"/>
                  </a:lnTo>
                  <a:lnTo>
                    <a:pt x="964907" y="1618145"/>
                  </a:lnTo>
                  <a:lnTo>
                    <a:pt x="668959" y="1618145"/>
                  </a:lnTo>
                  <a:lnTo>
                    <a:pt x="668959" y="1310805"/>
                  </a:lnTo>
                  <a:lnTo>
                    <a:pt x="964907" y="1310805"/>
                  </a:lnTo>
                  <a:lnTo>
                    <a:pt x="964907" y="1293025"/>
                  </a:lnTo>
                  <a:lnTo>
                    <a:pt x="650875" y="1293025"/>
                  </a:lnTo>
                  <a:lnTo>
                    <a:pt x="650875" y="1310805"/>
                  </a:lnTo>
                  <a:lnTo>
                    <a:pt x="650875" y="1618145"/>
                  </a:lnTo>
                  <a:lnTo>
                    <a:pt x="343509" y="1618145"/>
                  </a:lnTo>
                  <a:lnTo>
                    <a:pt x="343509" y="1310805"/>
                  </a:lnTo>
                  <a:lnTo>
                    <a:pt x="650875" y="1310805"/>
                  </a:lnTo>
                  <a:lnTo>
                    <a:pt x="650875" y="1293025"/>
                  </a:lnTo>
                  <a:lnTo>
                    <a:pt x="325437" y="1293025"/>
                  </a:lnTo>
                  <a:lnTo>
                    <a:pt x="325437" y="1310805"/>
                  </a:lnTo>
                  <a:lnTo>
                    <a:pt x="325437" y="1618145"/>
                  </a:lnTo>
                  <a:lnTo>
                    <a:pt x="18072" y="1618145"/>
                  </a:lnTo>
                  <a:lnTo>
                    <a:pt x="18072" y="1310805"/>
                  </a:lnTo>
                  <a:lnTo>
                    <a:pt x="325437" y="1310805"/>
                  </a:lnTo>
                  <a:lnTo>
                    <a:pt x="325437" y="1293025"/>
                  </a:lnTo>
                  <a:lnTo>
                    <a:pt x="18072" y="1293025"/>
                  </a:lnTo>
                  <a:lnTo>
                    <a:pt x="18072" y="985685"/>
                  </a:lnTo>
                  <a:lnTo>
                    <a:pt x="325437" y="985685"/>
                  </a:lnTo>
                  <a:lnTo>
                    <a:pt x="325437" y="1292720"/>
                  </a:lnTo>
                  <a:lnTo>
                    <a:pt x="343509" y="1292720"/>
                  </a:lnTo>
                  <a:lnTo>
                    <a:pt x="343509" y="985685"/>
                  </a:lnTo>
                  <a:lnTo>
                    <a:pt x="650875" y="985685"/>
                  </a:lnTo>
                  <a:lnTo>
                    <a:pt x="650875" y="1292720"/>
                  </a:lnTo>
                  <a:lnTo>
                    <a:pt x="668959" y="1292720"/>
                  </a:lnTo>
                  <a:lnTo>
                    <a:pt x="668959" y="985685"/>
                  </a:lnTo>
                  <a:lnTo>
                    <a:pt x="964907" y="985685"/>
                  </a:lnTo>
                  <a:lnTo>
                    <a:pt x="964907" y="967905"/>
                  </a:lnTo>
                  <a:lnTo>
                    <a:pt x="18072" y="967905"/>
                  </a:lnTo>
                  <a:lnTo>
                    <a:pt x="18072" y="659295"/>
                  </a:lnTo>
                  <a:lnTo>
                    <a:pt x="964907" y="659295"/>
                  </a:lnTo>
                  <a:lnTo>
                    <a:pt x="964907" y="641515"/>
                  </a:lnTo>
                  <a:lnTo>
                    <a:pt x="668959" y="641515"/>
                  </a:lnTo>
                  <a:lnTo>
                    <a:pt x="668959" y="334479"/>
                  </a:lnTo>
                  <a:lnTo>
                    <a:pt x="650875" y="334479"/>
                  </a:lnTo>
                  <a:lnTo>
                    <a:pt x="650875" y="641515"/>
                  </a:lnTo>
                  <a:lnTo>
                    <a:pt x="343509" y="641515"/>
                  </a:lnTo>
                  <a:lnTo>
                    <a:pt x="343509" y="334479"/>
                  </a:lnTo>
                  <a:lnTo>
                    <a:pt x="325437" y="334479"/>
                  </a:lnTo>
                  <a:lnTo>
                    <a:pt x="325437" y="641515"/>
                  </a:lnTo>
                  <a:lnTo>
                    <a:pt x="18072" y="641515"/>
                  </a:lnTo>
                  <a:lnTo>
                    <a:pt x="18072" y="334175"/>
                  </a:lnTo>
                  <a:lnTo>
                    <a:pt x="964907" y="334175"/>
                  </a:lnTo>
                  <a:lnTo>
                    <a:pt x="964907" y="325285"/>
                  </a:lnTo>
                  <a:lnTo>
                    <a:pt x="964907" y="316395"/>
                  </a:lnTo>
                  <a:close/>
                </a:path>
                <a:path w="1636395" h="5550534">
                  <a:moveTo>
                    <a:pt x="1636229" y="5225123"/>
                  </a:moveTo>
                  <a:lnTo>
                    <a:pt x="1319834" y="5225123"/>
                  </a:lnTo>
                  <a:lnTo>
                    <a:pt x="1319834" y="4908715"/>
                  </a:lnTo>
                  <a:lnTo>
                    <a:pt x="1301750" y="4908715"/>
                  </a:lnTo>
                  <a:lnTo>
                    <a:pt x="1301750" y="5225123"/>
                  </a:lnTo>
                  <a:lnTo>
                    <a:pt x="994397" y="5225123"/>
                  </a:lnTo>
                  <a:lnTo>
                    <a:pt x="994397" y="4908715"/>
                  </a:lnTo>
                  <a:lnTo>
                    <a:pt x="976312" y="4908715"/>
                  </a:lnTo>
                  <a:lnTo>
                    <a:pt x="976312" y="5225123"/>
                  </a:lnTo>
                  <a:lnTo>
                    <a:pt x="668959" y="5225123"/>
                  </a:lnTo>
                  <a:lnTo>
                    <a:pt x="668959" y="4908715"/>
                  </a:lnTo>
                  <a:lnTo>
                    <a:pt x="650875" y="4908715"/>
                  </a:lnTo>
                  <a:lnTo>
                    <a:pt x="650875" y="5225123"/>
                  </a:lnTo>
                  <a:lnTo>
                    <a:pt x="343509" y="5225123"/>
                  </a:lnTo>
                  <a:lnTo>
                    <a:pt x="343509" y="4908715"/>
                  </a:lnTo>
                  <a:lnTo>
                    <a:pt x="325437" y="4908715"/>
                  </a:lnTo>
                  <a:lnTo>
                    <a:pt x="325437" y="5225123"/>
                  </a:lnTo>
                  <a:lnTo>
                    <a:pt x="9029" y="5225123"/>
                  </a:lnTo>
                  <a:lnTo>
                    <a:pt x="9029" y="5234013"/>
                  </a:lnTo>
                  <a:lnTo>
                    <a:pt x="0" y="5234013"/>
                  </a:lnTo>
                  <a:lnTo>
                    <a:pt x="0" y="5242903"/>
                  </a:lnTo>
                  <a:lnTo>
                    <a:pt x="0" y="5550243"/>
                  </a:lnTo>
                  <a:lnTo>
                    <a:pt x="18072" y="5550243"/>
                  </a:lnTo>
                  <a:lnTo>
                    <a:pt x="18072" y="5242903"/>
                  </a:lnTo>
                  <a:lnTo>
                    <a:pt x="1636229" y="5242903"/>
                  </a:lnTo>
                  <a:lnTo>
                    <a:pt x="1636229" y="5234013"/>
                  </a:lnTo>
                  <a:lnTo>
                    <a:pt x="1636229" y="5225123"/>
                  </a:lnTo>
                  <a:close/>
                </a:path>
                <a:path w="1636395" h="5550534">
                  <a:moveTo>
                    <a:pt x="1636229" y="4890630"/>
                  </a:moveTo>
                  <a:lnTo>
                    <a:pt x="1319834" y="4890630"/>
                  </a:lnTo>
                  <a:lnTo>
                    <a:pt x="1319834" y="4684382"/>
                  </a:lnTo>
                  <a:lnTo>
                    <a:pt x="1301750" y="4684382"/>
                  </a:lnTo>
                  <a:lnTo>
                    <a:pt x="1301750" y="4890630"/>
                  </a:lnTo>
                  <a:lnTo>
                    <a:pt x="994397" y="4890630"/>
                  </a:lnTo>
                  <a:lnTo>
                    <a:pt x="994397" y="4684382"/>
                  </a:lnTo>
                  <a:lnTo>
                    <a:pt x="976312" y="4684382"/>
                  </a:lnTo>
                  <a:lnTo>
                    <a:pt x="976312" y="4890630"/>
                  </a:lnTo>
                  <a:lnTo>
                    <a:pt x="668959" y="4890630"/>
                  </a:lnTo>
                  <a:lnTo>
                    <a:pt x="668959" y="4583290"/>
                  </a:lnTo>
                  <a:lnTo>
                    <a:pt x="964907" y="4583290"/>
                  </a:lnTo>
                  <a:lnTo>
                    <a:pt x="964907" y="4565510"/>
                  </a:lnTo>
                  <a:lnTo>
                    <a:pt x="650875" y="4565510"/>
                  </a:lnTo>
                  <a:lnTo>
                    <a:pt x="650875" y="4583290"/>
                  </a:lnTo>
                  <a:lnTo>
                    <a:pt x="650875" y="4890630"/>
                  </a:lnTo>
                  <a:lnTo>
                    <a:pt x="343509" y="4890630"/>
                  </a:lnTo>
                  <a:lnTo>
                    <a:pt x="343509" y="4583290"/>
                  </a:lnTo>
                  <a:lnTo>
                    <a:pt x="650875" y="4583290"/>
                  </a:lnTo>
                  <a:lnTo>
                    <a:pt x="650875" y="4565510"/>
                  </a:lnTo>
                  <a:lnTo>
                    <a:pt x="325437" y="4565510"/>
                  </a:lnTo>
                  <a:lnTo>
                    <a:pt x="325437" y="4583290"/>
                  </a:lnTo>
                  <a:lnTo>
                    <a:pt x="325437" y="4890630"/>
                  </a:lnTo>
                  <a:lnTo>
                    <a:pt x="18072" y="4890630"/>
                  </a:lnTo>
                  <a:lnTo>
                    <a:pt x="18072" y="4583290"/>
                  </a:lnTo>
                  <a:lnTo>
                    <a:pt x="325437" y="4583290"/>
                  </a:lnTo>
                  <a:lnTo>
                    <a:pt x="325437" y="4565510"/>
                  </a:lnTo>
                  <a:lnTo>
                    <a:pt x="18072" y="4565510"/>
                  </a:lnTo>
                  <a:lnTo>
                    <a:pt x="18072" y="4258170"/>
                  </a:lnTo>
                  <a:lnTo>
                    <a:pt x="325437" y="4258170"/>
                  </a:lnTo>
                  <a:lnTo>
                    <a:pt x="325437" y="4565193"/>
                  </a:lnTo>
                  <a:lnTo>
                    <a:pt x="343509" y="4565193"/>
                  </a:lnTo>
                  <a:lnTo>
                    <a:pt x="343509" y="4258170"/>
                  </a:lnTo>
                  <a:lnTo>
                    <a:pt x="650875" y="4258170"/>
                  </a:lnTo>
                  <a:lnTo>
                    <a:pt x="650875" y="4565193"/>
                  </a:lnTo>
                  <a:lnTo>
                    <a:pt x="668959" y="4565193"/>
                  </a:lnTo>
                  <a:lnTo>
                    <a:pt x="668959" y="4258170"/>
                  </a:lnTo>
                  <a:lnTo>
                    <a:pt x="964907" y="4258170"/>
                  </a:lnTo>
                  <a:lnTo>
                    <a:pt x="964907" y="4240390"/>
                  </a:lnTo>
                  <a:lnTo>
                    <a:pt x="18072" y="4240390"/>
                  </a:lnTo>
                  <a:lnTo>
                    <a:pt x="18072" y="3931780"/>
                  </a:lnTo>
                  <a:lnTo>
                    <a:pt x="964907" y="3931780"/>
                  </a:lnTo>
                  <a:lnTo>
                    <a:pt x="964907" y="3914000"/>
                  </a:lnTo>
                  <a:lnTo>
                    <a:pt x="668959" y="3914000"/>
                  </a:lnTo>
                  <a:lnTo>
                    <a:pt x="668959" y="3606952"/>
                  </a:lnTo>
                  <a:lnTo>
                    <a:pt x="650875" y="3606952"/>
                  </a:lnTo>
                  <a:lnTo>
                    <a:pt x="650875" y="3914000"/>
                  </a:lnTo>
                  <a:lnTo>
                    <a:pt x="343509" y="3914000"/>
                  </a:lnTo>
                  <a:lnTo>
                    <a:pt x="343509" y="3606952"/>
                  </a:lnTo>
                  <a:lnTo>
                    <a:pt x="325437" y="3606952"/>
                  </a:lnTo>
                  <a:lnTo>
                    <a:pt x="325437" y="3914000"/>
                  </a:lnTo>
                  <a:lnTo>
                    <a:pt x="18072" y="3914000"/>
                  </a:lnTo>
                  <a:lnTo>
                    <a:pt x="18072" y="3606660"/>
                  </a:lnTo>
                  <a:lnTo>
                    <a:pt x="964907" y="3606660"/>
                  </a:lnTo>
                  <a:lnTo>
                    <a:pt x="964907" y="3597770"/>
                  </a:lnTo>
                  <a:lnTo>
                    <a:pt x="964907" y="3588880"/>
                  </a:lnTo>
                  <a:lnTo>
                    <a:pt x="668959" y="3588880"/>
                  </a:lnTo>
                  <a:lnTo>
                    <a:pt x="668959" y="3272472"/>
                  </a:lnTo>
                  <a:lnTo>
                    <a:pt x="650875" y="3272472"/>
                  </a:lnTo>
                  <a:lnTo>
                    <a:pt x="650875" y="3588880"/>
                  </a:lnTo>
                  <a:lnTo>
                    <a:pt x="343509" y="3588880"/>
                  </a:lnTo>
                  <a:lnTo>
                    <a:pt x="343509" y="3272472"/>
                  </a:lnTo>
                  <a:lnTo>
                    <a:pt x="325437" y="3272472"/>
                  </a:lnTo>
                  <a:lnTo>
                    <a:pt x="325437" y="3588880"/>
                  </a:lnTo>
                  <a:lnTo>
                    <a:pt x="9029" y="3588880"/>
                  </a:lnTo>
                  <a:lnTo>
                    <a:pt x="9029" y="3597770"/>
                  </a:lnTo>
                  <a:lnTo>
                    <a:pt x="0" y="3597770"/>
                  </a:lnTo>
                  <a:lnTo>
                    <a:pt x="0" y="3606660"/>
                  </a:lnTo>
                  <a:lnTo>
                    <a:pt x="0" y="5224640"/>
                  </a:lnTo>
                  <a:lnTo>
                    <a:pt x="18072" y="5224640"/>
                  </a:lnTo>
                  <a:lnTo>
                    <a:pt x="18072" y="4908410"/>
                  </a:lnTo>
                  <a:lnTo>
                    <a:pt x="1636229" y="4908410"/>
                  </a:lnTo>
                  <a:lnTo>
                    <a:pt x="1636229" y="489063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5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4909185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5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5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4909185" h="10287635">
                  <a:moveTo>
                    <a:pt x="1979752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52"/>
                  </a:lnTo>
                  <a:close/>
                </a:path>
                <a:path w="4909185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4909185" h="10287635">
                  <a:moveTo>
                    <a:pt x="2305189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189" y="10286987"/>
                  </a:lnTo>
                  <a:lnTo>
                    <a:pt x="2305189" y="10160952"/>
                  </a:lnTo>
                  <a:close/>
                </a:path>
                <a:path w="4909185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4909185" h="10287635">
                  <a:moveTo>
                    <a:pt x="2630640" y="10160952"/>
                  </a:moveTo>
                  <a:lnTo>
                    <a:pt x="2612555" y="10160952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5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5" h="10287635">
                  <a:moveTo>
                    <a:pt x="2956077" y="10160952"/>
                  </a:moveTo>
                  <a:lnTo>
                    <a:pt x="2937992" y="10160952"/>
                  </a:lnTo>
                  <a:lnTo>
                    <a:pt x="2937992" y="10286987"/>
                  </a:lnTo>
                  <a:lnTo>
                    <a:pt x="2956077" y="10286987"/>
                  </a:lnTo>
                  <a:lnTo>
                    <a:pt x="2956077" y="10160952"/>
                  </a:lnTo>
                  <a:close/>
                </a:path>
                <a:path w="4909185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4909185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189" y="9817443"/>
                  </a:lnTo>
                  <a:lnTo>
                    <a:pt x="2305189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29" y="9826333"/>
                  </a:lnTo>
                  <a:lnTo>
                    <a:pt x="1636229" y="983522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7992" y="9835515"/>
                  </a:lnTo>
                  <a:lnTo>
                    <a:pt x="2937992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189" y="10142563"/>
                  </a:lnTo>
                  <a:lnTo>
                    <a:pt x="2305189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4909185" h="10287635">
                  <a:moveTo>
                    <a:pt x="3272472" y="9498279"/>
                  </a:moveTo>
                  <a:lnTo>
                    <a:pt x="1636229" y="9498279"/>
                  </a:lnTo>
                  <a:lnTo>
                    <a:pt x="1636229" y="9500730"/>
                  </a:lnTo>
                  <a:lnTo>
                    <a:pt x="1636229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4909185" h="10287635">
                  <a:moveTo>
                    <a:pt x="3615994" y="343509"/>
                  </a:moveTo>
                  <a:lnTo>
                    <a:pt x="3597910" y="343509"/>
                  </a:lnTo>
                  <a:lnTo>
                    <a:pt x="3597910" y="650875"/>
                  </a:lnTo>
                  <a:lnTo>
                    <a:pt x="3615994" y="650875"/>
                  </a:lnTo>
                  <a:lnTo>
                    <a:pt x="3615994" y="343509"/>
                  </a:lnTo>
                  <a:close/>
                </a:path>
                <a:path w="4909185" h="10287635">
                  <a:moveTo>
                    <a:pt x="3941432" y="343509"/>
                  </a:moveTo>
                  <a:lnTo>
                    <a:pt x="3923360" y="343509"/>
                  </a:lnTo>
                  <a:lnTo>
                    <a:pt x="3923360" y="650875"/>
                  </a:lnTo>
                  <a:lnTo>
                    <a:pt x="3941432" y="650875"/>
                  </a:lnTo>
                  <a:lnTo>
                    <a:pt x="3941432" y="343509"/>
                  </a:lnTo>
                  <a:close/>
                </a:path>
                <a:path w="4909185" h="10287635">
                  <a:moveTo>
                    <a:pt x="4266870" y="343509"/>
                  </a:moveTo>
                  <a:lnTo>
                    <a:pt x="4248797" y="343509"/>
                  </a:lnTo>
                  <a:lnTo>
                    <a:pt x="4248797" y="650875"/>
                  </a:lnTo>
                  <a:lnTo>
                    <a:pt x="4266870" y="650875"/>
                  </a:lnTo>
                  <a:lnTo>
                    <a:pt x="4266870" y="343509"/>
                  </a:lnTo>
                  <a:close/>
                </a:path>
                <a:path w="4909185" h="10287635">
                  <a:moveTo>
                    <a:pt x="4908715" y="0"/>
                  </a:moveTo>
                  <a:lnTo>
                    <a:pt x="3281515" y="0"/>
                  </a:lnTo>
                  <a:lnTo>
                    <a:pt x="3281515" y="8890"/>
                  </a:lnTo>
                  <a:lnTo>
                    <a:pt x="3272472" y="889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189" y="976312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189" y="1010310"/>
                  </a:lnTo>
                  <a:lnTo>
                    <a:pt x="2305189" y="994410"/>
                  </a:lnTo>
                  <a:lnTo>
                    <a:pt x="2612555" y="994410"/>
                  </a:lnTo>
                  <a:lnTo>
                    <a:pt x="2612555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1010310"/>
                  </a:lnTo>
                  <a:lnTo>
                    <a:pt x="3290557" y="1010310"/>
                  </a:lnTo>
                  <a:lnTo>
                    <a:pt x="3290557" y="994410"/>
                  </a:lnTo>
                  <a:lnTo>
                    <a:pt x="4908715" y="994410"/>
                  </a:lnTo>
                  <a:lnTo>
                    <a:pt x="4908715" y="976630"/>
                  </a:lnTo>
                  <a:lnTo>
                    <a:pt x="3290557" y="976630"/>
                  </a:lnTo>
                  <a:lnTo>
                    <a:pt x="3290557" y="669290"/>
                  </a:lnTo>
                  <a:lnTo>
                    <a:pt x="4908715" y="669290"/>
                  </a:lnTo>
                  <a:lnTo>
                    <a:pt x="4908715" y="651510"/>
                  </a:lnTo>
                  <a:lnTo>
                    <a:pt x="3290557" y="651510"/>
                  </a:lnTo>
                  <a:lnTo>
                    <a:pt x="3290557" y="342900"/>
                  </a:lnTo>
                  <a:lnTo>
                    <a:pt x="4908715" y="342900"/>
                  </a:lnTo>
                  <a:lnTo>
                    <a:pt x="4908715" y="325120"/>
                  </a:lnTo>
                  <a:lnTo>
                    <a:pt x="4592320" y="325120"/>
                  </a:lnTo>
                  <a:lnTo>
                    <a:pt x="4592320" y="18072"/>
                  </a:lnTo>
                  <a:lnTo>
                    <a:pt x="4574235" y="18072"/>
                  </a:lnTo>
                  <a:lnTo>
                    <a:pt x="4574235" y="325120"/>
                  </a:lnTo>
                  <a:lnTo>
                    <a:pt x="4266870" y="325120"/>
                  </a:lnTo>
                  <a:lnTo>
                    <a:pt x="4266870" y="18072"/>
                  </a:lnTo>
                  <a:lnTo>
                    <a:pt x="4248797" y="18072"/>
                  </a:lnTo>
                  <a:lnTo>
                    <a:pt x="4248797" y="325120"/>
                  </a:lnTo>
                  <a:lnTo>
                    <a:pt x="3941432" y="325120"/>
                  </a:lnTo>
                  <a:lnTo>
                    <a:pt x="3941432" y="18072"/>
                  </a:lnTo>
                  <a:lnTo>
                    <a:pt x="3923360" y="18072"/>
                  </a:lnTo>
                  <a:lnTo>
                    <a:pt x="3923360" y="325120"/>
                  </a:lnTo>
                  <a:lnTo>
                    <a:pt x="3615994" y="325120"/>
                  </a:lnTo>
                  <a:lnTo>
                    <a:pt x="3615994" y="18072"/>
                  </a:lnTo>
                  <a:lnTo>
                    <a:pt x="3597910" y="18072"/>
                  </a:lnTo>
                  <a:lnTo>
                    <a:pt x="3597910" y="325120"/>
                  </a:lnTo>
                  <a:lnTo>
                    <a:pt x="3290557" y="325120"/>
                  </a:lnTo>
                  <a:lnTo>
                    <a:pt x="3290557" y="17780"/>
                  </a:lnTo>
                  <a:lnTo>
                    <a:pt x="4908715" y="17780"/>
                  </a:lnTo>
                  <a:lnTo>
                    <a:pt x="4908715" y="8890"/>
                  </a:lnTo>
                  <a:lnTo>
                    <a:pt x="490871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2472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3272790" h="10287635">
                  <a:moveTo>
                    <a:pt x="343522" y="994397"/>
                  </a:moveTo>
                  <a:lnTo>
                    <a:pt x="325437" y="994397"/>
                  </a:lnTo>
                  <a:lnTo>
                    <a:pt x="325437" y="1010310"/>
                  </a:lnTo>
                  <a:lnTo>
                    <a:pt x="343522" y="1010310"/>
                  </a:lnTo>
                  <a:lnTo>
                    <a:pt x="343522" y="994397"/>
                  </a:lnTo>
                  <a:close/>
                </a:path>
                <a:path w="3272790" h="10287635">
                  <a:moveTo>
                    <a:pt x="343522" y="668959"/>
                  </a:moveTo>
                  <a:lnTo>
                    <a:pt x="325437" y="668959"/>
                  </a:lnTo>
                  <a:lnTo>
                    <a:pt x="325437" y="976312"/>
                  </a:lnTo>
                  <a:lnTo>
                    <a:pt x="343522" y="976312"/>
                  </a:lnTo>
                  <a:lnTo>
                    <a:pt x="343522" y="668959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994397"/>
                  </a:moveTo>
                  <a:lnTo>
                    <a:pt x="650887" y="994397"/>
                  </a:lnTo>
                  <a:lnTo>
                    <a:pt x="650887" y="1010310"/>
                  </a:lnTo>
                  <a:lnTo>
                    <a:pt x="668959" y="1010310"/>
                  </a:lnTo>
                  <a:lnTo>
                    <a:pt x="668959" y="994397"/>
                  </a:lnTo>
                  <a:close/>
                </a:path>
                <a:path w="3272790" h="10287635">
                  <a:moveTo>
                    <a:pt x="668959" y="668959"/>
                  </a:moveTo>
                  <a:lnTo>
                    <a:pt x="650887" y="668959"/>
                  </a:lnTo>
                  <a:lnTo>
                    <a:pt x="650887" y="976312"/>
                  </a:lnTo>
                  <a:lnTo>
                    <a:pt x="668959" y="976312"/>
                  </a:lnTo>
                  <a:lnTo>
                    <a:pt x="668959" y="668959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994397"/>
                  </a:moveTo>
                  <a:lnTo>
                    <a:pt x="976325" y="994397"/>
                  </a:lnTo>
                  <a:lnTo>
                    <a:pt x="976325" y="1010310"/>
                  </a:lnTo>
                  <a:lnTo>
                    <a:pt x="994397" y="1010310"/>
                  </a:lnTo>
                  <a:lnTo>
                    <a:pt x="994397" y="994397"/>
                  </a:lnTo>
                  <a:close/>
                </a:path>
                <a:path w="3272790" h="10287635">
                  <a:moveTo>
                    <a:pt x="994397" y="668959"/>
                  </a:moveTo>
                  <a:lnTo>
                    <a:pt x="976325" y="668959"/>
                  </a:lnTo>
                  <a:lnTo>
                    <a:pt x="976325" y="976312"/>
                  </a:lnTo>
                  <a:lnTo>
                    <a:pt x="994397" y="976312"/>
                  </a:lnTo>
                  <a:lnTo>
                    <a:pt x="994397" y="668959"/>
                  </a:lnTo>
                  <a:close/>
                </a:path>
                <a:path w="3272790" h="10287635">
                  <a:moveTo>
                    <a:pt x="994397" y="343509"/>
                  </a:moveTo>
                  <a:lnTo>
                    <a:pt x="976325" y="343509"/>
                  </a:lnTo>
                  <a:lnTo>
                    <a:pt x="976325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3272790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3272790" h="10287635">
                  <a:moveTo>
                    <a:pt x="1319847" y="994397"/>
                  </a:moveTo>
                  <a:lnTo>
                    <a:pt x="1301762" y="994397"/>
                  </a:lnTo>
                  <a:lnTo>
                    <a:pt x="1301762" y="1010310"/>
                  </a:lnTo>
                  <a:lnTo>
                    <a:pt x="1319847" y="1010310"/>
                  </a:lnTo>
                  <a:lnTo>
                    <a:pt x="1319847" y="994397"/>
                  </a:lnTo>
                  <a:close/>
                </a:path>
                <a:path w="3272790" h="10287635">
                  <a:moveTo>
                    <a:pt x="1319847" y="668959"/>
                  </a:moveTo>
                  <a:lnTo>
                    <a:pt x="1301762" y="668959"/>
                  </a:lnTo>
                  <a:lnTo>
                    <a:pt x="1301762" y="976312"/>
                  </a:lnTo>
                  <a:lnTo>
                    <a:pt x="1319847" y="976312"/>
                  </a:lnTo>
                  <a:lnTo>
                    <a:pt x="1319847" y="668959"/>
                  </a:lnTo>
                  <a:close/>
                </a:path>
                <a:path w="3272790" h="10287635">
                  <a:moveTo>
                    <a:pt x="1319847" y="343509"/>
                  </a:moveTo>
                  <a:lnTo>
                    <a:pt x="1301762" y="343509"/>
                  </a:lnTo>
                  <a:lnTo>
                    <a:pt x="1301762" y="650875"/>
                  </a:lnTo>
                  <a:lnTo>
                    <a:pt x="1319847" y="650875"/>
                  </a:lnTo>
                  <a:lnTo>
                    <a:pt x="1319847" y="343509"/>
                  </a:lnTo>
                  <a:close/>
                </a:path>
                <a:path w="3272790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3272790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3272790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3272790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3272790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47" y="9817443"/>
                  </a:lnTo>
                  <a:lnTo>
                    <a:pt x="1319847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87" y="9501035"/>
                  </a:lnTo>
                  <a:lnTo>
                    <a:pt x="650887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90" y="10142563"/>
                  </a:lnTo>
                  <a:lnTo>
                    <a:pt x="2956090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3272790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84" y="9816960"/>
                  </a:lnTo>
                  <a:lnTo>
                    <a:pt x="18084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3272790" h="10287635">
                  <a:moveTo>
                    <a:pt x="3272485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10"/>
                  </a:lnTo>
                  <a:lnTo>
                    <a:pt x="2956090" y="1010310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9590" y="11"/>
              <a:ext cx="4258310" cy="10287635"/>
            </a:xfrm>
            <a:custGeom>
              <a:avLst/>
              <a:gdLst/>
              <a:ahLst/>
              <a:cxnLst/>
              <a:rect l="l" t="t" r="r" b="b"/>
              <a:pathLst>
                <a:path w="4258309" h="10287635">
                  <a:moveTo>
                    <a:pt x="18084" y="10160952"/>
                  </a:moveTo>
                  <a:lnTo>
                    <a:pt x="0" y="10160952"/>
                  </a:lnTo>
                  <a:lnTo>
                    <a:pt x="0" y="10286987"/>
                  </a:lnTo>
                  <a:lnTo>
                    <a:pt x="18084" y="10286987"/>
                  </a:lnTo>
                  <a:lnTo>
                    <a:pt x="18084" y="10160952"/>
                  </a:lnTo>
                  <a:close/>
                </a:path>
                <a:path w="4258309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258309" h="10287635">
                  <a:moveTo>
                    <a:pt x="668972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72" y="10286987"/>
                  </a:lnTo>
                  <a:lnTo>
                    <a:pt x="668972" y="10160952"/>
                  </a:lnTo>
                  <a:close/>
                </a:path>
                <a:path w="4258309" h="10287635">
                  <a:moveTo>
                    <a:pt x="1328889" y="10160952"/>
                  </a:moveTo>
                  <a:lnTo>
                    <a:pt x="1310805" y="10160952"/>
                  </a:lnTo>
                  <a:lnTo>
                    <a:pt x="1310805" y="10286987"/>
                  </a:lnTo>
                  <a:lnTo>
                    <a:pt x="1328889" y="10286987"/>
                  </a:lnTo>
                  <a:lnTo>
                    <a:pt x="1328889" y="10160952"/>
                  </a:lnTo>
                  <a:close/>
                </a:path>
                <a:path w="4258309" h="10287635">
                  <a:moveTo>
                    <a:pt x="1328889" y="343509"/>
                  </a:moveTo>
                  <a:lnTo>
                    <a:pt x="1310805" y="343509"/>
                  </a:lnTo>
                  <a:lnTo>
                    <a:pt x="1310805" y="650875"/>
                  </a:lnTo>
                  <a:lnTo>
                    <a:pt x="1328889" y="650875"/>
                  </a:lnTo>
                  <a:lnTo>
                    <a:pt x="1328889" y="343509"/>
                  </a:lnTo>
                  <a:close/>
                </a:path>
                <a:path w="4258309" h="10287635">
                  <a:moveTo>
                    <a:pt x="1654327" y="10160952"/>
                  </a:moveTo>
                  <a:lnTo>
                    <a:pt x="1636242" y="10160952"/>
                  </a:lnTo>
                  <a:lnTo>
                    <a:pt x="1636242" y="10286987"/>
                  </a:lnTo>
                  <a:lnTo>
                    <a:pt x="1654327" y="10286987"/>
                  </a:lnTo>
                  <a:lnTo>
                    <a:pt x="1654327" y="10160952"/>
                  </a:lnTo>
                  <a:close/>
                </a:path>
                <a:path w="4258309" h="10287635">
                  <a:moveTo>
                    <a:pt x="1654327" y="343509"/>
                  </a:moveTo>
                  <a:lnTo>
                    <a:pt x="1636242" y="343509"/>
                  </a:lnTo>
                  <a:lnTo>
                    <a:pt x="1636242" y="650875"/>
                  </a:lnTo>
                  <a:lnTo>
                    <a:pt x="1654327" y="650875"/>
                  </a:lnTo>
                  <a:lnTo>
                    <a:pt x="1654327" y="343509"/>
                  </a:lnTo>
                  <a:close/>
                </a:path>
                <a:path w="4258309" h="10287635">
                  <a:moveTo>
                    <a:pt x="1979764" y="10160952"/>
                  </a:moveTo>
                  <a:lnTo>
                    <a:pt x="1961692" y="10160952"/>
                  </a:lnTo>
                  <a:lnTo>
                    <a:pt x="1961692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258309" h="10287635">
                  <a:moveTo>
                    <a:pt x="1979764" y="343509"/>
                  </a:moveTo>
                  <a:lnTo>
                    <a:pt x="1961692" y="343509"/>
                  </a:lnTo>
                  <a:lnTo>
                    <a:pt x="1961692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258309" h="10287635">
                  <a:moveTo>
                    <a:pt x="2305202" y="10160952"/>
                  </a:moveTo>
                  <a:lnTo>
                    <a:pt x="2287130" y="10160952"/>
                  </a:lnTo>
                  <a:lnTo>
                    <a:pt x="2287130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258309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258309" h="10287635">
                  <a:moveTo>
                    <a:pt x="2621610" y="9817443"/>
                  </a:moveTo>
                  <a:lnTo>
                    <a:pt x="2305202" y="9817443"/>
                  </a:lnTo>
                  <a:lnTo>
                    <a:pt x="2305202" y="9501035"/>
                  </a:lnTo>
                  <a:lnTo>
                    <a:pt x="2287130" y="9501035"/>
                  </a:lnTo>
                  <a:lnTo>
                    <a:pt x="2287130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92" y="9501035"/>
                  </a:lnTo>
                  <a:lnTo>
                    <a:pt x="1961692" y="9817443"/>
                  </a:lnTo>
                  <a:lnTo>
                    <a:pt x="1654327" y="9817443"/>
                  </a:lnTo>
                  <a:lnTo>
                    <a:pt x="1654327" y="9501035"/>
                  </a:lnTo>
                  <a:lnTo>
                    <a:pt x="1636242" y="9501035"/>
                  </a:lnTo>
                  <a:lnTo>
                    <a:pt x="1636242" y="9817443"/>
                  </a:lnTo>
                  <a:lnTo>
                    <a:pt x="1328889" y="9817443"/>
                  </a:lnTo>
                  <a:lnTo>
                    <a:pt x="1328889" y="9501035"/>
                  </a:lnTo>
                  <a:lnTo>
                    <a:pt x="1310805" y="9501035"/>
                  </a:lnTo>
                  <a:lnTo>
                    <a:pt x="1310805" y="9817443"/>
                  </a:lnTo>
                  <a:lnTo>
                    <a:pt x="994410" y="9817443"/>
                  </a:lnTo>
                  <a:lnTo>
                    <a:pt x="994410" y="9826333"/>
                  </a:lnTo>
                  <a:lnTo>
                    <a:pt x="985367" y="9826333"/>
                  </a:lnTo>
                  <a:lnTo>
                    <a:pt x="985367" y="9835223"/>
                  </a:lnTo>
                  <a:lnTo>
                    <a:pt x="985367" y="10142563"/>
                  </a:lnTo>
                  <a:lnTo>
                    <a:pt x="985367" y="10160343"/>
                  </a:lnTo>
                  <a:lnTo>
                    <a:pt x="985367" y="10287343"/>
                  </a:lnTo>
                  <a:lnTo>
                    <a:pt x="1003452" y="10287343"/>
                  </a:lnTo>
                  <a:lnTo>
                    <a:pt x="1003452" y="10160343"/>
                  </a:lnTo>
                  <a:lnTo>
                    <a:pt x="2621610" y="10160343"/>
                  </a:lnTo>
                  <a:lnTo>
                    <a:pt x="2621610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30" y="9835515"/>
                  </a:lnTo>
                  <a:lnTo>
                    <a:pt x="2287130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92" y="9835515"/>
                  </a:lnTo>
                  <a:lnTo>
                    <a:pt x="1961692" y="10142563"/>
                  </a:lnTo>
                  <a:lnTo>
                    <a:pt x="1654327" y="10142563"/>
                  </a:lnTo>
                  <a:lnTo>
                    <a:pt x="1654327" y="9835515"/>
                  </a:lnTo>
                  <a:lnTo>
                    <a:pt x="1636242" y="9835515"/>
                  </a:lnTo>
                  <a:lnTo>
                    <a:pt x="1636242" y="10142563"/>
                  </a:lnTo>
                  <a:lnTo>
                    <a:pt x="1328889" y="10142563"/>
                  </a:lnTo>
                  <a:lnTo>
                    <a:pt x="1328889" y="9835515"/>
                  </a:lnTo>
                  <a:lnTo>
                    <a:pt x="1310805" y="9835515"/>
                  </a:lnTo>
                  <a:lnTo>
                    <a:pt x="1310805" y="10142563"/>
                  </a:lnTo>
                  <a:lnTo>
                    <a:pt x="1003452" y="10142563"/>
                  </a:lnTo>
                  <a:lnTo>
                    <a:pt x="1003452" y="9835223"/>
                  </a:lnTo>
                  <a:lnTo>
                    <a:pt x="2621610" y="9835223"/>
                  </a:lnTo>
                  <a:lnTo>
                    <a:pt x="2621610" y="9826333"/>
                  </a:lnTo>
                  <a:lnTo>
                    <a:pt x="2621610" y="9817443"/>
                  </a:lnTo>
                  <a:close/>
                </a:path>
                <a:path w="4258309" h="10287635">
                  <a:moveTo>
                    <a:pt x="2621610" y="9498279"/>
                  </a:moveTo>
                  <a:lnTo>
                    <a:pt x="985367" y="9498279"/>
                  </a:lnTo>
                  <a:lnTo>
                    <a:pt x="985367" y="9500730"/>
                  </a:lnTo>
                  <a:lnTo>
                    <a:pt x="985367" y="9816960"/>
                  </a:lnTo>
                  <a:lnTo>
                    <a:pt x="1003452" y="9816960"/>
                  </a:lnTo>
                  <a:lnTo>
                    <a:pt x="1003452" y="9500730"/>
                  </a:lnTo>
                  <a:lnTo>
                    <a:pt x="2621610" y="9500730"/>
                  </a:lnTo>
                  <a:lnTo>
                    <a:pt x="2621610" y="9498279"/>
                  </a:lnTo>
                  <a:close/>
                </a:path>
                <a:path w="4258309" h="10287635">
                  <a:moveTo>
                    <a:pt x="2965132" y="343509"/>
                  </a:moveTo>
                  <a:lnTo>
                    <a:pt x="2947047" y="343509"/>
                  </a:lnTo>
                  <a:lnTo>
                    <a:pt x="2947047" y="650875"/>
                  </a:lnTo>
                  <a:lnTo>
                    <a:pt x="2965132" y="650875"/>
                  </a:lnTo>
                  <a:lnTo>
                    <a:pt x="2965132" y="343509"/>
                  </a:lnTo>
                  <a:close/>
                </a:path>
                <a:path w="4258309" h="10287635">
                  <a:moveTo>
                    <a:pt x="3290570" y="343509"/>
                  </a:moveTo>
                  <a:lnTo>
                    <a:pt x="3272485" y="343509"/>
                  </a:lnTo>
                  <a:lnTo>
                    <a:pt x="3272485" y="650875"/>
                  </a:lnTo>
                  <a:lnTo>
                    <a:pt x="3290570" y="650875"/>
                  </a:lnTo>
                  <a:lnTo>
                    <a:pt x="3290570" y="343509"/>
                  </a:lnTo>
                  <a:close/>
                </a:path>
                <a:path w="4258309" h="10287635">
                  <a:moveTo>
                    <a:pt x="3616007" y="343509"/>
                  </a:moveTo>
                  <a:lnTo>
                    <a:pt x="3597922" y="343509"/>
                  </a:lnTo>
                  <a:lnTo>
                    <a:pt x="3597922" y="650875"/>
                  </a:lnTo>
                  <a:lnTo>
                    <a:pt x="3616007" y="650875"/>
                  </a:lnTo>
                  <a:lnTo>
                    <a:pt x="3616007" y="343509"/>
                  </a:lnTo>
                  <a:close/>
                </a:path>
                <a:path w="4258309" h="10287635">
                  <a:moveTo>
                    <a:pt x="3941445" y="343509"/>
                  </a:moveTo>
                  <a:lnTo>
                    <a:pt x="3923373" y="343509"/>
                  </a:lnTo>
                  <a:lnTo>
                    <a:pt x="3923373" y="650875"/>
                  </a:lnTo>
                  <a:lnTo>
                    <a:pt x="3941445" y="650875"/>
                  </a:lnTo>
                  <a:lnTo>
                    <a:pt x="3941445" y="343509"/>
                  </a:lnTo>
                  <a:close/>
                </a:path>
                <a:path w="4258309" h="10287635">
                  <a:moveTo>
                    <a:pt x="4257853" y="0"/>
                  </a:moveTo>
                  <a:lnTo>
                    <a:pt x="2630652" y="0"/>
                  </a:lnTo>
                  <a:lnTo>
                    <a:pt x="2630652" y="8890"/>
                  </a:lnTo>
                  <a:lnTo>
                    <a:pt x="2621610" y="8890"/>
                  </a:lnTo>
                  <a:lnTo>
                    <a:pt x="2621610" y="976630"/>
                  </a:lnTo>
                  <a:lnTo>
                    <a:pt x="1003452" y="976630"/>
                  </a:lnTo>
                  <a:lnTo>
                    <a:pt x="1003452" y="669290"/>
                  </a:lnTo>
                  <a:lnTo>
                    <a:pt x="1310805" y="669290"/>
                  </a:lnTo>
                  <a:lnTo>
                    <a:pt x="1310805" y="976312"/>
                  </a:lnTo>
                  <a:lnTo>
                    <a:pt x="1328889" y="976312"/>
                  </a:lnTo>
                  <a:lnTo>
                    <a:pt x="1328889" y="669290"/>
                  </a:lnTo>
                  <a:lnTo>
                    <a:pt x="1636242" y="669290"/>
                  </a:lnTo>
                  <a:lnTo>
                    <a:pt x="1636242" y="976312"/>
                  </a:lnTo>
                  <a:lnTo>
                    <a:pt x="1654327" y="976312"/>
                  </a:lnTo>
                  <a:lnTo>
                    <a:pt x="1654327" y="669290"/>
                  </a:lnTo>
                  <a:lnTo>
                    <a:pt x="1961692" y="669290"/>
                  </a:lnTo>
                  <a:lnTo>
                    <a:pt x="1961692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21610" y="669290"/>
                  </a:lnTo>
                  <a:lnTo>
                    <a:pt x="2621610" y="651510"/>
                  </a:lnTo>
                  <a:lnTo>
                    <a:pt x="1003452" y="651510"/>
                  </a:lnTo>
                  <a:lnTo>
                    <a:pt x="1003452" y="342900"/>
                  </a:lnTo>
                  <a:lnTo>
                    <a:pt x="2621610" y="342900"/>
                  </a:lnTo>
                  <a:lnTo>
                    <a:pt x="2621610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92" y="18072"/>
                  </a:lnTo>
                  <a:lnTo>
                    <a:pt x="1961692" y="325120"/>
                  </a:lnTo>
                  <a:lnTo>
                    <a:pt x="1654327" y="325120"/>
                  </a:lnTo>
                  <a:lnTo>
                    <a:pt x="1654327" y="18072"/>
                  </a:lnTo>
                  <a:lnTo>
                    <a:pt x="1636242" y="18072"/>
                  </a:lnTo>
                  <a:lnTo>
                    <a:pt x="1636242" y="325120"/>
                  </a:lnTo>
                  <a:lnTo>
                    <a:pt x="1328889" y="325120"/>
                  </a:lnTo>
                  <a:lnTo>
                    <a:pt x="1328889" y="18072"/>
                  </a:lnTo>
                  <a:lnTo>
                    <a:pt x="1310805" y="18072"/>
                  </a:lnTo>
                  <a:lnTo>
                    <a:pt x="1310805" y="325120"/>
                  </a:lnTo>
                  <a:lnTo>
                    <a:pt x="1003452" y="325120"/>
                  </a:lnTo>
                  <a:lnTo>
                    <a:pt x="1003452" y="17780"/>
                  </a:lnTo>
                  <a:lnTo>
                    <a:pt x="2621610" y="17780"/>
                  </a:lnTo>
                  <a:lnTo>
                    <a:pt x="2621610" y="8890"/>
                  </a:lnTo>
                  <a:lnTo>
                    <a:pt x="2621610" y="0"/>
                  </a:lnTo>
                  <a:lnTo>
                    <a:pt x="994410" y="0"/>
                  </a:lnTo>
                  <a:lnTo>
                    <a:pt x="994410" y="8890"/>
                  </a:lnTo>
                  <a:lnTo>
                    <a:pt x="985367" y="8890"/>
                  </a:lnTo>
                  <a:lnTo>
                    <a:pt x="985367" y="1010310"/>
                  </a:lnTo>
                  <a:lnTo>
                    <a:pt x="1003452" y="1010310"/>
                  </a:lnTo>
                  <a:lnTo>
                    <a:pt x="1003452" y="994410"/>
                  </a:lnTo>
                  <a:lnTo>
                    <a:pt x="1310805" y="994410"/>
                  </a:lnTo>
                  <a:lnTo>
                    <a:pt x="1310805" y="1010310"/>
                  </a:lnTo>
                  <a:lnTo>
                    <a:pt x="1328889" y="1010310"/>
                  </a:lnTo>
                  <a:lnTo>
                    <a:pt x="1328889" y="994410"/>
                  </a:lnTo>
                  <a:lnTo>
                    <a:pt x="1636242" y="99441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92" y="994410"/>
                  </a:lnTo>
                  <a:lnTo>
                    <a:pt x="1961692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21610" y="994410"/>
                  </a:lnTo>
                  <a:lnTo>
                    <a:pt x="2621610" y="1010310"/>
                  </a:lnTo>
                  <a:lnTo>
                    <a:pt x="2639682" y="1010310"/>
                  </a:lnTo>
                  <a:lnTo>
                    <a:pt x="2639682" y="994410"/>
                  </a:lnTo>
                  <a:lnTo>
                    <a:pt x="2947047" y="994410"/>
                  </a:lnTo>
                  <a:lnTo>
                    <a:pt x="2947047" y="1010310"/>
                  </a:lnTo>
                  <a:lnTo>
                    <a:pt x="2965132" y="1010310"/>
                  </a:lnTo>
                  <a:lnTo>
                    <a:pt x="2965132" y="994410"/>
                  </a:lnTo>
                  <a:lnTo>
                    <a:pt x="3272485" y="994410"/>
                  </a:lnTo>
                  <a:lnTo>
                    <a:pt x="3272485" y="1010310"/>
                  </a:lnTo>
                  <a:lnTo>
                    <a:pt x="3290570" y="1010310"/>
                  </a:lnTo>
                  <a:lnTo>
                    <a:pt x="3290570" y="994410"/>
                  </a:lnTo>
                  <a:lnTo>
                    <a:pt x="3597922" y="994410"/>
                  </a:lnTo>
                  <a:lnTo>
                    <a:pt x="3597922" y="1010310"/>
                  </a:lnTo>
                  <a:lnTo>
                    <a:pt x="3616007" y="1010310"/>
                  </a:lnTo>
                  <a:lnTo>
                    <a:pt x="3616007" y="994410"/>
                  </a:lnTo>
                  <a:lnTo>
                    <a:pt x="4257853" y="994410"/>
                  </a:lnTo>
                  <a:lnTo>
                    <a:pt x="4257853" y="976630"/>
                  </a:lnTo>
                  <a:lnTo>
                    <a:pt x="2639682" y="976630"/>
                  </a:lnTo>
                  <a:lnTo>
                    <a:pt x="2639682" y="669290"/>
                  </a:lnTo>
                  <a:lnTo>
                    <a:pt x="2947047" y="669290"/>
                  </a:lnTo>
                  <a:lnTo>
                    <a:pt x="2947047" y="976312"/>
                  </a:lnTo>
                  <a:lnTo>
                    <a:pt x="2965132" y="976312"/>
                  </a:lnTo>
                  <a:lnTo>
                    <a:pt x="2965132" y="669290"/>
                  </a:lnTo>
                  <a:lnTo>
                    <a:pt x="3272485" y="669290"/>
                  </a:lnTo>
                  <a:lnTo>
                    <a:pt x="3272485" y="976312"/>
                  </a:lnTo>
                  <a:lnTo>
                    <a:pt x="3290570" y="976312"/>
                  </a:lnTo>
                  <a:lnTo>
                    <a:pt x="3290570" y="669290"/>
                  </a:lnTo>
                  <a:lnTo>
                    <a:pt x="3597922" y="669290"/>
                  </a:lnTo>
                  <a:lnTo>
                    <a:pt x="3597922" y="976312"/>
                  </a:lnTo>
                  <a:lnTo>
                    <a:pt x="3616007" y="976312"/>
                  </a:lnTo>
                  <a:lnTo>
                    <a:pt x="3616007" y="669290"/>
                  </a:lnTo>
                  <a:lnTo>
                    <a:pt x="3923373" y="669290"/>
                  </a:lnTo>
                  <a:lnTo>
                    <a:pt x="3923373" y="976312"/>
                  </a:lnTo>
                  <a:lnTo>
                    <a:pt x="3941445" y="976312"/>
                  </a:lnTo>
                  <a:lnTo>
                    <a:pt x="3941445" y="669290"/>
                  </a:lnTo>
                  <a:lnTo>
                    <a:pt x="4257853" y="669290"/>
                  </a:lnTo>
                  <a:lnTo>
                    <a:pt x="4257853" y="651510"/>
                  </a:lnTo>
                  <a:lnTo>
                    <a:pt x="2639682" y="651510"/>
                  </a:lnTo>
                  <a:lnTo>
                    <a:pt x="2639682" y="342900"/>
                  </a:lnTo>
                  <a:lnTo>
                    <a:pt x="4257853" y="342900"/>
                  </a:lnTo>
                  <a:lnTo>
                    <a:pt x="4257853" y="325120"/>
                  </a:lnTo>
                  <a:lnTo>
                    <a:pt x="3941445" y="325120"/>
                  </a:lnTo>
                  <a:lnTo>
                    <a:pt x="3941445" y="18072"/>
                  </a:lnTo>
                  <a:lnTo>
                    <a:pt x="3923373" y="18072"/>
                  </a:lnTo>
                  <a:lnTo>
                    <a:pt x="3923373" y="325120"/>
                  </a:lnTo>
                  <a:lnTo>
                    <a:pt x="3616007" y="325120"/>
                  </a:lnTo>
                  <a:lnTo>
                    <a:pt x="3616007" y="18072"/>
                  </a:lnTo>
                  <a:lnTo>
                    <a:pt x="3597922" y="18072"/>
                  </a:lnTo>
                  <a:lnTo>
                    <a:pt x="3597922" y="325120"/>
                  </a:lnTo>
                  <a:lnTo>
                    <a:pt x="3290570" y="325120"/>
                  </a:lnTo>
                  <a:lnTo>
                    <a:pt x="3290570" y="18072"/>
                  </a:lnTo>
                  <a:lnTo>
                    <a:pt x="3272485" y="18072"/>
                  </a:lnTo>
                  <a:lnTo>
                    <a:pt x="3272485" y="325120"/>
                  </a:lnTo>
                  <a:lnTo>
                    <a:pt x="2965132" y="325120"/>
                  </a:lnTo>
                  <a:lnTo>
                    <a:pt x="2965132" y="18072"/>
                  </a:lnTo>
                  <a:lnTo>
                    <a:pt x="2947047" y="18072"/>
                  </a:lnTo>
                  <a:lnTo>
                    <a:pt x="2947047" y="325120"/>
                  </a:lnTo>
                  <a:lnTo>
                    <a:pt x="2639682" y="325120"/>
                  </a:lnTo>
                  <a:lnTo>
                    <a:pt x="2639682" y="17780"/>
                  </a:lnTo>
                  <a:lnTo>
                    <a:pt x="4257853" y="17780"/>
                  </a:lnTo>
                  <a:lnTo>
                    <a:pt x="4257853" y="8890"/>
                  </a:lnTo>
                  <a:lnTo>
                    <a:pt x="4257853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81201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4909184" h="10287635">
                  <a:moveTo>
                    <a:pt x="994397" y="994397"/>
                  </a:moveTo>
                  <a:lnTo>
                    <a:pt x="976312" y="994397"/>
                  </a:lnTo>
                  <a:lnTo>
                    <a:pt x="976312" y="1010310"/>
                  </a:lnTo>
                  <a:lnTo>
                    <a:pt x="994397" y="1010310"/>
                  </a:lnTo>
                  <a:lnTo>
                    <a:pt x="994397" y="994397"/>
                  </a:lnTo>
                  <a:close/>
                </a:path>
                <a:path w="4909184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4909184" h="10287635">
                  <a:moveTo>
                    <a:pt x="1319834" y="994397"/>
                  </a:moveTo>
                  <a:lnTo>
                    <a:pt x="1301762" y="994397"/>
                  </a:lnTo>
                  <a:lnTo>
                    <a:pt x="1301762" y="1010310"/>
                  </a:lnTo>
                  <a:lnTo>
                    <a:pt x="1319834" y="1010310"/>
                  </a:lnTo>
                  <a:lnTo>
                    <a:pt x="1319834" y="994397"/>
                  </a:lnTo>
                  <a:close/>
                </a:path>
                <a:path w="4909184" h="10287635">
                  <a:moveTo>
                    <a:pt x="1979752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52" y="10286987"/>
                  </a:lnTo>
                  <a:lnTo>
                    <a:pt x="1979752" y="10160952"/>
                  </a:lnTo>
                  <a:close/>
                </a:path>
                <a:path w="4909184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17" y="10160952"/>
                  </a:lnTo>
                  <a:lnTo>
                    <a:pt x="2287117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55" y="10160952"/>
                  </a:lnTo>
                  <a:lnTo>
                    <a:pt x="2612555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77" y="10160952"/>
                  </a:moveTo>
                  <a:lnTo>
                    <a:pt x="2937992" y="10160952"/>
                  </a:lnTo>
                  <a:lnTo>
                    <a:pt x="2937992" y="10286987"/>
                  </a:lnTo>
                  <a:lnTo>
                    <a:pt x="2956077" y="10286987"/>
                  </a:lnTo>
                  <a:lnTo>
                    <a:pt x="2956077" y="10160952"/>
                  </a:lnTo>
                  <a:close/>
                </a:path>
                <a:path w="4909184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4909184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14" y="10287343"/>
                  </a:lnTo>
                  <a:lnTo>
                    <a:pt x="1654314" y="10160343"/>
                  </a:lnTo>
                  <a:lnTo>
                    <a:pt x="3272472" y="10160343"/>
                  </a:lnTo>
                  <a:lnTo>
                    <a:pt x="3272472" y="10142563"/>
                  </a:lnTo>
                  <a:lnTo>
                    <a:pt x="2956077" y="10142563"/>
                  </a:lnTo>
                  <a:lnTo>
                    <a:pt x="2956077" y="9835515"/>
                  </a:lnTo>
                  <a:lnTo>
                    <a:pt x="2937992" y="9835515"/>
                  </a:lnTo>
                  <a:lnTo>
                    <a:pt x="2937992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55" y="9835515"/>
                  </a:lnTo>
                  <a:lnTo>
                    <a:pt x="2612555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17" y="9835515"/>
                  </a:lnTo>
                  <a:lnTo>
                    <a:pt x="2287117" y="10142563"/>
                  </a:lnTo>
                  <a:lnTo>
                    <a:pt x="1979752" y="10142563"/>
                  </a:lnTo>
                  <a:lnTo>
                    <a:pt x="1979752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14" y="10142563"/>
                  </a:lnTo>
                  <a:lnTo>
                    <a:pt x="1654314" y="9835223"/>
                  </a:lnTo>
                  <a:lnTo>
                    <a:pt x="3272472" y="983522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4909184" h="10287635">
                  <a:moveTo>
                    <a:pt x="3272472" y="9498279"/>
                  </a:moveTo>
                  <a:lnTo>
                    <a:pt x="1636242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4909184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55" y="994410"/>
                  </a:lnTo>
                  <a:lnTo>
                    <a:pt x="2612555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  <a:path w="4909184" h="10287635">
                  <a:moveTo>
                    <a:pt x="4908715" y="0"/>
                  </a:moveTo>
                  <a:lnTo>
                    <a:pt x="3281515" y="0"/>
                  </a:lnTo>
                  <a:lnTo>
                    <a:pt x="3281515" y="8890"/>
                  </a:lnTo>
                  <a:lnTo>
                    <a:pt x="3272485" y="8890"/>
                  </a:lnTo>
                  <a:lnTo>
                    <a:pt x="3272485" y="669290"/>
                  </a:lnTo>
                  <a:lnTo>
                    <a:pt x="4908715" y="669290"/>
                  </a:lnTo>
                  <a:lnTo>
                    <a:pt x="4908715" y="651510"/>
                  </a:lnTo>
                  <a:lnTo>
                    <a:pt x="3290557" y="651510"/>
                  </a:lnTo>
                  <a:lnTo>
                    <a:pt x="3290557" y="342900"/>
                  </a:lnTo>
                  <a:lnTo>
                    <a:pt x="4908715" y="342900"/>
                  </a:lnTo>
                  <a:lnTo>
                    <a:pt x="4908715" y="325120"/>
                  </a:lnTo>
                  <a:lnTo>
                    <a:pt x="3290557" y="325120"/>
                  </a:lnTo>
                  <a:lnTo>
                    <a:pt x="3290557" y="17780"/>
                  </a:lnTo>
                  <a:lnTo>
                    <a:pt x="4908715" y="17780"/>
                  </a:lnTo>
                  <a:lnTo>
                    <a:pt x="4908715" y="8890"/>
                  </a:lnTo>
                  <a:lnTo>
                    <a:pt x="4908715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53685" y="11"/>
              <a:ext cx="3272790" cy="10287635"/>
            </a:xfrm>
            <a:custGeom>
              <a:avLst/>
              <a:gdLst/>
              <a:ahLst/>
              <a:cxnLst/>
              <a:rect l="l" t="t" r="r" b="b"/>
              <a:pathLst>
                <a:path w="3272790" h="10287635">
                  <a:moveTo>
                    <a:pt x="343509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09" y="10286987"/>
                  </a:lnTo>
                  <a:lnTo>
                    <a:pt x="343509" y="10160952"/>
                  </a:lnTo>
                  <a:close/>
                </a:path>
                <a:path w="3272790" h="10287635">
                  <a:moveTo>
                    <a:pt x="343509" y="343509"/>
                  </a:moveTo>
                  <a:lnTo>
                    <a:pt x="325437" y="343509"/>
                  </a:lnTo>
                  <a:lnTo>
                    <a:pt x="325437" y="650875"/>
                  </a:lnTo>
                  <a:lnTo>
                    <a:pt x="343509" y="650875"/>
                  </a:lnTo>
                  <a:lnTo>
                    <a:pt x="343509" y="343509"/>
                  </a:lnTo>
                  <a:close/>
                </a:path>
                <a:path w="3272790" h="10287635">
                  <a:moveTo>
                    <a:pt x="343509" y="18072"/>
                  </a:moveTo>
                  <a:lnTo>
                    <a:pt x="325437" y="18072"/>
                  </a:lnTo>
                  <a:lnTo>
                    <a:pt x="325437" y="325437"/>
                  </a:lnTo>
                  <a:lnTo>
                    <a:pt x="343509" y="325437"/>
                  </a:lnTo>
                  <a:lnTo>
                    <a:pt x="343509" y="18072"/>
                  </a:lnTo>
                  <a:close/>
                </a:path>
                <a:path w="3272790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3272790" h="10287635">
                  <a:moveTo>
                    <a:pt x="668959" y="343509"/>
                  </a:moveTo>
                  <a:lnTo>
                    <a:pt x="650875" y="343509"/>
                  </a:lnTo>
                  <a:lnTo>
                    <a:pt x="650875" y="650875"/>
                  </a:lnTo>
                  <a:lnTo>
                    <a:pt x="668959" y="650875"/>
                  </a:lnTo>
                  <a:lnTo>
                    <a:pt x="668959" y="343509"/>
                  </a:lnTo>
                  <a:close/>
                </a:path>
                <a:path w="3272790" h="10287635">
                  <a:moveTo>
                    <a:pt x="668959" y="18072"/>
                  </a:moveTo>
                  <a:lnTo>
                    <a:pt x="650875" y="18072"/>
                  </a:lnTo>
                  <a:lnTo>
                    <a:pt x="650875" y="325437"/>
                  </a:lnTo>
                  <a:lnTo>
                    <a:pt x="668959" y="325437"/>
                  </a:lnTo>
                  <a:lnTo>
                    <a:pt x="668959" y="18072"/>
                  </a:lnTo>
                  <a:close/>
                </a:path>
                <a:path w="3272790" h="10287635">
                  <a:moveTo>
                    <a:pt x="994397" y="10160952"/>
                  </a:moveTo>
                  <a:lnTo>
                    <a:pt x="976312" y="10160952"/>
                  </a:lnTo>
                  <a:lnTo>
                    <a:pt x="976312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3272790" h="10287635">
                  <a:moveTo>
                    <a:pt x="994397" y="343509"/>
                  </a:moveTo>
                  <a:lnTo>
                    <a:pt x="976312" y="343509"/>
                  </a:lnTo>
                  <a:lnTo>
                    <a:pt x="976312" y="650875"/>
                  </a:lnTo>
                  <a:lnTo>
                    <a:pt x="994397" y="650875"/>
                  </a:lnTo>
                  <a:lnTo>
                    <a:pt x="994397" y="343509"/>
                  </a:lnTo>
                  <a:close/>
                </a:path>
                <a:path w="3272790" h="10287635">
                  <a:moveTo>
                    <a:pt x="994397" y="18072"/>
                  </a:moveTo>
                  <a:lnTo>
                    <a:pt x="976312" y="18072"/>
                  </a:lnTo>
                  <a:lnTo>
                    <a:pt x="976312" y="325437"/>
                  </a:lnTo>
                  <a:lnTo>
                    <a:pt x="994397" y="325437"/>
                  </a:lnTo>
                  <a:lnTo>
                    <a:pt x="994397" y="18072"/>
                  </a:lnTo>
                  <a:close/>
                </a:path>
                <a:path w="3272790" h="10287635">
                  <a:moveTo>
                    <a:pt x="1319834" y="10160952"/>
                  </a:moveTo>
                  <a:lnTo>
                    <a:pt x="1301750" y="10160952"/>
                  </a:lnTo>
                  <a:lnTo>
                    <a:pt x="1301750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3272790" h="10287635">
                  <a:moveTo>
                    <a:pt x="1319834" y="343509"/>
                  </a:moveTo>
                  <a:lnTo>
                    <a:pt x="1301750" y="343509"/>
                  </a:lnTo>
                  <a:lnTo>
                    <a:pt x="1301750" y="650875"/>
                  </a:lnTo>
                  <a:lnTo>
                    <a:pt x="1319834" y="650875"/>
                  </a:lnTo>
                  <a:lnTo>
                    <a:pt x="1319834" y="343509"/>
                  </a:lnTo>
                  <a:close/>
                </a:path>
                <a:path w="3272790" h="10287635">
                  <a:moveTo>
                    <a:pt x="1319834" y="18072"/>
                  </a:moveTo>
                  <a:lnTo>
                    <a:pt x="1301750" y="18072"/>
                  </a:lnTo>
                  <a:lnTo>
                    <a:pt x="1301750" y="325437"/>
                  </a:lnTo>
                  <a:lnTo>
                    <a:pt x="1319834" y="325437"/>
                  </a:lnTo>
                  <a:lnTo>
                    <a:pt x="1319834" y="18072"/>
                  </a:lnTo>
                  <a:close/>
                </a:path>
                <a:path w="3272790" h="10287635">
                  <a:moveTo>
                    <a:pt x="1636229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50" y="9501035"/>
                  </a:lnTo>
                  <a:lnTo>
                    <a:pt x="1301750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12" y="9501035"/>
                  </a:lnTo>
                  <a:lnTo>
                    <a:pt x="976312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09" y="9817443"/>
                  </a:lnTo>
                  <a:lnTo>
                    <a:pt x="343509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29" y="9817443"/>
                  </a:lnTo>
                  <a:lnTo>
                    <a:pt x="9029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72" y="10287343"/>
                  </a:lnTo>
                  <a:lnTo>
                    <a:pt x="18072" y="10160343"/>
                  </a:lnTo>
                  <a:lnTo>
                    <a:pt x="1636229" y="10160343"/>
                  </a:lnTo>
                  <a:lnTo>
                    <a:pt x="1636229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50" y="9835515"/>
                  </a:lnTo>
                  <a:lnTo>
                    <a:pt x="1301750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12" y="9835515"/>
                  </a:lnTo>
                  <a:lnTo>
                    <a:pt x="976312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09" y="10142563"/>
                  </a:lnTo>
                  <a:lnTo>
                    <a:pt x="343509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72" y="10142563"/>
                  </a:lnTo>
                  <a:lnTo>
                    <a:pt x="18072" y="9835223"/>
                  </a:lnTo>
                  <a:lnTo>
                    <a:pt x="1636229" y="9835223"/>
                  </a:lnTo>
                  <a:lnTo>
                    <a:pt x="1636229" y="9826333"/>
                  </a:lnTo>
                  <a:lnTo>
                    <a:pt x="1636229" y="9817443"/>
                  </a:lnTo>
                  <a:close/>
                </a:path>
                <a:path w="3272790" h="10287635">
                  <a:moveTo>
                    <a:pt x="1979752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52" y="650875"/>
                  </a:lnTo>
                  <a:lnTo>
                    <a:pt x="1979752" y="343509"/>
                  </a:lnTo>
                  <a:close/>
                </a:path>
                <a:path w="3272790" h="10287635">
                  <a:moveTo>
                    <a:pt x="2305189" y="343509"/>
                  </a:moveTo>
                  <a:lnTo>
                    <a:pt x="2287117" y="343509"/>
                  </a:lnTo>
                  <a:lnTo>
                    <a:pt x="2287117" y="650875"/>
                  </a:lnTo>
                  <a:lnTo>
                    <a:pt x="2305189" y="650875"/>
                  </a:lnTo>
                  <a:lnTo>
                    <a:pt x="2305189" y="343509"/>
                  </a:lnTo>
                  <a:close/>
                </a:path>
                <a:path w="3272790" h="10287635">
                  <a:moveTo>
                    <a:pt x="2630640" y="343509"/>
                  </a:moveTo>
                  <a:lnTo>
                    <a:pt x="2612555" y="343509"/>
                  </a:lnTo>
                  <a:lnTo>
                    <a:pt x="2612555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3272790" h="10287635">
                  <a:moveTo>
                    <a:pt x="2956077" y="343509"/>
                  </a:moveTo>
                  <a:lnTo>
                    <a:pt x="2937992" y="343509"/>
                  </a:lnTo>
                  <a:lnTo>
                    <a:pt x="2937992" y="650875"/>
                  </a:lnTo>
                  <a:lnTo>
                    <a:pt x="2956077" y="650875"/>
                  </a:lnTo>
                  <a:lnTo>
                    <a:pt x="2956077" y="343509"/>
                  </a:lnTo>
                  <a:close/>
                </a:path>
                <a:path w="3272790" h="10287635">
                  <a:moveTo>
                    <a:pt x="3272472" y="9817443"/>
                  </a:moveTo>
                  <a:lnTo>
                    <a:pt x="2956077" y="9817443"/>
                  </a:lnTo>
                  <a:lnTo>
                    <a:pt x="2956077" y="9501035"/>
                  </a:lnTo>
                  <a:lnTo>
                    <a:pt x="2937992" y="9501035"/>
                  </a:lnTo>
                  <a:lnTo>
                    <a:pt x="2937992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55" y="9501035"/>
                  </a:lnTo>
                  <a:lnTo>
                    <a:pt x="2612555" y="9817443"/>
                  </a:lnTo>
                  <a:lnTo>
                    <a:pt x="2305189" y="9817443"/>
                  </a:lnTo>
                  <a:lnTo>
                    <a:pt x="2305189" y="9501035"/>
                  </a:lnTo>
                  <a:lnTo>
                    <a:pt x="2287117" y="9501035"/>
                  </a:lnTo>
                  <a:lnTo>
                    <a:pt x="2287117" y="9817443"/>
                  </a:lnTo>
                  <a:lnTo>
                    <a:pt x="1979752" y="9817443"/>
                  </a:lnTo>
                  <a:lnTo>
                    <a:pt x="1979752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72" y="9817443"/>
                  </a:lnTo>
                  <a:lnTo>
                    <a:pt x="1645272" y="9826333"/>
                  </a:lnTo>
                  <a:lnTo>
                    <a:pt x="3272472" y="9826333"/>
                  </a:lnTo>
                  <a:lnTo>
                    <a:pt x="3272472" y="9817443"/>
                  </a:lnTo>
                  <a:close/>
                </a:path>
                <a:path w="3272790" h="10287635">
                  <a:moveTo>
                    <a:pt x="3272472" y="9498279"/>
                  </a:moveTo>
                  <a:lnTo>
                    <a:pt x="1636229" y="9498279"/>
                  </a:lnTo>
                  <a:lnTo>
                    <a:pt x="0" y="9498279"/>
                  </a:lnTo>
                  <a:lnTo>
                    <a:pt x="0" y="9500730"/>
                  </a:lnTo>
                  <a:lnTo>
                    <a:pt x="0" y="9816960"/>
                  </a:lnTo>
                  <a:lnTo>
                    <a:pt x="18072" y="9816960"/>
                  </a:lnTo>
                  <a:lnTo>
                    <a:pt x="18072" y="9500730"/>
                  </a:lnTo>
                  <a:lnTo>
                    <a:pt x="1636229" y="9500730"/>
                  </a:lnTo>
                  <a:lnTo>
                    <a:pt x="1636229" y="9816960"/>
                  </a:lnTo>
                  <a:lnTo>
                    <a:pt x="1654314" y="9816960"/>
                  </a:lnTo>
                  <a:lnTo>
                    <a:pt x="1654314" y="9500730"/>
                  </a:lnTo>
                  <a:lnTo>
                    <a:pt x="3272472" y="9500730"/>
                  </a:lnTo>
                  <a:lnTo>
                    <a:pt x="3272472" y="9498279"/>
                  </a:lnTo>
                  <a:close/>
                </a:path>
                <a:path w="3272790" h="10287635">
                  <a:moveTo>
                    <a:pt x="3272472" y="0"/>
                  </a:moveTo>
                  <a:lnTo>
                    <a:pt x="1645272" y="0"/>
                  </a:lnTo>
                  <a:lnTo>
                    <a:pt x="1645272" y="8890"/>
                  </a:lnTo>
                  <a:lnTo>
                    <a:pt x="1636229" y="8890"/>
                  </a:lnTo>
                  <a:lnTo>
                    <a:pt x="1636229" y="976630"/>
                  </a:lnTo>
                  <a:lnTo>
                    <a:pt x="18072" y="976630"/>
                  </a:lnTo>
                  <a:lnTo>
                    <a:pt x="18072" y="669290"/>
                  </a:lnTo>
                  <a:lnTo>
                    <a:pt x="325437" y="669290"/>
                  </a:lnTo>
                  <a:lnTo>
                    <a:pt x="325437" y="976312"/>
                  </a:lnTo>
                  <a:lnTo>
                    <a:pt x="343509" y="976312"/>
                  </a:lnTo>
                  <a:lnTo>
                    <a:pt x="343509" y="669290"/>
                  </a:lnTo>
                  <a:lnTo>
                    <a:pt x="650875" y="669290"/>
                  </a:lnTo>
                  <a:lnTo>
                    <a:pt x="650875" y="976312"/>
                  </a:lnTo>
                  <a:lnTo>
                    <a:pt x="668959" y="976312"/>
                  </a:lnTo>
                  <a:lnTo>
                    <a:pt x="668959" y="669290"/>
                  </a:lnTo>
                  <a:lnTo>
                    <a:pt x="976312" y="669290"/>
                  </a:lnTo>
                  <a:lnTo>
                    <a:pt x="976312" y="976312"/>
                  </a:lnTo>
                  <a:lnTo>
                    <a:pt x="994397" y="976312"/>
                  </a:lnTo>
                  <a:lnTo>
                    <a:pt x="994397" y="669290"/>
                  </a:lnTo>
                  <a:lnTo>
                    <a:pt x="1301750" y="669290"/>
                  </a:lnTo>
                  <a:lnTo>
                    <a:pt x="1301750" y="976312"/>
                  </a:lnTo>
                  <a:lnTo>
                    <a:pt x="1319834" y="976312"/>
                  </a:lnTo>
                  <a:lnTo>
                    <a:pt x="1319834" y="669290"/>
                  </a:lnTo>
                  <a:lnTo>
                    <a:pt x="1636229" y="669290"/>
                  </a:lnTo>
                  <a:lnTo>
                    <a:pt x="1636229" y="651510"/>
                  </a:lnTo>
                  <a:lnTo>
                    <a:pt x="0" y="651510"/>
                  </a:lnTo>
                  <a:lnTo>
                    <a:pt x="0" y="669290"/>
                  </a:lnTo>
                  <a:lnTo>
                    <a:pt x="0" y="976630"/>
                  </a:lnTo>
                  <a:lnTo>
                    <a:pt x="0" y="994410"/>
                  </a:lnTo>
                  <a:lnTo>
                    <a:pt x="0" y="1010310"/>
                  </a:lnTo>
                  <a:lnTo>
                    <a:pt x="18072" y="1010310"/>
                  </a:lnTo>
                  <a:lnTo>
                    <a:pt x="18072" y="994410"/>
                  </a:lnTo>
                  <a:lnTo>
                    <a:pt x="325437" y="994410"/>
                  </a:lnTo>
                  <a:lnTo>
                    <a:pt x="325437" y="1010310"/>
                  </a:lnTo>
                  <a:lnTo>
                    <a:pt x="343509" y="1010310"/>
                  </a:lnTo>
                  <a:lnTo>
                    <a:pt x="343509" y="994410"/>
                  </a:lnTo>
                  <a:lnTo>
                    <a:pt x="650875" y="994410"/>
                  </a:lnTo>
                  <a:lnTo>
                    <a:pt x="650875" y="1010310"/>
                  </a:lnTo>
                  <a:lnTo>
                    <a:pt x="668959" y="1010310"/>
                  </a:lnTo>
                  <a:lnTo>
                    <a:pt x="668959" y="994410"/>
                  </a:lnTo>
                  <a:lnTo>
                    <a:pt x="976312" y="994410"/>
                  </a:lnTo>
                  <a:lnTo>
                    <a:pt x="976312" y="1010310"/>
                  </a:lnTo>
                  <a:lnTo>
                    <a:pt x="994397" y="1010310"/>
                  </a:lnTo>
                  <a:lnTo>
                    <a:pt x="994397" y="994410"/>
                  </a:lnTo>
                  <a:lnTo>
                    <a:pt x="1301750" y="994410"/>
                  </a:lnTo>
                  <a:lnTo>
                    <a:pt x="1301750" y="1010310"/>
                  </a:lnTo>
                  <a:lnTo>
                    <a:pt x="1319834" y="1010310"/>
                  </a:lnTo>
                  <a:lnTo>
                    <a:pt x="1319834" y="994410"/>
                  </a:lnTo>
                  <a:lnTo>
                    <a:pt x="1636229" y="994410"/>
                  </a:lnTo>
                  <a:lnTo>
                    <a:pt x="1636229" y="1010310"/>
                  </a:lnTo>
                  <a:lnTo>
                    <a:pt x="1654314" y="1010310"/>
                  </a:lnTo>
                  <a:lnTo>
                    <a:pt x="1654314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52" y="1010310"/>
                  </a:lnTo>
                  <a:lnTo>
                    <a:pt x="1979752" y="994410"/>
                  </a:lnTo>
                  <a:lnTo>
                    <a:pt x="2287117" y="994410"/>
                  </a:lnTo>
                  <a:lnTo>
                    <a:pt x="2287117" y="1010310"/>
                  </a:lnTo>
                  <a:lnTo>
                    <a:pt x="2305189" y="1010310"/>
                  </a:lnTo>
                  <a:lnTo>
                    <a:pt x="2305189" y="994410"/>
                  </a:lnTo>
                  <a:lnTo>
                    <a:pt x="2612555" y="994410"/>
                  </a:lnTo>
                  <a:lnTo>
                    <a:pt x="2612555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7992" y="994410"/>
                  </a:lnTo>
                  <a:lnTo>
                    <a:pt x="2937992" y="1010310"/>
                  </a:lnTo>
                  <a:lnTo>
                    <a:pt x="2956077" y="1010310"/>
                  </a:lnTo>
                  <a:lnTo>
                    <a:pt x="2956077" y="994410"/>
                  </a:lnTo>
                  <a:lnTo>
                    <a:pt x="3272472" y="994410"/>
                  </a:lnTo>
                  <a:lnTo>
                    <a:pt x="3272472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52" y="976312"/>
                  </a:lnTo>
                  <a:lnTo>
                    <a:pt x="1979752" y="669290"/>
                  </a:lnTo>
                  <a:lnTo>
                    <a:pt x="2287117" y="669290"/>
                  </a:lnTo>
                  <a:lnTo>
                    <a:pt x="2287117" y="976312"/>
                  </a:lnTo>
                  <a:lnTo>
                    <a:pt x="2305189" y="976312"/>
                  </a:lnTo>
                  <a:lnTo>
                    <a:pt x="2305189" y="669290"/>
                  </a:lnTo>
                  <a:lnTo>
                    <a:pt x="2612555" y="669290"/>
                  </a:lnTo>
                  <a:lnTo>
                    <a:pt x="2612555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7992" y="669290"/>
                  </a:lnTo>
                  <a:lnTo>
                    <a:pt x="2937992" y="976312"/>
                  </a:lnTo>
                  <a:lnTo>
                    <a:pt x="2956077" y="976312"/>
                  </a:lnTo>
                  <a:lnTo>
                    <a:pt x="2956077" y="669290"/>
                  </a:lnTo>
                  <a:lnTo>
                    <a:pt x="3272472" y="669290"/>
                  </a:lnTo>
                  <a:lnTo>
                    <a:pt x="3272472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3272472" y="342900"/>
                  </a:lnTo>
                  <a:lnTo>
                    <a:pt x="3272472" y="325120"/>
                  </a:lnTo>
                  <a:lnTo>
                    <a:pt x="2956077" y="325120"/>
                  </a:lnTo>
                  <a:lnTo>
                    <a:pt x="2956077" y="18072"/>
                  </a:lnTo>
                  <a:lnTo>
                    <a:pt x="2937992" y="18072"/>
                  </a:lnTo>
                  <a:lnTo>
                    <a:pt x="2937992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55" y="18072"/>
                  </a:lnTo>
                  <a:lnTo>
                    <a:pt x="2612555" y="325120"/>
                  </a:lnTo>
                  <a:lnTo>
                    <a:pt x="2305189" y="325120"/>
                  </a:lnTo>
                  <a:lnTo>
                    <a:pt x="2305189" y="18072"/>
                  </a:lnTo>
                  <a:lnTo>
                    <a:pt x="2287117" y="18072"/>
                  </a:lnTo>
                  <a:lnTo>
                    <a:pt x="2287117" y="325120"/>
                  </a:lnTo>
                  <a:lnTo>
                    <a:pt x="1979752" y="325120"/>
                  </a:lnTo>
                  <a:lnTo>
                    <a:pt x="1979752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3272472" y="17780"/>
                  </a:lnTo>
                  <a:lnTo>
                    <a:pt x="3272472" y="8890"/>
                  </a:lnTo>
                  <a:lnTo>
                    <a:pt x="3272472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89916" y="11"/>
              <a:ext cx="4909185" cy="10287635"/>
            </a:xfrm>
            <a:custGeom>
              <a:avLst/>
              <a:gdLst/>
              <a:ahLst/>
              <a:cxnLst/>
              <a:rect l="l" t="t" r="r" b="b"/>
              <a:pathLst>
                <a:path w="4909184" h="10287635">
                  <a:moveTo>
                    <a:pt x="343522" y="10160952"/>
                  </a:moveTo>
                  <a:lnTo>
                    <a:pt x="325450" y="10160952"/>
                  </a:lnTo>
                  <a:lnTo>
                    <a:pt x="325450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4909184" h="10287635">
                  <a:moveTo>
                    <a:pt x="668959" y="10160952"/>
                  </a:moveTo>
                  <a:lnTo>
                    <a:pt x="650887" y="10160952"/>
                  </a:lnTo>
                  <a:lnTo>
                    <a:pt x="650887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4909184" h="10287635">
                  <a:moveTo>
                    <a:pt x="994410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410" y="10286987"/>
                  </a:lnTo>
                  <a:lnTo>
                    <a:pt x="994410" y="10160952"/>
                  </a:lnTo>
                  <a:close/>
                </a:path>
                <a:path w="4909184" h="10287635">
                  <a:moveTo>
                    <a:pt x="1319847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47" y="10286987"/>
                  </a:lnTo>
                  <a:lnTo>
                    <a:pt x="1319847" y="10160952"/>
                  </a:lnTo>
                  <a:close/>
                </a:path>
                <a:path w="4909184" h="10287635">
                  <a:moveTo>
                    <a:pt x="1979764" y="10160952"/>
                  </a:moveTo>
                  <a:lnTo>
                    <a:pt x="1961680" y="10160952"/>
                  </a:lnTo>
                  <a:lnTo>
                    <a:pt x="1961680" y="10286987"/>
                  </a:lnTo>
                  <a:lnTo>
                    <a:pt x="1979764" y="10286987"/>
                  </a:lnTo>
                  <a:lnTo>
                    <a:pt x="1979764" y="10160952"/>
                  </a:lnTo>
                  <a:close/>
                </a:path>
                <a:path w="4909184" h="10287635">
                  <a:moveTo>
                    <a:pt x="1979764" y="343509"/>
                  </a:moveTo>
                  <a:lnTo>
                    <a:pt x="1961680" y="343509"/>
                  </a:lnTo>
                  <a:lnTo>
                    <a:pt x="1961680" y="650875"/>
                  </a:lnTo>
                  <a:lnTo>
                    <a:pt x="1979764" y="650875"/>
                  </a:lnTo>
                  <a:lnTo>
                    <a:pt x="1979764" y="343509"/>
                  </a:lnTo>
                  <a:close/>
                </a:path>
                <a:path w="4909184" h="10287635">
                  <a:moveTo>
                    <a:pt x="2305202" y="10160952"/>
                  </a:moveTo>
                  <a:lnTo>
                    <a:pt x="2287130" y="10160952"/>
                  </a:lnTo>
                  <a:lnTo>
                    <a:pt x="2287130" y="10286987"/>
                  </a:lnTo>
                  <a:lnTo>
                    <a:pt x="2305202" y="10286987"/>
                  </a:lnTo>
                  <a:lnTo>
                    <a:pt x="2305202" y="10160952"/>
                  </a:lnTo>
                  <a:close/>
                </a:path>
                <a:path w="4909184" h="10287635">
                  <a:moveTo>
                    <a:pt x="2305202" y="343509"/>
                  </a:moveTo>
                  <a:lnTo>
                    <a:pt x="2287130" y="343509"/>
                  </a:lnTo>
                  <a:lnTo>
                    <a:pt x="2287130" y="650875"/>
                  </a:lnTo>
                  <a:lnTo>
                    <a:pt x="2305202" y="650875"/>
                  </a:lnTo>
                  <a:lnTo>
                    <a:pt x="2305202" y="343509"/>
                  </a:lnTo>
                  <a:close/>
                </a:path>
                <a:path w="4909184" h="10287635">
                  <a:moveTo>
                    <a:pt x="2630640" y="10160952"/>
                  </a:moveTo>
                  <a:lnTo>
                    <a:pt x="2612567" y="10160952"/>
                  </a:lnTo>
                  <a:lnTo>
                    <a:pt x="2612567" y="10286987"/>
                  </a:lnTo>
                  <a:lnTo>
                    <a:pt x="2630640" y="10286987"/>
                  </a:lnTo>
                  <a:lnTo>
                    <a:pt x="2630640" y="10160952"/>
                  </a:lnTo>
                  <a:close/>
                </a:path>
                <a:path w="4909184" h="10287635">
                  <a:moveTo>
                    <a:pt x="2630640" y="343509"/>
                  </a:moveTo>
                  <a:lnTo>
                    <a:pt x="2612567" y="343509"/>
                  </a:lnTo>
                  <a:lnTo>
                    <a:pt x="2612567" y="650875"/>
                  </a:lnTo>
                  <a:lnTo>
                    <a:pt x="2630640" y="650875"/>
                  </a:lnTo>
                  <a:lnTo>
                    <a:pt x="2630640" y="343509"/>
                  </a:lnTo>
                  <a:close/>
                </a:path>
                <a:path w="4909184" h="10287635">
                  <a:moveTo>
                    <a:pt x="2956090" y="10160952"/>
                  </a:moveTo>
                  <a:lnTo>
                    <a:pt x="2938005" y="10160952"/>
                  </a:lnTo>
                  <a:lnTo>
                    <a:pt x="2938005" y="10286987"/>
                  </a:lnTo>
                  <a:lnTo>
                    <a:pt x="2956090" y="10286987"/>
                  </a:lnTo>
                  <a:lnTo>
                    <a:pt x="2956090" y="10160952"/>
                  </a:lnTo>
                  <a:close/>
                </a:path>
                <a:path w="4909184" h="10287635">
                  <a:moveTo>
                    <a:pt x="2956090" y="343509"/>
                  </a:moveTo>
                  <a:lnTo>
                    <a:pt x="2938005" y="343509"/>
                  </a:lnTo>
                  <a:lnTo>
                    <a:pt x="2938005" y="650875"/>
                  </a:lnTo>
                  <a:lnTo>
                    <a:pt x="2956090" y="650875"/>
                  </a:lnTo>
                  <a:lnTo>
                    <a:pt x="2956090" y="343509"/>
                  </a:lnTo>
                  <a:close/>
                </a:path>
                <a:path w="4909184" h="10287635">
                  <a:moveTo>
                    <a:pt x="3272485" y="9817443"/>
                  </a:moveTo>
                  <a:lnTo>
                    <a:pt x="2956090" y="9817443"/>
                  </a:lnTo>
                  <a:lnTo>
                    <a:pt x="2956090" y="9501035"/>
                  </a:lnTo>
                  <a:lnTo>
                    <a:pt x="2938005" y="9501035"/>
                  </a:lnTo>
                  <a:lnTo>
                    <a:pt x="2938005" y="9817443"/>
                  </a:lnTo>
                  <a:lnTo>
                    <a:pt x="2630640" y="9817443"/>
                  </a:lnTo>
                  <a:lnTo>
                    <a:pt x="2630640" y="9501035"/>
                  </a:lnTo>
                  <a:lnTo>
                    <a:pt x="2612567" y="9501035"/>
                  </a:lnTo>
                  <a:lnTo>
                    <a:pt x="2612567" y="9817443"/>
                  </a:lnTo>
                  <a:lnTo>
                    <a:pt x="2305202" y="9817443"/>
                  </a:lnTo>
                  <a:lnTo>
                    <a:pt x="2305202" y="9501035"/>
                  </a:lnTo>
                  <a:lnTo>
                    <a:pt x="2287130" y="9501035"/>
                  </a:lnTo>
                  <a:lnTo>
                    <a:pt x="2287130" y="9817443"/>
                  </a:lnTo>
                  <a:lnTo>
                    <a:pt x="1979764" y="9817443"/>
                  </a:lnTo>
                  <a:lnTo>
                    <a:pt x="1979764" y="9501035"/>
                  </a:lnTo>
                  <a:lnTo>
                    <a:pt x="1961680" y="9501035"/>
                  </a:lnTo>
                  <a:lnTo>
                    <a:pt x="1961680" y="9817443"/>
                  </a:lnTo>
                  <a:lnTo>
                    <a:pt x="1645285" y="9817443"/>
                  </a:lnTo>
                  <a:lnTo>
                    <a:pt x="1645285" y="9826333"/>
                  </a:lnTo>
                  <a:lnTo>
                    <a:pt x="1636242" y="9826333"/>
                  </a:lnTo>
                  <a:lnTo>
                    <a:pt x="1636242" y="9835223"/>
                  </a:lnTo>
                  <a:lnTo>
                    <a:pt x="1636242" y="10142563"/>
                  </a:lnTo>
                  <a:lnTo>
                    <a:pt x="1319847" y="10142563"/>
                  </a:lnTo>
                  <a:lnTo>
                    <a:pt x="1319847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410" y="10142563"/>
                  </a:lnTo>
                  <a:lnTo>
                    <a:pt x="994410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87" y="9835515"/>
                  </a:lnTo>
                  <a:lnTo>
                    <a:pt x="650887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50" y="9835515"/>
                  </a:lnTo>
                  <a:lnTo>
                    <a:pt x="325450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287343"/>
                  </a:lnTo>
                  <a:lnTo>
                    <a:pt x="1654327" y="10287343"/>
                  </a:lnTo>
                  <a:lnTo>
                    <a:pt x="1654327" y="10160343"/>
                  </a:lnTo>
                  <a:lnTo>
                    <a:pt x="3272485" y="10160343"/>
                  </a:lnTo>
                  <a:lnTo>
                    <a:pt x="3272485" y="10142563"/>
                  </a:lnTo>
                  <a:lnTo>
                    <a:pt x="2956090" y="10142563"/>
                  </a:lnTo>
                  <a:lnTo>
                    <a:pt x="2956090" y="9835515"/>
                  </a:lnTo>
                  <a:lnTo>
                    <a:pt x="2938005" y="9835515"/>
                  </a:lnTo>
                  <a:lnTo>
                    <a:pt x="2938005" y="10142563"/>
                  </a:lnTo>
                  <a:lnTo>
                    <a:pt x="2630640" y="10142563"/>
                  </a:lnTo>
                  <a:lnTo>
                    <a:pt x="2630640" y="9835515"/>
                  </a:lnTo>
                  <a:lnTo>
                    <a:pt x="2612567" y="9835515"/>
                  </a:lnTo>
                  <a:lnTo>
                    <a:pt x="2612567" y="10142563"/>
                  </a:lnTo>
                  <a:lnTo>
                    <a:pt x="2305202" y="10142563"/>
                  </a:lnTo>
                  <a:lnTo>
                    <a:pt x="2305202" y="9835515"/>
                  </a:lnTo>
                  <a:lnTo>
                    <a:pt x="2287130" y="9835515"/>
                  </a:lnTo>
                  <a:lnTo>
                    <a:pt x="2287130" y="10142563"/>
                  </a:lnTo>
                  <a:lnTo>
                    <a:pt x="1979764" y="10142563"/>
                  </a:lnTo>
                  <a:lnTo>
                    <a:pt x="1979764" y="9835515"/>
                  </a:lnTo>
                  <a:lnTo>
                    <a:pt x="1961680" y="9835515"/>
                  </a:lnTo>
                  <a:lnTo>
                    <a:pt x="1961680" y="10142563"/>
                  </a:lnTo>
                  <a:lnTo>
                    <a:pt x="1654327" y="10142563"/>
                  </a:lnTo>
                  <a:lnTo>
                    <a:pt x="1654327" y="9835223"/>
                  </a:lnTo>
                  <a:lnTo>
                    <a:pt x="3272485" y="9835223"/>
                  </a:lnTo>
                  <a:lnTo>
                    <a:pt x="3272485" y="9826333"/>
                  </a:lnTo>
                  <a:lnTo>
                    <a:pt x="3272485" y="9817443"/>
                  </a:lnTo>
                  <a:close/>
                </a:path>
                <a:path w="4909184" h="10287635">
                  <a:moveTo>
                    <a:pt x="3272485" y="9498279"/>
                  </a:moveTo>
                  <a:lnTo>
                    <a:pt x="1636242" y="9498279"/>
                  </a:lnTo>
                  <a:lnTo>
                    <a:pt x="1636242" y="9500730"/>
                  </a:lnTo>
                  <a:lnTo>
                    <a:pt x="1636242" y="9816960"/>
                  </a:lnTo>
                  <a:lnTo>
                    <a:pt x="1654327" y="9816960"/>
                  </a:lnTo>
                  <a:lnTo>
                    <a:pt x="1654327" y="9500730"/>
                  </a:lnTo>
                  <a:lnTo>
                    <a:pt x="3272485" y="9500730"/>
                  </a:lnTo>
                  <a:lnTo>
                    <a:pt x="3272485" y="9498279"/>
                  </a:lnTo>
                  <a:close/>
                </a:path>
                <a:path w="4909184" h="10287635">
                  <a:moveTo>
                    <a:pt x="4908728" y="1301750"/>
                  </a:moveTo>
                  <a:lnTo>
                    <a:pt x="4234015" y="1301750"/>
                  </a:lnTo>
                  <a:lnTo>
                    <a:pt x="4234015" y="1319530"/>
                  </a:lnTo>
                  <a:lnTo>
                    <a:pt x="4908728" y="1319530"/>
                  </a:lnTo>
                  <a:lnTo>
                    <a:pt x="4908728" y="1301750"/>
                  </a:lnTo>
                  <a:close/>
                </a:path>
                <a:path w="4909184" h="10287635">
                  <a:moveTo>
                    <a:pt x="4908728" y="0"/>
                  </a:moveTo>
                  <a:lnTo>
                    <a:pt x="3281527" y="0"/>
                  </a:lnTo>
                  <a:lnTo>
                    <a:pt x="3281527" y="8890"/>
                  </a:lnTo>
                  <a:lnTo>
                    <a:pt x="3272485" y="8890"/>
                  </a:lnTo>
                  <a:lnTo>
                    <a:pt x="3272485" y="976630"/>
                  </a:lnTo>
                  <a:lnTo>
                    <a:pt x="1654327" y="976630"/>
                  </a:lnTo>
                  <a:lnTo>
                    <a:pt x="1654327" y="669290"/>
                  </a:lnTo>
                  <a:lnTo>
                    <a:pt x="1961680" y="669290"/>
                  </a:lnTo>
                  <a:lnTo>
                    <a:pt x="1961680" y="976312"/>
                  </a:lnTo>
                  <a:lnTo>
                    <a:pt x="1979764" y="976312"/>
                  </a:lnTo>
                  <a:lnTo>
                    <a:pt x="1979764" y="669290"/>
                  </a:lnTo>
                  <a:lnTo>
                    <a:pt x="2287130" y="669290"/>
                  </a:lnTo>
                  <a:lnTo>
                    <a:pt x="2287130" y="976312"/>
                  </a:lnTo>
                  <a:lnTo>
                    <a:pt x="2305202" y="976312"/>
                  </a:lnTo>
                  <a:lnTo>
                    <a:pt x="2305202" y="669290"/>
                  </a:lnTo>
                  <a:lnTo>
                    <a:pt x="2612567" y="669290"/>
                  </a:lnTo>
                  <a:lnTo>
                    <a:pt x="2612567" y="976312"/>
                  </a:lnTo>
                  <a:lnTo>
                    <a:pt x="2630640" y="976312"/>
                  </a:lnTo>
                  <a:lnTo>
                    <a:pt x="2630640" y="669290"/>
                  </a:lnTo>
                  <a:lnTo>
                    <a:pt x="2938005" y="669290"/>
                  </a:lnTo>
                  <a:lnTo>
                    <a:pt x="2938005" y="976312"/>
                  </a:lnTo>
                  <a:lnTo>
                    <a:pt x="2956090" y="976312"/>
                  </a:lnTo>
                  <a:lnTo>
                    <a:pt x="2956090" y="669290"/>
                  </a:lnTo>
                  <a:lnTo>
                    <a:pt x="3272485" y="669290"/>
                  </a:lnTo>
                  <a:lnTo>
                    <a:pt x="3272485" y="651510"/>
                  </a:lnTo>
                  <a:lnTo>
                    <a:pt x="1654327" y="651510"/>
                  </a:lnTo>
                  <a:lnTo>
                    <a:pt x="1654327" y="342900"/>
                  </a:lnTo>
                  <a:lnTo>
                    <a:pt x="3272485" y="342900"/>
                  </a:lnTo>
                  <a:lnTo>
                    <a:pt x="3272485" y="325120"/>
                  </a:lnTo>
                  <a:lnTo>
                    <a:pt x="2956090" y="325120"/>
                  </a:lnTo>
                  <a:lnTo>
                    <a:pt x="2956090" y="18072"/>
                  </a:lnTo>
                  <a:lnTo>
                    <a:pt x="2938005" y="18072"/>
                  </a:lnTo>
                  <a:lnTo>
                    <a:pt x="2938005" y="325120"/>
                  </a:lnTo>
                  <a:lnTo>
                    <a:pt x="2630640" y="325120"/>
                  </a:lnTo>
                  <a:lnTo>
                    <a:pt x="2630640" y="18072"/>
                  </a:lnTo>
                  <a:lnTo>
                    <a:pt x="2612567" y="18072"/>
                  </a:lnTo>
                  <a:lnTo>
                    <a:pt x="2612567" y="325120"/>
                  </a:lnTo>
                  <a:lnTo>
                    <a:pt x="2305202" y="325120"/>
                  </a:lnTo>
                  <a:lnTo>
                    <a:pt x="2305202" y="18072"/>
                  </a:lnTo>
                  <a:lnTo>
                    <a:pt x="2287130" y="18072"/>
                  </a:lnTo>
                  <a:lnTo>
                    <a:pt x="2287130" y="325120"/>
                  </a:lnTo>
                  <a:lnTo>
                    <a:pt x="1979764" y="325120"/>
                  </a:lnTo>
                  <a:lnTo>
                    <a:pt x="1979764" y="18072"/>
                  </a:lnTo>
                  <a:lnTo>
                    <a:pt x="1961680" y="18072"/>
                  </a:lnTo>
                  <a:lnTo>
                    <a:pt x="1961680" y="325120"/>
                  </a:lnTo>
                  <a:lnTo>
                    <a:pt x="1654327" y="325120"/>
                  </a:lnTo>
                  <a:lnTo>
                    <a:pt x="1654327" y="17780"/>
                  </a:lnTo>
                  <a:lnTo>
                    <a:pt x="3272485" y="17780"/>
                  </a:lnTo>
                  <a:lnTo>
                    <a:pt x="3272485" y="8890"/>
                  </a:lnTo>
                  <a:lnTo>
                    <a:pt x="3272485" y="0"/>
                  </a:ln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010310"/>
                  </a:lnTo>
                  <a:lnTo>
                    <a:pt x="1654327" y="1010310"/>
                  </a:lnTo>
                  <a:lnTo>
                    <a:pt x="1654327" y="994410"/>
                  </a:lnTo>
                  <a:lnTo>
                    <a:pt x="1961680" y="994410"/>
                  </a:lnTo>
                  <a:lnTo>
                    <a:pt x="1961680" y="1010310"/>
                  </a:lnTo>
                  <a:lnTo>
                    <a:pt x="1979764" y="1010310"/>
                  </a:lnTo>
                  <a:lnTo>
                    <a:pt x="1979764" y="994410"/>
                  </a:lnTo>
                  <a:lnTo>
                    <a:pt x="2287130" y="994410"/>
                  </a:lnTo>
                  <a:lnTo>
                    <a:pt x="2287130" y="1010310"/>
                  </a:lnTo>
                  <a:lnTo>
                    <a:pt x="2305202" y="1010310"/>
                  </a:lnTo>
                  <a:lnTo>
                    <a:pt x="2305202" y="994410"/>
                  </a:lnTo>
                  <a:lnTo>
                    <a:pt x="2612567" y="994410"/>
                  </a:lnTo>
                  <a:lnTo>
                    <a:pt x="2612567" y="1010310"/>
                  </a:lnTo>
                  <a:lnTo>
                    <a:pt x="2630640" y="1010310"/>
                  </a:lnTo>
                  <a:lnTo>
                    <a:pt x="2630640" y="994410"/>
                  </a:lnTo>
                  <a:lnTo>
                    <a:pt x="2938005" y="994410"/>
                  </a:lnTo>
                  <a:lnTo>
                    <a:pt x="2938005" y="1010310"/>
                  </a:lnTo>
                  <a:lnTo>
                    <a:pt x="2956090" y="1010310"/>
                  </a:lnTo>
                  <a:lnTo>
                    <a:pt x="2956090" y="994410"/>
                  </a:lnTo>
                  <a:lnTo>
                    <a:pt x="3272485" y="994410"/>
                  </a:lnTo>
                  <a:lnTo>
                    <a:pt x="3272485" y="1010310"/>
                  </a:lnTo>
                  <a:lnTo>
                    <a:pt x="3290570" y="1010310"/>
                  </a:lnTo>
                  <a:lnTo>
                    <a:pt x="3290570" y="994410"/>
                  </a:lnTo>
                  <a:lnTo>
                    <a:pt x="4908728" y="994410"/>
                  </a:lnTo>
                  <a:lnTo>
                    <a:pt x="4908728" y="976630"/>
                  </a:lnTo>
                  <a:lnTo>
                    <a:pt x="3290570" y="976630"/>
                  </a:lnTo>
                  <a:lnTo>
                    <a:pt x="3290570" y="669290"/>
                  </a:lnTo>
                  <a:lnTo>
                    <a:pt x="4908728" y="669290"/>
                  </a:lnTo>
                  <a:lnTo>
                    <a:pt x="4908728" y="651510"/>
                  </a:lnTo>
                  <a:lnTo>
                    <a:pt x="3290570" y="651510"/>
                  </a:lnTo>
                  <a:lnTo>
                    <a:pt x="3290570" y="342900"/>
                  </a:lnTo>
                  <a:lnTo>
                    <a:pt x="4908728" y="342900"/>
                  </a:lnTo>
                  <a:lnTo>
                    <a:pt x="4908728" y="325120"/>
                  </a:lnTo>
                  <a:lnTo>
                    <a:pt x="4592320" y="325120"/>
                  </a:lnTo>
                  <a:lnTo>
                    <a:pt x="4592320" y="18072"/>
                  </a:lnTo>
                  <a:lnTo>
                    <a:pt x="4574248" y="18072"/>
                  </a:lnTo>
                  <a:lnTo>
                    <a:pt x="4574248" y="325120"/>
                  </a:lnTo>
                  <a:lnTo>
                    <a:pt x="4266882" y="325120"/>
                  </a:lnTo>
                  <a:lnTo>
                    <a:pt x="4266882" y="18072"/>
                  </a:lnTo>
                  <a:lnTo>
                    <a:pt x="4248810" y="18072"/>
                  </a:lnTo>
                  <a:lnTo>
                    <a:pt x="4248810" y="325120"/>
                  </a:lnTo>
                  <a:lnTo>
                    <a:pt x="3941445" y="325120"/>
                  </a:lnTo>
                  <a:lnTo>
                    <a:pt x="3941445" y="18072"/>
                  </a:lnTo>
                  <a:lnTo>
                    <a:pt x="3923360" y="18072"/>
                  </a:lnTo>
                  <a:lnTo>
                    <a:pt x="3923360" y="325120"/>
                  </a:lnTo>
                  <a:lnTo>
                    <a:pt x="3616007" y="325120"/>
                  </a:lnTo>
                  <a:lnTo>
                    <a:pt x="3616007" y="18072"/>
                  </a:lnTo>
                  <a:lnTo>
                    <a:pt x="3597922" y="18072"/>
                  </a:lnTo>
                  <a:lnTo>
                    <a:pt x="3597922" y="325120"/>
                  </a:lnTo>
                  <a:lnTo>
                    <a:pt x="3290570" y="325120"/>
                  </a:lnTo>
                  <a:lnTo>
                    <a:pt x="3290570" y="17780"/>
                  </a:lnTo>
                  <a:lnTo>
                    <a:pt x="4908728" y="17780"/>
                  </a:lnTo>
                  <a:lnTo>
                    <a:pt x="4908728" y="8890"/>
                  </a:lnTo>
                  <a:lnTo>
                    <a:pt x="4908728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62401" y="18084"/>
              <a:ext cx="1636395" cy="9799320"/>
            </a:xfrm>
            <a:custGeom>
              <a:avLst/>
              <a:gdLst/>
              <a:ahLst/>
              <a:cxnLst/>
              <a:rect l="l" t="t" r="r" b="b"/>
              <a:pathLst>
                <a:path w="1636394" h="9799320">
                  <a:moveTo>
                    <a:pt x="343522" y="976325"/>
                  </a:moveTo>
                  <a:lnTo>
                    <a:pt x="325437" y="976325"/>
                  </a:lnTo>
                  <a:lnTo>
                    <a:pt x="325437" y="992238"/>
                  </a:lnTo>
                  <a:lnTo>
                    <a:pt x="343522" y="992238"/>
                  </a:lnTo>
                  <a:lnTo>
                    <a:pt x="343522" y="976325"/>
                  </a:lnTo>
                  <a:close/>
                </a:path>
                <a:path w="1636394" h="9799320">
                  <a:moveTo>
                    <a:pt x="343522" y="650887"/>
                  </a:moveTo>
                  <a:lnTo>
                    <a:pt x="325437" y="650887"/>
                  </a:lnTo>
                  <a:lnTo>
                    <a:pt x="325437" y="958240"/>
                  </a:lnTo>
                  <a:lnTo>
                    <a:pt x="343522" y="958240"/>
                  </a:lnTo>
                  <a:lnTo>
                    <a:pt x="343522" y="650887"/>
                  </a:lnTo>
                  <a:close/>
                </a:path>
                <a:path w="1636394" h="9799320">
                  <a:moveTo>
                    <a:pt x="343522" y="325437"/>
                  </a:moveTo>
                  <a:lnTo>
                    <a:pt x="325437" y="325437"/>
                  </a:lnTo>
                  <a:lnTo>
                    <a:pt x="325437" y="632802"/>
                  </a:lnTo>
                  <a:lnTo>
                    <a:pt x="343522" y="632802"/>
                  </a:lnTo>
                  <a:lnTo>
                    <a:pt x="343522" y="325437"/>
                  </a:lnTo>
                  <a:close/>
                </a:path>
                <a:path w="1636394" h="9799320">
                  <a:moveTo>
                    <a:pt x="668959" y="976325"/>
                  </a:moveTo>
                  <a:lnTo>
                    <a:pt x="650875" y="976325"/>
                  </a:lnTo>
                  <a:lnTo>
                    <a:pt x="650875" y="992238"/>
                  </a:lnTo>
                  <a:lnTo>
                    <a:pt x="668959" y="992238"/>
                  </a:lnTo>
                  <a:lnTo>
                    <a:pt x="668959" y="976325"/>
                  </a:lnTo>
                  <a:close/>
                </a:path>
                <a:path w="1636394" h="9799320">
                  <a:moveTo>
                    <a:pt x="668959" y="650887"/>
                  </a:moveTo>
                  <a:lnTo>
                    <a:pt x="650875" y="650887"/>
                  </a:lnTo>
                  <a:lnTo>
                    <a:pt x="650875" y="958240"/>
                  </a:lnTo>
                  <a:lnTo>
                    <a:pt x="668959" y="958240"/>
                  </a:lnTo>
                  <a:lnTo>
                    <a:pt x="668959" y="650887"/>
                  </a:lnTo>
                  <a:close/>
                </a:path>
                <a:path w="1636394" h="9799320">
                  <a:moveTo>
                    <a:pt x="668959" y="325437"/>
                  </a:moveTo>
                  <a:lnTo>
                    <a:pt x="650875" y="325437"/>
                  </a:lnTo>
                  <a:lnTo>
                    <a:pt x="650875" y="632802"/>
                  </a:lnTo>
                  <a:lnTo>
                    <a:pt x="668959" y="632802"/>
                  </a:lnTo>
                  <a:lnTo>
                    <a:pt x="668959" y="325437"/>
                  </a:lnTo>
                  <a:close/>
                </a:path>
                <a:path w="1636394" h="9799320">
                  <a:moveTo>
                    <a:pt x="994397" y="1301762"/>
                  </a:moveTo>
                  <a:lnTo>
                    <a:pt x="976325" y="1301762"/>
                  </a:lnTo>
                  <a:lnTo>
                    <a:pt x="976325" y="1352410"/>
                  </a:lnTo>
                  <a:lnTo>
                    <a:pt x="994397" y="1352410"/>
                  </a:lnTo>
                  <a:lnTo>
                    <a:pt x="994397" y="1301762"/>
                  </a:lnTo>
                  <a:close/>
                </a:path>
                <a:path w="1636394" h="9799320">
                  <a:moveTo>
                    <a:pt x="994397" y="976325"/>
                  </a:moveTo>
                  <a:lnTo>
                    <a:pt x="976325" y="976325"/>
                  </a:lnTo>
                  <a:lnTo>
                    <a:pt x="976325" y="1283677"/>
                  </a:lnTo>
                  <a:lnTo>
                    <a:pt x="994397" y="1283677"/>
                  </a:lnTo>
                  <a:lnTo>
                    <a:pt x="994397" y="976325"/>
                  </a:lnTo>
                  <a:close/>
                </a:path>
                <a:path w="1636394" h="9799320">
                  <a:moveTo>
                    <a:pt x="994397" y="650887"/>
                  </a:moveTo>
                  <a:lnTo>
                    <a:pt x="976325" y="650887"/>
                  </a:lnTo>
                  <a:lnTo>
                    <a:pt x="976325" y="958240"/>
                  </a:lnTo>
                  <a:lnTo>
                    <a:pt x="994397" y="958240"/>
                  </a:lnTo>
                  <a:lnTo>
                    <a:pt x="994397" y="650887"/>
                  </a:lnTo>
                  <a:close/>
                </a:path>
                <a:path w="1636394" h="9799320">
                  <a:moveTo>
                    <a:pt x="994397" y="325437"/>
                  </a:moveTo>
                  <a:lnTo>
                    <a:pt x="976325" y="325437"/>
                  </a:lnTo>
                  <a:lnTo>
                    <a:pt x="976325" y="632802"/>
                  </a:lnTo>
                  <a:lnTo>
                    <a:pt x="994397" y="632802"/>
                  </a:lnTo>
                  <a:lnTo>
                    <a:pt x="994397" y="325437"/>
                  </a:lnTo>
                  <a:close/>
                </a:path>
                <a:path w="1636394" h="9799320">
                  <a:moveTo>
                    <a:pt x="1319834" y="8506650"/>
                  </a:moveTo>
                  <a:lnTo>
                    <a:pt x="1301762" y="8506650"/>
                  </a:lnTo>
                  <a:lnTo>
                    <a:pt x="1301762" y="8814003"/>
                  </a:lnTo>
                  <a:lnTo>
                    <a:pt x="1319834" y="8814003"/>
                  </a:lnTo>
                  <a:lnTo>
                    <a:pt x="1319834" y="8506650"/>
                  </a:lnTo>
                  <a:close/>
                </a:path>
                <a:path w="1636394" h="9799320">
                  <a:moveTo>
                    <a:pt x="1319834" y="6870408"/>
                  </a:moveTo>
                  <a:lnTo>
                    <a:pt x="1301762" y="6870408"/>
                  </a:lnTo>
                  <a:lnTo>
                    <a:pt x="1301762" y="7177760"/>
                  </a:lnTo>
                  <a:lnTo>
                    <a:pt x="1319834" y="7177760"/>
                  </a:lnTo>
                  <a:lnTo>
                    <a:pt x="1319834" y="6870408"/>
                  </a:lnTo>
                  <a:close/>
                </a:path>
                <a:path w="1636394" h="9799320">
                  <a:moveTo>
                    <a:pt x="1319834" y="5234165"/>
                  </a:moveTo>
                  <a:lnTo>
                    <a:pt x="1301762" y="5234165"/>
                  </a:lnTo>
                  <a:lnTo>
                    <a:pt x="1301762" y="5541518"/>
                  </a:lnTo>
                  <a:lnTo>
                    <a:pt x="1319834" y="5541518"/>
                  </a:lnTo>
                  <a:lnTo>
                    <a:pt x="1319834" y="5234165"/>
                  </a:lnTo>
                  <a:close/>
                </a:path>
                <a:path w="1636394" h="9799320">
                  <a:moveTo>
                    <a:pt x="1319834" y="3597922"/>
                  </a:moveTo>
                  <a:lnTo>
                    <a:pt x="1301762" y="3597922"/>
                  </a:lnTo>
                  <a:lnTo>
                    <a:pt x="1301762" y="3905288"/>
                  </a:lnTo>
                  <a:lnTo>
                    <a:pt x="1319834" y="3905288"/>
                  </a:lnTo>
                  <a:lnTo>
                    <a:pt x="1319834" y="3597922"/>
                  </a:lnTo>
                  <a:close/>
                </a:path>
                <a:path w="1636394" h="9799320">
                  <a:moveTo>
                    <a:pt x="1319834" y="1961680"/>
                  </a:moveTo>
                  <a:lnTo>
                    <a:pt x="1301762" y="1961680"/>
                  </a:lnTo>
                  <a:lnTo>
                    <a:pt x="1301762" y="2269045"/>
                  </a:lnTo>
                  <a:lnTo>
                    <a:pt x="1319834" y="2269045"/>
                  </a:lnTo>
                  <a:lnTo>
                    <a:pt x="1319834" y="1961680"/>
                  </a:lnTo>
                  <a:close/>
                </a:path>
                <a:path w="1636394" h="9799320">
                  <a:moveTo>
                    <a:pt x="1319834" y="976325"/>
                  </a:moveTo>
                  <a:lnTo>
                    <a:pt x="1301762" y="976325"/>
                  </a:lnTo>
                  <a:lnTo>
                    <a:pt x="1301762" y="1283677"/>
                  </a:lnTo>
                  <a:lnTo>
                    <a:pt x="1319834" y="1283677"/>
                  </a:lnTo>
                  <a:lnTo>
                    <a:pt x="1319834" y="976325"/>
                  </a:lnTo>
                  <a:close/>
                </a:path>
                <a:path w="1636394" h="9799320">
                  <a:moveTo>
                    <a:pt x="1319834" y="650887"/>
                  </a:moveTo>
                  <a:lnTo>
                    <a:pt x="1301762" y="650887"/>
                  </a:lnTo>
                  <a:lnTo>
                    <a:pt x="1301762" y="958240"/>
                  </a:lnTo>
                  <a:lnTo>
                    <a:pt x="1319834" y="958240"/>
                  </a:lnTo>
                  <a:lnTo>
                    <a:pt x="1319834" y="650887"/>
                  </a:lnTo>
                  <a:close/>
                </a:path>
                <a:path w="1636394" h="9799320">
                  <a:moveTo>
                    <a:pt x="1319834" y="325437"/>
                  </a:moveTo>
                  <a:lnTo>
                    <a:pt x="1301762" y="325437"/>
                  </a:lnTo>
                  <a:lnTo>
                    <a:pt x="1301762" y="632802"/>
                  </a:lnTo>
                  <a:lnTo>
                    <a:pt x="1319834" y="632802"/>
                  </a:lnTo>
                  <a:lnTo>
                    <a:pt x="1319834" y="325437"/>
                  </a:lnTo>
                  <a:close/>
                </a:path>
                <a:path w="1636394" h="9799320">
                  <a:moveTo>
                    <a:pt x="1319834" y="0"/>
                  </a:moveTo>
                  <a:lnTo>
                    <a:pt x="1301762" y="0"/>
                  </a:lnTo>
                  <a:lnTo>
                    <a:pt x="1301762" y="307365"/>
                  </a:lnTo>
                  <a:lnTo>
                    <a:pt x="1319834" y="307365"/>
                  </a:lnTo>
                  <a:lnTo>
                    <a:pt x="1319834" y="0"/>
                  </a:lnTo>
                  <a:close/>
                </a:path>
                <a:path w="1636394" h="9799320">
                  <a:moveTo>
                    <a:pt x="1636242" y="9139758"/>
                  </a:moveTo>
                  <a:lnTo>
                    <a:pt x="1161021" y="9139758"/>
                  </a:lnTo>
                  <a:lnTo>
                    <a:pt x="1161021" y="9157538"/>
                  </a:lnTo>
                  <a:lnTo>
                    <a:pt x="1301762" y="9157538"/>
                  </a:lnTo>
                  <a:lnTo>
                    <a:pt x="1301762" y="9464878"/>
                  </a:lnTo>
                  <a:lnTo>
                    <a:pt x="1161021" y="9464878"/>
                  </a:lnTo>
                  <a:lnTo>
                    <a:pt x="1161021" y="9480207"/>
                  </a:lnTo>
                  <a:lnTo>
                    <a:pt x="0" y="9480207"/>
                  </a:lnTo>
                  <a:lnTo>
                    <a:pt x="0" y="9482658"/>
                  </a:lnTo>
                  <a:lnTo>
                    <a:pt x="0" y="9798888"/>
                  </a:lnTo>
                  <a:lnTo>
                    <a:pt x="18084" y="9798888"/>
                  </a:lnTo>
                  <a:lnTo>
                    <a:pt x="18084" y="9482658"/>
                  </a:lnTo>
                  <a:lnTo>
                    <a:pt x="1636242" y="9482658"/>
                  </a:lnTo>
                  <a:lnTo>
                    <a:pt x="1636242" y="9480207"/>
                  </a:lnTo>
                  <a:lnTo>
                    <a:pt x="1636242" y="9464878"/>
                  </a:lnTo>
                  <a:lnTo>
                    <a:pt x="1319834" y="9464878"/>
                  </a:lnTo>
                  <a:lnTo>
                    <a:pt x="1319834" y="9157538"/>
                  </a:lnTo>
                  <a:lnTo>
                    <a:pt x="1636242" y="9157538"/>
                  </a:lnTo>
                  <a:lnTo>
                    <a:pt x="1636242" y="9139758"/>
                  </a:lnTo>
                  <a:close/>
                </a:path>
                <a:path w="1636394" h="9799320">
                  <a:moveTo>
                    <a:pt x="1636242" y="8814638"/>
                  </a:moveTo>
                  <a:lnTo>
                    <a:pt x="1161021" y="8814638"/>
                  </a:lnTo>
                  <a:lnTo>
                    <a:pt x="1161021" y="8832418"/>
                  </a:lnTo>
                  <a:lnTo>
                    <a:pt x="1301762" y="8832418"/>
                  </a:lnTo>
                  <a:lnTo>
                    <a:pt x="1301762" y="9139441"/>
                  </a:lnTo>
                  <a:lnTo>
                    <a:pt x="1319834" y="9139441"/>
                  </a:lnTo>
                  <a:lnTo>
                    <a:pt x="1319834" y="8832418"/>
                  </a:lnTo>
                  <a:lnTo>
                    <a:pt x="1636242" y="8832418"/>
                  </a:lnTo>
                  <a:lnTo>
                    <a:pt x="1636242" y="8814638"/>
                  </a:lnTo>
                  <a:close/>
                </a:path>
                <a:path w="1636394" h="9799320">
                  <a:moveTo>
                    <a:pt x="1636242" y="8488248"/>
                  </a:moveTo>
                  <a:lnTo>
                    <a:pt x="1319834" y="8488248"/>
                  </a:lnTo>
                  <a:lnTo>
                    <a:pt x="1319834" y="8181200"/>
                  </a:lnTo>
                  <a:lnTo>
                    <a:pt x="1301762" y="8181200"/>
                  </a:lnTo>
                  <a:lnTo>
                    <a:pt x="1301762" y="8488248"/>
                  </a:lnTo>
                  <a:lnTo>
                    <a:pt x="1161021" y="8488248"/>
                  </a:lnTo>
                  <a:lnTo>
                    <a:pt x="1161021" y="8506028"/>
                  </a:lnTo>
                  <a:lnTo>
                    <a:pt x="1636242" y="8506028"/>
                  </a:lnTo>
                  <a:lnTo>
                    <a:pt x="1636242" y="8488248"/>
                  </a:lnTo>
                  <a:close/>
                </a:path>
                <a:path w="1636394" h="9799320">
                  <a:moveTo>
                    <a:pt x="1636242" y="8163128"/>
                  </a:moveTo>
                  <a:lnTo>
                    <a:pt x="1319834" y="8163128"/>
                  </a:lnTo>
                  <a:lnTo>
                    <a:pt x="1319834" y="7846720"/>
                  </a:lnTo>
                  <a:lnTo>
                    <a:pt x="1301762" y="7846720"/>
                  </a:lnTo>
                  <a:lnTo>
                    <a:pt x="1301762" y="8163128"/>
                  </a:lnTo>
                  <a:lnTo>
                    <a:pt x="1161021" y="8163128"/>
                  </a:lnTo>
                  <a:lnTo>
                    <a:pt x="1161021" y="8172018"/>
                  </a:lnTo>
                  <a:lnTo>
                    <a:pt x="1161021" y="8180908"/>
                  </a:lnTo>
                  <a:lnTo>
                    <a:pt x="1636242" y="8180908"/>
                  </a:lnTo>
                  <a:lnTo>
                    <a:pt x="1636242" y="8172018"/>
                  </a:lnTo>
                  <a:lnTo>
                    <a:pt x="1636242" y="8163128"/>
                  </a:lnTo>
                  <a:close/>
                </a:path>
                <a:path w="1636394" h="9799320">
                  <a:moveTo>
                    <a:pt x="1636242" y="7503515"/>
                  </a:moveTo>
                  <a:lnTo>
                    <a:pt x="1161021" y="7503515"/>
                  </a:lnTo>
                  <a:lnTo>
                    <a:pt x="1161021" y="7521295"/>
                  </a:lnTo>
                  <a:lnTo>
                    <a:pt x="1301762" y="7521295"/>
                  </a:lnTo>
                  <a:lnTo>
                    <a:pt x="1301762" y="7828635"/>
                  </a:lnTo>
                  <a:lnTo>
                    <a:pt x="1161021" y="7828635"/>
                  </a:lnTo>
                  <a:lnTo>
                    <a:pt x="1161021" y="7846415"/>
                  </a:lnTo>
                  <a:lnTo>
                    <a:pt x="1636242" y="7846415"/>
                  </a:lnTo>
                  <a:lnTo>
                    <a:pt x="1636242" y="7828635"/>
                  </a:lnTo>
                  <a:lnTo>
                    <a:pt x="1319834" y="7828635"/>
                  </a:lnTo>
                  <a:lnTo>
                    <a:pt x="1319834" y="7521295"/>
                  </a:lnTo>
                  <a:lnTo>
                    <a:pt x="1636242" y="7521295"/>
                  </a:lnTo>
                  <a:lnTo>
                    <a:pt x="1636242" y="7503515"/>
                  </a:lnTo>
                  <a:close/>
                </a:path>
                <a:path w="1636394" h="9799320">
                  <a:moveTo>
                    <a:pt x="1636242" y="7178395"/>
                  </a:moveTo>
                  <a:lnTo>
                    <a:pt x="1161021" y="7178395"/>
                  </a:lnTo>
                  <a:lnTo>
                    <a:pt x="1161021" y="7196175"/>
                  </a:lnTo>
                  <a:lnTo>
                    <a:pt x="1301762" y="7196175"/>
                  </a:lnTo>
                  <a:lnTo>
                    <a:pt x="1301762" y="7503211"/>
                  </a:lnTo>
                  <a:lnTo>
                    <a:pt x="1319834" y="7503211"/>
                  </a:lnTo>
                  <a:lnTo>
                    <a:pt x="1319834" y="7196175"/>
                  </a:lnTo>
                  <a:lnTo>
                    <a:pt x="1636242" y="7196175"/>
                  </a:lnTo>
                  <a:lnTo>
                    <a:pt x="1636242" y="7178395"/>
                  </a:lnTo>
                  <a:close/>
                </a:path>
                <a:path w="1636394" h="9799320">
                  <a:moveTo>
                    <a:pt x="1636242" y="6852005"/>
                  </a:moveTo>
                  <a:lnTo>
                    <a:pt x="1319834" y="6852005"/>
                  </a:lnTo>
                  <a:lnTo>
                    <a:pt x="1319834" y="6544970"/>
                  </a:lnTo>
                  <a:lnTo>
                    <a:pt x="1301762" y="6544970"/>
                  </a:lnTo>
                  <a:lnTo>
                    <a:pt x="1301762" y="6852005"/>
                  </a:lnTo>
                  <a:lnTo>
                    <a:pt x="1161021" y="6852005"/>
                  </a:lnTo>
                  <a:lnTo>
                    <a:pt x="1161021" y="6869785"/>
                  </a:lnTo>
                  <a:lnTo>
                    <a:pt x="1636242" y="6869785"/>
                  </a:lnTo>
                  <a:lnTo>
                    <a:pt x="1636242" y="6852005"/>
                  </a:lnTo>
                  <a:close/>
                </a:path>
                <a:path w="1636394" h="9799320">
                  <a:moveTo>
                    <a:pt x="1636242" y="6526885"/>
                  </a:moveTo>
                  <a:lnTo>
                    <a:pt x="1319834" y="6526885"/>
                  </a:lnTo>
                  <a:lnTo>
                    <a:pt x="1319834" y="6210490"/>
                  </a:lnTo>
                  <a:lnTo>
                    <a:pt x="1301762" y="6210490"/>
                  </a:lnTo>
                  <a:lnTo>
                    <a:pt x="1301762" y="6526885"/>
                  </a:lnTo>
                  <a:lnTo>
                    <a:pt x="1161021" y="6526885"/>
                  </a:lnTo>
                  <a:lnTo>
                    <a:pt x="1161021" y="6535775"/>
                  </a:lnTo>
                  <a:lnTo>
                    <a:pt x="1161021" y="6544665"/>
                  </a:lnTo>
                  <a:lnTo>
                    <a:pt x="1636242" y="6544665"/>
                  </a:lnTo>
                  <a:lnTo>
                    <a:pt x="1636242" y="6535775"/>
                  </a:lnTo>
                  <a:lnTo>
                    <a:pt x="1636242" y="6526885"/>
                  </a:lnTo>
                  <a:close/>
                </a:path>
                <a:path w="1636394" h="9799320">
                  <a:moveTo>
                    <a:pt x="1636242" y="5867273"/>
                  </a:moveTo>
                  <a:lnTo>
                    <a:pt x="1161021" y="5867273"/>
                  </a:lnTo>
                  <a:lnTo>
                    <a:pt x="1161021" y="5885053"/>
                  </a:lnTo>
                  <a:lnTo>
                    <a:pt x="1301762" y="5885053"/>
                  </a:lnTo>
                  <a:lnTo>
                    <a:pt x="1301762" y="6192393"/>
                  </a:lnTo>
                  <a:lnTo>
                    <a:pt x="1161021" y="6192393"/>
                  </a:lnTo>
                  <a:lnTo>
                    <a:pt x="1161021" y="6210173"/>
                  </a:lnTo>
                  <a:lnTo>
                    <a:pt x="1636242" y="6210173"/>
                  </a:lnTo>
                  <a:lnTo>
                    <a:pt x="1636242" y="6192393"/>
                  </a:lnTo>
                  <a:lnTo>
                    <a:pt x="1319834" y="6192393"/>
                  </a:lnTo>
                  <a:lnTo>
                    <a:pt x="1319834" y="5885053"/>
                  </a:lnTo>
                  <a:lnTo>
                    <a:pt x="1636242" y="5885053"/>
                  </a:lnTo>
                  <a:lnTo>
                    <a:pt x="1636242" y="5867273"/>
                  </a:lnTo>
                  <a:close/>
                </a:path>
                <a:path w="1636394" h="9799320">
                  <a:moveTo>
                    <a:pt x="1636242" y="5542153"/>
                  </a:moveTo>
                  <a:lnTo>
                    <a:pt x="1161021" y="5542153"/>
                  </a:lnTo>
                  <a:lnTo>
                    <a:pt x="1161021" y="5559933"/>
                  </a:lnTo>
                  <a:lnTo>
                    <a:pt x="1301762" y="5559933"/>
                  </a:lnTo>
                  <a:lnTo>
                    <a:pt x="1301762" y="5866968"/>
                  </a:lnTo>
                  <a:lnTo>
                    <a:pt x="1319834" y="5866968"/>
                  </a:lnTo>
                  <a:lnTo>
                    <a:pt x="1319834" y="5559933"/>
                  </a:lnTo>
                  <a:lnTo>
                    <a:pt x="1636242" y="5559933"/>
                  </a:lnTo>
                  <a:lnTo>
                    <a:pt x="1636242" y="5542153"/>
                  </a:lnTo>
                  <a:close/>
                </a:path>
                <a:path w="1636394" h="9799320">
                  <a:moveTo>
                    <a:pt x="1636242" y="5215763"/>
                  </a:moveTo>
                  <a:lnTo>
                    <a:pt x="1319834" y="5215763"/>
                  </a:lnTo>
                  <a:lnTo>
                    <a:pt x="1319834" y="4908728"/>
                  </a:lnTo>
                  <a:lnTo>
                    <a:pt x="1301762" y="4908728"/>
                  </a:lnTo>
                  <a:lnTo>
                    <a:pt x="1301762" y="5215763"/>
                  </a:lnTo>
                  <a:lnTo>
                    <a:pt x="1161021" y="5215763"/>
                  </a:lnTo>
                  <a:lnTo>
                    <a:pt x="1161021" y="5233543"/>
                  </a:lnTo>
                  <a:lnTo>
                    <a:pt x="1636242" y="5233543"/>
                  </a:lnTo>
                  <a:lnTo>
                    <a:pt x="1636242" y="5215763"/>
                  </a:lnTo>
                  <a:close/>
                </a:path>
                <a:path w="1636394" h="9799320">
                  <a:moveTo>
                    <a:pt x="1636242" y="4890643"/>
                  </a:moveTo>
                  <a:lnTo>
                    <a:pt x="1319834" y="4890643"/>
                  </a:lnTo>
                  <a:lnTo>
                    <a:pt x="1319834" y="4574248"/>
                  </a:lnTo>
                  <a:lnTo>
                    <a:pt x="1301762" y="4574248"/>
                  </a:lnTo>
                  <a:lnTo>
                    <a:pt x="1301762" y="4890643"/>
                  </a:lnTo>
                  <a:lnTo>
                    <a:pt x="1161021" y="4890643"/>
                  </a:lnTo>
                  <a:lnTo>
                    <a:pt x="1161021" y="4899533"/>
                  </a:lnTo>
                  <a:lnTo>
                    <a:pt x="1161021" y="4908423"/>
                  </a:lnTo>
                  <a:lnTo>
                    <a:pt x="1636242" y="4908423"/>
                  </a:lnTo>
                  <a:lnTo>
                    <a:pt x="1636242" y="4899533"/>
                  </a:lnTo>
                  <a:lnTo>
                    <a:pt x="1636242" y="4890643"/>
                  </a:lnTo>
                  <a:close/>
                </a:path>
                <a:path w="1636394" h="9799320">
                  <a:moveTo>
                    <a:pt x="1636242" y="4231030"/>
                  </a:moveTo>
                  <a:lnTo>
                    <a:pt x="1161021" y="4231030"/>
                  </a:lnTo>
                  <a:lnTo>
                    <a:pt x="1161021" y="4248810"/>
                  </a:lnTo>
                  <a:lnTo>
                    <a:pt x="1301762" y="4248810"/>
                  </a:lnTo>
                  <a:lnTo>
                    <a:pt x="1301762" y="4556150"/>
                  </a:lnTo>
                  <a:lnTo>
                    <a:pt x="1161021" y="4556150"/>
                  </a:lnTo>
                  <a:lnTo>
                    <a:pt x="1161021" y="4573930"/>
                  </a:lnTo>
                  <a:lnTo>
                    <a:pt x="1636242" y="4573930"/>
                  </a:lnTo>
                  <a:lnTo>
                    <a:pt x="1636242" y="4556150"/>
                  </a:lnTo>
                  <a:lnTo>
                    <a:pt x="1319834" y="4556150"/>
                  </a:lnTo>
                  <a:lnTo>
                    <a:pt x="1319834" y="4248810"/>
                  </a:lnTo>
                  <a:lnTo>
                    <a:pt x="1636242" y="4248810"/>
                  </a:lnTo>
                  <a:lnTo>
                    <a:pt x="1636242" y="4231030"/>
                  </a:lnTo>
                  <a:close/>
                </a:path>
                <a:path w="1636394" h="9799320">
                  <a:moveTo>
                    <a:pt x="1636242" y="3905910"/>
                  </a:moveTo>
                  <a:lnTo>
                    <a:pt x="1161021" y="3905910"/>
                  </a:lnTo>
                  <a:lnTo>
                    <a:pt x="1161021" y="3923690"/>
                  </a:lnTo>
                  <a:lnTo>
                    <a:pt x="1301762" y="3923690"/>
                  </a:lnTo>
                  <a:lnTo>
                    <a:pt x="1301762" y="4230725"/>
                  </a:lnTo>
                  <a:lnTo>
                    <a:pt x="1319834" y="4230725"/>
                  </a:lnTo>
                  <a:lnTo>
                    <a:pt x="1319834" y="3923690"/>
                  </a:lnTo>
                  <a:lnTo>
                    <a:pt x="1636242" y="3923690"/>
                  </a:lnTo>
                  <a:lnTo>
                    <a:pt x="1636242" y="3905910"/>
                  </a:lnTo>
                  <a:close/>
                </a:path>
                <a:path w="1636394" h="9799320">
                  <a:moveTo>
                    <a:pt x="1636242" y="3579520"/>
                  </a:moveTo>
                  <a:lnTo>
                    <a:pt x="1319834" y="3579520"/>
                  </a:lnTo>
                  <a:lnTo>
                    <a:pt x="1319834" y="3272485"/>
                  </a:lnTo>
                  <a:lnTo>
                    <a:pt x="1301762" y="3272485"/>
                  </a:lnTo>
                  <a:lnTo>
                    <a:pt x="1301762" y="3579520"/>
                  </a:lnTo>
                  <a:lnTo>
                    <a:pt x="1161021" y="3579520"/>
                  </a:lnTo>
                  <a:lnTo>
                    <a:pt x="1161021" y="3597300"/>
                  </a:lnTo>
                  <a:lnTo>
                    <a:pt x="1636242" y="3597300"/>
                  </a:lnTo>
                  <a:lnTo>
                    <a:pt x="1636242" y="3579520"/>
                  </a:lnTo>
                  <a:close/>
                </a:path>
                <a:path w="1636394" h="9799320">
                  <a:moveTo>
                    <a:pt x="1636242" y="3254400"/>
                  </a:moveTo>
                  <a:lnTo>
                    <a:pt x="1319834" y="3254400"/>
                  </a:lnTo>
                  <a:lnTo>
                    <a:pt x="1319834" y="2938005"/>
                  </a:lnTo>
                  <a:lnTo>
                    <a:pt x="1301762" y="2938005"/>
                  </a:lnTo>
                  <a:lnTo>
                    <a:pt x="1301762" y="3254400"/>
                  </a:lnTo>
                  <a:lnTo>
                    <a:pt x="1161021" y="3254400"/>
                  </a:lnTo>
                  <a:lnTo>
                    <a:pt x="1161021" y="3263290"/>
                  </a:lnTo>
                  <a:lnTo>
                    <a:pt x="1161021" y="3272180"/>
                  </a:lnTo>
                  <a:lnTo>
                    <a:pt x="1636242" y="3272180"/>
                  </a:lnTo>
                  <a:lnTo>
                    <a:pt x="1636242" y="3263290"/>
                  </a:lnTo>
                  <a:lnTo>
                    <a:pt x="1636242" y="3254400"/>
                  </a:lnTo>
                  <a:close/>
                </a:path>
                <a:path w="1636394" h="9799320">
                  <a:moveTo>
                    <a:pt x="1636242" y="2594787"/>
                  </a:moveTo>
                  <a:lnTo>
                    <a:pt x="1161021" y="2594787"/>
                  </a:lnTo>
                  <a:lnTo>
                    <a:pt x="1161021" y="2612567"/>
                  </a:lnTo>
                  <a:lnTo>
                    <a:pt x="1301762" y="2612567"/>
                  </a:lnTo>
                  <a:lnTo>
                    <a:pt x="1301762" y="2919907"/>
                  </a:lnTo>
                  <a:lnTo>
                    <a:pt x="1161021" y="2919907"/>
                  </a:lnTo>
                  <a:lnTo>
                    <a:pt x="1161021" y="2937687"/>
                  </a:lnTo>
                  <a:lnTo>
                    <a:pt x="1636242" y="2937687"/>
                  </a:lnTo>
                  <a:lnTo>
                    <a:pt x="1636242" y="2919907"/>
                  </a:lnTo>
                  <a:lnTo>
                    <a:pt x="1319834" y="2919907"/>
                  </a:lnTo>
                  <a:lnTo>
                    <a:pt x="1319834" y="2612567"/>
                  </a:lnTo>
                  <a:lnTo>
                    <a:pt x="1636242" y="2612567"/>
                  </a:lnTo>
                  <a:lnTo>
                    <a:pt x="1636242" y="2594787"/>
                  </a:lnTo>
                  <a:close/>
                </a:path>
                <a:path w="1636394" h="9799320">
                  <a:moveTo>
                    <a:pt x="1636242" y="2269667"/>
                  </a:moveTo>
                  <a:lnTo>
                    <a:pt x="1161021" y="2269667"/>
                  </a:lnTo>
                  <a:lnTo>
                    <a:pt x="1161021" y="2287447"/>
                  </a:lnTo>
                  <a:lnTo>
                    <a:pt x="1301762" y="2287447"/>
                  </a:lnTo>
                  <a:lnTo>
                    <a:pt x="1301762" y="2594483"/>
                  </a:lnTo>
                  <a:lnTo>
                    <a:pt x="1319834" y="2594483"/>
                  </a:lnTo>
                  <a:lnTo>
                    <a:pt x="1319834" y="2287447"/>
                  </a:lnTo>
                  <a:lnTo>
                    <a:pt x="1636242" y="2287447"/>
                  </a:lnTo>
                  <a:lnTo>
                    <a:pt x="1636242" y="2269667"/>
                  </a:lnTo>
                  <a:close/>
                </a:path>
                <a:path w="1636394" h="9799320">
                  <a:moveTo>
                    <a:pt x="1636242" y="1943277"/>
                  </a:moveTo>
                  <a:lnTo>
                    <a:pt x="1319834" y="1943277"/>
                  </a:lnTo>
                  <a:lnTo>
                    <a:pt x="1319834" y="1636242"/>
                  </a:lnTo>
                  <a:lnTo>
                    <a:pt x="1301762" y="1636242"/>
                  </a:lnTo>
                  <a:lnTo>
                    <a:pt x="1301762" y="1943277"/>
                  </a:lnTo>
                  <a:lnTo>
                    <a:pt x="1161021" y="1943277"/>
                  </a:lnTo>
                  <a:lnTo>
                    <a:pt x="1161021" y="1961057"/>
                  </a:lnTo>
                  <a:lnTo>
                    <a:pt x="1636242" y="1961057"/>
                  </a:lnTo>
                  <a:lnTo>
                    <a:pt x="1636242" y="1943277"/>
                  </a:lnTo>
                  <a:close/>
                </a:path>
                <a:path w="1636394" h="9799320">
                  <a:moveTo>
                    <a:pt x="1636242" y="1618157"/>
                  </a:moveTo>
                  <a:lnTo>
                    <a:pt x="1319834" y="1618157"/>
                  </a:lnTo>
                  <a:lnTo>
                    <a:pt x="1319834" y="1301762"/>
                  </a:lnTo>
                  <a:lnTo>
                    <a:pt x="1301762" y="1301762"/>
                  </a:lnTo>
                  <a:lnTo>
                    <a:pt x="1301762" y="1618157"/>
                  </a:lnTo>
                  <a:lnTo>
                    <a:pt x="1161021" y="1618157"/>
                  </a:lnTo>
                  <a:lnTo>
                    <a:pt x="1161021" y="1627047"/>
                  </a:lnTo>
                  <a:lnTo>
                    <a:pt x="1161021" y="1635937"/>
                  </a:lnTo>
                  <a:lnTo>
                    <a:pt x="1636242" y="1635937"/>
                  </a:lnTo>
                  <a:lnTo>
                    <a:pt x="1636242" y="1627047"/>
                  </a:lnTo>
                  <a:lnTo>
                    <a:pt x="1636242" y="1618157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62401" y="11"/>
              <a:ext cx="1925955" cy="10287635"/>
            </a:xfrm>
            <a:custGeom>
              <a:avLst/>
              <a:gdLst/>
              <a:ahLst/>
              <a:cxnLst/>
              <a:rect l="l" t="t" r="r" b="b"/>
              <a:pathLst>
                <a:path w="1925955" h="10287635">
                  <a:moveTo>
                    <a:pt x="343522" y="10160952"/>
                  </a:moveTo>
                  <a:lnTo>
                    <a:pt x="325437" y="10160952"/>
                  </a:lnTo>
                  <a:lnTo>
                    <a:pt x="325437" y="10286987"/>
                  </a:lnTo>
                  <a:lnTo>
                    <a:pt x="343522" y="10286987"/>
                  </a:lnTo>
                  <a:lnTo>
                    <a:pt x="343522" y="10160952"/>
                  </a:lnTo>
                  <a:close/>
                </a:path>
                <a:path w="1925955" h="10287635">
                  <a:moveTo>
                    <a:pt x="668959" y="10160952"/>
                  </a:moveTo>
                  <a:lnTo>
                    <a:pt x="650875" y="10160952"/>
                  </a:lnTo>
                  <a:lnTo>
                    <a:pt x="650875" y="10286987"/>
                  </a:lnTo>
                  <a:lnTo>
                    <a:pt x="668959" y="10286987"/>
                  </a:lnTo>
                  <a:lnTo>
                    <a:pt x="668959" y="10160952"/>
                  </a:lnTo>
                  <a:close/>
                </a:path>
                <a:path w="1925955" h="10287635">
                  <a:moveTo>
                    <a:pt x="994397" y="10160952"/>
                  </a:moveTo>
                  <a:lnTo>
                    <a:pt x="976325" y="10160952"/>
                  </a:lnTo>
                  <a:lnTo>
                    <a:pt x="976325" y="10286987"/>
                  </a:lnTo>
                  <a:lnTo>
                    <a:pt x="994397" y="10286987"/>
                  </a:lnTo>
                  <a:lnTo>
                    <a:pt x="994397" y="10160952"/>
                  </a:lnTo>
                  <a:close/>
                </a:path>
                <a:path w="1925955" h="10287635">
                  <a:moveTo>
                    <a:pt x="1319834" y="10160952"/>
                  </a:moveTo>
                  <a:lnTo>
                    <a:pt x="1301762" y="10160952"/>
                  </a:lnTo>
                  <a:lnTo>
                    <a:pt x="1301762" y="10286987"/>
                  </a:lnTo>
                  <a:lnTo>
                    <a:pt x="1319834" y="10286987"/>
                  </a:lnTo>
                  <a:lnTo>
                    <a:pt x="1319834" y="10160952"/>
                  </a:lnTo>
                  <a:close/>
                </a:path>
                <a:path w="1925955" h="10287635">
                  <a:moveTo>
                    <a:pt x="1319834" y="9175598"/>
                  </a:moveTo>
                  <a:lnTo>
                    <a:pt x="1301762" y="9175598"/>
                  </a:lnTo>
                  <a:lnTo>
                    <a:pt x="1301762" y="9482963"/>
                  </a:lnTo>
                  <a:lnTo>
                    <a:pt x="1319834" y="9482963"/>
                  </a:lnTo>
                  <a:lnTo>
                    <a:pt x="1319834" y="9175598"/>
                  </a:lnTo>
                  <a:close/>
                </a:path>
                <a:path w="1925955" h="10287635">
                  <a:moveTo>
                    <a:pt x="1636242" y="9817443"/>
                  </a:moveTo>
                  <a:lnTo>
                    <a:pt x="1319834" y="9817443"/>
                  </a:lnTo>
                  <a:lnTo>
                    <a:pt x="1319834" y="9501035"/>
                  </a:lnTo>
                  <a:lnTo>
                    <a:pt x="1301762" y="9501035"/>
                  </a:lnTo>
                  <a:lnTo>
                    <a:pt x="1301762" y="9817443"/>
                  </a:lnTo>
                  <a:lnTo>
                    <a:pt x="994397" y="9817443"/>
                  </a:lnTo>
                  <a:lnTo>
                    <a:pt x="994397" y="9501035"/>
                  </a:lnTo>
                  <a:lnTo>
                    <a:pt x="976325" y="9501035"/>
                  </a:lnTo>
                  <a:lnTo>
                    <a:pt x="976325" y="9817443"/>
                  </a:lnTo>
                  <a:lnTo>
                    <a:pt x="668959" y="9817443"/>
                  </a:lnTo>
                  <a:lnTo>
                    <a:pt x="668959" y="9501035"/>
                  </a:lnTo>
                  <a:lnTo>
                    <a:pt x="650875" y="9501035"/>
                  </a:lnTo>
                  <a:lnTo>
                    <a:pt x="650875" y="9817443"/>
                  </a:lnTo>
                  <a:lnTo>
                    <a:pt x="343522" y="9817443"/>
                  </a:lnTo>
                  <a:lnTo>
                    <a:pt x="343522" y="9501035"/>
                  </a:lnTo>
                  <a:lnTo>
                    <a:pt x="325437" y="9501035"/>
                  </a:lnTo>
                  <a:lnTo>
                    <a:pt x="325437" y="9817443"/>
                  </a:lnTo>
                  <a:lnTo>
                    <a:pt x="9042" y="9817443"/>
                  </a:lnTo>
                  <a:lnTo>
                    <a:pt x="9042" y="9826333"/>
                  </a:lnTo>
                  <a:lnTo>
                    <a:pt x="0" y="9826333"/>
                  </a:lnTo>
                  <a:lnTo>
                    <a:pt x="0" y="9835223"/>
                  </a:lnTo>
                  <a:lnTo>
                    <a:pt x="0" y="10142563"/>
                  </a:lnTo>
                  <a:lnTo>
                    <a:pt x="0" y="10160343"/>
                  </a:lnTo>
                  <a:lnTo>
                    <a:pt x="0" y="10287343"/>
                  </a:lnTo>
                  <a:lnTo>
                    <a:pt x="18084" y="10287343"/>
                  </a:lnTo>
                  <a:lnTo>
                    <a:pt x="18084" y="10160343"/>
                  </a:lnTo>
                  <a:lnTo>
                    <a:pt x="1636242" y="10160343"/>
                  </a:lnTo>
                  <a:lnTo>
                    <a:pt x="1636242" y="10142563"/>
                  </a:lnTo>
                  <a:lnTo>
                    <a:pt x="1319834" y="10142563"/>
                  </a:lnTo>
                  <a:lnTo>
                    <a:pt x="1319834" y="9835515"/>
                  </a:lnTo>
                  <a:lnTo>
                    <a:pt x="1301762" y="9835515"/>
                  </a:lnTo>
                  <a:lnTo>
                    <a:pt x="1301762" y="10142563"/>
                  </a:lnTo>
                  <a:lnTo>
                    <a:pt x="994397" y="10142563"/>
                  </a:lnTo>
                  <a:lnTo>
                    <a:pt x="994397" y="9835515"/>
                  </a:lnTo>
                  <a:lnTo>
                    <a:pt x="976325" y="9835515"/>
                  </a:lnTo>
                  <a:lnTo>
                    <a:pt x="976325" y="10142563"/>
                  </a:lnTo>
                  <a:lnTo>
                    <a:pt x="668959" y="10142563"/>
                  </a:lnTo>
                  <a:lnTo>
                    <a:pt x="668959" y="9835515"/>
                  </a:lnTo>
                  <a:lnTo>
                    <a:pt x="650875" y="9835515"/>
                  </a:lnTo>
                  <a:lnTo>
                    <a:pt x="650875" y="10142563"/>
                  </a:lnTo>
                  <a:lnTo>
                    <a:pt x="343522" y="10142563"/>
                  </a:lnTo>
                  <a:lnTo>
                    <a:pt x="343522" y="9835515"/>
                  </a:lnTo>
                  <a:lnTo>
                    <a:pt x="325437" y="9835515"/>
                  </a:lnTo>
                  <a:lnTo>
                    <a:pt x="325437" y="10142563"/>
                  </a:lnTo>
                  <a:lnTo>
                    <a:pt x="18084" y="10142563"/>
                  </a:lnTo>
                  <a:lnTo>
                    <a:pt x="18084" y="9835223"/>
                  </a:lnTo>
                  <a:lnTo>
                    <a:pt x="1636242" y="9835223"/>
                  </a:lnTo>
                  <a:lnTo>
                    <a:pt x="1636242" y="9826333"/>
                  </a:lnTo>
                  <a:lnTo>
                    <a:pt x="1636242" y="9817443"/>
                  </a:lnTo>
                  <a:close/>
                </a:path>
                <a:path w="1925955" h="10287635">
                  <a:moveTo>
                    <a:pt x="1925599" y="6544958"/>
                  </a:moveTo>
                  <a:lnTo>
                    <a:pt x="1645285" y="6544958"/>
                  </a:lnTo>
                  <a:lnTo>
                    <a:pt x="1645285" y="6553848"/>
                  </a:lnTo>
                  <a:lnTo>
                    <a:pt x="1636242" y="6553848"/>
                  </a:lnTo>
                  <a:lnTo>
                    <a:pt x="1636242" y="7846708"/>
                  </a:lnTo>
                  <a:lnTo>
                    <a:pt x="1654314" y="7846708"/>
                  </a:lnTo>
                  <a:lnTo>
                    <a:pt x="1654314" y="7539368"/>
                  </a:lnTo>
                  <a:lnTo>
                    <a:pt x="1925599" y="7539368"/>
                  </a:lnTo>
                  <a:lnTo>
                    <a:pt x="1925599" y="7521588"/>
                  </a:lnTo>
                  <a:lnTo>
                    <a:pt x="1654314" y="7521588"/>
                  </a:lnTo>
                  <a:lnTo>
                    <a:pt x="1654314" y="7214248"/>
                  </a:lnTo>
                  <a:lnTo>
                    <a:pt x="1925599" y="7214248"/>
                  </a:lnTo>
                  <a:lnTo>
                    <a:pt x="1925599" y="7196468"/>
                  </a:lnTo>
                  <a:lnTo>
                    <a:pt x="1654314" y="7196468"/>
                  </a:lnTo>
                  <a:lnTo>
                    <a:pt x="1654314" y="6887858"/>
                  </a:lnTo>
                  <a:lnTo>
                    <a:pt x="1925599" y="6887858"/>
                  </a:lnTo>
                  <a:lnTo>
                    <a:pt x="1925599" y="6870078"/>
                  </a:lnTo>
                  <a:lnTo>
                    <a:pt x="1654314" y="6870078"/>
                  </a:lnTo>
                  <a:lnTo>
                    <a:pt x="1654314" y="6562738"/>
                  </a:lnTo>
                  <a:lnTo>
                    <a:pt x="1925599" y="6562738"/>
                  </a:lnTo>
                  <a:lnTo>
                    <a:pt x="1925599" y="6553848"/>
                  </a:lnTo>
                  <a:lnTo>
                    <a:pt x="1925599" y="6544958"/>
                  </a:lnTo>
                  <a:close/>
                </a:path>
                <a:path w="1925955" h="10287635">
                  <a:moveTo>
                    <a:pt x="1925599" y="4908715"/>
                  </a:moveTo>
                  <a:lnTo>
                    <a:pt x="1645285" y="4908715"/>
                  </a:lnTo>
                  <a:lnTo>
                    <a:pt x="1645285" y="4917605"/>
                  </a:lnTo>
                  <a:lnTo>
                    <a:pt x="1636242" y="4917605"/>
                  </a:lnTo>
                  <a:lnTo>
                    <a:pt x="1636242" y="6544475"/>
                  </a:lnTo>
                  <a:lnTo>
                    <a:pt x="1654314" y="6544475"/>
                  </a:lnTo>
                  <a:lnTo>
                    <a:pt x="1654314" y="6228245"/>
                  </a:lnTo>
                  <a:lnTo>
                    <a:pt x="1925599" y="6228245"/>
                  </a:lnTo>
                  <a:lnTo>
                    <a:pt x="1925599" y="6210465"/>
                  </a:lnTo>
                  <a:lnTo>
                    <a:pt x="1654314" y="6210465"/>
                  </a:lnTo>
                  <a:lnTo>
                    <a:pt x="1654314" y="5903125"/>
                  </a:lnTo>
                  <a:lnTo>
                    <a:pt x="1925599" y="5903125"/>
                  </a:lnTo>
                  <a:lnTo>
                    <a:pt x="1925599" y="5885345"/>
                  </a:lnTo>
                  <a:lnTo>
                    <a:pt x="1654314" y="5885345"/>
                  </a:lnTo>
                  <a:lnTo>
                    <a:pt x="1654314" y="5578005"/>
                  </a:lnTo>
                  <a:lnTo>
                    <a:pt x="1925599" y="5578005"/>
                  </a:lnTo>
                  <a:lnTo>
                    <a:pt x="1925599" y="5560225"/>
                  </a:lnTo>
                  <a:lnTo>
                    <a:pt x="1654314" y="5560225"/>
                  </a:lnTo>
                  <a:lnTo>
                    <a:pt x="1654314" y="5251615"/>
                  </a:lnTo>
                  <a:lnTo>
                    <a:pt x="1925599" y="5251615"/>
                  </a:lnTo>
                  <a:lnTo>
                    <a:pt x="1925599" y="5233835"/>
                  </a:lnTo>
                  <a:lnTo>
                    <a:pt x="1654314" y="5233835"/>
                  </a:lnTo>
                  <a:lnTo>
                    <a:pt x="1654314" y="4926495"/>
                  </a:lnTo>
                  <a:lnTo>
                    <a:pt x="1925599" y="4926495"/>
                  </a:lnTo>
                  <a:lnTo>
                    <a:pt x="1925599" y="4917605"/>
                  </a:lnTo>
                  <a:lnTo>
                    <a:pt x="1925599" y="4908715"/>
                  </a:lnTo>
                  <a:close/>
                </a:path>
                <a:path w="1925955" h="10287635">
                  <a:moveTo>
                    <a:pt x="1925599" y="3272472"/>
                  </a:moveTo>
                  <a:lnTo>
                    <a:pt x="1645285" y="3272472"/>
                  </a:lnTo>
                  <a:lnTo>
                    <a:pt x="1645285" y="3281362"/>
                  </a:lnTo>
                  <a:lnTo>
                    <a:pt x="1636242" y="3281362"/>
                  </a:lnTo>
                  <a:lnTo>
                    <a:pt x="1636242" y="4908232"/>
                  </a:lnTo>
                  <a:lnTo>
                    <a:pt x="1654314" y="4908232"/>
                  </a:lnTo>
                  <a:lnTo>
                    <a:pt x="1654314" y="4592002"/>
                  </a:lnTo>
                  <a:lnTo>
                    <a:pt x="1925599" y="4592002"/>
                  </a:lnTo>
                  <a:lnTo>
                    <a:pt x="1925599" y="4574222"/>
                  </a:lnTo>
                  <a:lnTo>
                    <a:pt x="1654314" y="4574222"/>
                  </a:lnTo>
                  <a:lnTo>
                    <a:pt x="1654314" y="4266882"/>
                  </a:lnTo>
                  <a:lnTo>
                    <a:pt x="1925599" y="4266882"/>
                  </a:lnTo>
                  <a:lnTo>
                    <a:pt x="1925599" y="4249102"/>
                  </a:lnTo>
                  <a:lnTo>
                    <a:pt x="1654314" y="4249102"/>
                  </a:lnTo>
                  <a:lnTo>
                    <a:pt x="1654314" y="3941762"/>
                  </a:lnTo>
                  <a:lnTo>
                    <a:pt x="1925599" y="3941762"/>
                  </a:lnTo>
                  <a:lnTo>
                    <a:pt x="1925599" y="3923982"/>
                  </a:lnTo>
                  <a:lnTo>
                    <a:pt x="1654314" y="3923982"/>
                  </a:lnTo>
                  <a:lnTo>
                    <a:pt x="1654314" y="3615372"/>
                  </a:lnTo>
                  <a:lnTo>
                    <a:pt x="1925599" y="3615372"/>
                  </a:lnTo>
                  <a:lnTo>
                    <a:pt x="1925599" y="3597592"/>
                  </a:lnTo>
                  <a:lnTo>
                    <a:pt x="1654314" y="3597592"/>
                  </a:lnTo>
                  <a:lnTo>
                    <a:pt x="1654314" y="3290252"/>
                  </a:lnTo>
                  <a:lnTo>
                    <a:pt x="1925599" y="3290252"/>
                  </a:lnTo>
                  <a:lnTo>
                    <a:pt x="1925599" y="3281362"/>
                  </a:lnTo>
                  <a:lnTo>
                    <a:pt x="1925599" y="3272472"/>
                  </a:lnTo>
                  <a:close/>
                </a:path>
                <a:path w="1925955" h="10287635">
                  <a:moveTo>
                    <a:pt x="1925599" y="1636229"/>
                  </a:moveTo>
                  <a:lnTo>
                    <a:pt x="1645285" y="1636229"/>
                  </a:lnTo>
                  <a:lnTo>
                    <a:pt x="1645285" y="1645119"/>
                  </a:lnTo>
                  <a:lnTo>
                    <a:pt x="1636242" y="1645119"/>
                  </a:lnTo>
                  <a:lnTo>
                    <a:pt x="1636242" y="3271990"/>
                  </a:lnTo>
                  <a:lnTo>
                    <a:pt x="1654314" y="3271990"/>
                  </a:lnTo>
                  <a:lnTo>
                    <a:pt x="1654314" y="2955760"/>
                  </a:lnTo>
                  <a:lnTo>
                    <a:pt x="1925599" y="2955760"/>
                  </a:lnTo>
                  <a:lnTo>
                    <a:pt x="1925599" y="2937980"/>
                  </a:lnTo>
                  <a:lnTo>
                    <a:pt x="1654314" y="2937980"/>
                  </a:lnTo>
                  <a:lnTo>
                    <a:pt x="1654314" y="2630640"/>
                  </a:lnTo>
                  <a:lnTo>
                    <a:pt x="1925599" y="2630640"/>
                  </a:lnTo>
                  <a:lnTo>
                    <a:pt x="1925599" y="2612860"/>
                  </a:lnTo>
                  <a:lnTo>
                    <a:pt x="1654314" y="2612860"/>
                  </a:lnTo>
                  <a:lnTo>
                    <a:pt x="1654314" y="2305520"/>
                  </a:lnTo>
                  <a:lnTo>
                    <a:pt x="1925599" y="2305520"/>
                  </a:lnTo>
                  <a:lnTo>
                    <a:pt x="1925599" y="2287740"/>
                  </a:lnTo>
                  <a:lnTo>
                    <a:pt x="1654314" y="2287740"/>
                  </a:lnTo>
                  <a:lnTo>
                    <a:pt x="1654314" y="1979129"/>
                  </a:lnTo>
                  <a:lnTo>
                    <a:pt x="1925599" y="1979129"/>
                  </a:lnTo>
                  <a:lnTo>
                    <a:pt x="1925599" y="1961349"/>
                  </a:lnTo>
                  <a:lnTo>
                    <a:pt x="1654314" y="1961349"/>
                  </a:lnTo>
                  <a:lnTo>
                    <a:pt x="1654314" y="1654009"/>
                  </a:lnTo>
                  <a:lnTo>
                    <a:pt x="1925599" y="1654009"/>
                  </a:lnTo>
                  <a:lnTo>
                    <a:pt x="1925599" y="1645119"/>
                  </a:lnTo>
                  <a:lnTo>
                    <a:pt x="1925599" y="1636229"/>
                  </a:lnTo>
                  <a:close/>
                </a:path>
                <a:path w="1925955" h="10287635">
                  <a:moveTo>
                    <a:pt x="1925599" y="0"/>
                  </a:moveTo>
                  <a:lnTo>
                    <a:pt x="1645285" y="0"/>
                  </a:lnTo>
                  <a:lnTo>
                    <a:pt x="1645285" y="8890"/>
                  </a:lnTo>
                  <a:lnTo>
                    <a:pt x="1636242" y="8890"/>
                  </a:lnTo>
                  <a:lnTo>
                    <a:pt x="1636242" y="1635760"/>
                  </a:lnTo>
                  <a:lnTo>
                    <a:pt x="1654314" y="1635760"/>
                  </a:lnTo>
                  <a:lnTo>
                    <a:pt x="1654314" y="1319530"/>
                  </a:lnTo>
                  <a:lnTo>
                    <a:pt x="1925599" y="1319530"/>
                  </a:lnTo>
                  <a:lnTo>
                    <a:pt x="1925599" y="1301750"/>
                  </a:lnTo>
                  <a:lnTo>
                    <a:pt x="1654314" y="1301750"/>
                  </a:lnTo>
                  <a:lnTo>
                    <a:pt x="1654314" y="994410"/>
                  </a:lnTo>
                  <a:lnTo>
                    <a:pt x="1925599" y="994410"/>
                  </a:lnTo>
                  <a:lnTo>
                    <a:pt x="1925599" y="976630"/>
                  </a:lnTo>
                  <a:lnTo>
                    <a:pt x="1654314" y="976630"/>
                  </a:lnTo>
                  <a:lnTo>
                    <a:pt x="1654314" y="669290"/>
                  </a:lnTo>
                  <a:lnTo>
                    <a:pt x="1925599" y="669290"/>
                  </a:lnTo>
                  <a:lnTo>
                    <a:pt x="1925599" y="651510"/>
                  </a:lnTo>
                  <a:lnTo>
                    <a:pt x="1654314" y="651510"/>
                  </a:lnTo>
                  <a:lnTo>
                    <a:pt x="1654314" y="342900"/>
                  </a:lnTo>
                  <a:lnTo>
                    <a:pt x="1925599" y="342900"/>
                  </a:lnTo>
                  <a:lnTo>
                    <a:pt x="1925599" y="325120"/>
                  </a:lnTo>
                  <a:lnTo>
                    <a:pt x="1654314" y="325120"/>
                  </a:lnTo>
                  <a:lnTo>
                    <a:pt x="1654314" y="17780"/>
                  </a:lnTo>
                  <a:lnTo>
                    <a:pt x="1925599" y="17780"/>
                  </a:lnTo>
                  <a:lnTo>
                    <a:pt x="1925599" y="8890"/>
                  </a:lnTo>
                  <a:lnTo>
                    <a:pt x="1925599" y="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98644" y="7539380"/>
              <a:ext cx="289560" cy="2748280"/>
            </a:xfrm>
            <a:custGeom>
              <a:avLst/>
              <a:gdLst/>
              <a:ahLst/>
              <a:cxnLst/>
              <a:rect l="l" t="t" r="r" b="b"/>
              <a:pathLst>
                <a:path w="289559" h="2748279">
                  <a:moveTo>
                    <a:pt x="289356" y="2278075"/>
                  </a:moveTo>
                  <a:lnTo>
                    <a:pt x="9042" y="2278075"/>
                  </a:lnTo>
                  <a:lnTo>
                    <a:pt x="9042" y="2286965"/>
                  </a:lnTo>
                  <a:lnTo>
                    <a:pt x="0" y="2286965"/>
                  </a:lnTo>
                  <a:lnTo>
                    <a:pt x="0" y="2295855"/>
                  </a:lnTo>
                  <a:lnTo>
                    <a:pt x="0" y="2603195"/>
                  </a:lnTo>
                  <a:lnTo>
                    <a:pt x="0" y="2620975"/>
                  </a:lnTo>
                  <a:lnTo>
                    <a:pt x="0" y="2747975"/>
                  </a:lnTo>
                  <a:lnTo>
                    <a:pt x="18072" y="2747975"/>
                  </a:lnTo>
                  <a:lnTo>
                    <a:pt x="18072" y="2620975"/>
                  </a:lnTo>
                  <a:lnTo>
                    <a:pt x="289356" y="2620975"/>
                  </a:lnTo>
                  <a:lnTo>
                    <a:pt x="289356" y="2603195"/>
                  </a:lnTo>
                  <a:lnTo>
                    <a:pt x="18072" y="2603195"/>
                  </a:lnTo>
                  <a:lnTo>
                    <a:pt x="18072" y="2295855"/>
                  </a:lnTo>
                  <a:lnTo>
                    <a:pt x="289356" y="2295855"/>
                  </a:lnTo>
                  <a:lnTo>
                    <a:pt x="289356" y="2286965"/>
                  </a:lnTo>
                  <a:lnTo>
                    <a:pt x="289356" y="2278075"/>
                  </a:lnTo>
                  <a:close/>
                </a:path>
                <a:path w="289559" h="2748279">
                  <a:moveTo>
                    <a:pt x="289356" y="641832"/>
                  </a:moveTo>
                  <a:lnTo>
                    <a:pt x="9042" y="641832"/>
                  </a:lnTo>
                  <a:lnTo>
                    <a:pt x="9042" y="650722"/>
                  </a:lnTo>
                  <a:lnTo>
                    <a:pt x="0" y="650722"/>
                  </a:lnTo>
                  <a:lnTo>
                    <a:pt x="0" y="2277592"/>
                  </a:lnTo>
                  <a:lnTo>
                    <a:pt x="18072" y="2277592"/>
                  </a:lnTo>
                  <a:lnTo>
                    <a:pt x="18072" y="1961362"/>
                  </a:lnTo>
                  <a:lnTo>
                    <a:pt x="289356" y="1961362"/>
                  </a:lnTo>
                  <a:lnTo>
                    <a:pt x="289356" y="1943582"/>
                  </a:lnTo>
                  <a:lnTo>
                    <a:pt x="18072" y="1943582"/>
                  </a:lnTo>
                  <a:lnTo>
                    <a:pt x="18072" y="1636242"/>
                  </a:lnTo>
                  <a:lnTo>
                    <a:pt x="289356" y="1636242"/>
                  </a:lnTo>
                  <a:lnTo>
                    <a:pt x="289356" y="1618462"/>
                  </a:lnTo>
                  <a:lnTo>
                    <a:pt x="18072" y="1618462"/>
                  </a:lnTo>
                  <a:lnTo>
                    <a:pt x="18072" y="1311122"/>
                  </a:lnTo>
                  <a:lnTo>
                    <a:pt x="289356" y="1311122"/>
                  </a:lnTo>
                  <a:lnTo>
                    <a:pt x="289356" y="1293342"/>
                  </a:lnTo>
                  <a:lnTo>
                    <a:pt x="18072" y="1293342"/>
                  </a:lnTo>
                  <a:lnTo>
                    <a:pt x="18072" y="984732"/>
                  </a:lnTo>
                  <a:lnTo>
                    <a:pt x="289356" y="984732"/>
                  </a:lnTo>
                  <a:lnTo>
                    <a:pt x="289356" y="966952"/>
                  </a:lnTo>
                  <a:lnTo>
                    <a:pt x="18072" y="966952"/>
                  </a:lnTo>
                  <a:lnTo>
                    <a:pt x="18072" y="659612"/>
                  </a:lnTo>
                  <a:lnTo>
                    <a:pt x="289356" y="659612"/>
                  </a:lnTo>
                  <a:lnTo>
                    <a:pt x="289356" y="650722"/>
                  </a:lnTo>
                  <a:lnTo>
                    <a:pt x="289356" y="641832"/>
                  </a:lnTo>
                  <a:close/>
                </a:path>
                <a:path w="289559" h="2748279">
                  <a:moveTo>
                    <a:pt x="289356" y="307340"/>
                  </a:moveTo>
                  <a:lnTo>
                    <a:pt x="18072" y="307340"/>
                  </a:lnTo>
                  <a:lnTo>
                    <a:pt x="18072" y="0"/>
                  </a:lnTo>
                  <a:lnTo>
                    <a:pt x="0" y="0"/>
                  </a:lnTo>
                  <a:lnTo>
                    <a:pt x="0" y="307340"/>
                  </a:lnTo>
                  <a:lnTo>
                    <a:pt x="0" y="325120"/>
                  </a:lnTo>
                  <a:lnTo>
                    <a:pt x="0" y="641350"/>
                  </a:lnTo>
                  <a:lnTo>
                    <a:pt x="18072" y="641350"/>
                  </a:lnTo>
                  <a:lnTo>
                    <a:pt x="18072" y="325120"/>
                  </a:lnTo>
                  <a:lnTo>
                    <a:pt x="289356" y="325120"/>
                  </a:lnTo>
                  <a:lnTo>
                    <a:pt x="289356" y="307340"/>
                  </a:lnTo>
                  <a:close/>
                </a:path>
              </a:pathLst>
            </a:custGeom>
            <a:solidFill>
              <a:srgbClr val="FFFFFF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71075" y="7571718"/>
            <a:ext cx="48577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sz="2800" b="1" spc="10" dirty="0">
                <a:latin typeface="Century Gothic"/>
                <a:cs typeface="Century Gothic"/>
              </a:rPr>
              <a:t>Teacher</a:t>
            </a:r>
            <a:r>
              <a:rPr sz="2800" b="1" spc="-145" dirty="0">
                <a:latin typeface="Century Gothic"/>
                <a:cs typeface="Century Gothic"/>
              </a:rPr>
              <a:t> </a:t>
            </a:r>
            <a:r>
              <a:rPr sz="2800" b="1" spc="-35" dirty="0">
                <a:latin typeface="Century Gothic"/>
                <a:cs typeface="Century Gothic"/>
              </a:rPr>
              <a:t>Adeline</a:t>
            </a:r>
            <a:r>
              <a:rPr sz="2800" b="1" spc="-145" dirty="0">
                <a:latin typeface="Century Gothic"/>
                <a:cs typeface="Century Gothic"/>
              </a:rPr>
              <a:t> </a:t>
            </a:r>
            <a:r>
              <a:rPr sz="2800" b="1" spc="50" dirty="0">
                <a:latin typeface="Century Gothic"/>
                <a:cs typeface="Century Gothic"/>
              </a:rPr>
              <a:t>Palmerston</a:t>
            </a:r>
            <a:endParaRPr sz="2800">
              <a:latin typeface="Century Gothic"/>
              <a:cs typeface="Century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8952" y="1362447"/>
            <a:ext cx="16583025" cy="8143875"/>
            <a:chOff x="948952" y="1362447"/>
            <a:chExt cx="16583025" cy="8143875"/>
          </a:xfrm>
        </p:grpSpPr>
        <p:sp>
          <p:nvSpPr>
            <p:cNvPr id="17" name="object 17"/>
            <p:cNvSpPr/>
            <p:nvPr/>
          </p:nvSpPr>
          <p:spPr>
            <a:xfrm>
              <a:off x="1339189" y="1362455"/>
              <a:ext cx="16192500" cy="8143875"/>
            </a:xfrm>
            <a:custGeom>
              <a:avLst/>
              <a:gdLst/>
              <a:ahLst/>
              <a:cxnLst/>
              <a:rect l="l" t="t" r="r" b="b"/>
              <a:pathLst>
                <a:path w="16192500" h="8143875">
                  <a:moveTo>
                    <a:pt x="16192272" y="0"/>
                  </a:moveTo>
                  <a:lnTo>
                    <a:pt x="16176206" y="0"/>
                  </a:lnTo>
                  <a:lnTo>
                    <a:pt x="15984741" y="0"/>
                  </a:lnTo>
                  <a:lnTo>
                    <a:pt x="15984741" y="8039"/>
                  </a:lnTo>
                  <a:lnTo>
                    <a:pt x="8039" y="8039"/>
                  </a:lnTo>
                  <a:lnTo>
                    <a:pt x="8039" y="111506"/>
                  </a:lnTo>
                  <a:lnTo>
                    <a:pt x="8039" y="7914259"/>
                  </a:lnTo>
                  <a:lnTo>
                    <a:pt x="0" y="7914259"/>
                  </a:lnTo>
                  <a:lnTo>
                    <a:pt x="0" y="8143875"/>
                  </a:lnTo>
                  <a:lnTo>
                    <a:pt x="16065" y="8143875"/>
                  </a:lnTo>
                  <a:lnTo>
                    <a:pt x="16176206" y="8143875"/>
                  </a:lnTo>
                  <a:lnTo>
                    <a:pt x="16192272" y="8143875"/>
                  </a:lnTo>
                  <a:lnTo>
                    <a:pt x="16192272" y="0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4911" y="1473950"/>
              <a:ext cx="16360775" cy="7802880"/>
            </a:xfrm>
            <a:custGeom>
              <a:avLst/>
              <a:gdLst/>
              <a:ahLst/>
              <a:cxnLst/>
              <a:rect l="l" t="t" r="r" b="b"/>
              <a:pathLst>
                <a:path w="16360775" h="7802880">
                  <a:moveTo>
                    <a:pt x="0" y="7802762"/>
                  </a:moveTo>
                  <a:lnTo>
                    <a:pt x="16360435" y="7802762"/>
                  </a:lnTo>
                  <a:lnTo>
                    <a:pt x="16360435" y="0"/>
                  </a:lnTo>
                  <a:lnTo>
                    <a:pt x="0" y="0"/>
                  </a:lnTo>
                  <a:lnTo>
                    <a:pt x="0" y="7802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8944" y="1425028"/>
              <a:ext cx="16392525" cy="7867650"/>
            </a:xfrm>
            <a:custGeom>
              <a:avLst/>
              <a:gdLst/>
              <a:ahLst/>
              <a:cxnLst/>
              <a:rect l="l" t="t" r="r" b="b"/>
              <a:pathLst>
                <a:path w="16392525" h="7867650">
                  <a:moveTo>
                    <a:pt x="16392360" y="0"/>
                  </a:moveTo>
                  <a:lnTo>
                    <a:pt x="16374987" y="0"/>
                  </a:lnTo>
                  <a:lnTo>
                    <a:pt x="16374987" y="48933"/>
                  </a:lnTo>
                  <a:lnTo>
                    <a:pt x="16360445" y="48933"/>
                  </a:lnTo>
                  <a:lnTo>
                    <a:pt x="16360445" y="7835735"/>
                  </a:lnTo>
                  <a:lnTo>
                    <a:pt x="31915" y="7835735"/>
                  </a:lnTo>
                  <a:lnTo>
                    <a:pt x="31915" y="48933"/>
                  </a:lnTo>
                  <a:lnTo>
                    <a:pt x="31915" y="0"/>
                  </a:lnTo>
                  <a:lnTo>
                    <a:pt x="0" y="0"/>
                  </a:lnTo>
                  <a:lnTo>
                    <a:pt x="0" y="48933"/>
                  </a:lnTo>
                  <a:lnTo>
                    <a:pt x="0" y="7867650"/>
                  </a:lnTo>
                  <a:lnTo>
                    <a:pt x="31915" y="7867650"/>
                  </a:lnTo>
                  <a:lnTo>
                    <a:pt x="16360445" y="7867650"/>
                  </a:lnTo>
                  <a:lnTo>
                    <a:pt x="16392360" y="7867650"/>
                  </a:lnTo>
                  <a:lnTo>
                    <a:pt x="16392360" y="48933"/>
                  </a:lnTo>
                  <a:lnTo>
                    <a:pt x="16392360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24015" y="2093407"/>
            <a:ext cx="8477885" cy="392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350"/>
              </a:lnSpc>
            </a:pPr>
            <a:r>
              <a:rPr sz="8300" spc="1080" dirty="0"/>
              <a:t>Parking </a:t>
            </a:r>
            <a:r>
              <a:rPr sz="8300" spc="1085" dirty="0"/>
              <a:t> </a:t>
            </a:r>
            <a:r>
              <a:rPr sz="8300" spc="2675" dirty="0"/>
              <a:t>M</a:t>
            </a:r>
            <a:r>
              <a:rPr sz="8300" spc="1019" dirty="0"/>
              <a:t>a</a:t>
            </a:r>
            <a:r>
              <a:rPr sz="8300" spc="944" dirty="0"/>
              <a:t>n</a:t>
            </a:r>
            <a:r>
              <a:rPr sz="8300" spc="1019" dirty="0"/>
              <a:t>a</a:t>
            </a:r>
            <a:r>
              <a:rPr sz="8300" spc="1115" dirty="0"/>
              <a:t>g</a:t>
            </a:r>
            <a:r>
              <a:rPr sz="8300" spc="1095" dirty="0"/>
              <a:t>e</a:t>
            </a:r>
            <a:r>
              <a:rPr sz="8300" spc="1205" dirty="0"/>
              <a:t>m</a:t>
            </a:r>
            <a:r>
              <a:rPr sz="8300" spc="1095" dirty="0"/>
              <a:t>e</a:t>
            </a:r>
            <a:r>
              <a:rPr sz="8300" spc="944" dirty="0"/>
              <a:t>n</a:t>
            </a:r>
            <a:r>
              <a:rPr sz="8300" spc="1385" dirty="0"/>
              <a:t>t  </a:t>
            </a:r>
            <a:r>
              <a:rPr sz="8300" spc="1425" dirty="0"/>
              <a:t>System</a:t>
            </a:r>
            <a:endParaRPr sz="8300"/>
          </a:p>
        </p:txBody>
      </p:sp>
      <p:sp>
        <p:nvSpPr>
          <p:cNvPr id="21" name="object 21"/>
          <p:cNvSpPr txBox="1"/>
          <p:nvPr/>
        </p:nvSpPr>
        <p:spPr>
          <a:xfrm>
            <a:off x="1964744" y="6937036"/>
            <a:ext cx="5471160" cy="854075"/>
          </a:xfrm>
          <a:prstGeom prst="rect">
            <a:avLst/>
          </a:prstGeom>
          <a:solidFill>
            <a:srgbClr val="FFD4E6"/>
          </a:solidFill>
          <a:ln w="31926">
            <a:solidFill>
              <a:srgbClr val="201138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60"/>
              </a:spcBef>
            </a:pPr>
            <a:r>
              <a:rPr sz="2700" b="1" dirty="0">
                <a:solidFill>
                  <a:srgbClr val="3D386F"/>
                </a:solidFill>
                <a:latin typeface="Century Gothic"/>
                <a:cs typeface="Century Gothic"/>
              </a:rPr>
              <a:t>Teacher:</a:t>
            </a:r>
            <a:r>
              <a:rPr sz="2700" b="1" spc="-120" dirty="0">
                <a:solidFill>
                  <a:srgbClr val="3D386F"/>
                </a:solidFill>
                <a:latin typeface="Century Gothic"/>
                <a:cs typeface="Century Gothic"/>
              </a:rPr>
              <a:t> </a:t>
            </a:r>
            <a:r>
              <a:rPr sz="2700" b="1" spc="15" dirty="0">
                <a:solidFill>
                  <a:srgbClr val="3D386F"/>
                </a:solidFill>
                <a:latin typeface="Century Gothic"/>
                <a:cs typeface="Century Gothic"/>
              </a:rPr>
              <a:t>Mr.</a:t>
            </a:r>
            <a:r>
              <a:rPr sz="2700" b="1" spc="-120" dirty="0">
                <a:solidFill>
                  <a:srgbClr val="3D386F"/>
                </a:solidFill>
                <a:latin typeface="Century Gothic"/>
                <a:cs typeface="Century Gothic"/>
              </a:rPr>
              <a:t> </a:t>
            </a:r>
            <a:r>
              <a:rPr sz="2700" b="1" spc="-45" dirty="0">
                <a:solidFill>
                  <a:srgbClr val="3D386F"/>
                </a:solidFill>
                <a:latin typeface="Century Gothic"/>
                <a:cs typeface="Century Gothic"/>
              </a:rPr>
              <a:t>Konguvel</a:t>
            </a:r>
            <a:r>
              <a:rPr sz="2700" b="1" spc="-120" dirty="0">
                <a:solidFill>
                  <a:srgbClr val="3D386F"/>
                </a:solidFill>
                <a:latin typeface="Century Gothic"/>
                <a:cs typeface="Century Gothic"/>
              </a:rPr>
              <a:t> </a:t>
            </a:r>
            <a:r>
              <a:rPr sz="2700" b="1" spc="20" dirty="0">
                <a:solidFill>
                  <a:srgbClr val="3D386F"/>
                </a:solidFill>
                <a:latin typeface="Century Gothic"/>
                <a:cs typeface="Century Gothic"/>
              </a:rPr>
              <a:t>E.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43082" y="5134736"/>
            <a:ext cx="2525395" cy="3113405"/>
          </a:xfrm>
          <a:custGeom>
            <a:avLst/>
            <a:gdLst/>
            <a:ahLst/>
            <a:cxnLst/>
            <a:rect l="l" t="t" r="r" b="b"/>
            <a:pathLst>
              <a:path w="2525394" h="3113404">
                <a:moveTo>
                  <a:pt x="1803374" y="97256"/>
                </a:moveTo>
                <a:lnTo>
                  <a:pt x="1800479" y="62750"/>
                </a:lnTo>
                <a:lnTo>
                  <a:pt x="1784870" y="32473"/>
                </a:lnTo>
                <a:lnTo>
                  <a:pt x="1756968" y="10236"/>
                </a:lnTo>
                <a:lnTo>
                  <a:pt x="1722005" y="0"/>
                </a:lnTo>
                <a:lnTo>
                  <a:pt x="1687474" y="2895"/>
                </a:lnTo>
                <a:lnTo>
                  <a:pt x="1657172" y="18491"/>
                </a:lnTo>
                <a:lnTo>
                  <a:pt x="1634921" y="46367"/>
                </a:lnTo>
                <a:lnTo>
                  <a:pt x="210997" y="2627274"/>
                </a:lnTo>
                <a:lnTo>
                  <a:pt x="12217" y="2977858"/>
                </a:lnTo>
                <a:lnTo>
                  <a:pt x="0" y="3012795"/>
                </a:lnTo>
                <a:lnTo>
                  <a:pt x="2603" y="3047314"/>
                </a:lnTo>
                <a:lnTo>
                  <a:pt x="17932" y="3077591"/>
                </a:lnTo>
                <a:lnTo>
                  <a:pt x="54724" y="3105747"/>
                </a:lnTo>
                <a:lnTo>
                  <a:pt x="89052" y="3113367"/>
                </a:lnTo>
                <a:lnTo>
                  <a:pt x="112496" y="3110128"/>
                </a:lnTo>
                <a:lnTo>
                  <a:pt x="152615" y="3086697"/>
                </a:lnTo>
                <a:lnTo>
                  <a:pt x="813320" y="1916366"/>
                </a:lnTo>
                <a:lnTo>
                  <a:pt x="1793125" y="132194"/>
                </a:lnTo>
                <a:lnTo>
                  <a:pt x="1803374" y="97256"/>
                </a:lnTo>
                <a:close/>
              </a:path>
              <a:path w="2525394" h="3113404">
                <a:moveTo>
                  <a:pt x="1869973" y="1117206"/>
                </a:moveTo>
                <a:lnTo>
                  <a:pt x="1842528" y="1089787"/>
                </a:lnTo>
                <a:lnTo>
                  <a:pt x="1834134" y="1089787"/>
                </a:lnTo>
                <a:lnTo>
                  <a:pt x="1806689" y="1117206"/>
                </a:lnTo>
                <a:lnTo>
                  <a:pt x="1806689" y="1125601"/>
                </a:lnTo>
                <a:lnTo>
                  <a:pt x="1834134" y="1153020"/>
                </a:lnTo>
                <a:lnTo>
                  <a:pt x="1842528" y="1153020"/>
                </a:lnTo>
                <a:lnTo>
                  <a:pt x="1869973" y="1125601"/>
                </a:lnTo>
                <a:lnTo>
                  <a:pt x="1869973" y="1121410"/>
                </a:lnTo>
                <a:lnTo>
                  <a:pt x="1869973" y="1117206"/>
                </a:lnTo>
                <a:close/>
              </a:path>
              <a:path w="2525394" h="3113404">
                <a:moveTo>
                  <a:pt x="1897087" y="2444864"/>
                </a:moveTo>
                <a:lnTo>
                  <a:pt x="1893836" y="2426373"/>
                </a:lnTo>
                <a:lnTo>
                  <a:pt x="1884667" y="2412123"/>
                </a:lnTo>
                <a:lnTo>
                  <a:pt x="1870392" y="2402941"/>
                </a:lnTo>
                <a:lnTo>
                  <a:pt x="1851888" y="2399690"/>
                </a:lnTo>
                <a:lnTo>
                  <a:pt x="1671091" y="2399690"/>
                </a:lnTo>
                <a:lnTo>
                  <a:pt x="1652587" y="2402941"/>
                </a:lnTo>
                <a:lnTo>
                  <a:pt x="1638312" y="2412123"/>
                </a:lnTo>
                <a:lnTo>
                  <a:pt x="1629130" y="2426373"/>
                </a:lnTo>
                <a:lnTo>
                  <a:pt x="1625892" y="2444864"/>
                </a:lnTo>
                <a:lnTo>
                  <a:pt x="1629130" y="2463355"/>
                </a:lnTo>
                <a:lnTo>
                  <a:pt x="1638312" y="2477617"/>
                </a:lnTo>
                <a:lnTo>
                  <a:pt x="1652587" y="2486787"/>
                </a:lnTo>
                <a:lnTo>
                  <a:pt x="1671091" y="2490038"/>
                </a:lnTo>
                <a:lnTo>
                  <a:pt x="1851888" y="2490038"/>
                </a:lnTo>
                <a:lnTo>
                  <a:pt x="1870392" y="2486787"/>
                </a:lnTo>
                <a:lnTo>
                  <a:pt x="1884667" y="2477617"/>
                </a:lnTo>
                <a:lnTo>
                  <a:pt x="1893836" y="2463355"/>
                </a:lnTo>
                <a:lnTo>
                  <a:pt x="1897087" y="2444864"/>
                </a:lnTo>
                <a:close/>
              </a:path>
              <a:path w="2525394" h="3113404">
                <a:moveTo>
                  <a:pt x="2349106" y="1117206"/>
                </a:moveTo>
                <a:lnTo>
                  <a:pt x="2321661" y="1089787"/>
                </a:lnTo>
                <a:lnTo>
                  <a:pt x="2313267" y="1089787"/>
                </a:lnTo>
                <a:lnTo>
                  <a:pt x="2285822" y="1117206"/>
                </a:lnTo>
                <a:lnTo>
                  <a:pt x="2285822" y="1125601"/>
                </a:lnTo>
                <a:lnTo>
                  <a:pt x="2313267" y="1153020"/>
                </a:lnTo>
                <a:lnTo>
                  <a:pt x="2321661" y="1153020"/>
                </a:lnTo>
                <a:lnTo>
                  <a:pt x="2349106" y="1125601"/>
                </a:lnTo>
                <a:lnTo>
                  <a:pt x="2349106" y="1121410"/>
                </a:lnTo>
                <a:lnTo>
                  <a:pt x="2349106" y="1117206"/>
                </a:lnTo>
                <a:close/>
              </a:path>
              <a:path w="2525394" h="3113404">
                <a:moveTo>
                  <a:pt x="2439505" y="2350008"/>
                </a:moveTo>
                <a:lnTo>
                  <a:pt x="2436330" y="2308580"/>
                </a:lnTo>
                <a:lnTo>
                  <a:pt x="2434767" y="2300325"/>
                </a:lnTo>
                <a:lnTo>
                  <a:pt x="2427643" y="2262492"/>
                </a:lnTo>
                <a:lnTo>
                  <a:pt x="2414714" y="2217255"/>
                </a:lnTo>
                <a:lnTo>
                  <a:pt x="2411742" y="2209990"/>
                </a:lnTo>
                <a:lnTo>
                  <a:pt x="2398826" y="2178367"/>
                </a:lnTo>
                <a:lnTo>
                  <a:pt x="2373211" y="2128685"/>
                </a:lnTo>
                <a:lnTo>
                  <a:pt x="2349106" y="2081923"/>
                </a:lnTo>
                <a:lnTo>
                  <a:pt x="2349106" y="2706852"/>
                </a:lnTo>
                <a:lnTo>
                  <a:pt x="2349106" y="2752013"/>
                </a:lnTo>
                <a:lnTo>
                  <a:pt x="2258695" y="2752013"/>
                </a:lnTo>
                <a:lnTo>
                  <a:pt x="2258695" y="2706852"/>
                </a:lnTo>
                <a:lnTo>
                  <a:pt x="2349106" y="2706852"/>
                </a:lnTo>
                <a:lnTo>
                  <a:pt x="2349106" y="2081923"/>
                </a:lnTo>
                <a:lnTo>
                  <a:pt x="2344585" y="2073160"/>
                </a:lnTo>
                <a:lnTo>
                  <a:pt x="2344585" y="2616504"/>
                </a:lnTo>
                <a:lnTo>
                  <a:pt x="1264285" y="2616504"/>
                </a:lnTo>
                <a:lnTo>
                  <a:pt x="1264285" y="2706852"/>
                </a:lnTo>
                <a:lnTo>
                  <a:pt x="1264285" y="2752013"/>
                </a:lnTo>
                <a:lnTo>
                  <a:pt x="1173873" y="2752013"/>
                </a:lnTo>
                <a:lnTo>
                  <a:pt x="1173873" y="2706852"/>
                </a:lnTo>
                <a:lnTo>
                  <a:pt x="1264285" y="2706852"/>
                </a:lnTo>
                <a:lnTo>
                  <a:pt x="1264285" y="2616504"/>
                </a:lnTo>
                <a:lnTo>
                  <a:pt x="1173873" y="2616504"/>
                </a:lnTo>
                <a:lnTo>
                  <a:pt x="1173873" y="2350008"/>
                </a:lnTo>
                <a:lnTo>
                  <a:pt x="1174584" y="2339073"/>
                </a:lnTo>
                <a:lnTo>
                  <a:pt x="1176134" y="2326856"/>
                </a:lnTo>
                <a:lnTo>
                  <a:pt x="1177696" y="2313800"/>
                </a:lnTo>
                <a:lnTo>
                  <a:pt x="1178394" y="2300325"/>
                </a:lnTo>
                <a:lnTo>
                  <a:pt x="2340064" y="2300325"/>
                </a:lnTo>
                <a:lnTo>
                  <a:pt x="2342680" y="2313800"/>
                </a:lnTo>
                <a:lnTo>
                  <a:pt x="2344013" y="2326856"/>
                </a:lnTo>
                <a:lnTo>
                  <a:pt x="2344509" y="2339073"/>
                </a:lnTo>
                <a:lnTo>
                  <a:pt x="2344585" y="2616504"/>
                </a:lnTo>
                <a:lnTo>
                  <a:pt x="2344585" y="2073160"/>
                </a:lnTo>
                <a:lnTo>
                  <a:pt x="2326640" y="2038337"/>
                </a:lnTo>
                <a:lnTo>
                  <a:pt x="2321979" y="2029307"/>
                </a:lnTo>
                <a:lnTo>
                  <a:pt x="2349106" y="2029307"/>
                </a:lnTo>
                <a:lnTo>
                  <a:pt x="2367610" y="2026056"/>
                </a:lnTo>
                <a:lnTo>
                  <a:pt x="2381872" y="2016887"/>
                </a:lnTo>
                <a:lnTo>
                  <a:pt x="2391054" y="2002624"/>
                </a:lnTo>
                <a:lnTo>
                  <a:pt x="2394305" y="1984133"/>
                </a:lnTo>
                <a:lnTo>
                  <a:pt x="2391054" y="1965642"/>
                </a:lnTo>
                <a:lnTo>
                  <a:pt x="2381872" y="1951393"/>
                </a:lnTo>
                <a:lnTo>
                  <a:pt x="2367610" y="1942211"/>
                </a:lnTo>
                <a:lnTo>
                  <a:pt x="2349106" y="1938972"/>
                </a:lnTo>
                <a:lnTo>
                  <a:pt x="2312936" y="1938972"/>
                </a:lnTo>
                <a:lnTo>
                  <a:pt x="2312936" y="2209990"/>
                </a:lnTo>
                <a:lnTo>
                  <a:pt x="1210043" y="2209990"/>
                </a:lnTo>
                <a:lnTo>
                  <a:pt x="1255242" y="2128685"/>
                </a:lnTo>
                <a:lnTo>
                  <a:pt x="2272258" y="2128685"/>
                </a:lnTo>
                <a:lnTo>
                  <a:pt x="2312936" y="2209990"/>
                </a:lnTo>
                <a:lnTo>
                  <a:pt x="2312936" y="1938972"/>
                </a:lnTo>
                <a:lnTo>
                  <a:pt x="2272258" y="1938972"/>
                </a:lnTo>
                <a:lnTo>
                  <a:pt x="2218017" y="1836940"/>
                </a:lnTo>
                <a:lnTo>
                  <a:pt x="2218017" y="2038337"/>
                </a:lnTo>
                <a:lnTo>
                  <a:pt x="1300441" y="2038337"/>
                </a:lnTo>
                <a:lnTo>
                  <a:pt x="1404404" y="1835073"/>
                </a:lnTo>
                <a:lnTo>
                  <a:pt x="1414081" y="1824418"/>
                </a:lnTo>
                <a:lnTo>
                  <a:pt x="1427568" y="1814195"/>
                </a:lnTo>
                <a:lnTo>
                  <a:pt x="1441907" y="1806498"/>
                </a:lnTo>
                <a:lnTo>
                  <a:pt x="1454124" y="1803463"/>
                </a:lnTo>
                <a:lnTo>
                  <a:pt x="2064334" y="1803463"/>
                </a:lnTo>
                <a:lnTo>
                  <a:pt x="2106917" y="1824418"/>
                </a:lnTo>
                <a:lnTo>
                  <a:pt x="2218017" y="2038337"/>
                </a:lnTo>
                <a:lnTo>
                  <a:pt x="2218017" y="1836940"/>
                </a:lnTo>
                <a:lnTo>
                  <a:pt x="2195423" y="1794433"/>
                </a:lnTo>
                <a:lnTo>
                  <a:pt x="2172398" y="1762671"/>
                </a:lnTo>
                <a:lnTo>
                  <a:pt x="2140051" y="1736839"/>
                </a:lnTo>
                <a:lnTo>
                  <a:pt x="2102612" y="1719478"/>
                </a:lnTo>
                <a:lnTo>
                  <a:pt x="2064334" y="1713128"/>
                </a:lnTo>
                <a:lnTo>
                  <a:pt x="1458645" y="1713128"/>
                </a:lnTo>
                <a:lnTo>
                  <a:pt x="1420368" y="1719478"/>
                </a:lnTo>
                <a:lnTo>
                  <a:pt x="1382928" y="1736839"/>
                </a:lnTo>
                <a:lnTo>
                  <a:pt x="1350581" y="1762671"/>
                </a:lnTo>
                <a:lnTo>
                  <a:pt x="1327556" y="1794433"/>
                </a:lnTo>
                <a:lnTo>
                  <a:pt x="1250721" y="1938972"/>
                </a:lnTo>
                <a:lnTo>
                  <a:pt x="1173873" y="1938972"/>
                </a:lnTo>
                <a:lnTo>
                  <a:pt x="1155369" y="1942211"/>
                </a:lnTo>
                <a:lnTo>
                  <a:pt x="1141107" y="1951393"/>
                </a:lnTo>
                <a:lnTo>
                  <a:pt x="1131925" y="1965642"/>
                </a:lnTo>
                <a:lnTo>
                  <a:pt x="1128674" y="1984133"/>
                </a:lnTo>
                <a:lnTo>
                  <a:pt x="1131925" y="2002624"/>
                </a:lnTo>
                <a:lnTo>
                  <a:pt x="1141107" y="2016887"/>
                </a:lnTo>
                <a:lnTo>
                  <a:pt x="1155369" y="2026056"/>
                </a:lnTo>
                <a:lnTo>
                  <a:pt x="1173873" y="2029307"/>
                </a:lnTo>
                <a:lnTo>
                  <a:pt x="1201000" y="2029307"/>
                </a:lnTo>
                <a:lnTo>
                  <a:pt x="1124153" y="2178367"/>
                </a:lnTo>
                <a:lnTo>
                  <a:pt x="1108265" y="2217255"/>
                </a:lnTo>
                <a:lnTo>
                  <a:pt x="1095336" y="2262492"/>
                </a:lnTo>
                <a:lnTo>
                  <a:pt x="1086650" y="2308580"/>
                </a:lnTo>
                <a:lnTo>
                  <a:pt x="1083475" y="2350008"/>
                </a:lnTo>
                <a:lnTo>
                  <a:pt x="1083475" y="2752013"/>
                </a:lnTo>
                <a:lnTo>
                  <a:pt x="1090612" y="2787091"/>
                </a:lnTo>
                <a:lnTo>
                  <a:pt x="1110030" y="2815818"/>
                </a:lnTo>
                <a:lnTo>
                  <a:pt x="1138770" y="2835224"/>
                </a:lnTo>
                <a:lnTo>
                  <a:pt x="1173873" y="2842361"/>
                </a:lnTo>
                <a:lnTo>
                  <a:pt x="1264285" y="2842361"/>
                </a:lnTo>
                <a:lnTo>
                  <a:pt x="1299375" y="2835224"/>
                </a:lnTo>
                <a:lnTo>
                  <a:pt x="1328127" y="2815818"/>
                </a:lnTo>
                <a:lnTo>
                  <a:pt x="1347546" y="2787091"/>
                </a:lnTo>
                <a:lnTo>
                  <a:pt x="1354683" y="2752013"/>
                </a:lnTo>
                <a:lnTo>
                  <a:pt x="1354683" y="2706852"/>
                </a:lnTo>
                <a:lnTo>
                  <a:pt x="2168296" y="2706852"/>
                </a:lnTo>
                <a:lnTo>
                  <a:pt x="2168296" y="2752013"/>
                </a:lnTo>
                <a:lnTo>
                  <a:pt x="2175433" y="2787091"/>
                </a:lnTo>
                <a:lnTo>
                  <a:pt x="2194852" y="2815818"/>
                </a:lnTo>
                <a:lnTo>
                  <a:pt x="2223592" y="2835224"/>
                </a:lnTo>
                <a:lnTo>
                  <a:pt x="2258695" y="2842361"/>
                </a:lnTo>
                <a:lnTo>
                  <a:pt x="2349106" y="2842361"/>
                </a:lnTo>
                <a:lnTo>
                  <a:pt x="2384196" y="2835224"/>
                </a:lnTo>
                <a:lnTo>
                  <a:pt x="2412949" y="2815818"/>
                </a:lnTo>
                <a:lnTo>
                  <a:pt x="2432367" y="2787091"/>
                </a:lnTo>
                <a:lnTo>
                  <a:pt x="2439505" y="2752013"/>
                </a:lnTo>
                <a:lnTo>
                  <a:pt x="2439505" y="2706852"/>
                </a:lnTo>
                <a:lnTo>
                  <a:pt x="2439505" y="2616504"/>
                </a:lnTo>
                <a:lnTo>
                  <a:pt x="2439505" y="2350008"/>
                </a:lnTo>
                <a:close/>
              </a:path>
              <a:path w="2525394" h="3113404">
                <a:moveTo>
                  <a:pt x="2525382" y="1067206"/>
                </a:moveTo>
                <a:lnTo>
                  <a:pt x="2522207" y="1025779"/>
                </a:lnTo>
                <a:lnTo>
                  <a:pt x="2520645" y="1017511"/>
                </a:lnTo>
                <a:lnTo>
                  <a:pt x="2513520" y="979690"/>
                </a:lnTo>
                <a:lnTo>
                  <a:pt x="2500592" y="934440"/>
                </a:lnTo>
                <a:lnTo>
                  <a:pt x="2499474" y="931697"/>
                </a:lnTo>
                <a:lnTo>
                  <a:pt x="2484704" y="895553"/>
                </a:lnTo>
                <a:lnTo>
                  <a:pt x="2462098" y="836841"/>
                </a:lnTo>
                <a:lnTo>
                  <a:pt x="2462098" y="832319"/>
                </a:lnTo>
                <a:lnTo>
                  <a:pt x="2457589" y="827798"/>
                </a:lnTo>
                <a:lnTo>
                  <a:pt x="2457589" y="823290"/>
                </a:lnTo>
                <a:lnTo>
                  <a:pt x="2471140" y="823290"/>
                </a:lnTo>
                <a:lnTo>
                  <a:pt x="2489644" y="820039"/>
                </a:lnTo>
                <a:lnTo>
                  <a:pt x="2503919" y="810869"/>
                </a:lnTo>
                <a:lnTo>
                  <a:pt x="2507551" y="805218"/>
                </a:lnTo>
                <a:lnTo>
                  <a:pt x="2513101" y="796607"/>
                </a:lnTo>
                <a:lnTo>
                  <a:pt x="2516340" y="778116"/>
                </a:lnTo>
                <a:lnTo>
                  <a:pt x="2513101" y="759625"/>
                </a:lnTo>
                <a:lnTo>
                  <a:pt x="2503919" y="745375"/>
                </a:lnTo>
                <a:lnTo>
                  <a:pt x="2489644" y="736193"/>
                </a:lnTo>
                <a:lnTo>
                  <a:pt x="2471140" y="732942"/>
                </a:lnTo>
                <a:lnTo>
                  <a:pt x="2439505" y="732942"/>
                </a:lnTo>
                <a:lnTo>
                  <a:pt x="2439505" y="1207223"/>
                </a:lnTo>
                <a:lnTo>
                  <a:pt x="1716290" y="1207223"/>
                </a:lnTo>
                <a:lnTo>
                  <a:pt x="1716354" y="1056259"/>
                </a:lnTo>
                <a:lnTo>
                  <a:pt x="1716849" y="1044054"/>
                </a:lnTo>
                <a:lnTo>
                  <a:pt x="1718195" y="1030998"/>
                </a:lnTo>
                <a:lnTo>
                  <a:pt x="1720811" y="1017511"/>
                </a:lnTo>
                <a:lnTo>
                  <a:pt x="2434983" y="1017511"/>
                </a:lnTo>
                <a:lnTo>
                  <a:pt x="2437600" y="1030998"/>
                </a:lnTo>
                <a:lnTo>
                  <a:pt x="2438933" y="1044054"/>
                </a:lnTo>
                <a:lnTo>
                  <a:pt x="2439428" y="1056259"/>
                </a:lnTo>
                <a:lnTo>
                  <a:pt x="2439505" y="1207223"/>
                </a:lnTo>
                <a:lnTo>
                  <a:pt x="2439505" y="732942"/>
                </a:lnTo>
                <a:lnTo>
                  <a:pt x="2416899" y="732942"/>
                </a:lnTo>
                <a:lnTo>
                  <a:pt x="2407856" y="713587"/>
                </a:lnTo>
                <a:lnTo>
                  <a:pt x="2407856" y="931697"/>
                </a:lnTo>
                <a:lnTo>
                  <a:pt x="1747926" y="931697"/>
                </a:lnTo>
                <a:lnTo>
                  <a:pt x="1766011" y="895553"/>
                </a:lnTo>
                <a:lnTo>
                  <a:pt x="2389784" y="895553"/>
                </a:lnTo>
                <a:lnTo>
                  <a:pt x="2407856" y="931697"/>
                </a:lnTo>
                <a:lnTo>
                  <a:pt x="2407856" y="713587"/>
                </a:lnTo>
                <a:lnTo>
                  <a:pt x="2389479" y="674230"/>
                </a:lnTo>
                <a:lnTo>
                  <a:pt x="2385263" y="665187"/>
                </a:lnTo>
                <a:lnTo>
                  <a:pt x="2362238" y="633437"/>
                </a:lnTo>
                <a:lnTo>
                  <a:pt x="2353627" y="626567"/>
                </a:lnTo>
                <a:lnTo>
                  <a:pt x="2353627" y="805218"/>
                </a:lnTo>
                <a:lnTo>
                  <a:pt x="1811210" y="805218"/>
                </a:lnTo>
                <a:lnTo>
                  <a:pt x="1860931" y="705840"/>
                </a:lnTo>
                <a:lnTo>
                  <a:pt x="1892071" y="677265"/>
                </a:lnTo>
                <a:lnTo>
                  <a:pt x="1906130" y="674230"/>
                </a:lnTo>
                <a:lnTo>
                  <a:pt x="2254173" y="674230"/>
                </a:lnTo>
                <a:lnTo>
                  <a:pt x="2294229" y="695185"/>
                </a:lnTo>
                <a:lnTo>
                  <a:pt x="2353627" y="805218"/>
                </a:lnTo>
                <a:lnTo>
                  <a:pt x="2353627" y="626567"/>
                </a:lnTo>
                <a:lnTo>
                  <a:pt x="2329891" y="607606"/>
                </a:lnTo>
                <a:lnTo>
                  <a:pt x="2292464" y="590245"/>
                </a:lnTo>
                <a:lnTo>
                  <a:pt x="2254173" y="583895"/>
                </a:lnTo>
                <a:lnTo>
                  <a:pt x="1906130" y="583895"/>
                </a:lnTo>
                <a:lnTo>
                  <a:pt x="1867852" y="590245"/>
                </a:lnTo>
                <a:lnTo>
                  <a:pt x="1830425" y="607606"/>
                </a:lnTo>
                <a:lnTo>
                  <a:pt x="1798078" y="633437"/>
                </a:lnTo>
                <a:lnTo>
                  <a:pt x="1775053" y="665187"/>
                </a:lnTo>
                <a:lnTo>
                  <a:pt x="1743405" y="732942"/>
                </a:lnTo>
                <a:lnTo>
                  <a:pt x="1689163" y="732942"/>
                </a:lnTo>
                <a:lnTo>
                  <a:pt x="1670659" y="736193"/>
                </a:lnTo>
                <a:lnTo>
                  <a:pt x="1656397" y="745375"/>
                </a:lnTo>
                <a:lnTo>
                  <a:pt x="1647215" y="759625"/>
                </a:lnTo>
                <a:lnTo>
                  <a:pt x="1643964" y="778116"/>
                </a:lnTo>
                <a:lnTo>
                  <a:pt x="1647215" y="796607"/>
                </a:lnTo>
                <a:lnTo>
                  <a:pt x="1656397" y="810869"/>
                </a:lnTo>
                <a:lnTo>
                  <a:pt x="1670659" y="820039"/>
                </a:lnTo>
                <a:lnTo>
                  <a:pt x="1689163" y="823290"/>
                </a:lnTo>
                <a:lnTo>
                  <a:pt x="1702727" y="823290"/>
                </a:lnTo>
                <a:lnTo>
                  <a:pt x="1698205" y="827798"/>
                </a:lnTo>
                <a:lnTo>
                  <a:pt x="1698205" y="836841"/>
                </a:lnTo>
                <a:lnTo>
                  <a:pt x="1671091" y="895553"/>
                </a:lnTo>
                <a:lnTo>
                  <a:pt x="1655191" y="934440"/>
                </a:lnTo>
                <a:lnTo>
                  <a:pt x="1642275" y="979690"/>
                </a:lnTo>
                <a:lnTo>
                  <a:pt x="1633588" y="1025766"/>
                </a:lnTo>
                <a:lnTo>
                  <a:pt x="1630400" y="1067206"/>
                </a:lnTo>
                <a:lnTo>
                  <a:pt x="1630400" y="1329182"/>
                </a:lnTo>
                <a:lnTo>
                  <a:pt x="1635137" y="1354302"/>
                </a:lnTo>
                <a:lnTo>
                  <a:pt x="1647926" y="1374355"/>
                </a:lnTo>
                <a:lnTo>
                  <a:pt x="1666633" y="1387627"/>
                </a:lnTo>
                <a:lnTo>
                  <a:pt x="1689163" y="1392415"/>
                </a:lnTo>
                <a:lnTo>
                  <a:pt x="1747926" y="1392415"/>
                </a:lnTo>
                <a:lnTo>
                  <a:pt x="1770456" y="1387627"/>
                </a:lnTo>
                <a:lnTo>
                  <a:pt x="1789176" y="1374355"/>
                </a:lnTo>
                <a:lnTo>
                  <a:pt x="1801952" y="1354302"/>
                </a:lnTo>
                <a:lnTo>
                  <a:pt x="1806689" y="1329182"/>
                </a:lnTo>
                <a:lnTo>
                  <a:pt x="1806689" y="1297559"/>
                </a:lnTo>
                <a:lnTo>
                  <a:pt x="2349106" y="1297559"/>
                </a:lnTo>
                <a:lnTo>
                  <a:pt x="2349106" y="1329182"/>
                </a:lnTo>
                <a:lnTo>
                  <a:pt x="2353830" y="1354302"/>
                </a:lnTo>
                <a:lnTo>
                  <a:pt x="2366619" y="1374355"/>
                </a:lnTo>
                <a:lnTo>
                  <a:pt x="2385326" y="1387627"/>
                </a:lnTo>
                <a:lnTo>
                  <a:pt x="2407856" y="1392415"/>
                </a:lnTo>
                <a:lnTo>
                  <a:pt x="2466619" y="1392415"/>
                </a:lnTo>
                <a:lnTo>
                  <a:pt x="2489149" y="1387627"/>
                </a:lnTo>
                <a:lnTo>
                  <a:pt x="2507869" y="1374355"/>
                </a:lnTo>
                <a:lnTo>
                  <a:pt x="2520658" y="1354302"/>
                </a:lnTo>
                <a:lnTo>
                  <a:pt x="2525382" y="1329182"/>
                </a:lnTo>
                <a:lnTo>
                  <a:pt x="2525382" y="1297559"/>
                </a:lnTo>
                <a:lnTo>
                  <a:pt x="2525382" y="1207223"/>
                </a:lnTo>
                <a:lnTo>
                  <a:pt x="2525382" y="1067206"/>
                </a:lnTo>
                <a:close/>
              </a:path>
            </a:pathLst>
          </a:custGeom>
          <a:solidFill>
            <a:srgbClr val="3D3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950366" y="994486"/>
            <a:ext cx="16389985" cy="7249159"/>
            <a:chOff x="950366" y="994486"/>
            <a:chExt cx="16389985" cy="7249159"/>
          </a:xfrm>
        </p:grpSpPr>
        <p:sp>
          <p:nvSpPr>
            <p:cNvPr id="24" name="object 24"/>
            <p:cNvSpPr/>
            <p:nvPr/>
          </p:nvSpPr>
          <p:spPr>
            <a:xfrm>
              <a:off x="966323" y="1010321"/>
              <a:ext cx="16358235" cy="464184"/>
            </a:xfrm>
            <a:custGeom>
              <a:avLst/>
              <a:gdLst/>
              <a:ahLst/>
              <a:cxnLst/>
              <a:rect l="l" t="t" r="r" b="b"/>
              <a:pathLst>
                <a:path w="16358235" h="464184">
                  <a:moveTo>
                    <a:pt x="16357610" y="463629"/>
                  </a:moveTo>
                  <a:lnTo>
                    <a:pt x="0" y="463629"/>
                  </a:lnTo>
                  <a:lnTo>
                    <a:pt x="0" y="0"/>
                  </a:lnTo>
                  <a:lnTo>
                    <a:pt x="16357610" y="0"/>
                  </a:lnTo>
                  <a:lnTo>
                    <a:pt x="16357610" y="463629"/>
                  </a:lnTo>
                  <a:close/>
                </a:path>
              </a:pathLst>
            </a:custGeom>
            <a:solidFill>
              <a:srgbClr val="FFD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0366" y="994485"/>
              <a:ext cx="16389985" cy="495300"/>
            </a:xfrm>
            <a:custGeom>
              <a:avLst/>
              <a:gdLst/>
              <a:ahLst/>
              <a:cxnLst/>
              <a:rect l="l" t="t" r="r" b="b"/>
              <a:pathLst>
                <a:path w="16389985" h="495300">
                  <a:moveTo>
                    <a:pt x="16389515" y="0"/>
                  </a:moveTo>
                  <a:lnTo>
                    <a:pt x="16357613" y="0"/>
                  </a:lnTo>
                  <a:lnTo>
                    <a:pt x="16357613" y="31673"/>
                  </a:lnTo>
                  <a:lnTo>
                    <a:pt x="16357613" y="463638"/>
                  </a:lnTo>
                  <a:lnTo>
                    <a:pt x="31902" y="463638"/>
                  </a:lnTo>
                  <a:lnTo>
                    <a:pt x="31902" y="31673"/>
                  </a:lnTo>
                  <a:lnTo>
                    <a:pt x="16357613" y="31673"/>
                  </a:lnTo>
                  <a:lnTo>
                    <a:pt x="16357613" y="0"/>
                  </a:lnTo>
                  <a:lnTo>
                    <a:pt x="31902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31902" y="495300"/>
                  </a:lnTo>
                  <a:lnTo>
                    <a:pt x="16357613" y="495300"/>
                  </a:lnTo>
                  <a:lnTo>
                    <a:pt x="16389515" y="495300"/>
                  </a:lnTo>
                  <a:lnTo>
                    <a:pt x="16389515" y="0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3386" y="1152393"/>
              <a:ext cx="178552" cy="1785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522790" y="1175473"/>
              <a:ext cx="190500" cy="161925"/>
            </a:xfrm>
            <a:custGeom>
              <a:avLst/>
              <a:gdLst/>
              <a:ahLst/>
              <a:cxnLst/>
              <a:rect l="l" t="t" r="r" b="b"/>
              <a:pathLst>
                <a:path w="190500" h="161925">
                  <a:moveTo>
                    <a:pt x="190373" y="21259"/>
                  </a:moveTo>
                  <a:lnTo>
                    <a:pt x="169405" y="21259"/>
                  </a:lnTo>
                  <a:lnTo>
                    <a:pt x="169405" y="140220"/>
                  </a:lnTo>
                  <a:lnTo>
                    <a:pt x="190373" y="140220"/>
                  </a:lnTo>
                  <a:lnTo>
                    <a:pt x="190373" y="21259"/>
                  </a:lnTo>
                  <a:close/>
                </a:path>
                <a:path w="190500" h="161925">
                  <a:moveTo>
                    <a:pt x="190373" y="0"/>
                  </a:moveTo>
                  <a:lnTo>
                    <a:pt x="0" y="0"/>
                  </a:lnTo>
                  <a:lnTo>
                    <a:pt x="0" y="20675"/>
                  </a:lnTo>
                  <a:lnTo>
                    <a:pt x="0" y="140804"/>
                  </a:lnTo>
                  <a:lnTo>
                    <a:pt x="0" y="161467"/>
                  </a:lnTo>
                  <a:lnTo>
                    <a:pt x="190373" y="161467"/>
                  </a:lnTo>
                  <a:lnTo>
                    <a:pt x="190373" y="140804"/>
                  </a:lnTo>
                  <a:lnTo>
                    <a:pt x="20535" y="140804"/>
                  </a:lnTo>
                  <a:lnTo>
                    <a:pt x="20535" y="20675"/>
                  </a:lnTo>
                  <a:lnTo>
                    <a:pt x="190373" y="20675"/>
                  </a:lnTo>
                  <a:lnTo>
                    <a:pt x="190373" y="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37835" y="1314644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4">
                  <a:moveTo>
                    <a:pt x="0" y="0"/>
                  </a:moveTo>
                  <a:lnTo>
                    <a:pt x="15277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98995" y="5130228"/>
              <a:ext cx="2846705" cy="3113405"/>
            </a:xfrm>
            <a:custGeom>
              <a:avLst/>
              <a:gdLst/>
              <a:ahLst/>
              <a:cxnLst/>
              <a:rect l="l" t="t" r="r" b="b"/>
              <a:pathLst>
                <a:path w="2846705" h="3113404">
                  <a:moveTo>
                    <a:pt x="90398" y="2214499"/>
                  </a:moveTo>
                  <a:lnTo>
                    <a:pt x="87147" y="2197912"/>
                  </a:lnTo>
                  <a:lnTo>
                    <a:pt x="77965" y="2183434"/>
                  </a:lnTo>
                  <a:lnTo>
                    <a:pt x="63703" y="2173211"/>
                  </a:lnTo>
                  <a:lnTo>
                    <a:pt x="45199" y="2169325"/>
                  </a:lnTo>
                  <a:lnTo>
                    <a:pt x="26695" y="2172576"/>
                  </a:lnTo>
                  <a:lnTo>
                    <a:pt x="12433" y="2181745"/>
                  </a:lnTo>
                  <a:lnTo>
                    <a:pt x="3251" y="2196007"/>
                  </a:lnTo>
                  <a:lnTo>
                    <a:pt x="0" y="2214499"/>
                  </a:lnTo>
                  <a:lnTo>
                    <a:pt x="0" y="2575852"/>
                  </a:lnTo>
                  <a:lnTo>
                    <a:pt x="3251" y="2594343"/>
                  </a:lnTo>
                  <a:lnTo>
                    <a:pt x="12433" y="2608592"/>
                  </a:lnTo>
                  <a:lnTo>
                    <a:pt x="26695" y="2617774"/>
                  </a:lnTo>
                  <a:lnTo>
                    <a:pt x="45199" y="2621013"/>
                  </a:lnTo>
                  <a:lnTo>
                    <a:pt x="63703" y="2617774"/>
                  </a:lnTo>
                  <a:lnTo>
                    <a:pt x="77965" y="2608592"/>
                  </a:lnTo>
                  <a:lnTo>
                    <a:pt x="87147" y="2594343"/>
                  </a:lnTo>
                  <a:lnTo>
                    <a:pt x="90398" y="2575852"/>
                  </a:lnTo>
                  <a:lnTo>
                    <a:pt x="90398" y="2214499"/>
                  </a:lnTo>
                  <a:close/>
                </a:path>
                <a:path w="2846705" h="3113404">
                  <a:moveTo>
                    <a:pt x="2846311" y="3017240"/>
                  </a:moveTo>
                  <a:lnTo>
                    <a:pt x="1206855" y="46367"/>
                  </a:lnTo>
                  <a:lnTo>
                    <a:pt x="1152626" y="2895"/>
                  </a:lnTo>
                  <a:lnTo>
                    <a:pt x="1117866" y="0"/>
                  </a:lnTo>
                  <a:lnTo>
                    <a:pt x="1084821" y="10236"/>
                  </a:lnTo>
                  <a:lnTo>
                    <a:pt x="1056919" y="33096"/>
                  </a:lnTo>
                  <a:lnTo>
                    <a:pt x="1041311" y="64427"/>
                  </a:lnTo>
                  <a:lnTo>
                    <a:pt x="1038415" y="99161"/>
                  </a:lnTo>
                  <a:lnTo>
                    <a:pt x="1048664" y="132181"/>
                  </a:lnTo>
                  <a:lnTo>
                    <a:pt x="2675890" y="3068193"/>
                  </a:lnTo>
                  <a:lnTo>
                    <a:pt x="2709786" y="3102635"/>
                  </a:lnTo>
                  <a:lnTo>
                    <a:pt x="2757259" y="3113367"/>
                  </a:lnTo>
                  <a:lnTo>
                    <a:pt x="2768130" y="3112516"/>
                  </a:lnTo>
                  <a:lnTo>
                    <a:pt x="2828379" y="3080194"/>
                  </a:lnTo>
                  <a:lnTo>
                    <a:pt x="2846311" y="3017240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98997" y="8022255"/>
              <a:ext cx="90401" cy="18067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953734" y="2466428"/>
              <a:ext cx="1785620" cy="4562475"/>
            </a:xfrm>
            <a:custGeom>
              <a:avLst/>
              <a:gdLst/>
              <a:ahLst/>
              <a:cxnLst/>
              <a:rect l="l" t="t" r="r" b="b"/>
              <a:pathLst>
                <a:path w="1785619" h="4562475">
                  <a:moveTo>
                    <a:pt x="935659" y="4155579"/>
                  </a:moveTo>
                  <a:lnTo>
                    <a:pt x="932408" y="4138993"/>
                  </a:lnTo>
                  <a:lnTo>
                    <a:pt x="923226" y="4124528"/>
                  </a:lnTo>
                  <a:lnTo>
                    <a:pt x="908964" y="4114292"/>
                  </a:lnTo>
                  <a:lnTo>
                    <a:pt x="890460" y="4110418"/>
                  </a:lnTo>
                  <a:lnTo>
                    <a:pt x="871956" y="4113657"/>
                  </a:lnTo>
                  <a:lnTo>
                    <a:pt x="857694" y="4122839"/>
                  </a:lnTo>
                  <a:lnTo>
                    <a:pt x="848512" y="4137088"/>
                  </a:lnTo>
                  <a:lnTo>
                    <a:pt x="845261" y="4155579"/>
                  </a:lnTo>
                  <a:lnTo>
                    <a:pt x="845261" y="4516933"/>
                  </a:lnTo>
                  <a:lnTo>
                    <a:pt x="848512" y="4535424"/>
                  </a:lnTo>
                  <a:lnTo>
                    <a:pt x="857694" y="4549686"/>
                  </a:lnTo>
                  <a:lnTo>
                    <a:pt x="871956" y="4558855"/>
                  </a:lnTo>
                  <a:lnTo>
                    <a:pt x="890460" y="4562106"/>
                  </a:lnTo>
                  <a:lnTo>
                    <a:pt x="908964" y="4558855"/>
                  </a:lnTo>
                  <a:lnTo>
                    <a:pt x="923226" y="4549686"/>
                  </a:lnTo>
                  <a:lnTo>
                    <a:pt x="932408" y="4535424"/>
                  </a:lnTo>
                  <a:lnTo>
                    <a:pt x="935659" y="4516933"/>
                  </a:lnTo>
                  <a:lnTo>
                    <a:pt x="935659" y="4155579"/>
                  </a:lnTo>
                  <a:close/>
                </a:path>
                <a:path w="1785619" h="4562475">
                  <a:moveTo>
                    <a:pt x="935659" y="3432873"/>
                  </a:moveTo>
                  <a:lnTo>
                    <a:pt x="932408" y="3414382"/>
                  </a:lnTo>
                  <a:lnTo>
                    <a:pt x="923226" y="3400133"/>
                  </a:lnTo>
                  <a:lnTo>
                    <a:pt x="908964" y="3390950"/>
                  </a:lnTo>
                  <a:lnTo>
                    <a:pt x="890460" y="3387699"/>
                  </a:lnTo>
                  <a:lnTo>
                    <a:pt x="871956" y="3390950"/>
                  </a:lnTo>
                  <a:lnTo>
                    <a:pt x="857694" y="3400133"/>
                  </a:lnTo>
                  <a:lnTo>
                    <a:pt x="848512" y="3414382"/>
                  </a:lnTo>
                  <a:lnTo>
                    <a:pt x="845261" y="3432873"/>
                  </a:lnTo>
                  <a:lnTo>
                    <a:pt x="845261" y="3794226"/>
                  </a:lnTo>
                  <a:lnTo>
                    <a:pt x="848512" y="3812717"/>
                  </a:lnTo>
                  <a:lnTo>
                    <a:pt x="857694" y="3826980"/>
                  </a:lnTo>
                  <a:lnTo>
                    <a:pt x="871956" y="3836149"/>
                  </a:lnTo>
                  <a:lnTo>
                    <a:pt x="890460" y="3839400"/>
                  </a:lnTo>
                  <a:lnTo>
                    <a:pt x="908964" y="3836149"/>
                  </a:lnTo>
                  <a:lnTo>
                    <a:pt x="923226" y="3826980"/>
                  </a:lnTo>
                  <a:lnTo>
                    <a:pt x="932408" y="3812717"/>
                  </a:lnTo>
                  <a:lnTo>
                    <a:pt x="935659" y="3794226"/>
                  </a:lnTo>
                  <a:lnTo>
                    <a:pt x="935659" y="3432873"/>
                  </a:lnTo>
                  <a:close/>
                </a:path>
                <a:path w="1785619" h="4562475">
                  <a:moveTo>
                    <a:pt x="935659" y="2710167"/>
                  </a:moveTo>
                  <a:lnTo>
                    <a:pt x="932408" y="2691676"/>
                  </a:lnTo>
                  <a:lnTo>
                    <a:pt x="923226" y="2677414"/>
                  </a:lnTo>
                  <a:lnTo>
                    <a:pt x="908964" y="2668244"/>
                  </a:lnTo>
                  <a:lnTo>
                    <a:pt x="890460" y="2664993"/>
                  </a:lnTo>
                  <a:lnTo>
                    <a:pt x="871956" y="2668244"/>
                  </a:lnTo>
                  <a:lnTo>
                    <a:pt x="857694" y="2677414"/>
                  </a:lnTo>
                  <a:lnTo>
                    <a:pt x="848512" y="2691676"/>
                  </a:lnTo>
                  <a:lnTo>
                    <a:pt x="845261" y="2710167"/>
                  </a:lnTo>
                  <a:lnTo>
                    <a:pt x="845261" y="3071520"/>
                  </a:lnTo>
                  <a:lnTo>
                    <a:pt x="848512" y="3090011"/>
                  </a:lnTo>
                  <a:lnTo>
                    <a:pt x="857694" y="3104273"/>
                  </a:lnTo>
                  <a:lnTo>
                    <a:pt x="871956" y="3113443"/>
                  </a:lnTo>
                  <a:lnTo>
                    <a:pt x="890460" y="3116694"/>
                  </a:lnTo>
                  <a:lnTo>
                    <a:pt x="908964" y="3113443"/>
                  </a:lnTo>
                  <a:lnTo>
                    <a:pt x="923226" y="3104273"/>
                  </a:lnTo>
                  <a:lnTo>
                    <a:pt x="932408" y="3090011"/>
                  </a:lnTo>
                  <a:lnTo>
                    <a:pt x="935659" y="3071520"/>
                  </a:lnTo>
                  <a:lnTo>
                    <a:pt x="935659" y="2710167"/>
                  </a:lnTo>
                  <a:close/>
                </a:path>
                <a:path w="1785619" h="4562475">
                  <a:moveTo>
                    <a:pt x="1071257" y="1626095"/>
                  </a:moveTo>
                  <a:lnTo>
                    <a:pt x="1064780" y="1578216"/>
                  </a:lnTo>
                  <a:lnTo>
                    <a:pt x="1046772" y="1535760"/>
                  </a:lnTo>
                  <a:lnTo>
                    <a:pt x="1018146" y="1498498"/>
                  </a:lnTo>
                  <a:lnTo>
                    <a:pt x="981532" y="1470177"/>
                  </a:lnTo>
                  <a:lnTo>
                    <a:pt x="980859" y="1469898"/>
                  </a:lnTo>
                  <a:lnTo>
                    <a:pt x="980859" y="1626095"/>
                  </a:lnTo>
                  <a:lnTo>
                    <a:pt x="973721" y="1661172"/>
                  </a:lnTo>
                  <a:lnTo>
                    <a:pt x="954303" y="1689900"/>
                  </a:lnTo>
                  <a:lnTo>
                    <a:pt x="925563" y="1709305"/>
                  </a:lnTo>
                  <a:lnTo>
                    <a:pt x="890460" y="1716443"/>
                  </a:lnTo>
                  <a:lnTo>
                    <a:pt x="855357" y="1709305"/>
                  </a:lnTo>
                  <a:lnTo>
                    <a:pt x="826617" y="1689900"/>
                  </a:lnTo>
                  <a:lnTo>
                    <a:pt x="807186" y="1661172"/>
                  </a:lnTo>
                  <a:lnTo>
                    <a:pt x="800061" y="1626095"/>
                  </a:lnTo>
                  <a:lnTo>
                    <a:pt x="807186" y="1591030"/>
                  </a:lnTo>
                  <a:lnTo>
                    <a:pt x="826617" y="1562303"/>
                  </a:lnTo>
                  <a:lnTo>
                    <a:pt x="855357" y="1542884"/>
                  </a:lnTo>
                  <a:lnTo>
                    <a:pt x="890460" y="1535760"/>
                  </a:lnTo>
                  <a:lnTo>
                    <a:pt x="925563" y="1542884"/>
                  </a:lnTo>
                  <a:lnTo>
                    <a:pt x="954303" y="1562303"/>
                  </a:lnTo>
                  <a:lnTo>
                    <a:pt x="973721" y="1591030"/>
                  </a:lnTo>
                  <a:lnTo>
                    <a:pt x="980859" y="1626095"/>
                  </a:lnTo>
                  <a:lnTo>
                    <a:pt x="980859" y="1469898"/>
                  </a:lnTo>
                  <a:lnTo>
                    <a:pt x="938377" y="1451902"/>
                  </a:lnTo>
                  <a:lnTo>
                    <a:pt x="890460" y="1445425"/>
                  </a:lnTo>
                  <a:lnTo>
                    <a:pt x="842543" y="1451902"/>
                  </a:lnTo>
                  <a:lnTo>
                    <a:pt x="799388" y="1470177"/>
                  </a:lnTo>
                  <a:lnTo>
                    <a:pt x="762762" y="1498498"/>
                  </a:lnTo>
                  <a:lnTo>
                    <a:pt x="734428" y="1535099"/>
                  </a:lnTo>
                  <a:lnTo>
                    <a:pt x="716140" y="1578216"/>
                  </a:lnTo>
                  <a:lnTo>
                    <a:pt x="709650" y="1626095"/>
                  </a:lnTo>
                  <a:lnTo>
                    <a:pt x="716140" y="1673987"/>
                  </a:lnTo>
                  <a:lnTo>
                    <a:pt x="734428" y="1717103"/>
                  </a:lnTo>
                  <a:lnTo>
                    <a:pt x="762762" y="1753704"/>
                  </a:lnTo>
                  <a:lnTo>
                    <a:pt x="799388" y="1782013"/>
                  </a:lnTo>
                  <a:lnTo>
                    <a:pt x="842543" y="1800301"/>
                  </a:lnTo>
                  <a:lnTo>
                    <a:pt x="890460" y="1806778"/>
                  </a:lnTo>
                  <a:lnTo>
                    <a:pt x="938377" y="1800301"/>
                  </a:lnTo>
                  <a:lnTo>
                    <a:pt x="981532" y="1782013"/>
                  </a:lnTo>
                  <a:lnTo>
                    <a:pt x="1018146" y="1753704"/>
                  </a:lnTo>
                  <a:lnTo>
                    <a:pt x="1046480" y="1717103"/>
                  </a:lnTo>
                  <a:lnTo>
                    <a:pt x="1064780" y="1673987"/>
                  </a:lnTo>
                  <a:lnTo>
                    <a:pt x="1071257" y="1626095"/>
                  </a:lnTo>
                  <a:close/>
                </a:path>
                <a:path w="1785619" h="4562475">
                  <a:moveTo>
                    <a:pt x="1071257" y="1084072"/>
                  </a:moveTo>
                  <a:lnTo>
                    <a:pt x="1064780" y="1036180"/>
                  </a:lnTo>
                  <a:lnTo>
                    <a:pt x="1046772" y="993736"/>
                  </a:lnTo>
                  <a:lnTo>
                    <a:pt x="1018146" y="956462"/>
                  </a:lnTo>
                  <a:lnTo>
                    <a:pt x="981532" y="928154"/>
                  </a:lnTo>
                  <a:lnTo>
                    <a:pt x="980859" y="927874"/>
                  </a:lnTo>
                  <a:lnTo>
                    <a:pt x="980859" y="1084072"/>
                  </a:lnTo>
                  <a:lnTo>
                    <a:pt x="973721" y="1119149"/>
                  </a:lnTo>
                  <a:lnTo>
                    <a:pt x="954303" y="1147876"/>
                  </a:lnTo>
                  <a:lnTo>
                    <a:pt x="925563" y="1167282"/>
                  </a:lnTo>
                  <a:lnTo>
                    <a:pt x="890460" y="1174407"/>
                  </a:lnTo>
                  <a:lnTo>
                    <a:pt x="855357" y="1167282"/>
                  </a:lnTo>
                  <a:lnTo>
                    <a:pt x="826617" y="1147876"/>
                  </a:lnTo>
                  <a:lnTo>
                    <a:pt x="807186" y="1119149"/>
                  </a:lnTo>
                  <a:lnTo>
                    <a:pt x="800061" y="1084072"/>
                  </a:lnTo>
                  <a:lnTo>
                    <a:pt x="807186" y="1048994"/>
                  </a:lnTo>
                  <a:lnTo>
                    <a:pt x="826617" y="1020267"/>
                  </a:lnTo>
                  <a:lnTo>
                    <a:pt x="855357" y="1000861"/>
                  </a:lnTo>
                  <a:lnTo>
                    <a:pt x="890460" y="993736"/>
                  </a:lnTo>
                  <a:lnTo>
                    <a:pt x="925563" y="1000861"/>
                  </a:lnTo>
                  <a:lnTo>
                    <a:pt x="954303" y="1020267"/>
                  </a:lnTo>
                  <a:lnTo>
                    <a:pt x="973721" y="1048994"/>
                  </a:lnTo>
                  <a:lnTo>
                    <a:pt x="980859" y="1084072"/>
                  </a:lnTo>
                  <a:lnTo>
                    <a:pt x="980859" y="927874"/>
                  </a:lnTo>
                  <a:lnTo>
                    <a:pt x="938377" y="909878"/>
                  </a:lnTo>
                  <a:lnTo>
                    <a:pt x="890460" y="903389"/>
                  </a:lnTo>
                  <a:lnTo>
                    <a:pt x="842543" y="909878"/>
                  </a:lnTo>
                  <a:lnTo>
                    <a:pt x="799388" y="928154"/>
                  </a:lnTo>
                  <a:lnTo>
                    <a:pt x="762762" y="956462"/>
                  </a:lnTo>
                  <a:lnTo>
                    <a:pt x="734428" y="993063"/>
                  </a:lnTo>
                  <a:lnTo>
                    <a:pt x="716140" y="1036180"/>
                  </a:lnTo>
                  <a:lnTo>
                    <a:pt x="709650" y="1084072"/>
                  </a:lnTo>
                  <a:lnTo>
                    <a:pt x="716140" y="1131951"/>
                  </a:lnTo>
                  <a:lnTo>
                    <a:pt x="734428" y="1175080"/>
                  </a:lnTo>
                  <a:lnTo>
                    <a:pt x="762762" y="1211668"/>
                  </a:lnTo>
                  <a:lnTo>
                    <a:pt x="799388" y="1239989"/>
                  </a:lnTo>
                  <a:lnTo>
                    <a:pt x="842543" y="1258265"/>
                  </a:lnTo>
                  <a:lnTo>
                    <a:pt x="890460" y="1264742"/>
                  </a:lnTo>
                  <a:lnTo>
                    <a:pt x="938377" y="1258265"/>
                  </a:lnTo>
                  <a:lnTo>
                    <a:pt x="981532" y="1239989"/>
                  </a:lnTo>
                  <a:lnTo>
                    <a:pt x="1018146" y="1211668"/>
                  </a:lnTo>
                  <a:lnTo>
                    <a:pt x="1046480" y="1175080"/>
                  </a:lnTo>
                  <a:lnTo>
                    <a:pt x="1064780" y="1131951"/>
                  </a:lnTo>
                  <a:lnTo>
                    <a:pt x="1071257" y="1084072"/>
                  </a:lnTo>
                  <a:close/>
                </a:path>
                <a:path w="1785619" h="4562475">
                  <a:moveTo>
                    <a:pt x="1071257" y="542036"/>
                  </a:moveTo>
                  <a:lnTo>
                    <a:pt x="1064780" y="494144"/>
                  </a:lnTo>
                  <a:lnTo>
                    <a:pt x="1046772" y="451700"/>
                  </a:lnTo>
                  <a:lnTo>
                    <a:pt x="1018146" y="414439"/>
                  </a:lnTo>
                  <a:lnTo>
                    <a:pt x="981532" y="386118"/>
                  </a:lnTo>
                  <a:lnTo>
                    <a:pt x="980859" y="385838"/>
                  </a:lnTo>
                  <a:lnTo>
                    <a:pt x="980859" y="542036"/>
                  </a:lnTo>
                  <a:lnTo>
                    <a:pt x="973721" y="577113"/>
                  </a:lnTo>
                  <a:lnTo>
                    <a:pt x="954303" y="605840"/>
                  </a:lnTo>
                  <a:lnTo>
                    <a:pt x="925563" y="625246"/>
                  </a:lnTo>
                  <a:lnTo>
                    <a:pt x="890460" y="632371"/>
                  </a:lnTo>
                  <a:lnTo>
                    <a:pt x="855357" y="625246"/>
                  </a:lnTo>
                  <a:lnTo>
                    <a:pt x="826617" y="605840"/>
                  </a:lnTo>
                  <a:lnTo>
                    <a:pt x="807186" y="577113"/>
                  </a:lnTo>
                  <a:lnTo>
                    <a:pt x="800061" y="542036"/>
                  </a:lnTo>
                  <a:lnTo>
                    <a:pt x="807186" y="506958"/>
                  </a:lnTo>
                  <a:lnTo>
                    <a:pt x="826617" y="478231"/>
                  </a:lnTo>
                  <a:lnTo>
                    <a:pt x="855357" y="458825"/>
                  </a:lnTo>
                  <a:lnTo>
                    <a:pt x="890460" y="451700"/>
                  </a:lnTo>
                  <a:lnTo>
                    <a:pt x="925563" y="458825"/>
                  </a:lnTo>
                  <a:lnTo>
                    <a:pt x="954303" y="478231"/>
                  </a:lnTo>
                  <a:lnTo>
                    <a:pt x="973721" y="506958"/>
                  </a:lnTo>
                  <a:lnTo>
                    <a:pt x="980859" y="542036"/>
                  </a:lnTo>
                  <a:lnTo>
                    <a:pt x="980859" y="385838"/>
                  </a:lnTo>
                  <a:lnTo>
                    <a:pt x="938377" y="367842"/>
                  </a:lnTo>
                  <a:lnTo>
                    <a:pt x="890460" y="361365"/>
                  </a:lnTo>
                  <a:lnTo>
                    <a:pt x="842543" y="367842"/>
                  </a:lnTo>
                  <a:lnTo>
                    <a:pt x="799388" y="386118"/>
                  </a:lnTo>
                  <a:lnTo>
                    <a:pt x="762762" y="414439"/>
                  </a:lnTo>
                  <a:lnTo>
                    <a:pt x="734428" y="451027"/>
                  </a:lnTo>
                  <a:lnTo>
                    <a:pt x="716140" y="494144"/>
                  </a:lnTo>
                  <a:lnTo>
                    <a:pt x="709650" y="542036"/>
                  </a:lnTo>
                  <a:lnTo>
                    <a:pt x="716140" y="589927"/>
                  </a:lnTo>
                  <a:lnTo>
                    <a:pt x="734428" y="633044"/>
                  </a:lnTo>
                  <a:lnTo>
                    <a:pt x="762762" y="669645"/>
                  </a:lnTo>
                  <a:lnTo>
                    <a:pt x="799388" y="697953"/>
                  </a:lnTo>
                  <a:lnTo>
                    <a:pt x="842543" y="716229"/>
                  </a:lnTo>
                  <a:lnTo>
                    <a:pt x="890460" y="722718"/>
                  </a:lnTo>
                  <a:lnTo>
                    <a:pt x="938377" y="716229"/>
                  </a:lnTo>
                  <a:lnTo>
                    <a:pt x="981532" y="697953"/>
                  </a:lnTo>
                  <a:lnTo>
                    <a:pt x="1018146" y="669645"/>
                  </a:lnTo>
                  <a:lnTo>
                    <a:pt x="1046480" y="633044"/>
                  </a:lnTo>
                  <a:lnTo>
                    <a:pt x="1064780" y="589927"/>
                  </a:lnTo>
                  <a:lnTo>
                    <a:pt x="1071257" y="542036"/>
                  </a:lnTo>
                  <a:close/>
                </a:path>
                <a:path w="1785619" h="4562475">
                  <a:moveTo>
                    <a:pt x="1785442" y="2529484"/>
                  </a:moveTo>
                  <a:lnTo>
                    <a:pt x="1782191" y="2510993"/>
                  </a:lnTo>
                  <a:lnTo>
                    <a:pt x="1773008" y="2496743"/>
                  </a:lnTo>
                  <a:lnTo>
                    <a:pt x="1758746" y="2487561"/>
                  </a:lnTo>
                  <a:lnTo>
                    <a:pt x="1740242" y="2484323"/>
                  </a:lnTo>
                  <a:lnTo>
                    <a:pt x="1071257" y="2484323"/>
                  </a:lnTo>
                  <a:lnTo>
                    <a:pt x="1071257" y="2168131"/>
                  </a:lnTo>
                  <a:lnTo>
                    <a:pt x="1432864" y="2168131"/>
                  </a:lnTo>
                  <a:lnTo>
                    <a:pt x="1432864" y="1987461"/>
                  </a:lnTo>
                  <a:lnTo>
                    <a:pt x="1432864" y="1802257"/>
                  </a:lnTo>
                  <a:lnTo>
                    <a:pt x="1475397" y="1785785"/>
                  </a:lnTo>
                  <a:lnTo>
                    <a:pt x="1514881" y="1759331"/>
                  </a:lnTo>
                  <a:lnTo>
                    <a:pt x="1549374" y="1724863"/>
                  </a:lnTo>
                  <a:lnTo>
                    <a:pt x="1561236" y="1707400"/>
                  </a:lnTo>
                  <a:lnTo>
                    <a:pt x="1576933" y="1684312"/>
                  </a:lnTo>
                  <a:lnTo>
                    <a:pt x="1595589" y="1639646"/>
                  </a:lnTo>
                  <a:lnTo>
                    <a:pt x="1604632" y="1617065"/>
                  </a:lnTo>
                  <a:lnTo>
                    <a:pt x="1612988" y="1563255"/>
                  </a:lnTo>
                  <a:lnTo>
                    <a:pt x="1609026" y="1535760"/>
                  </a:lnTo>
                  <a:lnTo>
                    <a:pt x="1606372" y="1517256"/>
                  </a:lnTo>
                  <a:lnTo>
                    <a:pt x="1586077" y="1481455"/>
                  </a:lnTo>
                  <a:lnTo>
                    <a:pt x="1553425" y="1458214"/>
                  </a:lnTo>
                  <a:lnTo>
                    <a:pt x="1523834" y="1452626"/>
                  </a:lnTo>
                  <a:lnTo>
                    <a:pt x="1523834" y="1556651"/>
                  </a:lnTo>
                  <a:lnTo>
                    <a:pt x="1523199" y="1571409"/>
                  </a:lnTo>
                  <a:lnTo>
                    <a:pt x="1509712" y="1612544"/>
                  </a:lnTo>
                  <a:lnTo>
                    <a:pt x="1478076" y="1670138"/>
                  </a:lnTo>
                  <a:lnTo>
                    <a:pt x="1432864" y="1707400"/>
                  </a:lnTo>
                  <a:lnTo>
                    <a:pt x="1432864" y="1535760"/>
                  </a:lnTo>
                  <a:lnTo>
                    <a:pt x="1518754" y="1535760"/>
                  </a:lnTo>
                  <a:lnTo>
                    <a:pt x="1518754" y="1540281"/>
                  </a:lnTo>
                  <a:lnTo>
                    <a:pt x="1521929" y="1546136"/>
                  </a:lnTo>
                  <a:lnTo>
                    <a:pt x="1523834" y="1556651"/>
                  </a:lnTo>
                  <a:lnTo>
                    <a:pt x="1523834" y="1452626"/>
                  </a:lnTo>
                  <a:lnTo>
                    <a:pt x="1509712" y="1449946"/>
                  </a:lnTo>
                  <a:lnTo>
                    <a:pt x="1432864" y="1449946"/>
                  </a:lnTo>
                  <a:lnTo>
                    <a:pt x="1432864" y="1264742"/>
                  </a:lnTo>
                  <a:lnTo>
                    <a:pt x="1475397" y="1248270"/>
                  </a:lnTo>
                  <a:lnTo>
                    <a:pt x="1514881" y="1221816"/>
                  </a:lnTo>
                  <a:lnTo>
                    <a:pt x="1549374" y="1187348"/>
                  </a:lnTo>
                  <a:lnTo>
                    <a:pt x="1576933" y="1146797"/>
                  </a:lnTo>
                  <a:lnTo>
                    <a:pt x="1595589" y="1102131"/>
                  </a:lnTo>
                  <a:lnTo>
                    <a:pt x="1612988" y="1025740"/>
                  </a:lnTo>
                  <a:lnTo>
                    <a:pt x="1608378" y="993736"/>
                  </a:lnTo>
                  <a:lnTo>
                    <a:pt x="1606372" y="979741"/>
                  </a:lnTo>
                  <a:lnTo>
                    <a:pt x="1586077" y="943940"/>
                  </a:lnTo>
                  <a:lnTo>
                    <a:pt x="1553425" y="920699"/>
                  </a:lnTo>
                  <a:lnTo>
                    <a:pt x="1523834" y="915111"/>
                  </a:lnTo>
                  <a:lnTo>
                    <a:pt x="1523834" y="1014615"/>
                  </a:lnTo>
                  <a:lnTo>
                    <a:pt x="1523199" y="1029373"/>
                  </a:lnTo>
                  <a:lnTo>
                    <a:pt x="1509712" y="1070521"/>
                  </a:lnTo>
                  <a:lnTo>
                    <a:pt x="1478076" y="1128115"/>
                  </a:lnTo>
                  <a:lnTo>
                    <a:pt x="1432864" y="1165377"/>
                  </a:lnTo>
                  <a:lnTo>
                    <a:pt x="1432864" y="993736"/>
                  </a:lnTo>
                  <a:lnTo>
                    <a:pt x="1518754" y="993736"/>
                  </a:lnTo>
                  <a:lnTo>
                    <a:pt x="1518754" y="998245"/>
                  </a:lnTo>
                  <a:lnTo>
                    <a:pt x="1521929" y="1004100"/>
                  </a:lnTo>
                  <a:lnTo>
                    <a:pt x="1523834" y="1014615"/>
                  </a:lnTo>
                  <a:lnTo>
                    <a:pt x="1523834" y="915111"/>
                  </a:lnTo>
                  <a:lnTo>
                    <a:pt x="1509712" y="912431"/>
                  </a:lnTo>
                  <a:lnTo>
                    <a:pt x="1432864" y="912431"/>
                  </a:lnTo>
                  <a:lnTo>
                    <a:pt x="1432864" y="727227"/>
                  </a:lnTo>
                  <a:lnTo>
                    <a:pt x="1475397" y="710755"/>
                  </a:lnTo>
                  <a:lnTo>
                    <a:pt x="1514881" y="684301"/>
                  </a:lnTo>
                  <a:lnTo>
                    <a:pt x="1549374" y="649833"/>
                  </a:lnTo>
                  <a:lnTo>
                    <a:pt x="1576933" y="609282"/>
                  </a:lnTo>
                  <a:lnTo>
                    <a:pt x="1595589" y="564616"/>
                  </a:lnTo>
                  <a:lnTo>
                    <a:pt x="1612988" y="483349"/>
                  </a:lnTo>
                  <a:lnTo>
                    <a:pt x="1608785" y="451700"/>
                  </a:lnTo>
                  <a:lnTo>
                    <a:pt x="1606372" y="433552"/>
                  </a:lnTo>
                  <a:lnTo>
                    <a:pt x="1586077" y="395033"/>
                  </a:lnTo>
                  <a:lnTo>
                    <a:pt x="1553425" y="370179"/>
                  </a:lnTo>
                  <a:lnTo>
                    <a:pt x="1523834" y="364223"/>
                  </a:lnTo>
                  <a:lnTo>
                    <a:pt x="1523834" y="472592"/>
                  </a:lnTo>
                  <a:lnTo>
                    <a:pt x="1523199" y="487337"/>
                  </a:lnTo>
                  <a:lnTo>
                    <a:pt x="1509712" y="528485"/>
                  </a:lnTo>
                  <a:lnTo>
                    <a:pt x="1478076" y="586079"/>
                  </a:lnTo>
                  <a:lnTo>
                    <a:pt x="1432864" y="623341"/>
                  </a:lnTo>
                  <a:lnTo>
                    <a:pt x="1432864" y="451700"/>
                  </a:lnTo>
                  <a:lnTo>
                    <a:pt x="1518754" y="451700"/>
                  </a:lnTo>
                  <a:lnTo>
                    <a:pt x="1518754" y="456209"/>
                  </a:lnTo>
                  <a:lnTo>
                    <a:pt x="1521929" y="462076"/>
                  </a:lnTo>
                  <a:lnTo>
                    <a:pt x="1523834" y="472592"/>
                  </a:lnTo>
                  <a:lnTo>
                    <a:pt x="1523834" y="364223"/>
                  </a:lnTo>
                  <a:lnTo>
                    <a:pt x="1509712" y="361365"/>
                  </a:lnTo>
                  <a:lnTo>
                    <a:pt x="1432864" y="361365"/>
                  </a:lnTo>
                  <a:lnTo>
                    <a:pt x="1432864" y="356844"/>
                  </a:lnTo>
                  <a:lnTo>
                    <a:pt x="1429550" y="308076"/>
                  </a:lnTo>
                  <a:lnTo>
                    <a:pt x="1419898" y="261404"/>
                  </a:lnTo>
                  <a:lnTo>
                    <a:pt x="1404340" y="217246"/>
                  </a:lnTo>
                  <a:lnTo>
                    <a:pt x="1385709" y="180682"/>
                  </a:lnTo>
                  <a:lnTo>
                    <a:pt x="1383322" y="175996"/>
                  </a:lnTo>
                  <a:lnTo>
                    <a:pt x="1357274" y="138074"/>
                  </a:lnTo>
                  <a:lnTo>
                    <a:pt x="1326642" y="103898"/>
                  </a:lnTo>
                  <a:lnTo>
                    <a:pt x="1291882" y="73850"/>
                  </a:lnTo>
                  <a:lnTo>
                    <a:pt x="1253401" y="48348"/>
                  </a:lnTo>
                  <a:lnTo>
                    <a:pt x="1252067" y="47701"/>
                  </a:lnTo>
                  <a:lnTo>
                    <a:pt x="1252067" y="356844"/>
                  </a:lnTo>
                  <a:lnTo>
                    <a:pt x="1252067" y="1987461"/>
                  </a:lnTo>
                  <a:lnTo>
                    <a:pt x="980859" y="1987461"/>
                  </a:lnTo>
                  <a:lnTo>
                    <a:pt x="980859" y="2168131"/>
                  </a:lnTo>
                  <a:lnTo>
                    <a:pt x="980859" y="2484323"/>
                  </a:lnTo>
                  <a:lnTo>
                    <a:pt x="800061" y="2484323"/>
                  </a:lnTo>
                  <a:lnTo>
                    <a:pt x="800061" y="2168131"/>
                  </a:lnTo>
                  <a:lnTo>
                    <a:pt x="980859" y="2168131"/>
                  </a:lnTo>
                  <a:lnTo>
                    <a:pt x="980859" y="1987461"/>
                  </a:lnTo>
                  <a:lnTo>
                    <a:pt x="528853" y="1987461"/>
                  </a:lnTo>
                  <a:lnTo>
                    <a:pt x="528853" y="1707400"/>
                  </a:lnTo>
                  <a:lnTo>
                    <a:pt x="528853" y="1535760"/>
                  </a:lnTo>
                  <a:lnTo>
                    <a:pt x="528853" y="356844"/>
                  </a:lnTo>
                  <a:lnTo>
                    <a:pt x="535343" y="309295"/>
                  </a:lnTo>
                  <a:lnTo>
                    <a:pt x="553631" y="267004"/>
                  </a:lnTo>
                  <a:lnTo>
                    <a:pt x="581964" y="231495"/>
                  </a:lnTo>
                  <a:lnTo>
                    <a:pt x="618578" y="204266"/>
                  </a:lnTo>
                  <a:lnTo>
                    <a:pt x="661733" y="186829"/>
                  </a:lnTo>
                  <a:lnTo>
                    <a:pt x="709650" y="180682"/>
                  </a:lnTo>
                  <a:lnTo>
                    <a:pt x="1071257" y="180682"/>
                  </a:lnTo>
                  <a:lnTo>
                    <a:pt x="1119187" y="186829"/>
                  </a:lnTo>
                  <a:lnTo>
                    <a:pt x="1162329" y="204266"/>
                  </a:lnTo>
                  <a:lnTo>
                    <a:pt x="1198956" y="231495"/>
                  </a:lnTo>
                  <a:lnTo>
                    <a:pt x="1227289" y="267004"/>
                  </a:lnTo>
                  <a:lnTo>
                    <a:pt x="1245577" y="309295"/>
                  </a:lnTo>
                  <a:lnTo>
                    <a:pt x="1252067" y="356844"/>
                  </a:lnTo>
                  <a:lnTo>
                    <a:pt x="1252067" y="47701"/>
                  </a:lnTo>
                  <a:lnTo>
                    <a:pt x="1211668" y="27813"/>
                  </a:lnTo>
                  <a:lnTo>
                    <a:pt x="1167104" y="12636"/>
                  </a:lnTo>
                  <a:lnTo>
                    <a:pt x="1120152" y="3225"/>
                  </a:lnTo>
                  <a:lnTo>
                    <a:pt x="1071257" y="0"/>
                  </a:lnTo>
                  <a:lnTo>
                    <a:pt x="709650" y="0"/>
                  </a:lnTo>
                  <a:lnTo>
                    <a:pt x="660755" y="3225"/>
                  </a:lnTo>
                  <a:lnTo>
                    <a:pt x="613816" y="12636"/>
                  </a:lnTo>
                  <a:lnTo>
                    <a:pt x="569252" y="27813"/>
                  </a:lnTo>
                  <a:lnTo>
                    <a:pt x="527507" y="48348"/>
                  </a:lnTo>
                  <a:lnTo>
                    <a:pt x="489038" y="73850"/>
                  </a:lnTo>
                  <a:lnTo>
                    <a:pt x="454266" y="103898"/>
                  </a:lnTo>
                  <a:lnTo>
                    <a:pt x="423646" y="138074"/>
                  </a:lnTo>
                  <a:lnTo>
                    <a:pt x="397598" y="175996"/>
                  </a:lnTo>
                  <a:lnTo>
                    <a:pt x="376580" y="217246"/>
                  </a:lnTo>
                  <a:lnTo>
                    <a:pt x="361022" y="261404"/>
                  </a:lnTo>
                  <a:lnTo>
                    <a:pt x="351370" y="308076"/>
                  </a:lnTo>
                  <a:lnTo>
                    <a:pt x="348043" y="356844"/>
                  </a:lnTo>
                  <a:lnTo>
                    <a:pt x="348043" y="361365"/>
                  </a:lnTo>
                  <a:lnTo>
                    <a:pt x="348043" y="451700"/>
                  </a:lnTo>
                  <a:lnTo>
                    <a:pt x="348043" y="623341"/>
                  </a:lnTo>
                  <a:lnTo>
                    <a:pt x="324599" y="606615"/>
                  </a:lnTo>
                  <a:lnTo>
                    <a:pt x="284480" y="557911"/>
                  </a:lnTo>
                  <a:lnTo>
                    <a:pt x="262166" y="505904"/>
                  </a:lnTo>
                  <a:lnTo>
                    <a:pt x="257086" y="472592"/>
                  </a:lnTo>
                  <a:lnTo>
                    <a:pt x="258991" y="462076"/>
                  </a:lnTo>
                  <a:lnTo>
                    <a:pt x="262166" y="456209"/>
                  </a:lnTo>
                  <a:lnTo>
                    <a:pt x="266687" y="451700"/>
                  </a:lnTo>
                  <a:lnTo>
                    <a:pt x="348043" y="451700"/>
                  </a:lnTo>
                  <a:lnTo>
                    <a:pt x="348043" y="361365"/>
                  </a:lnTo>
                  <a:lnTo>
                    <a:pt x="271208" y="361365"/>
                  </a:lnTo>
                  <a:lnTo>
                    <a:pt x="227482" y="370065"/>
                  </a:lnTo>
                  <a:lnTo>
                    <a:pt x="194830" y="394169"/>
                  </a:lnTo>
                  <a:lnTo>
                    <a:pt x="174548" y="430631"/>
                  </a:lnTo>
                  <a:lnTo>
                    <a:pt x="167932" y="476415"/>
                  </a:lnTo>
                  <a:lnTo>
                    <a:pt x="176288" y="528485"/>
                  </a:lnTo>
                  <a:lnTo>
                    <a:pt x="204419" y="597903"/>
                  </a:lnTo>
                  <a:lnTo>
                    <a:pt x="232841" y="639533"/>
                  </a:lnTo>
                  <a:lnTo>
                    <a:pt x="267982" y="674001"/>
                  </a:lnTo>
                  <a:lnTo>
                    <a:pt x="307263" y="699376"/>
                  </a:lnTo>
                  <a:lnTo>
                    <a:pt x="348043" y="713676"/>
                  </a:lnTo>
                  <a:lnTo>
                    <a:pt x="348043" y="903389"/>
                  </a:lnTo>
                  <a:lnTo>
                    <a:pt x="348043" y="993736"/>
                  </a:lnTo>
                  <a:lnTo>
                    <a:pt x="348043" y="1165377"/>
                  </a:lnTo>
                  <a:lnTo>
                    <a:pt x="324599" y="1148651"/>
                  </a:lnTo>
                  <a:lnTo>
                    <a:pt x="284480" y="1099947"/>
                  </a:lnTo>
                  <a:lnTo>
                    <a:pt x="262166" y="1047927"/>
                  </a:lnTo>
                  <a:lnTo>
                    <a:pt x="257086" y="1014615"/>
                  </a:lnTo>
                  <a:lnTo>
                    <a:pt x="258991" y="1004100"/>
                  </a:lnTo>
                  <a:lnTo>
                    <a:pt x="262166" y="998245"/>
                  </a:lnTo>
                  <a:lnTo>
                    <a:pt x="266687" y="993736"/>
                  </a:lnTo>
                  <a:lnTo>
                    <a:pt x="348043" y="993736"/>
                  </a:lnTo>
                  <a:lnTo>
                    <a:pt x="348043" y="903389"/>
                  </a:lnTo>
                  <a:lnTo>
                    <a:pt x="271208" y="903389"/>
                  </a:lnTo>
                  <a:lnTo>
                    <a:pt x="227482" y="912101"/>
                  </a:lnTo>
                  <a:lnTo>
                    <a:pt x="194830" y="936205"/>
                  </a:lnTo>
                  <a:lnTo>
                    <a:pt x="174548" y="972667"/>
                  </a:lnTo>
                  <a:lnTo>
                    <a:pt x="167932" y="1018451"/>
                  </a:lnTo>
                  <a:lnTo>
                    <a:pt x="176288" y="1070521"/>
                  </a:lnTo>
                  <a:lnTo>
                    <a:pt x="204419" y="1139939"/>
                  </a:lnTo>
                  <a:lnTo>
                    <a:pt x="232841" y="1181557"/>
                  </a:lnTo>
                  <a:lnTo>
                    <a:pt x="267982" y="1216037"/>
                  </a:lnTo>
                  <a:lnTo>
                    <a:pt x="307263" y="1241399"/>
                  </a:lnTo>
                  <a:lnTo>
                    <a:pt x="348043" y="1255712"/>
                  </a:lnTo>
                  <a:lnTo>
                    <a:pt x="348043" y="1445425"/>
                  </a:lnTo>
                  <a:lnTo>
                    <a:pt x="348043" y="1535760"/>
                  </a:lnTo>
                  <a:lnTo>
                    <a:pt x="348043" y="1707400"/>
                  </a:lnTo>
                  <a:lnTo>
                    <a:pt x="324599" y="1690674"/>
                  </a:lnTo>
                  <a:lnTo>
                    <a:pt x="284480" y="1641983"/>
                  </a:lnTo>
                  <a:lnTo>
                    <a:pt x="262166" y="1589963"/>
                  </a:lnTo>
                  <a:lnTo>
                    <a:pt x="257086" y="1556651"/>
                  </a:lnTo>
                  <a:lnTo>
                    <a:pt x="258991" y="1546136"/>
                  </a:lnTo>
                  <a:lnTo>
                    <a:pt x="262166" y="1540281"/>
                  </a:lnTo>
                  <a:lnTo>
                    <a:pt x="266687" y="1535760"/>
                  </a:lnTo>
                  <a:lnTo>
                    <a:pt x="348043" y="1535760"/>
                  </a:lnTo>
                  <a:lnTo>
                    <a:pt x="348043" y="1445425"/>
                  </a:lnTo>
                  <a:lnTo>
                    <a:pt x="271208" y="1445425"/>
                  </a:lnTo>
                  <a:lnTo>
                    <a:pt x="227482" y="1454137"/>
                  </a:lnTo>
                  <a:lnTo>
                    <a:pt x="194830" y="1478229"/>
                  </a:lnTo>
                  <a:lnTo>
                    <a:pt x="174548" y="1514690"/>
                  </a:lnTo>
                  <a:lnTo>
                    <a:pt x="167932" y="1560474"/>
                  </a:lnTo>
                  <a:lnTo>
                    <a:pt x="176288" y="1612544"/>
                  </a:lnTo>
                  <a:lnTo>
                    <a:pt x="204419" y="1681962"/>
                  </a:lnTo>
                  <a:lnTo>
                    <a:pt x="232841" y="1723593"/>
                  </a:lnTo>
                  <a:lnTo>
                    <a:pt x="267982" y="1758073"/>
                  </a:lnTo>
                  <a:lnTo>
                    <a:pt x="307263" y="1783435"/>
                  </a:lnTo>
                  <a:lnTo>
                    <a:pt x="348043" y="1797748"/>
                  </a:lnTo>
                  <a:lnTo>
                    <a:pt x="348043" y="2168131"/>
                  </a:lnTo>
                  <a:lnTo>
                    <a:pt x="709650" y="2168131"/>
                  </a:lnTo>
                  <a:lnTo>
                    <a:pt x="709650" y="2484323"/>
                  </a:lnTo>
                  <a:lnTo>
                    <a:pt x="45199" y="2484323"/>
                  </a:lnTo>
                  <a:lnTo>
                    <a:pt x="26695" y="2487561"/>
                  </a:lnTo>
                  <a:lnTo>
                    <a:pt x="12433" y="2496743"/>
                  </a:lnTo>
                  <a:lnTo>
                    <a:pt x="3251" y="2510993"/>
                  </a:lnTo>
                  <a:lnTo>
                    <a:pt x="0" y="2529484"/>
                  </a:lnTo>
                  <a:lnTo>
                    <a:pt x="3251" y="2547975"/>
                  </a:lnTo>
                  <a:lnTo>
                    <a:pt x="12433" y="2562237"/>
                  </a:lnTo>
                  <a:lnTo>
                    <a:pt x="26695" y="2571407"/>
                  </a:lnTo>
                  <a:lnTo>
                    <a:pt x="45199" y="2574658"/>
                  </a:lnTo>
                  <a:lnTo>
                    <a:pt x="1740242" y="2574658"/>
                  </a:lnTo>
                  <a:lnTo>
                    <a:pt x="1756829" y="2571407"/>
                  </a:lnTo>
                  <a:lnTo>
                    <a:pt x="1771307" y="2562237"/>
                  </a:lnTo>
                  <a:lnTo>
                    <a:pt x="1781556" y="2547975"/>
                  </a:lnTo>
                  <a:lnTo>
                    <a:pt x="1785442" y="2529484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7768" y="7547977"/>
              <a:ext cx="90401" cy="9033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0983" y="7547977"/>
              <a:ext cx="90402" cy="9033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17021" y="6197414"/>
              <a:ext cx="212444" cy="9033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251007" y="6847853"/>
              <a:ext cx="1356360" cy="1129665"/>
            </a:xfrm>
            <a:custGeom>
              <a:avLst/>
              <a:gdLst/>
              <a:ahLst/>
              <a:cxnLst/>
              <a:rect l="l" t="t" r="r" b="b"/>
              <a:pathLst>
                <a:path w="1356359" h="1129665">
                  <a:moveTo>
                    <a:pt x="180803" y="1129233"/>
                  </a:moveTo>
                  <a:lnTo>
                    <a:pt x="90401" y="1129233"/>
                  </a:lnTo>
                  <a:lnTo>
                    <a:pt x="55300" y="1122105"/>
                  </a:lnTo>
                  <a:lnTo>
                    <a:pt x="26555" y="1102696"/>
                  </a:lnTo>
                  <a:lnTo>
                    <a:pt x="7133" y="1073971"/>
                  </a:lnTo>
                  <a:lnTo>
                    <a:pt x="0" y="1038895"/>
                  </a:lnTo>
                  <a:lnTo>
                    <a:pt x="0" y="636887"/>
                  </a:lnTo>
                  <a:lnTo>
                    <a:pt x="3178" y="595459"/>
                  </a:lnTo>
                  <a:lnTo>
                    <a:pt x="11865" y="549372"/>
                  </a:lnTo>
                  <a:lnTo>
                    <a:pt x="24789" y="504132"/>
                  </a:lnTo>
                  <a:lnTo>
                    <a:pt x="40680" y="465244"/>
                  </a:lnTo>
                  <a:lnTo>
                    <a:pt x="117522" y="316185"/>
                  </a:lnTo>
                  <a:lnTo>
                    <a:pt x="90401" y="316185"/>
                  </a:lnTo>
                  <a:lnTo>
                    <a:pt x="71897" y="312938"/>
                  </a:lnTo>
                  <a:lnTo>
                    <a:pt x="57631" y="303763"/>
                  </a:lnTo>
                  <a:lnTo>
                    <a:pt x="48449" y="289507"/>
                  </a:lnTo>
                  <a:lnTo>
                    <a:pt x="45200" y="271016"/>
                  </a:lnTo>
                  <a:lnTo>
                    <a:pt x="48449" y="252524"/>
                  </a:lnTo>
                  <a:lnTo>
                    <a:pt x="57631" y="238268"/>
                  </a:lnTo>
                  <a:lnTo>
                    <a:pt x="71897" y="229093"/>
                  </a:lnTo>
                  <a:lnTo>
                    <a:pt x="90401" y="225846"/>
                  </a:lnTo>
                  <a:lnTo>
                    <a:pt x="167243" y="225846"/>
                  </a:lnTo>
                  <a:lnTo>
                    <a:pt x="244085" y="81304"/>
                  </a:lnTo>
                  <a:lnTo>
                    <a:pt x="267109" y="49545"/>
                  </a:lnTo>
                  <a:lnTo>
                    <a:pt x="299456" y="23713"/>
                  </a:lnTo>
                  <a:lnTo>
                    <a:pt x="336888" y="6351"/>
                  </a:lnTo>
                  <a:lnTo>
                    <a:pt x="375167" y="0"/>
                  </a:lnTo>
                  <a:lnTo>
                    <a:pt x="980860" y="0"/>
                  </a:lnTo>
                  <a:lnTo>
                    <a:pt x="1019139" y="6351"/>
                  </a:lnTo>
                  <a:lnTo>
                    <a:pt x="1056571" y="23713"/>
                  </a:lnTo>
                  <a:lnTo>
                    <a:pt x="1088918" y="49545"/>
                  </a:lnTo>
                  <a:lnTo>
                    <a:pt x="1111943" y="81304"/>
                  </a:lnTo>
                  <a:lnTo>
                    <a:pt x="1116745" y="90338"/>
                  </a:lnTo>
                  <a:lnTo>
                    <a:pt x="370647" y="90338"/>
                  </a:lnTo>
                  <a:lnTo>
                    <a:pt x="358429" y="93373"/>
                  </a:lnTo>
                  <a:lnTo>
                    <a:pt x="344091" y="101066"/>
                  </a:lnTo>
                  <a:lnTo>
                    <a:pt x="330602" y="111300"/>
                  </a:lnTo>
                  <a:lnTo>
                    <a:pt x="320926" y="121957"/>
                  </a:lnTo>
                  <a:lnTo>
                    <a:pt x="216964" y="325219"/>
                  </a:lnTo>
                  <a:lnTo>
                    <a:pt x="1243162" y="325219"/>
                  </a:lnTo>
                  <a:lnTo>
                    <a:pt x="1289733" y="415557"/>
                  </a:lnTo>
                  <a:lnTo>
                    <a:pt x="171763" y="415557"/>
                  </a:lnTo>
                  <a:lnTo>
                    <a:pt x="126562" y="496862"/>
                  </a:lnTo>
                  <a:lnTo>
                    <a:pt x="1328267" y="496862"/>
                  </a:lnTo>
                  <a:lnTo>
                    <a:pt x="1331237" y="504132"/>
                  </a:lnTo>
                  <a:lnTo>
                    <a:pt x="1344162" y="549372"/>
                  </a:lnTo>
                  <a:lnTo>
                    <a:pt x="1351293" y="587201"/>
                  </a:lnTo>
                  <a:lnTo>
                    <a:pt x="94921" y="587201"/>
                  </a:lnTo>
                  <a:lnTo>
                    <a:pt x="92308" y="600681"/>
                  </a:lnTo>
                  <a:lnTo>
                    <a:pt x="90966" y="613738"/>
                  </a:lnTo>
                  <a:lnTo>
                    <a:pt x="90472" y="625948"/>
                  </a:lnTo>
                  <a:lnTo>
                    <a:pt x="90401" y="903386"/>
                  </a:lnTo>
                  <a:lnTo>
                    <a:pt x="1356027" y="903386"/>
                  </a:lnTo>
                  <a:lnTo>
                    <a:pt x="1356027" y="993725"/>
                  </a:lnTo>
                  <a:lnTo>
                    <a:pt x="90401" y="993725"/>
                  </a:lnTo>
                  <a:lnTo>
                    <a:pt x="90401" y="1038894"/>
                  </a:lnTo>
                  <a:lnTo>
                    <a:pt x="271205" y="1038894"/>
                  </a:lnTo>
                  <a:lnTo>
                    <a:pt x="264072" y="1073971"/>
                  </a:lnTo>
                  <a:lnTo>
                    <a:pt x="244650" y="1102696"/>
                  </a:lnTo>
                  <a:lnTo>
                    <a:pt x="215905" y="1122105"/>
                  </a:lnTo>
                  <a:lnTo>
                    <a:pt x="180803" y="1129233"/>
                  </a:lnTo>
                  <a:close/>
                </a:path>
                <a:path w="1356359" h="1129665">
                  <a:moveTo>
                    <a:pt x="1243162" y="325219"/>
                  </a:moveTo>
                  <a:lnTo>
                    <a:pt x="1134543" y="325219"/>
                  </a:lnTo>
                  <a:lnTo>
                    <a:pt x="1030580" y="121957"/>
                  </a:lnTo>
                  <a:lnTo>
                    <a:pt x="1023447" y="111299"/>
                  </a:lnTo>
                  <a:lnTo>
                    <a:pt x="1010805" y="101066"/>
                  </a:lnTo>
                  <a:lnTo>
                    <a:pt x="995620" y="93373"/>
                  </a:lnTo>
                  <a:lnTo>
                    <a:pt x="980860" y="90338"/>
                  </a:lnTo>
                  <a:lnTo>
                    <a:pt x="1116745" y="90338"/>
                  </a:lnTo>
                  <a:lnTo>
                    <a:pt x="1188784" y="225846"/>
                  </a:lnTo>
                  <a:lnTo>
                    <a:pt x="1265626" y="225846"/>
                  </a:lnTo>
                  <a:lnTo>
                    <a:pt x="1284130" y="229093"/>
                  </a:lnTo>
                  <a:lnTo>
                    <a:pt x="1298396" y="238268"/>
                  </a:lnTo>
                  <a:lnTo>
                    <a:pt x="1307578" y="252524"/>
                  </a:lnTo>
                  <a:lnTo>
                    <a:pt x="1310826" y="271016"/>
                  </a:lnTo>
                  <a:lnTo>
                    <a:pt x="1307578" y="289507"/>
                  </a:lnTo>
                  <a:lnTo>
                    <a:pt x="1298396" y="303763"/>
                  </a:lnTo>
                  <a:lnTo>
                    <a:pt x="1284130" y="312938"/>
                  </a:lnTo>
                  <a:lnTo>
                    <a:pt x="1265626" y="316185"/>
                  </a:lnTo>
                  <a:lnTo>
                    <a:pt x="1238505" y="316185"/>
                  </a:lnTo>
                  <a:lnTo>
                    <a:pt x="1243162" y="325219"/>
                  </a:lnTo>
                  <a:close/>
                </a:path>
                <a:path w="1356359" h="1129665">
                  <a:moveTo>
                    <a:pt x="1328267" y="496862"/>
                  </a:moveTo>
                  <a:lnTo>
                    <a:pt x="1229465" y="496862"/>
                  </a:lnTo>
                  <a:lnTo>
                    <a:pt x="1188784" y="415557"/>
                  </a:lnTo>
                  <a:lnTo>
                    <a:pt x="1289733" y="415557"/>
                  </a:lnTo>
                  <a:lnTo>
                    <a:pt x="1315346" y="465244"/>
                  </a:lnTo>
                  <a:lnTo>
                    <a:pt x="1328267" y="496862"/>
                  </a:lnTo>
                  <a:close/>
                </a:path>
                <a:path w="1356359" h="1129665">
                  <a:moveTo>
                    <a:pt x="1356027" y="903386"/>
                  </a:moveTo>
                  <a:lnTo>
                    <a:pt x="1261106" y="903386"/>
                  </a:lnTo>
                  <a:lnTo>
                    <a:pt x="1261035" y="625948"/>
                  </a:lnTo>
                  <a:lnTo>
                    <a:pt x="1260541" y="613738"/>
                  </a:lnTo>
                  <a:lnTo>
                    <a:pt x="1259199" y="600681"/>
                  </a:lnTo>
                  <a:lnTo>
                    <a:pt x="1256586" y="587201"/>
                  </a:lnTo>
                  <a:lnTo>
                    <a:pt x="1351293" y="587201"/>
                  </a:lnTo>
                  <a:lnTo>
                    <a:pt x="1352849" y="595459"/>
                  </a:lnTo>
                  <a:lnTo>
                    <a:pt x="1356027" y="636887"/>
                  </a:lnTo>
                  <a:lnTo>
                    <a:pt x="1356027" y="903386"/>
                  </a:lnTo>
                  <a:close/>
                </a:path>
                <a:path w="1356359" h="1129665">
                  <a:moveTo>
                    <a:pt x="271205" y="1038894"/>
                  </a:moveTo>
                  <a:lnTo>
                    <a:pt x="180803" y="1038894"/>
                  </a:lnTo>
                  <a:lnTo>
                    <a:pt x="180803" y="993725"/>
                  </a:lnTo>
                  <a:lnTo>
                    <a:pt x="1175224" y="993725"/>
                  </a:lnTo>
                  <a:lnTo>
                    <a:pt x="271205" y="993725"/>
                  </a:lnTo>
                  <a:lnTo>
                    <a:pt x="271205" y="1038894"/>
                  </a:lnTo>
                  <a:close/>
                </a:path>
                <a:path w="1356359" h="1129665">
                  <a:moveTo>
                    <a:pt x="1356027" y="1038894"/>
                  </a:moveTo>
                  <a:lnTo>
                    <a:pt x="1265626" y="1038894"/>
                  </a:lnTo>
                  <a:lnTo>
                    <a:pt x="1265626" y="993725"/>
                  </a:lnTo>
                  <a:lnTo>
                    <a:pt x="1356027" y="993725"/>
                  </a:lnTo>
                  <a:lnTo>
                    <a:pt x="1356027" y="1038894"/>
                  </a:lnTo>
                  <a:close/>
                </a:path>
                <a:path w="1356359" h="1129665">
                  <a:moveTo>
                    <a:pt x="1265626" y="1129233"/>
                  </a:moveTo>
                  <a:lnTo>
                    <a:pt x="1175224" y="1129233"/>
                  </a:lnTo>
                  <a:lnTo>
                    <a:pt x="1140122" y="1122105"/>
                  </a:lnTo>
                  <a:lnTo>
                    <a:pt x="1111377" y="1102696"/>
                  </a:lnTo>
                  <a:lnTo>
                    <a:pt x="1091955" y="1073971"/>
                  </a:lnTo>
                  <a:lnTo>
                    <a:pt x="1084822" y="1038895"/>
                  </a:lnTo>
                  <a:lnTo>
                    <a:pt x="1084822" y="993725"/>
                  </a:lnTo>
                  <a:lnTo>
                    <a:pt x="1175224" y="993725"/>
                  </a:lnTo>
                  <a:lnTo>
                    <a:pt x="1175224" y="1038894"/>
                  </a:lnTo>
                  <a:lnTo>
                    <a:pt x="1356027" y="1038894"/>
                  </a:lnTo>
                  <a:lnTo>
                    <a:pt x="1348894" y="1073971"/>
                  </a:lnTo>
                  <a:lnTo>
                    <a:pt x="1329472" y="1102696"/>
                  </a:lnTo>
                  <a:lnTo>
                    <a:pt x="1300727" y="1122105"/>
                  </a:lnTo>
                  <a:lnTo>
                    <a:pt x="1265626" y="1129233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5427" y="7547977"/>
              <a:ext cx="90402" cy="9033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22212" y="7547977"/>
              <a:ext cx="90402" cy="903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341399" y="6224523"/>
              <a:ext cx="723265" cy="1400810"/>
            </a:xfrm>
            <a:custGeom>
              <a:avLst/>
              <a:gdLst/>
              <a:ahLst/>
              <a:cxnLst/>
              <a:rect l="l" t="t" r="r" b="b"/>
              <a:pathLst>
                <a:path w="723265" h="1400809">
                  <a:moveTo>
                    <a:pt x="63284" y="27419"/>
                  </a:moveTo>
                  <a:lnTo>
                    <a:pt x="35839" y="0"/>
                  </a:lnTo>
                  <a:lnTo>
                    <a:pt x="27444" y="0"/>
                  </a:lnTo>
                  <a:lnTo>
                    <a:pt x="0" y="27419"/>
                  </a:lnTo>
                  <a:lnTo>
                    <a:pt x="0" y="35814"/>
                  </a:lnTo>
                  <a:lnTo>
                    <a:pt x="27444" y="63233"/>
                  </a:lnTo>
                  <a:lnTo>
                    <a:pt x="35839" y="63233"/>
                  </a:lnTo>
                  <a:lnTo>
                    <a:pt x="63284" y="35814"/>
                  </a:lnTo>
                  <a:lnTo>
                    <a:pt x="63284" y="31623"/>
                  </a:lnTo>
                  <a:lnTo>
                    <a:pt x="63284" y="27419"/>
                  </a:lnTo>
                  <a:close/>
                </a:path>
                <a:path w="723265" h="1400809">
                  <a:moveTo>
                    <a:pt x="542417" y="27419"/>
                  </a:moveTo>
                  <a:lnTo>
                    <a:pt x="514972" y="0"/>
                  </a:lnTo>
                  <a:lnTo>
                    <a:pt x="506577" y="0"/>
                  </a:lnTo>
                  <a:lnTo>
                    <a:pt x="479132" y="27419"/>
                  </a:lnTo>
                  <a:lnTo>
                    <a:pt x="479132" y="35814"/>
                  </a:lnTo>
                  <a:lnTo>
                    <a:pt x="506577" y="63233"/>
                  </a:lnTo>
                  <a:lnTo>
                    <a:pt x="514972" y="63233"/>
                  </a:lnTo>
                  <a:lnTo>
                    <a:pt x="542417" y="35814"/>
                  </a:lnTo>
                  <a:lnTo>
                    <a:pt x="542417" y="31623"/>
                  </a:lnTo>
                  <a:lnTo>
                    <a:pt x="542417" y="27419"/>
                  </a:lnTo>
                  <a:close/>
                </a:path>
                <a:path w="723265" h="1400809">
                  <a:moveTo>
                    <a:pt x="723214" y="1355077"/>
                  </a:moveTo>
                  <a:lnTo>
                    <a:pt x="719975" y="1336586"/>
                  </a:lnTo>
                  <a:lnTo>
                    <a:pt x="710793" y="1322336"/>
                  </a:lnTo>
                  <a:lnTo>
                    <a:pt x="696518" y="1313154"/>
                  </a:lnTo>
                  <a:lnTo>
                    <a:pt x="678014" y="1309903"/>
                  </a:lnTo>
                  <a:lnTo>
                    <a:pt x="497217" y="1309903"/>
                  </a:lnTo>
                  <a:lnTo>
                    <a:pt x="478713" y="1313154"/>
                  </a:lnTo>
                  <a:lnTo>
                    <a:pt x="464439" y="1322336"/>
                  </a:lnTo>
                  <a:lnTo>
                    <a:pt x="455256" y="1336586"/>
                  </a:lnTo>
                  <a:lnTo>
                    <a:pt x="452018" y="1355077"/>
                  </a:lnTo>
                  <a:lnTo>
                    <a:pt x="455256" y="1373568"/>
                  </a:lnTo>
                  <a:lnTo>
                    <a:pt x="464439" y="1387830"/>
                  </a:lnTo>
                  <a:lnTo>
                    <a:pt x="478713" y="1397000"/>
                  </a:lnTo>
                  <a:lnTo>
                    <a:pt x="497217" y="1400251"/>
                  </a:lnTo>
                  <a:lnTo>
                    <a:pt x="678014" y="1400251"/>
                  </a:lnTo>
                  <a:lnTo>
                    <a:pt x="696518" y="1397000"/>
                  </a:lnTo>
                  <a:lnTo>
                    <a:pt x="710793" y="1387830"/>
                  </a:lnTo>
                  <a:lnTo>
                    <a:pt x="719975" y="1373568"/>
                  </a:lnTo>
                  <a:lnTo>
                    <a:pt x="723214" y="1355077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04131" y="6197414"/>
              <a:ext cx="212444" cy="903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4160607" y="5723136"/>
              <a:ext cx="899794" cy="808990"/>
            </a:xfrm>
            <a:custGeom>
              <a:avLst/>
              <a:gdLst/>
              <a:ahLst/>
              <a:cxnLst/>
              <a:rect l="l" t="t" r="r" b="b"/>
              <a:pathLst>
                <a:path w="899794" h="808990">
                  <a:moveTo>
                    <a:pt x="840736" y="239397"/>
                  </a:moveTo>
                  <a:lnTo>
                    <a:pt x="58760" y="239397"/>
                  </a:lnTo>
                  <a:lnTo>
                    <a:pt x="40256" y="236151"/>
                  </a:lnTo>
                  <a:lnTo>
                    <a:pt x="25990" y="226976"/>
                  </a:lnTo>
                  <a:lnTo>
                    <a:pt x="16808" y="212719"/>
                  </a:lnTo>
                  <a:lnTo>
                    <a:pt x="13560" y="194228"/>
                  </a:lnTo>
                  <a:lnTo>
                    <a:pt x="16808" y="175737"/>
                  </a:lnTo>
                  <a:lnTo>
                    <a:pt x="25990" y="161480"/>
                  </a:lnTo>
                  <a:lnTo>
                    <a:pt x="40256" y="152305"/>
                  </a:lnTo>
                  <a:lnTo>
                    <a:pt x="58760" y="149058"/>
                  </a:lnTo>
                  <a:lnTo>
                    <a:pt x="113001" y="149058"/>
                  </a:lnTo>
                  <a:lnTo>
                    <a:pt x="144642" y="81304"/>
                  </a:lnTo>
                  <a:lnTo>
                    <a:pt x="167666" y="49545"/>
                  </a:lnTo>
                  <a:lnTo>
                    <a:pt x="200013" y="23713"/>
                  </a:lnTo>
                  <a:lnTo>
                    <a:pt x="237445" y="6351"/>
                  </a:lnTo>
                  <a:lnTo>
                    <a:pt x="275725" y="0"/>
                  </a:lnTo>
                  <a:lnTo>
                    <a:pt x="623772" y="0"/>
                  </a:lnTo>
                  <a:lnTo>
                    <a:pt x="662051" y="6351"/>
                  </a:lnTo>
                  <a:lnTo>
                    <a:pt x="699483" y="23713"/>
                  </a:lnTo>
                  <a:lnTo>
                    <a:pt x="731830" y="49545"/>
                  </a:lnTo>
                  <a:lnTo>
                    <a:pt x="754855" y="81304"/>
                  </a:lnTo>
                  <a:lnTo>
                    <a:pt x="756964" y="85822"/>
                  </a:lnTo>
                  <a:lnTo>
                    <a:pt x="280244" y="85822"/>
                  </a:lnTo>
                  <a:lnTo>
                    <a:pt x="266119" y="88856"/>
                  </a:lnTo>
                  <a:lnTo>
                    <a:pt x="251993" y="96549"/>
                  </a:lnTo>
                  <a:lnTo>
                    <a:pt x="239563" y="106783"/>
                  </a:lnTo>
                  <a:lnTo>
                    <a:pt x="230523" y="117440"/>
                  </a:lnTo>
                  <a:lnTo>
                    <a:pt x="180802" y="216812"/>
                  </a:lnTo>
                  <a:lnTo>
                    <a:pt x="880052" y="216812"/>
                  </a:lnTo>
                  <a:lnTo>
                    <a:pt x="873507" y="226976"/>
                  </a:lnTo>
                  <a:lnTo>
                    <a:pt x="859240" y="236151"/>
                  </a:lnTo>
                  <a:lnTo>
                    <a:pt x="840736" y="239397"/>
                  </a:lnTo>
                  <a:close/>
                </a:path>
                <a:path w="899794" h="808990">
                  <a:moveTo>
                    <a:pt x="880052" y="216812"/>
                  </a:moveTo>
                  <a:lnTo>
                    <a:pt x="727733" y="216812"/>
                  </a:lnTo>
                  <a:lnTo>
                    <a:pt x="678012" y="117440"/>
                  </a:lnTo>
                  <a:lnTo>
                    <a:pt x="668336" y="106783"/>
                  </a:lnTo>
                  <a:lnTo>
                    <a:pt x="654846" y="96549"/>
                  </a:lnTo>
                  <a:lnTo>
                    <a:pt x="640509" y="88856"/>
                  </a:lnTo>
                  <a:lnTo>
                    <a:pt x="628291" y="85822"/>
                  </a:lnTo>
                  <a:lnTo>
                    <a:pt x="756964" y="85822"/>
                  </a:lnTo>
                  <a:lnTo>
                    <a:pt x="786495" y="149058"/>
                  </a:lnTo>
                  <a:lnTo>
                    <a:pt x="840736" y="149058"/>
                  </a:lnTo>
                  <a:lnTo>
                    <a:pt x="859240" y="152305"/>
                  </a:lnTo>
                  <a:lnTo>
                    <a:pt x="873507" y="161480"/>
                  </a:lnTo>
                  <a:lnTo>
                    <a:pt x="882688" y="175737"/>
                  </a:lnTo>
                  <a:lnTo>
                    <a:pt x="885937" y="194228"/>
                  </a:lnTo>
                  <a:lnTo>
                    <a:pt x="882688" y="212719"/>
                  </a:lnTo>
                  <a:lnTo>
                    <a:pt x="880052" y="216812"/>
                  </a:lnTo>
                  <a:close/>
                </a:path>
                <a:path w="899794" h="808990">
                  <a:moveTo>
                    <a:pt x="117522" y="808531"/>
                  </a:moveTo>
                  <a:lnTo>
                    <a:pt x="58761" y="808531"/>
                  </a:lnTo>
                  <a:lnTo>
                    <a:pt x="36231" y="803732"/>
                  </a:lnTo>
                  <a:lnTo>
                    <a:pt x="17515" y="790463"/>
                  </a:lnTo>
                  <a:lnTo>
                    <a:pt x="4731" y="770419"/>
                  </a:lnTo>
                  <a:lnTo>
                    <a:pt x="0" y="745294"/>
                  </a:lnTo>
                  <a:lnTo>
                    <a:pt x="0" y="483312"/>
                  </a:lnTo>
                  <a:lnTo>
                    <a:pt x="3178" y="441883"/>
                  </a:lnTo>
                  <a:lnTo>
                    <a:pt x="11865" y="395796"/>
                  </a:lnTo>
                  <a:lnTo>
                    <a:pt x="24789" y="350556"/>
                  </a:lnTo>
                  <a:lnTo>
                    <a:pt x="40680" y="311668"/>
                  </a:lnTo>
                  <a:lnTo>
                    <a:pt x="67801" y="252948"/>
                  </a:lnTo>
                  <a:lnTo>
                    <a:pt x="67801" y="243914"/>
                  </a:lnTo>
                  <a:lnTo>
                    <a:pt x="72321" y="239397"/>
                  </a:lnTo>
                  <a:lnTo>
                    <a:pt x="827176" y="239397"/>
                  </a:lnTo>
                  <a:lnTo>
                    <a:pt x="827176" y="243914"/>
                  </a:lnTo>
                  <a:lnTo>
                    <a:pt x="831696" y="248431"/>
                  </a:lnTo>
                  <a:lnTo>
                    <a:pt x="831696" y="252948"/>
                  </a:lnTo>
                  <a:lnTo>
                    <a:pt x="856730" y="307151"/>
                  </a:lnTo>
                  <a:lnTo>
                    <a:pt x="140121" y="307151"/>
                  </a:lnTo>
                  <a:lnTo>
                    <a:pt x="122040" y="343287"/>
                  </a:lnTo>
                  <a:lnTo>
                    <a:pt x="871737" y="343287"/>
                  </a:lnTo>
                  <a:lnTo>
                    <a:pt x="874707" y="350556"/>
                  </a:lnTo>
                  <a:lnTo>
                    <a:pt x="887632" y="395796"/>
                  </a:lnTo>
                  <a:lnTo>
                    <a:pt x="893911" y="429109"/>
                  </a:lnTo>
                  <a:lnTo>
                    <a:pt x="94920" y="429109"/>
                  </a:lnTo>
                  <a:lnTo>
                    <a:pt x="92307" y="442589"/>
                  </a:lnTo>
                  <a:lnTo>
                    <a:pt x="90965" y="455646"/>
                  </a:lnTo>
                  <a:lnTo>
                    <a:pt x="90471" y="467855"/>
                  </a:lnTo>
                  <a:lnTo>
                    <a:pt x="90400" y="618820"/>
                  </a:lnTo>
                  <a:lnTo>
                    <a:pt x="899497" y="618820"/>
                  </a:lnTo>
                  <a:lnTo>
                    <a:pt x="899497" y="713675"/>
                  </a:lnTo>
                  <a:lnTo>
                    <a:pt x="180802" y="713675"/>
                  </a:lnTo>
                  <a:lnTo>
                    <a:pt x="180802" y="745294"/>
                  </a:lnTo>
                  <a:lnTo>
                    <a:pt x="175999" y="770419"/>
                  </a:lnTo>
                  <a:lnTo>
                    <a:pt x="162722" y="790463"/>
                  </a:lnTo>
                  <a:lnTo>
                    <a:pt x="142664" y="803732"/>
                  </a:lnTo>
                  <a:lnTo>
                    <a:pt x="117522" y="808531"/>
                  </a:lnTo>
                  <a:close/>
                </a:path>
                <a:path w="899794" h="808990">
                  <a:moveTo>
                    <a:pt x="871737" y="343287"/>
                  </a:moveTo>
                  <a:lnTo>
                    <a:pt x="781974" y="343287"/>
                  </a:lnTo>
                  <a:lnTo>
                    <a:pt x="763894" y="307151"/>
                  </a:lnTo>
                  <a:lnTo>
                    <a:pt x="856730" y="307151"/>
                  </a:lnTo>
                  <a:lnTo>
                    <a:pt x="858816" y="311668"/>
                  </a:lnTo>
                  <a:lnTo>
                    <a:pt x="871737" y="343287"/>
                  </a:lnTo>
                  <a:close/>
                </a:path>
                <a:path w="899794" h="808990">
                  <a:moveTo>
                    <a:pt x="899497" y="618820"/>
                  </a:moveTo>
                  <a:lnTo>
                    <a:pt x="813615" y="618820"/>
                  </a:lnTo>
                  <a:lnTo>
                    <a:pt x="813544" y="467855"/>
                  </a:lnTo>
                  <a:lnTo>
                    <a:pt x="813050" y="455645"/>
                  </a:lnTo>
                  <a:lnTo>
                    <a:pt x="811708" y="442589"/>
                  </a:lnTo>
                  <a:lnTo>
                    <a:pt x="809095" y="429109"/>
                  </a:lnTo>
                  <a:lnTo>
                    <a:pt x="893911" y="429109"/>
                  </a:lnTo>
                  <a:lnTo>
                    <a:pt x="896319" y="441883"/>
                  </a:lnTo>
                  <a:lnTo>
                    <a:pt x="899497" y="483312"/>
                  </a:lnTo>
                  <a:lnTo>
                    <a:pt x="899497" y="618820"/>
                  </a:lnTo>
                  <a:close/>
                </a:path>
                <a:path w="899794" h="808990">
                  <a:moveTo>
                    <a:pt x="840736" y="808531"/>
                  </a:moveTo>
                  <a:lnTo>
                    <a:pt x="781974" y="808531"/>
                  </a:lnTo>
                  <a:lnTo>
                    <a:pt x="759444" y="803732"/>
                  </a:lnTo>
                  <a:lnTo>
                    <a:pt x="740728" y="790463"/>
                  </a:lnTo>
                  <a:lnTo>
                    <a:pt x="727945" y="770419"/>
                  </a:lnTo>
                  <a:lnTo>
                    <a:pt x="723213" y="745294"/>
                  </a:lnTo>
                  <a:lnTo>
                    <a:pt x="723213" y="713675"/>
                  </a:lnTo>
                  <a:lnTo>
                    <a:pt x="899497" y="713675"/>
                  </a:lnTo>
                  <a:lnTo>
                    <a:pt x="899497" y="745294"/>
                  </a:lnTo>
                  <a:lnTo>
                    <a:pt x="894765" y="770419"/>
                  </a:lnTo>
                  <a:lnTo>
                    <a:pt x="881982" y="790463"/>
                  </a:lnTo>
                  <a:lnTo>
                    <a:pt x="863265" y="803732"/>
                  </a:lnTo>
                  <a:lnTo>
                    <a:pt x="840736" y="808531"/>
                  </a:lnTo>
                  <a:close/>
                </a:path>
              </a:pathLst>
            </a:custGeom>
            <a:solidFill>
              <a:srgbClr val="3D3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6500" y="1698792"/>
            <a:ext cx="2324100" cy="1371600"/>
          </a:xfrm>
          <a:custGeom>
            <a:avLst/>
            <a:gdLst/>
            <a:ahLst/>
            <a:cxnLst/>
            <a:rect l="l" t="t" r="r" b="b"/>
            <a:pathLst>
              <a:path w="2324100" h="1371600">
                <a:moveTo>
                  <a:pt x="933758" y="825500"/>
                </a:moveTo>
                <a:lnTo>
                  <a:pt x="766436" y="825500"/>
                </a:lnTo>
                <a:lnTo>
                  <a:pt x="811943" y="787400"/>
                </a:lnTo>
                <a:lnTo>
                  <a:pt x="860181" y="762000"/>
                </a:lnTo>
                <a:lnTo>
                  <a:pt x="910976" y="736600"/>
                </a:lnTo>
                <a:lnTo>
                  <a:pt x="964156" y="711200"/>
                </a:lnTo>
                <a:lnTo>
                  <a:pt x="923467" y="685800"/>
                </a:lnTo>
                <a:lnTo>
                  <a:pt x="886711" y="660400"/>
                </a:lnTo>
                <a:lnTo>
                  <a:pt x="854349" y="622300"/>
                </a:lnTo>
                <a:lnTo>
                  <a:pt x="826839" y="571500"/>
                </a:lnTo>
                <a:lnTo>
                  <a:pt x="804642" y="533400"/>
                </a:lnTo>
                <a:lnTo>
                  <a:pt x="788217" y="482600"/>
                </a:lnTo>
                <a:lnTo>
                  <a:pt x="778025" y="431800"/>
                </a:lnTo>
                <a:lnTo>
                  <a:pt x="774526" y="381000"/>
                </a:lnTo>
                <a:lnTo>
                  <a:pt x="777549" y="330200"/>
                </a:lnTo>
                <a:lnTo>
                  <a:pt x="786375" y="292100"/>
                </a:lnTo>
                <a:lnTo>
                  <a:pt x="800638" y="241300"/>
                </a:lnTo>
                <a:lnTo>
                  <a:pt x="819972" y="203200"/>
                </a:lnTo>
                <a:lnTo>
                  <a:pt x="844011" y="165100"/>
                </a:lnTo>
                <a:lnTo>
                  <a:pt x="872389" y="127000"/>
                </a:lnTo>
                <a:lnTo>
                  <a:pt x="904740" y="88900"/>
                </a:lnTo>
                <a:lnTo>
                  <a:pt x="940698" y="63500"/>
                </a:lnTo>
                <a:lnTo>
                  <a:pt x="979898" y="38100"/>
                </a:lnTo>
                <a:lnTo>
                  <a:pt x="1021972" y="25400"/>
                </a:lnTo>
                <a:lnTo>
                  <a:pt x="1066557" y="0"/>
                </a:lnTo>
                <a:lnTo>
                  <a:pt x="1257036" y="0"/>
                </a:lnTo>
                <a:lnTo>
                  <a:pt x="1301623" y="25400"/>
                </a:lnTo>
                <a:lnTo>
                  <a:pt x="1343700" y="38100"/>
                </a:lnTo>
                <a:lnTo>
                  <a:pt x="1382899" y="63500"/>
                </a:lnTo>
                <a:lnTo>
                  <a:pt x="1400877" y="76200"/>
                </a:lnTo>
                <a:lnTo>
                  <a:pt x="1161789" y="76200"/>
                </a:lnTo>
                <a:lnTo>
                  <a:pt x="1112995" y="88900"/>
                </a:lnTo>
                <a:lnTo>
                  <a:pt x="1066684" y="101600"/>
                </a:lnTo>
                <a:lnTo>
                  <a:pt x="1023482" y="114300"/>
                </a:lnTo>
                <a:lnTo>
                  <a:pt x="984013" y="139700"/>
                </a:lnTo>
                <a:lnTo>
                  <a:pt x="948902" y="165100"/>
                </a:lnTo>
                <a:lnTo>
                  <a:pt x="918774" y="203200"/>
                </a:lnTo>
                <a:lnTo>
                  <a:pt x="894253" y="241300"/>
                </a:lnTo>
                <a:lnTo>
                  <a:pt x="875965" y="292100"/>
                </a:lnTo>
                <a:lnTo>
                  <a:pt x="864534" y="330200"/>
                </a:lnTo>
                <a:lnTo>
                  <a:pt x="860584" y="381000"/>
                </a:lnTo>
                <a:lnTo>
                  <a:pt x="864534" y="431800"/>
                </a:lnTo>
                <a:lnTo>
                  <a:pt x="875965" y="482600"/>
                </a:lnTo>
                <a:lnTo>
                  <a:pt x="894253" y="520700"/>
                </a:lnTo>
                <a:lnTo>
                  <a:pt x="918774" y="558800"/>
                </a:lnTo>
                <a:lnTo>
                  <a:pt x="948902" y="596900"/>
                </a:lnTo>
                <a:lnTo>
                  <a:pt x="984013" y="622300"/>
                </a:lnTo>
                <a:lnTo>
                  <a:pt x="1023482" y="647700"/>
                </a:lnTo>
                <a:lnTo>
                  <a:pt x="1066684" y="673100"/>
                </a:lnTo>
                <a:lnTo>
                  <a:pt x="1112995" y="685800"/>
                </a:lnTo>
                <a:lnTo>
                  <a:pt x="1400082" y="685800"/>
                </a:lnTo>
                <a:lnTo>
                  <a:pt x="1359379" y="711200"/>
                </a:lnTo>
                <a:lnTo>
                  <a:pt x="1412566" y="736600"/>
                </a:lnTo>
                <a:lnTo>
                  <a:pt x="1463376" y="762000"/>
                </a:lnTo>
                <a:lnTo>
                  <a:pt x="1487502" y="774700"/>
                </a:lnTo>
                <a:lnTo>
                  <a:pt x="1066526" y="774700"/>
                </a:lnTo>
                <a:lnTo>
                  <a:pt x="976438" y="800100"/>
                </a:lnTo>
                <a:lnTo>
                  <a:pt x="933758" y="825500"/>
                </a:lnTo>
                <a:close/>
              </a:path>
              <a:path w="2324100" h="1371600">
                <a:moveTo>
                  <a:pt x="1400082" y="685800"/>
                </a:moveTo>
                <a:lnTo>
                  <a:pt x="1210573" y="685800"/>
                </a:lnTo>
                <a:lnTo>
                  <a:pt x="1256878" y="673100"/>
                </a:lnTo>
                <a:lnTo>
                  <a:pt x="1300077" y="647700"/>
                </a:lnTo>
                <a:lnTo>
                  <a:pt x="1339547" y="622300"/>
                </a:lnTo>
                <a:lnTo>
                  <a:pt x="1374660" y="596900"/>
                </a:lnTo>
                <a:lnTo>
                  <a:pt x="1404792" y="558800"/>
                </a:lnTo>
                <a:lnTo>
                  <a:pt x="1429317" y="520700"/>
                </a:lnTo>
                <a:lnTo>
                  <a:pt x="1447609" y="482600"/>
                </a:lnTo>
                <a:lnTo>
                  <a:pt x="1459043" y="431800"/>
                </a:lnTo>
                <a:lnTo>
                  <a:pt x="1462994" y="381000"/>
                </a:lnTo>
                <a:lnTo>
                  <a:pt x="1459043" y="330200"/>
                </a:lnTo>
                <a:lnTo>
                  <a:pt x="1447609" y="292100"/>
                </a:lnTo>
                <a:lnTo>
                  <a:pt x="1429317" y="241300"/>
                </a:lnTo>
                <a:lnTo>
                  <a:pt x="1404792" y="203200"/>
                </a:lnTo>
                <a:lnTo>
                  <a:pt x="1374660" y="165100"/>
                </a:lnTo>
                <a:lnTo>
                  <a:pt x="1339547" y="139700"/>
                </a:lnTo>
                <a:lnTo>
                  <a:pt x="1300077" y="114300"/>
                </a:lnTo>
                <a:lnTo>
                  <a:pt x="1256878" y="101600"/>
                </a:lnTo>
                <a:lnTo>
                  <a:pt x="1210573" y="88900"/>
                </a:lnTo>
                <a:lnTo>
                  <a:pt x="1161789" y="76200"/>
                </a:lnTo>
                <a:lnTo>
                  <a:pt x="1400877" y="76200"/>
                </a:lnTo>
                <a:lnTo>
                  <a:pt x="1451204" y="127000"/>
                </a:lnTo>
                <a:lnTo>
                  <a:pt x="1479579" y="165100"/>
                </a:lnTo>
                <a:lnTo>
                  <a:pt x="1503614" y="203200"/>
                </a:lnTo>
                <a:lnTo>
                  <a:pt x="1522945" y="241300"/>
                </a:lnTo>
                <a:lnTo>
                  <a:pt x="1537205" y="292100"/>
                </a:lnTo>
                <a:lnTo>
                  <a:pt x="1546030" y="330200"/>
                </a:lnTo>
                <a:lnTo>
                  <a:pt x="1549052" y="381000"/>
                </a:lnTo>
                <a:lnTo>
                  <a:pt x="1545553" y="431800"/>
                </a:lnTo>
                <a:lnTo>
                  <a:pt x="1535360" y="482600"/>
                </a:lnTo>
                <a:lnTo>
                  <a:pt x="1518934" y="533400"/>
                </a:lnTo>
                <a:lnTo>
                  <a:pt x="1496734" y="571500"/>
                </a:lnTo>
                <a:lnTo>
                  <a:pt x="1469219" y="622300"/>
                </a:lnTo>
                <a:lnTo>
                  <a:pt x="1436849" y="660400"/>
                </a:lnTo>
                <a:lnTo>
                  <a:pt x="1400082" y="685800"/>
                </a:lnTo>
                <a:close/>
              </a:path>
              <a:path w="2324100" h="1371600">
                <a:moveTo>
                  <a:pt x="59772" y="939800"/>
                </a:moveTo>
                <a:lnTo>
                  <a:pt x="26285" y="939800"/>
                </a:lnTo>
                <a:lnTo>
                  <a:pt x="12607" y="927100"/>
                </a:lnTo>
                <a:lnTo>
                  <a:pt x="3383" y="914400"/>
                </a:lnTo>
                <a:lnTo>
                  <a:pt x="0" y="901700"/>
                </a:lnTo>
                <a:lnTo>
                  <a:pt x="2948" y="850900"/>
                </a:lnTo>
                <a:lnTo>
                  <a:pt x="11560" y="800100"/>
                </a:lnTo>
                <a:lnTo>
                  <a:pt x="25481" y="762000"/>
                </a:lnTo>
                <a:lnTo>
                  <a:pt x="44359" y="723900"/>
                </a:lnTo>
                <a:lnTo>
                  <a:pt x="67840" y="685800"/>
                </a:lnTo>
                <a:lnTo>
                  <a:pt x="95573" y="647700"/>
                </a:lnTo>
                <a:lnTo>
                  <a:pt x="127203" y="609600"/>
                </a:lnTo>
                <a:lnTo>
                  <a:pt x="162379" y="584200"/>
                </a:lnTo>
                <a:lnTo>
                  <a:pt x="200746" y="558800"/>
                </a:lnTo>
                <a:lnTo>
                  <a:pt x="241953" y="546100"/>
                </a:lnTo>
                <a:lnTo>
                  <a:pt x="213051" y="508000"/>
                </a:lnTo>
                <a:lnTo>
                  <a:pt x="191044" y="469900"/>
                </a:lnTo>
                <a:lnTo>
                  <a:pt x="177032" y="431800"/>
                </a:lnTo>
                <a:lnTo>
                  <a:pt x="172116" y="381000"/>
                </a:lnTo>
                <a:lnTo>
                  <a:pt x="177809" y="330200"/>
                </a:lnTo>
                <a:lnTo>
                  <a:pt x="194017" y="292100"/>
                </a:lnTo>
                <a:lnTo>
                  <a:pt x="219442" y="241300"/>
                </a:lnTo>
                <a:lnTo>
                  <a:pt x="252780" y="215900"/>
                </a:lnTo>
                <a:lnTo>
                  <a:pt x="292730" y="190500"/>
                </a:lnTo>
                <a:lnTo>
                  <a:pt x="337992" y="177800"/>
                </a:lnTo>
                <a:lnTo>
                  <a:pt x="387263" y="165100"/>
                </a:lnTo>
                <a:lnTo>
                  <a:pt x="436534" y="177800"/>
                </a:lnTo>
                <a:lnTo>
                  <a:pt x="481795" y="190500"/>
                </a:lnTo>
                <a:lnTo>
                  <a:pt x="521746" y="215900"/>
                </a:lnTo>
                <a:lnTo>
                  <a:pt x="555084" y="241300"/>
                </a:lnTo>
                <a:lnTo>
                  <a:pt x="561440" y="254000"/>
                </a:lnTo>
                <a:lnTo>
                  <a:pt x="387263" y="254000"/>
                </a:lnTo>
                <a:lnTo>
                  <a:pt x="337068" y="266700"/>
                </a:lnTo>
                <a:lnTo>
                  <a:pt x="296030" y="292100"/>
                </a:lnTo>
                <a:lnTo>
                  <a:pt x="268337" y="330200"/>
                </a:lnTo>
                <a:lnTo>
                  <a:pt x="258175" y="381000"/>
                </a:lnTo>
                <a:lnTo>
                  <a:pt x="268337" y="431800"/>
                </a:lnTo>
                <a:lnTo>
                  <a:pt x="296030" y="469900"/>
                </a:lnTo>
                <a:lnTo>
                  <a:pt x="337068" y="495300"/>
                </a:lnTo>
                <a:lnTo>
                  <a:pt x="387263" y="508000"/>
                </a:lnTo>
                <a:lnTo>
                  <a:pt x="561474" y="508000"/>
                </a:lnTo>
                <a:lnTo>
                  <a:pt x="532572" y="546100"/>
                </a:lnTo>
                <a:lnTo>
                  <a:pt x="575448" y="558800"/>
                </a:lnTo>
                <a:lnTo>
                  <a:pt x="615222" y="584200"/>
                </a:lnTo>
                <a:lnTo>
                  <a:pt x="627314" y="596900"/>
                </a:lnTo>
                <a:lnTo>
                  <a:pt x="338468" y="596900"/>
                </a:lnTo>
                <a:lnTo>
                  <a:pt x="292158" y="609600"/>
                </a:lnTo>
                <a:lnTo>
                  <a:pt x="248956" y="635000"/>
                </a:lnTo>
                <a:lnTo>
                  <a:pt x="209487" y="660400"/>
                </a:lnTo>
                <a:lnTo>
                  <a:pt x="174376" y="685800"/>
                </a:lnTo>
                <a:lnTo>
                  <a:pt x="144247" y="723900"/>
                </a:lnTo>
                <a:lnTo>
                  <a:pt x="119727" y="762000"/>
                </a:lnTo>
                <a:lnTo>
                  <a:pt x="101438" y="800100"/>
                </a:lnTo>
                <a:lnTo>
                  <a:pt x="90007" y="850900"/>
                </a:lnTo>
                <a:lnTo>
                  <a:pt x="86058" y="901700"/>
                </a:lnTo>
                <a:lnTo>
                  <a:pt x="82675" y="914400"/>
                </a:lnTo>
                <a:lnTo>
                  <a:pt x="73450" y="927100"/>
                </a:lnTo>
                <a:lnTo>
                  <a:pt x="59772" y="939800"/>
                </a:lnTo>
                <a:close/>
              </a:path>
              <a:path w="2324100" h="1371600">
                <a:moveTo>
                  <a:pt x="1646370" y="825500"/>
                </a:moveTo>
                <a:lnTo>
                  <a:pt x="1557142" y="825500"/>
                </a:lnTo>
                <a:lnTo>
                  <a:pt x="1569944" y="774700"/>
                </a:lnTo>
                <a:lnTo>
                  <a:pt x="1588237" y="723900"/>
                </a:lnTo>
                <a:lnTo>
                  <a:pt x="1611623" y="685800"/>
                </a:lnTo>
                <a:lnTo>
                  <a:pt x="1639704" y="647700"/>
                </a:lnTo>
                <a:lnTo>
                  <a:pt x="1672081" y="622300"/>
                </a:lnTo>
                <a:lnTo>
                  <a:pt x="1708356" y="584200"/>
                </a:lnTo>
                <a:lnTo>
                  <a:pt x="1748130" y="558800"/>
                </a:lnTo>
                <a:lnTo>
                  <a:pt x="1791006" y="546100"/>
                </a:lnTo>
                <a:lnTo>
                  <a:pt x="1762104" y="508000"/>
                </a:lnTo>
                <a:lnTo>
                  <a:pt x="1740097" y="469900"/>
                </a:lnTo>
                <a:lnTo>
                  <a:pt x="1726085" y="431800"/>
                </a:lnTo>
                <a:lnTo>
                  <a:pt x="1721169" y="381000"/>
                </a:lnTo>
                <a:lnTo>
                  <a:pt x="1726861" y="330200"/>
                </a:lnTo>
                <a:lnTo>
                  <a:pt x="1743070" y="292100"/>
                </a:lnTo>
                <a:lnTo>
                  <a:pt x="1768494" y="241300"/>
                </a:lnTo>
                <a:lnTo>
                  <a:pt x="1801832" y="215900"/>
                </a:lnTo>
                <a:lnTo>
                  <a:pt x="1841783" y="190500"/>
                </a:lnTo>
                <a:lnTo>
                  <a:pt x="1887044" y="177800"/>
                </a:lnTo>
                <a:lnTo>
                  <a:pt x="1936315" y="165100"/>
                </a:lnTo>
                <a:lnTo>
                  <a:pt x="1985587" y="177800"/>
                </a:lnTo>
                <a:lnTo>
                  <a:pt x="2030848" y="190500"/>
                </a:lnTo>
                <a:lnTo>
                  <a:pt x="2070799" y="215900"/>
                </a:lnTo>
                <a:lnTo>
                  <a:pt x="2104137" y="241300"/>
                </a:lnTo>
                <a:lnTo>
                  <a:pt x="2110493" y="254000"/>
                </a:lnTo>
                <a:lnTo>
                  <a:pt x="1936315" y="254000"/>
                </a:lnTo>
                <a:lnTo>
                  <a:pt x="1886121" y="266700"/>
                </a:lnTo>
                <a:lnTo>
                  <a:pt x="1845083" y="292100"/>
                </a:lnTo>
                <a:lnTo>
                  <a:pt x="1817389" y="330200"/>
                </a:lnTo>
                <a:lnTo>
                  <a:pt x="1807228" y="381000"/>
                </a:lnTo>
                <a:lnTo>
                  <a:pt x="1817389" y="431800"/>
                </a:lnTo>
                <a:lnTo>
                  <a:pt x="1845083" y="469900"/>
                </a:lnTo>
                <a:lnTo>
                  <a:pt x="1886121" y="495300"/>
                </a:lnTo>
                <a:lnTo>
                  <a:pt x="1936315" y="508000"/>
                </a:lnTo>
                <a:lnTo>
                  <a:pt x="2110527" y="508000"/>
                </a:lnTo>
                <a:lnTo>
                  <a:pt x="2081625" y="546100"/>
                </a:lnTo>
                <a:lnTo>
                  <a:pt x="2122832" y="558800"/>
                </a:lnTo>
                <a:lnTo>
                  <a:pt x="2161199" y="584200"/>
                </a:lnTo>
                <a:lnTo>
                  <a:pt x="2178787" y="596900"/>
                </a:lnTo>
                <a:lnTo>
                  <a:pt x="1888183" y="596900"/>
                </a:lnTo>
                <a:lnTo>
                  <a:pt x="1842469" y="609600"/>
                </a:lnTo>
                <a:lnTo>
                  <a:pt x="1799772" y="635000"/>
                </a:lnTo>
                <a:lnTo>
                  <a:pt x="1760687" y="660400"/>
                </a:lnTo>
                <a:lnTo>
                  <a:pt x="1725811" y="685800"/>
                </a:lnTo>
                <a:lnTo>
                  <a:pt x="1695741" y="723900"/>
                </a:lnTo>
                <a:lnTo>
                  <a:pt x="1671074" y="762000"/>
                </a:lnTo>
                <a:lnTo>
                  <a:pt x="1652406" y="800100"/>
                </a:lnTo>
                <a:lnTo>
                  <a:pt x="1646370" y="825500"/>
                </a:lnTo>
                <a:close/>
              </a:path>
              <a:path w="2324100" h="1371600">
                <a:moveTo>
                  <a:pt x="561474" y="508000"/>
                </a:moveTo>
                <a:lnTo>
                  <a:pt x="387263" y="508000"/>
                </a:lnTo>
                <a:lnTo>
                  <a:pt x="437458" y="495300"/>
                </a:lnTo>
                <a:lnTo>
                  <a:pt x="478495" y="469900"/>
                </a:lnTo>
                <a:lnTo>
                  <a:pt x="506189" y="431800"/>
                </a:lnTo>
                <a:lnTo>
                  <a:pt x="516350" y="381000"/>
                </a:lnTo>
                <a:lnTo>
                  <a:pt x="506189" y="330200"/>
                </a:lnTo>
                <a:lnTo>
                  <a:pt x="478495" y="292100"/>
                </a:lnTo>
                <a:lnTo>
                  <a:pt x="437458" y="266700"/>
                </a:lnTo>
                <a:lnTo>
                  <a:pt x="387263" y="254000"/>
                </a:lnTo>
                <a:lnTo>
                  <a:pt x="561440" y="254000"/>
                </a:lnTo>
                <a:lnTo>
                  <a:pt x="580508" y="292100"/>
                </a:lnTo>
                <a:lnTo>
                  <a:pt x="596717" y="330200"/>
                </a:lnTo>
                <a:lnTo>
                  <a:pt x="602409" y="381000"/>
                </a:lnTo>
                <a:lnTo>
                  <a:pt x="597493" y="431800"/>
                </a:lnTo>
                <a:lnTo>
                  <a:pt x="583481" y="469900"/>
                </a:lnTo>
                <a:lnTo>
                  <a:pt x="561474" y="508000"/>
                </a:lnTo>
                <a:close/>
              </a:path>
              <a:path w="2324100" h="1371600">
                <a:moveTo>
                  <a:pt x="2110527" y="508000"/>
                </a:moveTo>
                <a:lnTo>
                  <a:pt x="1936315" y="508000"/>
                </a:lnTo>
                <a:lnTo>
                  <a:pt x="1986510" y="495300"/>
                </a:lnTo>
                <a:lnTo>
                  <a:pt x="2027548" y="469900"/>
                </a:lnTo>
                <a:lnTo>
                  <a:pt x="2055242" y="431800"/>
                </a:lnTo>
                <a:lnTo>
                  <a:pt x="2065403" y="381000"/>
                </a:lnTo>
                <a:lnTo>
                  <a:pt x="2055242" y="330200"/>
                </a:lnTo>
                <a:lnTo>
                  <a:pt x="2027548" y="292100"/>
                </a:lnTo>
                <a:lnTo>
                  <a:pt x="1986510" y="266700"/>
                </a:lnTo>
                <a:lnTo>
                  <a:pt x="1936315" y="254000"/>
                </a:lnTo>
                <a:lnTo>
                  <a:pt x="2110493" y="254000"/>
                </a:lnTo>
                <a:lnTo>
                  <a:pt x="2129561" y="292100"/>
                </a:lnTo>
                <a:lnTo>
                  <a:pt x="2145770" y="330200"/>
                </a:lnTo>
                <a:lnTo>
                  <a:pt x="2151462" y="381000"/>
                </a:lnTo>
                <a:lnTo>
                  <a:pt x="2146546" y="431800"/>
                </a:lnTo>
                <a:lnTo>
                  <a:pt x="2132534" y="469900"/>
                </a:lnTo>
                <a:lnTo>
                  <a:pt x="2110527" y="508000"/>
                </a:lnTo>
                <a:close/>
              </a:path>
              <a:path w="2324100" h="1371600">
                <a:moveTo>
                  <a:pt x="576123" y="1371600"/>
                </a:moveTo>
                <a:lnTo>
                  <a:pt x="542636" y="1371600"/>
                </a:lnTo>
                <a:lnTo>
                  <a:pt x="528958" y="1358900"/>
                </a:lnTo>
                <a:lnTo>
                  <a:pt x="519734" y="1346200"/>
                </a:lnTo>
                <a:lnTo>
                  <a:pt x="516350" y="1333500"/>
                </a:lnTo>
                <a:lnTo>
                  <a:pt x="518292" y="1282700"/>
                </a:lnTo>
                <a:lnTo>
                  <a:pt x="524016" y="1231900"/>
                </a:lnTo>
                <a:lnTo>
                  <a:pt x="533374" y="1181100"/>
                </a:lnTo>
                <a:lnTo>
                  <a:pt x="546218" y="1143000"/>
                </a:lnTo>
                <a:lnTo>
                  <a:pt x="562397" y="1092200"/>
                </a:lnTo>
                <a:lnTo>
                  <a:pt x="581764" y="1054100"/>
                </a:lnTo>
                <a:lnTo>
                  <a:pt x="604169" y="1003300"/>
                </a:lnTo>
                <a:lnTo>
                  <a:pt x="629463" y="965200"/>
                </a:lnTo>
                <a:lnTo>
                  <a:pt x="657497" y="927100"/>
                </a:lnTo>
                <a:lnTo>
                  <a:pt x="688123" y="889000"/>
                </a:lnTo>
                <a:lnTo>
                  <a:pt x="683255" y="850900"/>
                </a:lnTo>
                <a:lnTo>
                  <a:pt x="671192" y="800100"/>
                </a:lnTo>
                <a:lnTo>
                  <a:pt x="652531" y="762000"/>
                </a:lnTo>
                <a:lnTo>
                  <a:pt x="627868" y="723900"/>
                </a:lnTo>
                <a:lnTo>
                  <a:pt x="597799" y="685800"/>
                </a:lnTo>
                <a:lnTo>
                  <a:pt x="562923" y="660400"/>
                </a:lnTo>
                <a:lnTo>
                  <a:pt x="523834" y="635000"/>
                </a:lnTo>
                <a:lnTo>
                  <a:pt x="481130" y="609600"/>
                </a:lnTo>
                <a:lnTo>
                  <a:pt x="435407" y="596900"/>
                </a:lnTo>
                <a:lnTo>
                  <a:pt x="627314" y="596900"/>
                </a:lnTo>
                <a:lnTo>
                  <a:pt x="651497" y="622300"/>
                </a:lnTo>
                <a:lnTo>
                  <a:pt x="683874" y="647700"/>
                </a:lnTo>
                <a:lnTo>
                  <a:pt x="711955" y="685800"/>
                </a:lnTo>
                <a:lnTo>
                  <a:pt x="735341" y="723900"/>
                </a:lnTo>
                <a:lnTo>
                  <a:pt x="753634" y="774700"/>
                </a:lnTo>
                <a:lnTo>
                  <a:pt x="766436" y="825500"/>
                </a:lnTo>
                <a:lnTo>
                  <a:pt x="933758" y="825500"/>
                </a:lnTo>
                <a:lnTo>
                  <a:pt x="892880" y="838200"/>
                </a:lnTo>
                <a:lnTo>
                  <a:pt x="853972" y="863600"/>
                </a:lnTo>
                <a:lnTo>
                  <a:pt x="817205" y="889000"/>
                </a:lnTo>
                <a:lnTo>
                  <a:pt x="782747" y="914400"/>
                </a:lnTo>
                <a:lnTo>
                  <a:pt x="750767" y="952500"/>
                </a:lnTo>
                <a:lnTo>
                  <a:pt x="721435" y="990600"/>
                </a:lnTo>
                <a:lnTo>
                  <a:pt x="694921" y="1028700"/>
                </a:lnTo>
                <a:lnTo>
                  <a:pt x="671392" y="1066800"/>
                </a:lnTo>
                <a:lnTo>
                  <a:pt x="651019" y="1104900"/>
                </a:lnTo>
                <a:lnTo>
                  <a:pt x="633971" y="1143000"/>
                </a:lnTo>
                <a:lnTo>
                  <a:pt x="620416" y="1193800"/>
                </a:lnTo>
                <a:lnTo>
                  <a:pt x="610525" y="1231900"/>
                </a:lnTo>
                <a:lnTo>
                  <a:pt x="604466" y="1282700"/>
                </a:lnTo>
                <a:lnTo>
                  <a:pt x="602409" y="1333500"/>
                </a:lnTo>
                <a:lnTo>
                  <a:pt x="599026" y="1346200"/>
                </a:lnTo>
                <a:lnTo>
                  <a:pt x="589801" y="1358900"/>
                </a:lnTo>
                <a:lnTo>
                  <a:pt x="576123" y="1371600"/>
                </a:lnTo>
                <a:close/>
              </a:path>
              <a:path w="2324100" h="1371600">
                <a:moveTo>
                  <a:pt x="2297311" y="939800"/>
                </a:moveTo>
                <a:lnTo>
                  <a:pt x="2263788" y="939800"/>
                </a:lnTo>
                <a:lnTo>
                  <a:pt x="2250112" y="927100"/>
                </a:lnTo>
                <a:lnTo>
                  <a:pt x="2240897" y="914400"/>
                </a:lnTo>
                <a:lnTo>
                  <a:pt x="2237520" y="901700"/>
                </a:lnTo>
                <a:lnTo>
                  <a:pt x="2233570" y="850900"/>
                </a:lnTo>
                <a:lnTo>
                  <a:pt x="2222136" y="800100"/>
                </a:lnTo>
                <a:lnTo>
                  <a:pt x="2203843" y="762000"/>
                </a:lnTo>
                <a:lnTo>
                  <a:pt x="2179318" y="723900"/>
                </a:lnTo>
                <a:lnTo>
                  <a:pt x="2149187" y="685800"/>
                </a:lnTo>
                <a:lnTo>
                  <a:pt x="2114073" y="660400"/>
                </a:lnTo>
                <a:lnTo>
                  <a:pt x="2074604" y="635000"/>
                </a:lnTo>
                <a:lnTo>
                  <a:pt x="2031404" y="609600"/>
                </a:lnTo>
                <a:lnTo>
                  <a:pt x="1985099" y="596900"/>
                </a:lnTo>
                <a:lnTo>
                  <a:pt x="2178787" y="596900"/>
                </a:lnTo>
                <a:lnTo>
                  <a:pt x="2228005" y="647700"/>
                </a:lnTo>
                <a:lnTo>
                  <a:pt x="2255738" y="685800"/>
                </a:lnTo>
                <a:lnTo>
                  <a:pt x="2279219" y="723900"/>
                </a:lnTo>
                <a:lnTo>
                  <a:pt x="2298097" y="762000"/>
                </a:lnTo>
                <a:lnTo>
                  <a:pt x="2312018" y="800100"/>
                </a:lnTo>
                <a:lnTo>
                  <a:pt x="2320630" y="850900"/>
                </a:lnTo>
                <a:lnTo>
                  <a:pt x="2323579" y="901700"/>
                </a:lnTo>
                <a:lnTo>
                  <a:pt x="2320202" y="914400"/>
                </a:lnTo>
                <a:lnTo>
                  <a:pt x="2310987" y="927100"/>
                </a:lnTo>
                <a:lnTo>
                  <a:pt x="2297311" y="939800"/>
                </a:lnTo>
                <a:close/>
              </a:path>
              <a:path w="2324100" h="1371600">
                <a:moveTo>
                  <a:pt x="1780960" y="1371600"/>
                </a:moveTo>
                <a:lnTo>
                  <a:pt x="1747437" y="1371600"/>
                </a:lnTo>
                <a:lnTo>
                  <a:pt x="1733761" y="1358900"/>
                </a:lnTo>
                <a:lnTo>
                  <a:pt x="1724546" y="1346200"/>
                </a:lnTo>
                <a:lnTo>
                  <a:pt x="1721169" y="1333500"/>
                </a:lnTo>
                <a:lnTo>
                  <a:pt x="1719112" y="1282700"/>
                </a:lnTo>
                <a:lnTo>
                  <a:pt x="1713053" y="1231900"/>
                </a:lnTo>
                <a:lnTo>
                  <a:pt x="1703162" y="1193800"/>
                </a:lnTo>
                <a:lnTo>
                  <a:pt x="1689608" y="1143000"/>
                </a:lnTo>
                <a:lnTo>
                  <a:pt x="1672559" y="1104900"/>
                </a:lnTo>
                <a:lnTo>
                  <a:pt x="1652186" y="1066800"/>
                </a:lnTo>
                <a:lnTo>
                  <a:pt x="1628658" y="1028700"/>
                </a:lnTo>
                <a:lnTo>
                  <a:pt x="1602143" y="990600"/>
                </a:lnTo>
                <a:lnTo>
                  <a:pt x="1572811" y="952500"/>
                </a:lnTo>
                <a:lnTo>
                  <a:pt x="1540832" y="914400"/>
                </a:lnTo>
                <a:lnTo>
                  <a:pt x="1506374" y="889000"/>
                </a:lnTo>
                <a:lnTo>
                  <a:pt x="1469606" y="863600"/>
                </a:lnTo>
                <a:lnTo>
                  <a:pt x="1430699" y="838200"/>
                </a:lnTo>
                <a:lnTo>
                  <a:pt x="1389820" y="825500"/>
                </a:lnTo>
                <a:lnTo>
                  <a:pt x="1347140" y="800100"/>
                </a:lnTo>
                <a:lnTo>
                  <a:pt x="1257053" y="774700"/>
                </a:lnTo>
                <a:lnTo>
                  <a:pt x="1487502" y="774700"/>
                </a:lnTo>
                <a:lnTo>
                  <a:pt x="1511628" y="787400"/>
                </a:lnTo>
                <a:lnTo>
                  <a:pt x="1557142" y="825500"/>
                </a:lnTo>
                <a:lnTo>
                  <a:pt x="1646370" y="825500"/>
                </a:lnTo>
                <a:lnTo>
                  <a:pt x="1640334" y="850900"/>
                </a:lnTo>
                <a:lnTo>
                  <a:pt x="1635455" y="889000"/>
                </a:lnTo>
                <a:lnTo>
                  <a:pt x="1666091" y="927100"/>
                </a:lnTo>
                <a:lnTo>
                  <a:pt x="1694132" y="965200"/>
                </a:lnTo>
                <a:lnTo>
                  <a:pt x="1719428" y="1003300"/>
                </a:lnTo>
                <a:lnTo>
                  <a:pt x="1741833" y="1054100"/>
                </a:lnTo>
                <a:lnTo>
                  <a:pt x="1761197" y="1092200"/>
                </a:lnTo>
                <a:lnTo>
                  <a:pt x="1777373" y="1143000"/>
                </a:lnTo>
                <a:lnTo>
                  <a:pt x="1790212" y="1181100"/>
                </a:lnTo>
                <a:lnTo>
                  <a:pt x="1799566" y="1231900"/>
                </a:lnTo>
                <a:lnTo>
                  <a:pt x="1805288" y="1282700"/>
                </a:lnTo>
                <a:lnTo>
                  <a:pt x="1807228" y="1333500"/>
                </a:lnTo>
                <a:lnTo>
                  <a:pt x="1803851" y="1346200"/>
                </a:lnTo>
                <a:lnTo>
                  <a:pt x="1794636" y="1358900"/>
                </a:lnTo>
                <a:lnTo>
                  <a:pt x="1780960" y="1371600"/>
                </a:lnTo>
                <a:close/>
              </a:path>
            </a:pathLst>
          </a:custGeom>
          <a:solidFill>
            <a:srgbClr val="3D3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4491" y="1648803"/>
            <a:ext cx="8566150" cy="1294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300" spc="1380" dirty="0"/>
              <a:t>Team</a:t>
            </a:r>
            <a:r>
              <a:rPr sz="8300" spc="-590" dirty="0"/>
              <a:t> </a:t>
            </a:r>
            <a:r>
              <a:rPr sz="8300" spc="1095" dirty="0"/>
              <a:t>Details</a:t>
            </a:r>
            <a:endParaRPr sz="8300"/>
          </a:p>
        </p:txBody>
      </p:sp>
      <p:sp>
        <p:nvSpPr>
          <p:cNvPr id="4" name="object 4"/>
          <p:cNvSpPr/>
          <p:nvPr/>
        </p:nvSpPr>
        <p:spPr>
          <a:xfrm>
            <a:off x="5980112" y="3918101"/>
            <a:ext cx="6108700" cy="38100"/>
          </a:xfrm>
          <a:custGeom>
            <a:avLst/>
            <a:gdLst/>
            <a:ahLst/>
            <a:cxnLst/>
            <a:rect l="l" t="t" r="r" b="b"/>
            <a:pathLst>
              <a:path w="6108700" h="38100">
                <a:moveTo>
                  <a:pt x="1405394" y="0"/>
                </a:moveTo>
                <a:lnTo>
                  <a:pt x="0" y="0"/>
                </a:lnTo>
                <a:lnTo>
                  <a:pt x="0" y="38100"/>
                </a:lnTo>
                <a:lnTo>
                  <a:pt x="1405394" y="38100"/>
                </a:lnTo>
                <a:lnTo>
                  <a:pt x="1405394" y="0"/>
                </a:lnTo>
                <a:close/>
              </a:path>
              <a:path w="6108700" h="38100">
                <a:moveTo>
                  <a:pt x="4867097" y="0"/>
                </a:moveTo>
                <a:lnTo>
                  <a:pt x="4316514" y="0"/>
                </a:lnTo>
                <a:lnTo>
                  <a:pt x="4316514" y="38100"/>
                </a:lnTo>
                <a:lnTo>
                  <a:pt x="4867097" y="38100"/>
                </a:lnTo>
                <a:lnTo>
                  <a:pt x="4867097" y="0"/>
                </a:lnTo>
                <a:close/>
              </a:path>
              <a:path w="6108700" h="38100">
                <a:moveTo>
                  <a:pt x="6108547" y="0"/>
                </a:moveTo>
                <a:lnTo>
                  <a:pt x="5220576" y="0"/>
                </a:lnTo>
                <a:lnTo>
                  <a:pt x="5220576" y="38100"/>
                </a:lnTo>
                <a:lnTo>
                  <a:pt x="6108547" y="38100"/>
                </a:lnTo>
                <a:lnTo>
                  <a:pt x="6108547" y="0"/>
                </a:lnTo>
                <a:close/>
              </a:path>
            </a:pathLst>
          </a:custGeom>
          <a:solidFill>
            <a:srgbClr val="3D3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7424" y="3419719"/>
            <a:ext cx="613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8795" algn="l"/>
              </a:tabLst>
            </a:pPr>
            <a:r>
              <a:rPr sz="3600" b="1" spc="155" dirty="0">
                <a:solidFill>
                  <a:srgbClr val="3D386F"/>
                </a:solidFill>
                <a:latin typeface="Open Sans Semibold"/>
                <a:cs typeface="Open Sans Semibold"/>
              </a:rPr>
              <a:t>Name	</a:t>
            </a:r>
            <a:r>
              <a:rPr sz="3600" b="1" spc="125" dirty="0">
                <a:solidFill>
                  <a:srgbClr val="3D386F"/>
                </a:solidFill>
                <a:latin typeface="Open Sans Semibold"/>
                <a:cs typeface="Open Sans Semibold"/>
              </a:rPr>
              <a:t>Reg.</a:t>
            </a:r>
            <a:r>
              <a:rPr sz="3600" b="1" spc="-90" dirty="0">
                <a:solidFill>
                  <a:srgbClr val="3D386F"/>
                </a:solidFill>
                <a:latin typeface="Open Sans Semibold"/>
                <a:cs typeface="Open Sans Semibold"/>
              </a:rPr>
              <a:t> </a:t>
            </a:r>
            <a:r>
              <a:rPr sz="3600" b="1" spc="135" dirty="0">
                <a:solidFill>
                  <a:srgbClr val="3D386F"/>
                </a:solidFill>
                <a:latin typeface="Open Sans Semibold"/>
                <a:cs typeface="Open Sans Semibold"/>
              </a:rPr>
              <a:t>No</a:t>
            </a:r>
            <a:endParaRPr sz="3600">
              <a:latin typeface="Open Sans Semibold"/>
              <a:cs typeface="Open Sans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937" y="7672254"/>
            <a:ext cx="438023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972185">
              <a:lnSpc>
                <a:spcPct val="100000"/>
              </a:lnSpc>
              <a:spcBef>
                <a:spcPts val="2050"/>
              </a:spcBef>
            </a:pPr>
            <a:r>
              <a:rPr sz="3200" b="1" spc="110" dirty="0">
                <a:solidFill>
                  <a:srgbClr val="3D386F"/>
                </a:solidFill>
                <a:latin typeface="Open Sans Semibold"/>
                <a:cs typeface="Open Sans Semibold"/>
              </a:rPr>
              <a:t>Tushar</a:t>
            </a:r>
            <a:r>
              <a:rPr sz="3200" b="1" spc="-35" dirty="0">
                <a:solidFill>
                  <a:srgbClr val="3D386F"/>
                </a:solidFill>
                <a:latin typeface="Open Sans Semibold"/>
                <a:cs typeface="Open Sans Semibold"/>
              </a:rPr>
              <a:t> </a:t>
            </a:r>
            <a:r>
              <a:rPr sz="3200" b="1" spc="95" dirty="0">
                <a:solidFill>
                  <a:srgbClr val="3D386F"/>
                </a:solidFill>
                <a:latin typeface="Open Sans Semibold"/>
                <a:cs typeface="Open Sans Semibold"/>
              </a:rPr>
              <a:t>Goel</a:t>
            </a:r>
            <a:endParaRPr sz="3200">
              <a:latin typeface="Open Sans Semibold"/>
              <a:cs typeface="Open Sans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3937" y="6436900"/>
            <a:ext cx="438023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2050"/>
              </a:spcBef>
            </a:pPr>
            <a:r>
              <a:rPr sz="3200" b="1" spc="155" dirty="0">
                <a:solidFill>
                  <a:srgbClr val="3D386F"/>
                </a:solidFill>
                <a:latin typeface="Open Sans Semibold"/>
                <a:cs typeface="Open Sans Semibold"/>
              </a:rPr>
              <a:t>Avnish</a:t>
            </a:r>
            <a:r>
              <a:rPr sz="3200" b="1" spc="-40" dirty="0">
                <a:solidFill>
                  <a:srgbClr val="3D386F"/>
                </a:solidFill>
                <a:latin typeface="Open Sans Semibold"/>
                <a:cs typeface="Open Sans Semibold"/>
              </a:rPr>
              <a:t> </a:t>
            </a:r>
            <a:r>
              <a:rPr sz="3200" b="1" spc="150" dirty="0">
                <a:solidFill>
                  <a:srgbClr val="3D386F"/>
                </a:solidFill>
                <a:latin typeface="Open Sans Semibold"/>
                <a:cs typeface="Open Sans Semibold"/>
              </a:rPr>
              <a:t>Tiwari</a:t>
            </a:r>
            <a:endParaRPr sz="3200">
              <a:latin typeface="Open Sans Semibold"/>
              <a:cs typeface="Open Sans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3937" y="5290654"/>
            <a:ext cx="438023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314325" rIns="0" bIns="0" rtlCol="0">
            <a:spAutoFit/>
          </a:bodyPr>
          <a:lstStyle/>
          <a:p>
            <a:pPr marL="972185">
              <a:lnSpc>
                <a:spcPct val="100000"/>
              </a:lnSpc>
              <a:spcBef>
                <a:spcPts val="2475"/>
              </a:spcBef>
            </a:pPr>
            <a:r>
              <a:rPr sz="3200" b="1" spc="130" dirty="0">
                <a:solidFill>
                  <a:srgbClr val="3D386F"/>
                </a:solidFill>
                <a:latin typeface="Open Sans Semibold"/>
                <a:cs typeface="Open Sans Semibold"/>
              </a:rPr>
              <a:t>Mihir</a:t>
            </a:r>
            <a:r>
              <a:rPr sz="3200" b="1" spc="-50" dirty="0">
                <a:solidFill>
                  <a:srgbClr val="3D386F"/>
                </a:solidFill>
                <a:latin typeface="Open Sans Semibold"/>
                <a:cs typeface="Open Sans Semibold"/>
              </a:rPr>
              <a:t> </a:t>
            </a:r>
            <a:r>
              <a:rPr sz="3200" b="1" spc="110" dirty="0">
                <a:solidFill>
                  <a:srgbClr val="3D386F"/>
                </a:solidFill>
                <a:latin typeface="Open Sans Semibold"/>
                <a:cs typeface="Open Sans Semibold"/>
              </a:rPr>
              <a:t>Gupta</a:t>
            </a:r>
            <a:endParaRPr sz="3200">
              <a:latin typeface="Open Sans Semibold"/>
              <a:cs typeface="Open Sans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3937" y="4090148"/>
            <a:ext cx="438023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2050"/>
              </a:spcBef>
            </a:pPr>
            <a:r>
              <a:rPr sz="3200" b="1" spc="125" dirty="0">
                <a:solidFill>
                  <a:srgbClr val="3D386F"/>
                </a:solidFill>
                <a:latin typeface="Open Sans Semibold"/>
                <a:cs typeface="Open Sans Semibold"/>
              </a:rPr>
              <a:t>Vibhu</a:t>
            </a:r>
            <a:r>
              <a:rPr sz="3200" b="1" spc="-25" dirty="0">
                <a:solidFill>
                  <a:srgbClr val="3D386F"/>
                </a:solidFill>
                <a:latin typeface="Open Sans Semibold"/>
                <a:cs typeface="Open Sans Semibold"/>
              </a:rPr>
              <a:t> </a:t>
            </a:r>
            <a:r>
              <a:rPr sz="3200" b="1" spc="125" dirty="0">
                <a:solidFill>
                  <a:srgbClr val="3D386F"/>
                </a:solidFill>
                <a:latin typeface="Open Sans Semibold"/>
                <a:cs typeface="Open Sans Semibold"/>
              </a:rPr>
              <a:t>Kumar</a:t>
            </a:r>
            <a:r>
              <a:rPr sz="3200" b="1" spc="-20" dirty="0">
                <a:solidFill>
                  <a:srgbClr val="3D386F"/>
                </a:solidFill>
                <a:latin typeface="Open Sans Semibold"/>
                <a:cs typeface="Open Sans Semibold"/>
              </a:rPr>
              <a:t> </a:t>
            </a:r>
            <a:r>
              <a:rPr sz="3200" b="1" spc="120" dirty="0">
                <a:solidFill>
                  <a:srgbClr val="3D386F"/>
                </a:solidFill>
                <a:latin typeface="Open Sans Semibold"/>
                <a:cs typeface="Open Sans Semibold"/>
              </a:rPr>
              <a:t>Singh</a:t>
            </a:r>
            <a:endParaRPr sz="3200">
              <a:latin typeface="Open Sans Semibold"/>
              <a:cs typeface="Open Sans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4325" y="4090148"/>
            <a:ext cx="438404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1051560">
              <a:lnSpc>
                <a:spcPct val="100000"/>
              </a:lnSpc>
              <a:spcBef>
                <a:spcPts val="2050"/>
              </a:spcBef>
            </a:pPr>
            <a:r>
              <a:rPr sz="3200" b="1" spc="30" dirty="0">
                <a:solidFill>
                  <a:srgbClr val="3D386F"/>
                </a:solidFill>
                <a:latin typeface="Open Sans Semibold"/>
                <a:cs typeface="Open Sans Semibold"/>
              </a:rPr>
              <a:t>19BCE0215</a:t>
            </a:r>
            <a:endParaRPr sz="3200">
              <a:latin typeface="Open Sans Semibold"/>
              <a:cs typeface="Open Sans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34325" y="5290654"/>
            <a:ext cx="438404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063625">
              <a:lnSpc>
                <a:spcPct val="100000"/>
              </a:lnSpc>
              <a:spcBef>
                <a:spcPts val="2475"/>
              </a:spcBef>
            </a:pPr>
            <a:r>
              <a:rPr sz="3200" b="1" spc="30" dirty="0">
                <a:solidFill>
                  <a:srgbClr val="3D386F"/>
                </a:solidFill>
                <a:latin typeface="Open Sans Semibold"/>
                <a:cs typeface="Open Sans Semibold"/>
              </a:rPr>
              <a:t>19BCE0619</a:t>
            </a:r>
            <a:endParaRPr sz="3200">
              <a:latin typeface="Open Sans Semibold"/>
              <a:cs typeface="Open Sans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34325" y="6436900"/>
            <a:ext cx="438404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1063625">
              <a:lnSpc>
                <a:spcPct val="100000"/>
              </a:lnSpc>
              <a:spcBef>
                <a:spcPts val="2050"/>
              </a:spcBef>
            </a:pPr>
            <a:r>
              <a:rPr sz="3200" b="1" spc="30" dirty="0">
                <a:solidFill>
                  <a:srgbClr val="3D386F"/>
                </a:solidFill>
                <a:latin typeface="Open Sans Semibold"/>
                <a:cs typeface="Open Sans Semibold"/>
              </a:rPr>
              <a:t>19BCE0634</a:t>
            </a:r>
            <a:endParaRPr sz="3200">
              <a:latin typeface="Open Sans Semibold"/>
              <a:cs typeface="Open Sans 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4325" y="7672254"/>
            <a:ext cx="4384040" cy="962025"/>
          </a:xfrm>
          <a:prstGeom prst="rect">
            <a:avLst/>
          </a:prstGeom>
          <a:solidFill>
            <a:srgbClr val="FFD88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1051560">
              <a:lnSpc>
                <a:spcPct val="100000"/>
              </a:lnSpc>
              <a:spcBef>
                <a:spcPts val="2050"/>
              </a:spcBef>
            </a:pPr>
            <a:r>
              <a:rPr sz="3200" b="1" spc="30" dirty="0">
                <a:solidFill>
                  <a:srgbClr val="3D386F"/>
                </a:solidFill>
                <a:latin typeface="Open Sans Semibold"/>
                <a:cs typeface="Open Sans Semibold"/>
              </a:rPr>
              <a:t>19BCE2185</a:t>
            </a:r>
            <a:endParaRPr sz="32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6294" y="6644954"/>
            <a:ext cx="4376420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50" spc="1025" dirty="0">
                <a:solidFill>
                  <a:srgbClr val="3D386F"/>
                </a:solidFill>
                <a:latin typeface="Verdana"/>
                <a:cs typeface="Verdana"/>
              </a:rPr>
              <a:t>Abstract</a:t>
            </a:r>
            <a:endParaRPr sz="6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69" y="7798961"/>
            <a:ext cx="78124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65" dirty="0">
                <a:solidFill>
                  <a:srgbClr val="3D386F"/>
                </a:solidFill>
                <a:latin typeface="Calibri"/>
                <a:cs typeface="Calibri"/>
              </a:rPr>
              <a:t>We</a:t>
            </a:r>
            <a:r>
              <a:rPr sz="2300" spc="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135" dirty="0">
                <a:solidFill>
                  <a:srgbClr val="3D386F"/>
                </a:solidFill>
                <a:latin typeface="Calibri"/>
                <a:cs typeface="Calibri"/>
              </a:rPr>
              <a:t>have</a:t>
            </a:r>
            <a:r>
              <a:rPr sz="2300" spc="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160" dirty="0">
                <a:solidFill>
                  <a:srgbClr val="3D386F"/>
                </a:solidFill>
                <a:latin typeface="Calibri"/>
                <a:cs typeface="Calibri"/>
              </a:rPr>
              <a:t>broken-down</a:t>
            </a:r>
            <a:r>
              <a:rPr sz="2300" spc="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125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2300" spc="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165" dirty="0">
                <a:solidFill>
                  <a:srgbClr val="3D386F"/>
                </a:solidFill>
                <a:latin typeface="Calibri"/>
                <a:cs typeface="Calibri"/>
              </a:rPr>
              <a:t>abstract</a:t>
            </a:r>
            <a:r>
              <a:rPr sz="2300" spc="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60" dirty="0">
                <a:solidFill>
                  <a:srgbClr val="3D386F"/>
                </a:solidFill>
                <a:latin typeface="Calibri"/>
                <a:cs typeface="Calibri"/>
              </a:rPr>
              <a:t>in</a:t>
            </a:r>
            <a:r>
              <a:rPr sz="2300" spc="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125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2300" spc="9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75" dirty="0">
                <a:solidFill>
                  <a:srgbClr val="3D386F"/>
                </a:solidFill>
                <a:latin typeface="Calibri"/>
                <a:cs typeface="Calibri"/>
              </a:rPr>
              <a:t>following</a:t>
            </a:r>
            <a:r>
              <a:rPr sz="2300" spc="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2300" spc="145" dirty="0">
                <a:solidFill>
                  <a:srgbClr val="3D386F"/>
                </a:solidFill>
                <a:latin typeface="Calibri"/>
                <a:cs typeface="Calibri"/>
              </a:rPr>
              <a:t>slides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0200" y="2278406"/>
            <a:ext cx="6492516" cy="3746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495" y="1924580"/>
            <a:ext cx="952309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0" dirty="0"/>
              <a:t>Need</a:t>
            </a:r>
            <a:r>
              <a:rPr spc="-420" dirty="0"/>
              <a:t> </a:t>
            </a:r>
            <a:r>
              <a:rPr spc="1070" dirty="0"/>
              <a:t>of</a:t>
            </a:r>
            <a:r>
              <a:rPr spc="-415" dirty="0"/>
              <a:t> </a:t>
            </a:r>
            <a:r>
              <a:rPr spc="875" dirty="0"/>
              <a:t>the</a:t>
            </a:r>
            <a:r>
              <a:rPr spc="-415" dirty="0"/>
              <a:t> </a:t>
            </a:r>
            <a:r>
              <a:rPr spc="885" dirty="0"/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70184" y="3861827"/>
            <a:ext cx="133350" cy="3505200"/>
            <a:chOff x="2770184" y="3861827"/>
            <a:chExt cx="133350" cy="3505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184" y="3861827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184" y="5547752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184" y="7233677"/>
              <a:ext cx="133350" cy="1333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86395" y="3568444"/>
            <a:ext cx="1280477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">
              <a:lnSpc>
                <a:spcPct val="115199"/>
              </a:lnSpc>
              <a:spcBef>
                <a:spcPts val="100"/>
              </a:spcBef>
              <a:tabLst>
                <a:tab pos="487680" algn="l"/>
                <a:tab pos="1325880" algn="l"/>
                <a:tab pos="2560955" algn="l"/>
                <a:tab pos="4778375" algn="l"/>
                <a:tab pos="6038850" algn="l"/>
                <a:tab pos="6808470" algn="l"/>
                <a:tab pos="8402955" algn="l"/>
                <a:tab pos="9150350" algn="l"/>
                <a:tab pos="10100945" algn="l"/>
                <a:tab pos="10847705" algn="l"/>
              </a:tabLst>
            </a:pPr>
            <a:r>
              <a:rPr sz="3200" spc="-70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345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w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</a:t>
            </a:r>
            <a:r>
              <a:rPr sz="3200" spc="330" dirty="0">
                <a:solidFill>
                  <a:srgbClr val="3D386F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d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v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p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spc="260" dirty="0">
                <a:solidFill>
                  <a:srgbClr val="3D386F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w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40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d</a:t>
            </a:r>
            <a:r>
              <a:rPr sz="3200" spc="-229" dirty="0">
                <a:solidFill>
                  <a:srgbClr val="3D386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300" dirty="0">
                <a:solidFill>
                  <a:srgbClr val="3D386F"/>
                </a:solidFill>
                <a:latin typeface="Calibri"/>
                <a:cs typeface="Calibri"/>
              </a:rPr>
              <a:t>m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un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40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465" dirty="0">
                <a:solidFill>
                  <a:srgbClr val="3D386F"/>
                </a:solidFill>
                <a:latin typeface="Calibri"/>
                <a:cs typeface="Calibri"/>
              </a:rPr>
              <a:t>c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40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spc="345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40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d</a:t>
            </a:r>
            <a:r>
              <a:rPr sz="3200" spc="40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340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465" dirty="0">
                <a:solidFill>
                  <a:srgbClr val="3D386F"/>
                </a:solidFill>
                <a:latin typeface="Calibri"/>
                <a:cs typeface="Calibri"/>
              </a:rPr>
              <a:t>c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ll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y  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increasing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and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40" dirty="0">
                <a:solidFill>
                  <a:srgbClr val="3D386F"/>
                </a:solidFill>
                <a:latin typeface="Calibri"/>
                <a:cs typeface="Calibri"/>
              </a:rPr>
              <a:t>hence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raising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issue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of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parking.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Calibri"/>
              <a:cs typeface="Calibri"/>
            </a:endParaRPr>
          </a:p>
          <a:p>
            <a:pPr marL="12700" marR="6985">
              <a:lnSpc>
                <a:spcPct val="115199"/>
              </a:lnSpc>
              <a:tabLst>
                <a:tab pos="452120" algn="l"/>
                <a:tab pos="1295400" algn="l"/>
                <a:tab pos="2910205" algn="l"/>
                <a:tab pos="4140200" algn="l"/>
                <a:tab pos="4912360" algn="l"/>
                <a:tab pos="5380355" algn="l"/>
                <a:tab pos="6362065" algn="l"/>
                <a:tab pos="6950709" algn="l"/>
                <a:tab pos="7514590" algn="l"/>
                <a:tab pos="8138159" algn="l"/>
                <a:tab pos="9093200" algn="l"/>
                <a:tab pos="9819005" algn="l"/>
                <a:tab pos="11184255" algn="l"/>
                <a:tab pos="11892915" algn="l"/>
              </a:tabLst>
            </a:pPr>
            <a:r>
              <a:rPr sz="3200" spc="-70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345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pp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00" dirty="0">
                <a:solidFill>
                  <a:srgbClr val="3D386F"/>
                </a:solidFill>
                <a:latin typeface="Calibri"/>
                <a:cs typeface="Calibri"/>
              </a:rPr>
              <a:t>m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spc="330" dirty="0">
                <a:solidFill>
                  <a:srgbClr val="3D386F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300" dirty="0">
                <a:solidFill>
                  <a:srgbClr val="3D386F"/>
                </a:solidFill>
                <a:latin typeface="Calibri"/>
                <a:cs typeface="Calibri"/>
              </a:rPr>
              <a:t>m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345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w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</a:t>
            </a:r>
            <a:r>
              <a:rPr sz="3200" spc="-25" dirty="0">
                <a:solidFill>
                  <a:srgbClr val="3D386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85" dirty="0">
                <a:solidFill>
                  <a:srgbClr val="3D386F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u</a:t>
            </a:r>
            <a:r>
              <a:rPr sz="3200" spc="345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w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40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p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spc="325" dirty="0">
                <a:solidFill>
                  <a:srgbClr val="3D386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250" dirty="0">
                <a:solidFill>
                  <a:srgbClr val="3D386F"/>
                </a:solidFill>
                <a:latin typeface="Calibri"/>
                <a:cs typeface="Calibri"/>
              </a:rPr>
              <a:t>3</a:t>
            </a:r>
            <a:r>
              <a:rPr sz="3200" spc="595" dirty="0">
                <a:solidFill>
                  <a:srgbClr val="3D386F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00" dirty="0">
                <a:solidFill>
                  <a:srgbClr val="3D386F"/>
                </a:solidFill>
                <a:latin typeface="Calibri"/>
                <a:cs typeface="Calibri"/>
              </a:rPr>
              <a:t>m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spc="250" dirty="0">
                <a:solidFill>
                  <a:srgbClr val="3D386F"/>
                </a:solidFill>
                <a:latin typeface="Calibri"/>
                <a:cs typeface="Calibri"/>
              </a:rPr>
              <a:t>s  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finding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parking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54" dirty="0">
                <a:solidFill>
                  <a:srgbClr val="3D386F"/>
                </a:solidFill>
                <a:latin typeface="Calibri"/>
                <a:cs typeface="Calibri"/>
              </a:rPr>
              <a:t>spot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3D386F"/>
                </a:solidFill>
                <a:latin typeface="Calibri"/>
                <a:cs typeface="Calibri"/>
              </a:rPr>
              <a:t>for	</a:t>
            </a:r>
            <a:r>
              <a:rPr sz="3200" spc="335" dirty="0">
                <a:solidFill>
                  <a:srgbClr val="3D386F"/>
                </a:solidFill>
                <a:latin typeface="Calibri"/>
                <a:cs typeface="Calibri"/>
              </a:rPr>
              <a:t>5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55" dirty="0">
                <a:solidFill>
                  <a:srgbClr val="3D386F"/>
                </a:solidFill>
                <a:latin typeface="Calibri"/>
                <a:cs typeface="Calibri"/>
              </a:rPr>
              <a:t>min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85" dirty="0">
                <a:solidFill>
                  <a:srgbClr val="3D386F"/>
                </a:solidFill>
                <a:latin typeface="Calibri"/>
                <a:cs typeface="Calibri"/>
              </a:rPr>
              <a:t>job.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15199"/>
              </a:lnSpc>
            </a:pP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To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avoid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that</a:t>
            </a:r>
            <a:r>
              <a:rPr sz="3200" spc="2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and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45" dirty="0">
                <a:solidFill>
                  <a:srgbClr val="3D386F"/>
                </a:solidFill>
                <a:latin typeface="Calibri"/>
                <a:cs typeface="Calibri"/>
              </a:rPr>
              <a:t>save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our</a:t>
            </a:r>
            <a:r>
              <a:rPr sz="3200" spc="2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precious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95" dirty="0">
                <a:solidFill>
                  <a:srgbClr val="3D386F"/>
                </a:solidFill>
                <a:latin typeface="Calibri"/>
                <a:cs typeface="Calibri"/>
              </a:rPr>
              <a:t>time,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0" dirty="0">
                <a:solidFill>
                  <a:srgbClr val="3D386F"/>
                </a:solidFill>
                <a:latin typeface="Calibri"/>
                <a:cs typeface="Calibri"/>
              </a:rPr>
              <a:t>we</a:t>
            </a:r>
            <a:r>
              <a:rPr sz="3200" spc="2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70" dirty="0">
                <a:solidFill>
                  <a:srgbClr val="3D386F"/>
                </a:solidFill>
                <a:latin typeface="Calibri"/>
                <a:cs typeface="Calibri"/>
              </a:rPr>
              <a:t>decided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to</a:t>
            </a:r>
            <a:r>
              <a:rPr sz="3200" spc="2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10" dirty="0">
                <a:solidFill>
                  <a:srgbClr val="3D386F"/>
                </a:solidFill>
                <a:latin typeface="Calibri"/>
                <a:cs typeface="Calibri"/>
              </a:rPr>
              <a:t>develop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a </a:t>
            </a:r>
            <a:r>
              <a:rPr sz="3200" spc="-71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Parking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Management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9215" y="1851798"/>
            <a:ext cx="722947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35" dirty="0"/>
              <a:t>Objective</a:t>
            </a:r>
            <a:r>
              <a:rPr sz="6000" spc="735" dirty="0"/>
              <a:t>/</a:t>
            </a:r>
            <a:r>
              <a:rPr spc="735" dirty="0"/>
              <a:t>Goal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2770184" y="4243670"/>
            <a:ext cx="133350" cy="1819275"/>
            <a:chOff x="2770184" y="4243670"/>
            <a:chExt cx="133350" cy="181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184" y="4243670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184" y="5929594"/>
              <a:ext cx="133350" cy="1333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86395" y="3950287"/>
            <a:ext cx="12806680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15199"/>
              </a:lnSpc>
              <a:spcBef>
                <a:spcPts val="100"/>
              </a:spcBef>
              <a:tabLst>
                <a:tab pos="875665" algn="l"/>
                <a:tab pos="1961514" algn="l"/>
                <a:tab pos="3887470" algn="l"/>
                <a:tab pos="4436110" algn="l"/>
                <a:tab pos="5228590" algn="l"/>
                <a:tab pos="6762750" algn="l"/>
                <a:tab pos="8060055" algn="l"/>
                <a:tab pos="8718550" algn="l"/>
                <a:tab pos="9288780" algn="l"/>
                <a:tab pos="11813540" algn="l"/>
              </a:tabLst>
            </a:pP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00" dirty="0">
                <a:solidFill>
                  <a:srgbClr val="3D386F"/>
                </a:solidFill>
                <a:latin typeface="Calibri"/>
                <a:cs typeface="Calibri"/>
              </a:rPr>
              <a:t>m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j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465" dirty="0">
                <a:solidFill>
                  <a:srgbClr val="3D386F"/>
                </a:solidFill>
                <a:latin typeface="Calibri"/>
                <a:cs typeface="Calibri"/>
              </a:rPr>
              <a:t>c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v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85" dirty="0">
                <a:solidFill>
                  <a:srgbClr val="3D386F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u</a:t>
            </a:r>
            <a:r>
              <a:rPr sz="3200" spc="45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p</a:t>
            </a:r>
            <a:r>
              <a:rPr sz="3200" spc="40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j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465" dirty="0">
                <a:solidFill>
                  <a:srgbClr val="3D386F"/>
                </a:solidFill>
                <a:latin typeface="Calibri"/>
                <a:cs typeface="Calibri"/>
              </a:rPr>
              <a:t>c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w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u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</a:t>
            </a:r>
            <a:r>
              <a:rPr sz="3200" spc="325" dirty="0">
                <a:solidFill>
                  <a:srgbClr val="3D386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20" dirty="0">
                <a:solidFill>
                  <a:srgbClr val="3D386F"/>
                </a:solidFill>
                <a:latin typeface="Calibri"/>
                <a:cs typeface="Calibri"/>
              </a:rPr>
              <a:t>b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204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h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40" dirty="0">
                <a:solidFill>
                  <a:srgbClr val="3D386F"/>
                </a:solidFill>
                <a:latin typeface="Calibri"/>
                <a:cs typeface="Calibri"/>
              </a:rPr>
              <a:t>r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e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t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i</a:t>
            </a:r>
            <a:r>
              <a:rPr sz="3200" spc="465" dirty="0">
                <a:solidFill>
                  <a:srgbClr val="3D386F"/>
                </a:solidFill>
                <a:latin typeface="Calibri"/>
                <a:cs typeface="Calibri"/>
              </a:rPr>
              <a:t>c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ll</a:t>
            </a:r>
            <a:r>
              <a:rPr sz="3200" spc="330" dirty="0">
                <a:solidFill>
                  <a:srgbClr val="3D386F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3D386F"/>
                </a:solidFill>
                <a:latin typeface="Calibri"/>
                <a:cs typeface="Calibri"/>
              </a:rPr>
              <a:t>	</a:t>
            </a:r>
            <a:r>
              <a:rPr sz="3200" spc="340" dirty="0">
                <a:solidFill>
                  <a:srgbClr val="3D386F"/>
                </a:solidFill>
                <a:latin typeface="Calibri"/>
                <a:cs typeface="Calibri"/>
              </a:rPr>
              <a:t>s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o</a:t>
            </a:r>
            <a:r>
              <a:rPr sz="3200" spc="-30" dirty="0">
                <a:solidFill>
                  <a:srgbClr val="3D386F"/>
                </a:solidFill>
                <a:latin typeface="Calibri"/>
                <a:cs typeface="Calibri"/>
              </a:rPr>
              <a:t>l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v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e 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issue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of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congestion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70" dirty="0">
                <a:solidFill>
                  <a:srgbClr val="3D386F"/>
                </a:solidFill>
                <a:latin typeface="Calibri"/>
                <a:cs typeface="Calibri"/>
              </a:rPr>
              <a:t>as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65" dirty="0">
                <a:solidFill>
                  <a:srgbClr val="3D386F"/>
                </a:solidFill>
                <a:latin typeface="Calibri"/>
                <a:cs typeface="Calibri"/>
              </a:rPr>
              <a:t>much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70" dirty="0">
                <a:solidFill>
                  <a:srgbClr val="3D386F"/>
                </a:solidFill>
                <a:latin typeface="Calibri"/>
                <a:cs typeface="Calibri"/>
              </a:rPr>
              <a:t>as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0" dirty="0">
                <a:solidFill>
                  <a:srgbClr val="3D386F"/>
                </a:solidFill>
                <a:latin typeface="Calibri"/>
                <a:cs typeface="Calibri"/>
              </a:rPr>
              <a:t>possible.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15199"/>
              </a:lnSpc>
            </a:pP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55" dirty="0">
                <a:solidFill>
                  <a:srgbClr val="3D386F"/>
                </a:solidFill>
                <a:latin typeface="Calibri"/>
                <a:cs typeface="Calibri"/>
              </a:rPr>
              <a:t>goal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50" dirty="0">
                <a:solidFill>
                  <a:srgbClr val="3D386F"/>
                </a:solidFill>
                <a:latin typeface="Calibri"/>
                <a:cs typeface="Calibri"/>
              </a:rPr>
              <a:t>would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75" dirty="0">
                <a:solidFill>
                  <a:srgbClr val="3D386F"/>
                </a:solidFill>
                <a:latin typeface="Calibri"/>
                <a:cs typeface="Calibri"/>
              </a:rPr>
              <a:t>be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to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implement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our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solution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and</a:t>
            </a:r>
            <a:r>
              <a:rPr sz="3200" spc="12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50" dirty="0">
                <a:solidFill>
                  <a:srgbClr val="3D386F"/>
                </a:solidFill>
                <a:latin typeface="Calibri"/>
                <a:cs typeface="Calibri"/>
              </a:rPr>
              <a:t>depict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95" dirty="0">
                <a:solidFill>
                  <a:srgbClr val="3D386F"/>
                </a:solidFill>
                <a:latin typeface="Calibri"/>
                <a:cs typeface="Calibri"/>
              </a:rPr>
              <a:t>it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85" dirty="0">
                <a:solidFill>
                  <a:srgbClr val="3D386F"/>
                </a:solidFill>
                <a:latin typeface="Calibri"/>
                <a:cs typeface="Calibri"/>
              </a:rPr>
              <a:t>in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80" dirty="0">
                <a:solidFill>
                  <a:srgbClr val="3D386F"/>
                </a:solidFill>
                <a:latin typeface="Calibri"/>
                <a:cs typeface="Calibri"/>
              </a:rPr>
              <a:t>user- </a:t>
            </a:r>
            <a:r>
              <a:rPr sz="3200" spc="-70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friendly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manner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using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60" dirty="0">
                <a:solidFill>
                  <a:srgbClr val="3D386F"/>
                </a:solidFill>
                <a:latin typeface="Calibri"/>
                <a:cs typeface="Calibri"/>
              </a:rPr>
              <a:t>Assembly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0" dirty="0">
                <a:solidFill>
                  <a:srgbClr val="3D386F"/>
                </a:solidFill>
                <a:latin typeface="Calibri"/>
                <a:cs typeface="Calibri"/>
              </a:rPr>
              <a:t>Language.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945" y="1896710"/>
            <a:ext cx="11380470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80" dirty="0"/>
              <a:t>Outcome</a:t>
            </a:r>
            <a:r>
              <a:rPr spc="-420" dirty="0"/>
              <a:t> </a:t>
            </a:r>
            <a:r>
              <a:rPr spc="1070" dirty="0"/>
              <a:t>of</a:t>
            </a:r>
            <a:r>
              <a:rPr spc="-420" dirty="0"/>
              <a:t> </a:t>
            </a:r>
            <a:r>
              <a:rPr spc="875" dirty="0"/>
              <a:t>the</a:t>
            </a:r>
            <a:r>
              <a:rPr spc="-420" dirty="0"/>
              <a:t> </a:t>
            </a:r>
            <a:r>
              <a:rPr spc="885" dirty="0"/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70184" y="3861833"/>
            <a:ext cx="133350" cy="4067175"/>
            <a:chOff x="2770184" y="3861833"/>
            <a:chExt cx="133350" cy="4067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184" y="3861833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184" y="5547758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184" y="7795658"/>
              <a:ext cx="133350" cy="1333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86395" y="3568450"/>
            <a:ext cx="12804775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15199"/>
              </a:lnSpc>
              <a:spcBef>
                <a:spcPts val="100"/>
              </a:spcBef>
            </a:pP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Smart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parking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85" dirty="0">
                <a:solidFill>
                  <a:srgbClr val="3D386F"/>
                </a:solidFill>
                <a:latin typeface="Calibri"/>
                <a:cs typeface="Calibri"/>
              </a:rPr>
              <a:t>System</a:t>
            </a:r>
            <a:r>
              <a:rPr sz="3200" spc="2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have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04" dirty="0">
                <a:solidFill>
                  <a:srgbClr val="3D386F"/>
                </a:solidFill>
                <a:latin typeface="Calibri"/>
                <a:cs typeface="Calibri"/>
              </a:rPr>
              <a:t>consistently</a:t>
            </a:r>
            <a:r>
              <a:rPr sz="3200" spc="21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been</a:t>
            </a:r>
            <a:r>
              <a:rPr sz="3200" spc="229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10" dirty="0">
                <a:solidFill>
                  <a:srgbClr val="3D386F"/>
                </a:solidFill>
                <a:latin typeface="Calibri"/>
                <a:cs typeface="Calibri"/>
              </a:rPr>
              <a:t>center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of </a:t>
            </a:r>
            <a:r>
              <a:rPr sz="3200" spc="15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developing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keen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0" dirty="0">
                <a:solidFill>
                  <a:srgbClr val="3D386F"/>
                </a:solidFill>
                <a:latin typeface="Calibri"/>
                <a:cs typeface="Calibri"/>
              </a:rPr>
              <a:t>urban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communities.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Calibri"/>
              <a:cs typeface="Calibri"/>
            </a:endParaRPr>
          </a:p>
          <a:p>
            <a:pPr marL="12700" marR="5080" algn="just">
              <a:lnSpc>
                <a:spcPct val="115199"/>
              </a:lnSpc>
            </a:pP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The </a:t>
            </a:r>
            <a:r>
              <a:rPr sz="3200" spc="150" dirty="0">
                <a:solidFill>
                  <a:srgbClr val="3D386F"/>
                </a:solidFill>
                <a:latin typeface="Calibri"/>
                <a:cs typeface="Calibri"/>
              </a:rPr>
              <a:t>framework </a:t>
            </a:r>
            <a:r>
              <a:rPr sz="3200" spc="210" dirty="0">
                <a:solidFill>
                  <a:srgbClr val="3D386F"/>
                </a:solidFill>
                <a:latin typeface="Calibri"/>
                <a:cs typeface="Calibri"/>
              </a:rPr>
              <a:t>gives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a </a:t>
            </a:r>
            <a:r>
              <a:rPr sz="3200" spc="225" dirty="0">
                <a:solidFill>
                  <a:srgbClr val="3D386F"/>
                </a:solidFill>
                <a:latin typeface="Calibri"/>
                <a:cs typeface="Calibri"/>
              </a:rPr>
              <a:t>constant 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interaction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and 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data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of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 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parking 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slots.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3D386F"/>
                </a:solidFill>
                <a:latin typeface="Calibri"/>
                <a:cs typeface="Calibri"/>
              </a:rPr>
              <a:t>It</a:t>
            </a:r>
            <a:r>
              <a:rPr sz="3200" spc="5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50" dirty="0">
                <a:solidFill>
                  <a:srgbClr val="3D386F"/>
                </a:solidFill>
                <a:latin typeface="Calibri"/>
                <a:cs typeface="Calibri"/>
              </a:rPr>
              <a:t>assists</a:t>
            </a:r>
            <a:r>
              <a:rPr sz="3200" spc="25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3D386F"/>
                </a:solidFill>
                <a:latin typeface="Calibri"/>
                <a:cs typeface="Calibri"/>
              </a:rPr>
              <a:t>with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settling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developing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issue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of</a:t>
            </a:r>
            <a:r>
              <a:rPr sz="3200" spc="150" dirty="0">
                <a:solidFill>
                  <a:srgbClr val="3D386F"/>
                </a:solidFill>
                <a:latin typeface="Calibri"/>
                <a:cs typeface="Calibri"/>
              </a:rPr>
              <a:t> traffic </a:t>
            </a:r>
            <a:r>
              <a:rPr sz="3200" spc="15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congestion.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Calibri"/>
              <a:cs typeface="Calibri"/>
            </a:endParaRPr>
          </a:p>
          <a:p>
            <a:pPr marL="12700" marR="5080" algn="just">
              <a:lnSpc>
                <a:spcPct val="115199"/>
              </a:lnSpc>
            </a:pP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Concerning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 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future </a:t>
            </a:r>
            <a:r>
              <a:rPr sz="3200" spc="55" dirty="0">
                <a:solidFill>
                  <a:srgbClr val="3D386F"/>
                </a:solidFill>
                <a:latin typeface="Calibri"/>
                <a:cs typeface="Calibri"/>
              </a:rPr>
              <a:t>work,</a:t>
            </a:r>
            <a:r>
              <a:rPr sz="3200" spc="6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 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clients </a:t>
            </a:r>
            <a:r>
              <a:rPr sz="3200" spc="265" dirty="0">
                <a:solidFill>
                  <a:srgbClr val="3D386F"/>
                </a:solidFill>
                <a:latin typeface="Calibri"/>
                <a:cs typeface="Calibri"/>
              </a:rPr>
              <a:t>can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book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a 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parking </a:t>
            </a:r>
            <a:r>
              <a:rPr sz="3200" spc="254" dirty="0">
                <a:solidFill>
                  <a:srgbClr val="3D386F"/>
                </a:solidFill>
                <a:latin typeface="Calibri"/>
                <a:cs typeface="Calibri"/>
              </a:rPr>
              <a:t>spot </a:t>
            </a:r>
            <a:r>
              <a:rPr sz="3200" spc="26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55" dirty="0">
                <a:solidFill>
                  <a:srgbClr val="3D386F"/>
                </a:solidFill>
                <a:latin typeface="Calibri"/>
                <a:cs typeface="Calibri"/>
              </a:rPr>
              <a:t>from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a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3D386F"/>
                </a:solidFill>
                <a:latin typeface="Calibri"/>
                <a:cs typeface="Calibri"/>
              </a:rPr>
              <a:t>far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25" dirty="0">
                <a:solidFill>
                  <a:srgbClr val="3D386F"/>
                </a:solidFill>
                <a:latin typeface="Calibri"/>
                <a:cs typeface="Calibri"/>
              </a:rPr>
              <a:t>off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90" dirty="0">
                <a:solidFill>
                  <a:srgbClr val="3D386F"/>
                </a:solidFill>
                <a:latin typeface="Calibri"/>
                <a:cs typeface="Calibri"/>
              </a:rPr>
              <a:t>area.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973" y="1926994"/>
            <a:ext cx="1251013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0" dirty="0"/>
              <a:t>A</a:t>
            </a:r>
            <a:r>
              <a:rPr spc="969" dirty="0"/>
              <a:t>d</a:t>
            </a:r>
            <a:r>
              <a:rPr spc="470" dirty="0"/>
              <a:t>v</a:t>
            </a:r>
            <a:r>
              <a:rPr spc="755" dirty="0"/>
              <a:t>a</a:t>
            </a:r>
            <a:r>
              <a:rPr spc="700" dirty="0"/>
              <a:t>n</a:t>
            </a:r>
            <a:r>
              <a:rPr spc="1110" dirty="0"/>
              <a:t>t</a:t>
            </a:r>
            <a:r>
              <a:rPr spc="755" dirty="0"/>
              <a:t>a</a:t>
            </a:r>
            <a:r>
              <a:rPr spc="825" dirty="0"/>
              <a:t>g</a:t>
            </a:r>
            <a:r>
              <a:rPr spc="810" dirty="0"/>
              <a:t>e</a:t>
            </a:r>
            <a:r>
              <a:rPr spc="969" dirty="0"/>
              <a:t>s</a:t>
            </a:r>
            <a:r>
              <a:rPr sz="6000" spc="-55" dirty="0"/>
              <a:t>/</a:t>
            </a:r>
            <a:r>
              <a:rPr spc="1755" dirty="0"/>
              <a:t>B</a:t>
            </a:r>
            <a:r>
              <a:rPr spc="810" dirty="0"/>
              <a:t>e</a:t>
            </a:r>
            <a:r>
              <a:rPr spc="700" dirty="0"/>
              <a:t>n</a:t>
            </a:r>
            <a:r>
              <a:rPr spc="810" dirty="0"/>
              <a:t>e</a:t>
            </a:r>
            <a:r>
              <a:rPr spc="1345" dirty="0"/>
              <a:t>f</a:t>
            </a:r>
            <a:r>
              <a:rPr spc="190" dirty="0"/>
              <a:t>i</a:t>
            </a:r>
            <a:r>
              <a:rPr spc="1090" dirty="0"/>
              <a:t>c</a:t>
            </a:r>
            <a:r>
              <a:rPr spc="190" dirty="0"/>
              <a:t>i</a:t>
            </a:r>
            <a:r>
              <a:rPr spc="755" dirty="0"/>
              <a:t>a</a:t>
            </a:r>
            <a:r>
              <a:rPr spc="490" dirty="0"/>
              <a:t>r</a:t>
            </a:r>
            <a:r>
              <a:rPr spc="190" dirty="0"/>
              <a:t>i</a:t>
            </a:r>
            <a:r>
              <a:rPr spc="810" dirty="0"/>
              <a:t>e</a:t>
            </a:r>
            <a:r>
              <a:rPr spc="969" dirty="0"/>
              <a:t>s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2770184" y="3861833"/>
            <a:ext cx="133350" cy="2381250"/>
            <a:chOff x="2770184" y="3861833"/>
            <a:chExt cx="133350" cy="2381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184" y="3861833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184" y="6109733"/>
              <a:ext cx="133350" cy="1333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86395" y="3568450"/>
            <a:ext cx="12806045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15199"/>
              </a:lnSpc>
              <a:spcBef>
                <a:spcPts val="100"/>
              </a:spcBef>
            </a:pP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Smart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Parking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arrangements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50" dirty="0">
                <a:solidFill>
                  <a:srgbClr val="3D386F"/>
                </a:solidFill>
                <a:latin typeface="Calibri"/>
                <a:cs typeface="Calibri"/>
              </a:rPr>
              <a:t>are</a:t>
            </a:r>
            <a:r>
              <a:rPr sz="3200" spc="15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intended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to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give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0" dirty="0">
                <a:solidFill>
                  <a:srgbClr val="3D386F"/>
                </a:solidFill>
                <a:latin typeface="Calibri"/>
                <a:cs typeface="Calibri"/>
              </a:rPr>
              <a:t>drivers  an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extreme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arrangement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on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their</a:t>
            </a:r>
            <a:r>
              <a:rPr sz="3200" spc="12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excursion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55" dirty="0">
                <a:solidFill>
                  <a:srgbClr val="3D386F"/>
                </a:solidFill>
                <a:latin typeface="Calibri"/>
                <a:cs typeface="Calibri"/>
              </a:rPr>
              <a:t>from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 start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0" dirty="0">
                <a:solidFill>
                  <a:srgbClr val="3D386F"/>
                </a:solidFill>
                <a:latin typeface="Calibri"/>
                <a:cs typeface="Calibri"/>
              </a:rPr>
              <a:t>to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9" dirty="0">
                <a:solidFill>
                  <a:srgbClr val="3D386F"/>
                </a:solidFill>
                <a:latin typeface="Calibri"/>
                <a:cs typeface="Calibri"/>
              </a:rPr>
              <a:t>end </a:t>
            </a:r>
            <a:r>
              <a:rPr sz="3200" spc="-71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without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looking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3D386F"/>
                </a:solidFill>
                <a:latin typeface="Calibri"/>
                <a:cs typeface="Calibri"/>
              </a:rPr>
              <a:t>for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0" dirty="0">
                <a:solidFill>
                  <a:srgbClr val="3D386F"/>
                </a:solidFill>
                <a:latin typeface="Calibri"/>
                <a:cs typeface="Calibri"/>
              </a:rPr>
              <a:t>stopping,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85" dirty="0">
                <a:solidFill>
                  <a:srgbClr val="3D386F"/>
                </a:solidFill>
                <a:latin typeface="Calibri"/>
                <a:cs typeface="Calibri"/>
              </a:rPr>
              <a:t>cost,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35" dirty="0">
                <a:solidFill>
                  <a:srgbClr val="3D386F"/>
                </a:solidFill>
                <a:latin typeface="Calibri"/>
                <a:cs typeface="Calibri"/>
              </a:rPr>
              <a:t>travel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time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and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75" dirty="0">
                <a:solidFill>
                  <a:srgbClr val="3D386F"/>
                </a:solidFill>
                <a:latin typeface="Calibri"/>
                <a:cs typeface="Calibri"/>
              </a:rPr>
              <a:t>so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3D386F"/>
                </a:solidFill>
                <a:latin typeface="Calibri"/>
                <a:cs typeface="Calibri"/>
              </a:rPr>
              <a:t>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Calibri"/>
              <a:cs typeface="Calibri"/>
            </a:endParaRPr>
          </a:p>
          <a:p>
            <a:pPr marL="12700" marR="5080" algn="just">
              <a:lnSpc>
                <a:spcPct val="115199"/>
              </a:lnSpc>
            </a:pPr>
            <a:r>
              <a:rPr sz="3200" spc="215" dirty="0">
                <a:solidFill>
                  <a:srgbClr val="3D386F"/>
                </a:solidFill>
                <a:latin typeface="Calibri"/>
                <a:cs typeface="Calibri"/>
              </a:rPr>
              <a:t>Smart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40" dirty="0">
                <a:solidFill>
                  <a:srgbClr val="3D386F"/>
                </a:solidFill>
                <a:latin typeface="Calibri"/>
                <a:cs typeface="Calibri"/>
              </a:rPr>
              <a:t>Parking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 innovation</a:t>
            </a:r>
            <a:r>
              <a:rPr sz="3200" spc="15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3D386F"/>
                </a:solidFill>
                <a:latin typeface="Calibri"/>
                <a:cs typeface="Calibri"/>
              </a:rPr>
              <a:t>will</a:t>
            </a:r>
            <a:r>
              <a:rPr sz="3200" spc="2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35" dirty="0">
                <a:solidFill>
                  <a:srgbClr val="3D386F"/>
                </a:solidFill>
                <a:latin typeface="Calibri"/>
                <a:cs typeface="Calibri"/>
              </a:rPr>
              <a:t>assist</a:t>
            </a:r>
            <a:r>
              <a:rPr sz="3200" spc="24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90" dirty="0">
                <a:solidFill>
                  <a:srgbClr val="3D386F"/>
                </a:solidFill>
                <a:latin typeface="Calibri"/>
                <a:cs typeface="Calibri"/>
              </a:rPr>
              <a:t>enhancing</a:t>
            </a:r>
            <a:r>
              <a:rPr sz="3200" spc="19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60" dirty="0">
                <a:solidFill>
                  <a:srgbClr val="3D386F"/>
                </a:solidFill>
                <a:latin typeface="Calibri"/>
                <a:cs typeface="Calibri"/>
              </a:rPr>
              <a:t>parking</a:t>
            </a:r>
            <a:r>
              <a:rPr sz="3200" spc="165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54" dirty="0">
                <a:solidFill>
                  <a:srgbClr val="3D386F"/>
                </a:solidFill>
                <a:latin typeface="Calibri"/>
                <a:cs typeface="Calibri"/>
              </a:rPr>
              <a:t>spot </a:t>
            </a:r>
            <a:r>
              <a:rPr sz="3200" spc="26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80" dirty="0">
                <a:solidFill>
                  <a:srgbClr val="3D386F"/>
                </a:solidFill>
                <a:latin typeface="Calibri"/>
                <a:cs typeface="Calibri"/>
              </a:rPr>
              <a:t>utilization, </a:t>
            </a:r>
            <a:r>
              <a:rPr sz="3200" spc="130" dirty="0">
                <a:solidFill>
                  <a:srgbClr val="3D386F"/>
                </a:solidFill>
                <a:latin typeface="Calibri"/>
                <a:cs typeface="Calibri"/>
              </a:rPr>
              <a:t>work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on the </a:t>
            </a:r>
            <a:r>
              <a:rPr sz="3200" spc="210" dirty="0">
                <a:solidFill>
                  <a:srgbClr val="3D386F"/>
                </a:solidFill>
                <a:latin typeface="Calibri"/>
                <a:cs typeface="Calibri"/>
              </a:rPr>
              <a:t>proficiency </a:t>
            </a:r>
            <a:r>
              <a:rPr sz="3200" spc="145" dirty="0">
                <a:solidFill>
                  <a:srgbClr val="3D386F"/>
                </a:solidFill>
                <a:latin typeface="Calibri"/>
                <a:cs typeface="Calibri"/>
              </a:rPr>
              <a:t>of </a:t>
            </a:r>
            <a:r>
              <a:rPr sz="3200" spc="175" dirty="0">
                <a:solidFill>
                  <a:srgbClr val="3D386F"/>
                </a:solidFill>
                <a:latin typeface="Calibri"/>
                <a:cs typeface="Calibri"/>
              </a:rPr>
              <a:t>the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stopping </a:t>
            </a:r>
            <a:r>
              <a:rPr sz="3200" spc="240" dirty="0">
                <a:solidFill>
                  <a:srgbClr val="3D386F"/>
                </a:solidFill>
                <a:latin typeface="Calibri"/>
                <a:cs typeface="Calibri"/>
              </a:rPr>
              <a:t>tasks </a:t>
            </a:r>
            <a:r>
              <a:rPr sz="3200" spc="220" dirty="0">
                <a:solidFill>
                  <a:srgbClr val="3D386F"/>
                </a:solidFill>
                <a:latin typeface="Calibri"/>
                <a:cs typeface="Calibri"/>
              </a:rPr>
              <a:t>and </a:t>
            </a:r>
            <a:r>
              <a:rPr sz="3200" spc="235" dirty="0">
                <a:solidFill>
                  <a:srgbClr val="3D386F"/>
                </a:solidFill>
                <a:latin typeface="Calibri"/>
                <a:cs typeface="Calibri"/>
              </a:rPr>
              <a:t>assist </a:t>
            </a:r>
            <a:r>
              <a:rPr sz="3200" spc="24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200" dirty="0">
                <a:solidFill>
                  <a:srgbClr val="3D386F"/>
                </a:solidFill>
                <a:latin typeface="Calibri"/>
                <a:cs typeface="Calibri"/>
              </a:rPr>
              <a:t>smoother</a:t>
            </a:r>
            <a:r>
              <a:rPr sz="3200" spc="114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150" dirty="0">
                <a:solidFill>
                  <a:srgbClr val="3D386F"/>
                </a:solidFill>
                <a:latin typeface="Calibri"/>
                <a:cs typeface="Calibri"/>
              </a:rPr>
              <a:t>traffic</a:t>
            </a:r>
            <a:r>
              <a:rPr sz="3200" spc="120" dirty="0">
                <a:solidFill>
                  <a:srgbClr val="3D386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3D386F"/>
                </a:solidFill>
                <a:latin typeface="Calibri"/>
                <a:cs typeface="Calibri"/>
              </a:rPr>
              <a:t>flow.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436" y="2038877"/>
            <a:ext cx="7607300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35" dirty="0"/>
              <a:t>Societal</a:t>
            </a:r>
            <a:r>
              <a:rPr spc="-459" dirty="0"/>
              <a:t> </a:t>
            </a:r>
            <a:r>
              <a:rPr spc="735" dirty="0"/>
              <a:t>Impact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2746" y="4525607"/>
            <a:ext cx="133350" cy="1819275"/>
            <a:chOff x="4892746" y="4525607"/>
            <a:chExt cx="133350" cy="181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2746" y="4525607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746" y="5087582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746" y="5649556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746" y="6211531"/>
              <a:ext cx="133350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marR="5370830">
              <a:lnSpc>
                <a:spcPct val="115199"/>
              </a:lnSpc>
              <a:spcBef>
                <a:spcPts val="100"/>
              </a:spcBef>
            </a:pPr>
            <a:r>
              <a:rPr spc="195" dirty="0"/>
              <a:t>Time </a:t>
            </a:r>
            <a:r>
              <a:rPr spc="140" dirty="0"/>
              <a:t>saving. </a:t>
            </a:r>
            <a:r>
              <a:rPr spc="145" dirty="0"/>
              <a:t> </a:t>
            </a:r>
            <a:r>
              <a:rPr spc="215" dirty="0"/>
              <a:t>Discrete</a:t>
            </a:r>
            <a:r>
              <a:rPr spc="75" dirty="0"/>
              <a:t> </a:t>
            </a:r>
            <a:r>
              <a:rPr spc="260" dirty="0"/>
              <a:t>access.</a:t>
            </a:r>
          </a:p>
          <a:p>
            <a:pPr marL="623570" marR="5080">
              <a:lnSpc>
                <a:spcPct val="115199"/>
              </a:lnSpc>
            </a:pPr>
            <a:r>
              <a:rPr spc="180" dirty="0"/>
              <a:t>Diminishes</a:t>
            </a:r>
            <a:r>
              <a:rPr spc="114" dirty="0"/>
              <a:t> </a:t>
            </a:r>
            <a:r>
              <a:rPr spc="215" dirty="0"/>
              <a:t>Clamor</a:t>
            </a:r>
            <a:r>
              <a:rPr spc="114" dirty="0"/>
              <a:t> </a:t>
            </a:r>
            <a:r>
              <a:rPr spc="204" dirty="0"/>
              <a:t>effect</a:t>
            </a:r>
            <a:r>
              <a:rPr spc="120" dirty="0"/>
              <a:t> </a:t>
            </a:r>
            <a:r>
              <a:rPr spc="220" dirty="0"/>
              <a:t>and</a:t>
            </a:r>
            <a:r>
              <a:rPr spc="114" dirty="0"/>
              <a:t> </a:t>
            </a:r>
            <a:r>
              <a:rPr spc="155" dirty="0"/>
              <a:t>contamination. </a:t>
            </a:r>
            <a:r>
              <a:rPr spc="-705" dirty="0"/>
              <a:t> </a:t>
            </a:r>
            <a:r>
              <a:rPr spc="140" dirty="0"/>
              <a:t>Meeting</a:t>
            </a:r>
            <a:r>
              <a:rPr spc="110" dirty="0"/>
              <a:t> </a:t>
            </a:r>
            <a:r>
              <a:rPr spc="155" dirty="0"/>
              <a:t>additionally</a:t>
            </a:r>
            <a:r>
              <a:rPr spc="110" dirty="0"/>
              <a:t> </a:t>
            </a:r>
            <a:r>
              <a:rPr spc="245" dirty="0"/>
              <a:t>city</a:t>
            </a:r>
            <a:r>
              <a:rPr spc="114" dirty="0"/>
              <a:t> </a:t>
            </a:r>
            <a:r>
              <a:rPr spc="250" dirty="0"/>
              <a:t>needs</a:t>
            </a:r>
            <a:r>
              <a:rPr spc="110" dirty="0"/>
              <a:t> </a:t>
            </a:r>
            <a:r>
              <a:rPr spc="195" dirty="0"/>
              <a:t>necessities.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69" dirty="0"/>
              <a:t>Thank</a:t>
            </a:r>
            <a:r>
              <a:rPr spc="-484" dirty="0"/>
              <a:t> </a:t>
            </a:r>
            <a:r>
              <a:rPr spc="595" dirty="0"/>
              <a:t>You!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939" y="5358776"/>
            <a:ext cx="6225343" cy="3289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Open Sans Semibold</vt:lpstr>
      <vt:lpstr>Verdana</vt:lpstr>
      <vt:lpstr>Office Theme</vt:lpstr>
      <vt:lpstr>Parking  Management  System</vt:lpstr>
      <vt:lpstr>Team Details</vt:lpstr>
      <vt:lpstr>PowerPoint Presentation</vt:lpstr>
      <vt:lpstr>Need of the Project</vt:lpstr>
      <vt:lpstr>Objective/Goal</vt:lpstr>
      <vt:lpstr>Outcome of the Project</vt:lpstr>
      <vt:lpstr>Advantages/Beneficiaries</vt:lpstr>
      <vt:lpstr>Societal Impact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Vibhu Kumar</dc:creator>
  <cp:keywords>DAEo-cmrWgU,BAEcTcffMz4</cp:keywords>
  <cp:lastModifiedBy>VIBHU KUMAR SINGH</cp:lastModifiedBy>
  <cp:revision>1</cp:revision>
  <dcterms:created xsi:type="dcterms:W3CDTF">2021-09-04T05:44:56Z</dcterms:created>
  <dcterms:modified xsi:type="dcterms:W3CDTF">2021-09-04T05:45:19Z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2021-09-03T00:00:00Z</vt:filetime>
  </property>
  <property fmtid="{D5CDD505-2E9C-101B-9397-08002B2CF9AE}" pid="3" name="Creator">
    <vt:lpwstr>Canva</vt:lpwstr>
  </property>
  <property fmtid="{D5CDD505-2E9C-101B-9397-08002B2CF9AE}" pid="4" name="LastSaved">
    <vt:filetime>2021-09-04T00:00:00Z</vt:filetime>
  </property>
</Properties>
</file>