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4" r:id="rId3"/>
    <p:sldId id="418" r:id="rId4"/>
    <p:sldId id="335" r:id="rId5"/>
    <p:sldId id="337" r:id="rId6"/>
    <p:sldId id="381" r:id="rId7"/>
    <p:sldId id="340" r:id="rId8"/>
    <p:sldId id="341" r:id="rId9"/>
    <p:sldId id="342" r:id="rId10"/>
    <p:sldId id="343" r:id="rId11"/>
    <p:sldId id="344" r:id="rId12"/>
    <p:sldId id="345" r:id="rId13"/>
    <p:sldId id="383" r:id="rId14"/>
    <p:sldId id="348" r:id="rId15"/>
    <p:sldId id="349" r:id="rId16"/>
    <p:sldId id="350" r:id="rId17"/>
    <p:sldId id="351" r:id="rId18"/>
    <p:sldId id="352" r:id="rId19"/>
    <p:sldId id="419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420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422" r:id="rId44"/>
    <p:sldId id="421" r:id="rId45"/>
    <p:sldId id="353" r:id="rId46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=""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>
        <p:scale>
          <a:sx n="72" d="100"/>
          <a:sy n="72" d="100"/>
        </p:scale>
        <p:origin x="-1296" y="-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7T16:51:29.188" idx="1">
    <p:pos x="10" y="10"/>
    <p:text/>
    <p:extLst>
      <p:ext uri="{C676402C-5697-4E1C-873F-D02D1690AC5C}">
        <p15:threadingInfo xmlns=""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0164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498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=""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=""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=""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=""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=""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=""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=""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=""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=""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=""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=""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=""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=""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=""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=""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=""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=""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=""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=""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=""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=""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=""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=""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=""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=""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=""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=""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=""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=""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=""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=""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=""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=""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=""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=""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=""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=""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=""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=""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=""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=""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=""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7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=""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0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=""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=""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=""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=""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/>
              <a:t>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=""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=""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=""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512973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=""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24542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=""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=""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=""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=""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=""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=""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=""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=""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6543461" cy="3671887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=""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=""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=""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=""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=""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=""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=""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=""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=""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modified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=""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58" y="139506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=""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989" y="1209508"/>
            <a:ext cx="7009816" cy="4438984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--&gt;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</a:rPr>
              <a:t>Request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requests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Assignment  edge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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 indicates that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was allocated to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=""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=""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=""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=""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094" y="190548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=""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=""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=""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410063" cy="4357687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process must a priori claim maximum use</a:t>
            </a:r>
          </a:p>
          <a:p>
            <a:r>
              <a:rPr lang="en-US" altLang="en-US" dirty="0"/>
              <a:t>When a process requests a resource it may have to wait  </a:t>
            </a:r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=""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3053" y="2904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=""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=""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=""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=""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=""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20" y="2604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=""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=""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=""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=""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=""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=""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=""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13" y="1059547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=""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=""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=""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=""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=""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=""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=""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8077" y="-124159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=""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=""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=""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=""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=""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=""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=""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=""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=""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=""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=""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=""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=""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=""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=""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=""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=""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=""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070284" cy="4526083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=""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=""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398" y="231907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=""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lvl="1"/>
            <a:r>
              <a:rPr lang="en-US" altLang="en-US" dirty="0"/>
              <a:t>Priority of the process</a:t>
            </a:r>
          </a:p>
          <a:p>
            <a:pPr lvl="1"/>
            <a:r>
              <a:rPr lang="en-US" altLang="en-US" dirty="0"/>
              <a:t>How long process has computed, and how much longer to completion</a:t>
            </a:r>
          </a:p>
          <a:p>
            <a:pPr lvl="1"/>
            <a:r>
              <a:rPr lang="en-US" altLang="en-US" dirty="0"/>
              <a:t>Resources the process has used</a:t>
            </a:r>
          </a:p>
          <a:p>
            <a:pPr lvl="1"/>
            <a:r>
              <a:rPr lang="en-US" altLang="en-US" dirty="0"/>
              <a:t>Resources process needs to complete</a:t>
            </a:r>
          </a:p>
          <a:p>
            <a:pPr lvl="1"/>
            <a:r>
              <a:rPr lang="en-US" altLang="en-US" dirty="0"/>
              <a:t>How many processes will need to be terminated</a:t>
            </a:r>
          </a:p>
          <a:p>
            <a:pPr lvl="1"/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=""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134" y="221570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=""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9" y="1150938"/>
            <a:ext cx="6143846" cy="4370186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=""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</a:t>
            </a:r>
            <a:r>
              <a:rPr lang="en-US" altLang="en-US" dirty="0" smtClean="0"/>
              <a:t>you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=""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=""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6103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=""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=""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</p:txBody>
      </p:sp>
    </p:spTree>
    <p:extLst>
      <p:ext uri="{BB962C8B-B14F-4D97-AF65-F5344CB8AC3E}">
        <p14:creationId xmlns:p14="http://schemas.microsoft.com/office/powerpoint/2010/main" val="4159882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=""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=""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1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=""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=""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=""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=""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=""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292068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=""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5018254" cy="3992061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12741</TotalTime>
  <Words>1985</Words>
  <Application>Microsoft Office PowerPoint</Application>
  <PresentationFormat>On-screen Show (4:3)</PresentationFormat>
  <Paragraphs>349</Paragraphs>
  <Slides>45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os-8</vt:lpstr>
      <vt:lpstr> Deadlocks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Modified 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Thank you</vt:lpstr>
      <vt:lpstr>Example (Cont.)</vt:lpstr>
      <vt:lpstr>Example of Banker’s Algorithm</vt:lpstr>
      <vt:lpstr>Resource-Allocation Graph Scheme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244</cp:revision>
  <cp:lastPrinted>2013-09-10T17:57:57Z</cp:lastPrinted>
  <dcterms:created xsi:type="dcterms:W3CDTF">2011-01-13T23:43:38Z</dcterms:created>
  <dcterms:modified xsi:type="dcterms:W3CDTF">2020-08-26T09:32:13Z</dcterms:modified>
</cp:coreProperties>
</file>