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40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>
        <p:scale>
          <a:sx n="72" d="100"/>
          <a:sy n="72" d="100"/>
        </p:scale>
        <p:origin x="-1242" y="-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83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78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=""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=""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=""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=""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=""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=""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=""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=""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=""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5" y="6613525"/>
            <a:ext cx="518081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7a.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Synchronization </a:t>
            </a:r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r>
              <a:rPr lang="en-US" altLang="en-US" sz="1400" b="1" dirty="0">
                <a:latin typeface="Courier New" panose="02070309020205020404" pitchFamily="49" charset="0"/>
              </a:rPr>
              <a:t/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=""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=""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=""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=""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=""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=""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=""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</a:t>
            </a:r>
            <a:r>
              <a:rPr lang="en-US" altLang="en-US"/>
              <a:t>of </a:t>
            </a:r>
            <a:r>
              <a:rPr lang="en-US" altLang="en-US" smtClean="0"/>
              <a:t>Chapter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=""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=""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=""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=""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=""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=""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12934</TotalTime>
  <Words>527</Words>
  <Application>Microsoft Office PowerPoint</Application>
  <PresentationFormat>On-screen Show (4:3)</PresentationFormat>
  <Paragraphs>180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os-8</vt:lpstr>
      <vt:lpstr>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End of Chapter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267</cp:revision>
  <cp:lastPrinted>2013-09-18T17:45:18Z</cp:lastPrinted>
  <dcterms:created xsi:type="dcterms:W3CDTF">2011-01-13T23:43:38Z</dcterms:created>
  <dcterms:modified xsi:type="dcterms:W3CDTF">2020-09-07T01:19:04Z</dcterms:modified>
</cp:coreProperties>
</file>