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</p:sldIdLst>
  <p:sldSz cx="18288000" cy="10287000"/>
  <p:notesSz cx="6858000" cy="9144000"/>
  <p:embeddedFontLst>
    <p:embeddedFont>
      <p:font typeface="Glacial Indifference" charset="1" panose="00000000000000000000"/>
      <p:regular r:id="rId6"/>
    </p:embeddedFont>
    <p:embeddedFont>
      <p:font typeface="Glacial Indifference Bold" charset="1" panose="00000800000000000000"/>
      <p:regular r:id="rId7"/>
    </p:embeddedFont>
    <p:embeddedFont>
      <p:font typeface="Glacial Indifference Italics" charset="1" panose="00000000000000000000"/>
      <p:regular r:id="rId8"/>
    </p:embeddedFont>
    <p:embeddedFont>
      <p:font typeface="Glacial Indifference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Open Sauce Light" charset="1" panose="00000400000000000000"/>
      <p:regular r:id="rId14"/>
    </p:embeddedFont>
    <p:embeddedFont>
      <p:font typeface="Open Sauce Light Bold" charset="1" panose="00000600000000000000"/>
      <p:regular r:id="rId15"/>
    </p:embeddedFont>
    <p:embeddedFont>
      <p:font typeface="Open Sauce Light Italics" charset="1" panose="00000400000000000000"/>
      <p:regular r:id="rId16"/>
    </p:embeddedFont>
    <p:embeddedFont>
      <p:font typeface="Open Sauce Light Bold Italics" charset="1" panose="000006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jpeg" Type="http://schemas.openxmlformats.org/officeDocument/2006/relationships/image"/><Relationship Id="rId5" Target="../media/image7.jpeg" Type="http://schemas.openxmlformats.org/officeDocument/2006/relationships/image"/><Relationship Id="rId6" Target="../media/image8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png" Type="http://schemas.openxmlformats.org/officeDocument/2006/relationships/image"/><Relationship Id="rId4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7631" y="6885978"/>
            <a:ext cx="6863319" cy="670751"/>
            <a:chOff x="0" y="0"/>
            <a:chExt cx="9151091" cy="894335"/>
          </a:xfrm>
        </p:grpSpPr>
        <p:grpSp>
          <p:nvGrpSpPr>
            <p:cNvPr name="Group 3" id="3"/>
            <p:cNvGrpSpPr/>
            <p:nvPr/>
          </p:nvGrpSpPr>
          <p:grpSpPr>
            <a:xfrm rot="5400000">
              <a:off x="97682" y="-97682"/>
              <a:ext cx="894335" cy="1089699"/>
              <a:chOff x="0" y="0"/>
              <a:chExt cx="2354580" cy="286893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r="r" b="b" t="t" l="l"/>
                <a:pathLst>
                  <a:path h="2868930" w="235331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-5400000">
              <a:off x="8159074" y="-97682"/>
              <a:ext cx="894335" cy="1089699"/>
              <a:chOff x="0" y="0"/>
              <a:chExt cx="2354580" cy="286893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r="r" b="b" t="t" l="l"/>
                <a:pathLst>
                  <a:path h="2868930" w="235331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698002" y="0"/>
              <a:ext cx="7769010" cy="894335"/>
              <a:chOff x="0" y="0"/>
              <a:chExt cx="1797897" cy="206966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0" y="0"/>
                <a:ext cx="1797897" cy="206966"/>
              </a:xfrm>
              <a:custGeom>
                <a:avLst/>
                <a:gdLst/>
                <a:ahLst/>
                <a:cxnLst/>
                <a:rect r="r" b="b" t="t" l="l"/>
                <a:pathLst>
                  <a:path h="206966" w="1797897">
                    <a:moveTo>
                      <a:pt x="0" y="0"/>
                    </a:moveTo>
                    <a:lnTo>
                      <a:pt x="1797897" y="0"/>
                    </a:lnTo>
                    <a:lnTo>
                      <a:pt x="1797897" y="206966"/>
                    </a:lnTo>
                    <a:lnTo>
                      <a:pt x="0" y="20696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name="Group 9" id="9"/>
          <p:cNvGrpSpPr/>
          <p:nvPr/>
        </p:nvGrpSpPr>
        <p:grpSpPr>
          <a:xfrm rot="0">
            <a:off x="17499545" y="535253"/>
            <a:ext cx="493447" cy="493447"/>
            <a:chOff x="0" y="0"/>
            <a:chExt cx="657929" cy="657929"/>
          </a:xfrm>
        </p:grpSpPr>
        <p:grpSp>
          <p:nvGrpSpPr>
            <p:cNvPr name="Group 10" id="10"/>
            <p:cNvGrpSpPr>
              <a:grpSpLocks noChangeAspect="true"/>
            </p:cNvGrpSpPr>
            <p:nvPr/>
          </p:nvGrpSpPr>
          <p:grpSpPr>
            <a:xfrm rot="0"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r="r" b="b" t="t" l="l"/>
                <a:pathLst>
                  <a:path h="6355080" w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name="Picture 12" id="12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name="Group 13" id="13"/>
          <p:cNvGrpSpPr/>
          <p:nvPr/>
        </p:nvGrpSpPr>
        <p:grpSpPr>
          <a:xfrm rot="0">
            <a:off x="17144897" y="4848912"/>
            <a:ext cx="749555" cy="294588"/>
            <a:chOff x="0" y="0"/>
            <a:chExt cx="999406" cy="392784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394147" y="-19050"/>
              <a:ext cx="605260" cy="4118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>
                  <a:solidFill>
                    <a:srgbClr val="000000"/>
                  </a:solidFill>
                  <a:latin typeface="Glacial Indifference Bold"/>
                </a:rPr>
                <a:t>01</a:t>
              </a:r>
            </a:p>
          </p:txBody>
        </p:sp>
        <p:sp>
          <p:nvSpPr>
            <p:cNvPr name="AutoShape 15" id="15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7499545" y="9552243"/>
            <a:ext cx="394907" cy="262793"/>
          </a:xfrm>
          <a:prstGeom prst="rect">
            <a:avLst/>
          </a:prstGeom>
        </p:spPr>
      </p:pic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10744749" y="2551488"/>
            <a:ext cx="5036979" cy="4044146"/>
            <a:chOff x="0" y="0"/>
            <a:chExt cx="7467600" cy="5995670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7467600" cy="4513580"/>
            </a:xfrm>
            <a:custGeom>
              <a:avLst/>
              <a:gdLst/>
              <a:ahLst/>
              <a:cxnLst/>
              <a:rect r="r" b="b" t="t" l="l"/>
              <a:pathLst>
                <a:path h="4513580" w="746760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9" id="19"/>
            <p:cNvSpPr/>
            <p:nvPr/>
          </p:nvSpPr>
          <p:spPr>
            <a:xfrm>
              <a:off x="0" y="4514850"/>
              <a:ext cx="7467600" cy="695960"/>
            </a:xfrm>
            <a:custGeom>
              <a:avLst/>
              <a:gdLst/>
              <a:ahLst/>
              <a:cxnLst/>
              <a:rect r="r" b="b" t="t" l="l"/>
              <a:pathLst>
                <a:path h="695960" w="746760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20" id="20"/>
            <p:cNvSpPr/>
            <p:nvPr/>
          </p:nvSpPr>
          <p:spPr>
            <a:xfrm>
              <a:off x="2429510" y="5210810"/>
              <a:ext cx="2606040" cy="791210"/>
            </a:xfrm>
            <a:custGeom>
              <a:avLst/>
              <a:gdLst/>
              <a:ahLst/>
              <a:cxnLst/>
              <a:rect r="r" b="b" t="t" l="l"/>
              <a:pathLst>
                <a:path h="791210" w="260604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BBBBBB"/>
            </a:solidFill>
          </p:spPr>
        </p:sp>
        <p:sp>
          <p:nvSpPr>
            <p:cNvPr name="Freeform 21" id="21"/>
            <p:cNvSpPr/>
            <p:nvPr/>
          </p:nvSpPr>
          <p:spPr>
            <a:xfrm>
              <a:off x="314960" y="353060"/>
              <a:ext cx="6827520" cy="3835400"/>
            </a:xfrm>
            <a:custGeom>
              <a:avLst/>
              <a:gdLst/>
              <a:ahLst/>
              <a:cxnLst/>
              <a:rect r="r" b="b" t="t" l="l"/>
              <a:pathLst>
                <a:path h="3835400" w="6827520">
                  <a:moveTo>
                    <a:pt x="0" y="0"/>
                  </a:moveTo>
                  <a:lnTo>
                    <a:pt x="6827520" y="0"/>
                  </a:lnTo>
                  <a:lnTo>
                    <a:pt x="6827520" y="3835400"/>
                  </a:lnTo>
                  <a:lnTo>
                    <a:pt x="0" y="3835400"/>
                  </a:lnTo>
                  <a:close/>
                </a:path>
              </a:pathLst>
            </a:custGeom>
            <a:blipFill>
              <a:blip r:embed="rId4"/>
              <a:stretch>
                <a:fillRect l="4217" r="4353" t="5846" b="30099"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87631" y="2511883"/>
            <a:ext cx="7146415" cy="3778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000000"/>
                </a:solidFill>
                <a:latin typeface="Glacial Indifference"/>
              </a:rPr>
              <a:t>The Effects</a:t>
            </a:r>
          </a:p>
          <a:p>
            <a:pPr>
              <a:lnSpc>
                <a:spcPts val="9900"/>
              </a:lnSpc>
            </a:pPr>
            <a:r>
              <a:rPr lang="en-US" sz="9000">
                <a:solidFill>
                  <a:srgbClr val="000000"/>
                </a:solidFill>
                <a:latin typeface="Glacial Indifference"/>
              </a:rPr>
              <a:t>of Technology </a:t>
            </a:r>
          </a:p>
          <a:p>
            <a:pPr>
              <a:lnSpc>
                <a:spcPts val="9900"/>
              </a:lnSpc>
            </a:pPr>
            <a:r>
              <a:rPr lang="en-US" sz="9000">
                <a:solidFill>
                  <a:srgbClr val="000000"/>
                </a:solidFill>
                <a:latin typeface="Glacial Indifference"/>
              </a:rPr>
              <a:t>on Learning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50460" y="7016349"/>
            <a:ext cx="6296657" cy="381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2"/>
              </a:lnSpc>
            </a:pPr>
            <a:r>
              <a:rPr lang="en-US" sz="2394" spc="95">
                <a:solidFill>
                  <a:srgbClr val="FFFFFF"/>
                </a:solidFill>
                <a:latin typeface="Open Sauce Light"/>
              </a:rPr>
              <a:t>A school project presented by </a:t>
            </a:r>
            <a:r>
              <a:rPr lang="en-US" sz="2394" spc="95">
                <a:solidFill>
                  <a:srgbClr val="FFFFFF"/>
                </a:solidFill>
                <a:latin typeface="Open Sauce Light Bold"/>
              </a:rPr>
              <a:t>Gr</a:t>
            </a:r>
            <a:r>
              <a:rPr lang="en-US" sz="2394" spc="95">
                <a:solidFill>
                  <a:srgbClr val="FFFFFF"/>
                </a:solidFill>
                <a:latin typeface="Open Sauce Light Bold"/>
              </a:rPr>
              <a:t>oup 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3D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99545" y="535253"/>
            <a:ext cx="493447" cy="493447"/>
            <a:chOff x="0" y="0"/>
            <a:chExt cx="657929" cy="657929"/>
          </a:xfrm>
        </p:grpSpPr>
        <p:grpSp>
          <p:nvGrpSpPr>
            <p:cNvPr name="Group 3" id="3"/>
            <p:cNvGrpSpPr>
              <a:grpSpLocks noChangeAspect="true"/>
            </p:cNvGrpSpPr>
            <p:nvPr/>
          </p:nvGrpSpPr>
          <p:grpSpPr>
            <a:xfrm rot="0"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r="r" b="b" t="t" l="l"/>
                <a:pathLst>
                  <a:path h="6355080" w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name="Group 6" id="6"/>
          <p:cNvGrpSpPr/>
          <p:nvPr/>
        </p:nvGrpSpPr>
        <p:grpSpPr>
          <a:xfrm rot="0">
            <a:off x="17144897" y="4848912"/>
            <a:ext cx="749555" cy="294588"/>
            <a:chOff x="0" y="0"/>
            <a:chExt cx="999406" cy="392784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394147" y="-19050"/>
              <a:ext cx="605260" cy="4118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>
                  <a:solidFill>
                    <a:srgbClr val="FFFFFF"/>
                  </a:solidFill>
                  <a:latin typeface="Glacial Indifference Bold"/>
                </a:rPr>
                <a:t>02</a:t>
              </a:r>
            </a:p>
          </p:txBody>
        </p:sp>
        <p:sp>
          <p:nvSpPr>
            <p:cNvPr name="AutoShape 8" id="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7499545" y="9552243"/>
            <a:ext cx="394907" cy="262793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 rot="0">
            <a:off x="4979778" y="1523566"/>
            <a:ext cx="8328444" cy="2406303"/>
            <a:chOff x="0" y="0"/>
            <a:chExt cx="11104593" cy="3208404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85725"/>
              <a:ext cx="11104593" cy="1729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899"/>
                </a:lnSpc>
              </a:pPr>
              <a:r>
                <a:rPr lang="en-US" sz="8999">
                  <a:solidFill>
                    <a:srgbClr val="FFFFFF"/>
                  </a:solidFill>
                  <a:latin typeface="Glacial Indifference"/>
                </a:rPr>
                <a:t>Group Memb</a:t>
              </a:r>
              <a:r>
                <a:rPr lang="en-US" sz="8999">
                  <a:solidFill>
                    <a:srgbClr val="FFFFFF"/>
                  </a:solidFill>
                  <a:latin typeface="Glacial Indifference"/>
                </a:rPr>
                <a:t>ers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2311172" y="2060502"/>
              <a:ext cx="6482249" cy="11479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600"/>
                </a:lnSpc>
              </a:pPr>
              <a:r>
                <a:rPr lang="en-US" sz="6000">
                  <a:solidFill>
                    <a:srgbClr val="FFFFFF"/>
                  </a:solidFill>
                  <a:latin typeface="Glacial Indifference"/>
                </a:rPr>
                <a:t>Group 1A</a:t>
              </a:r>
            </a:p>
          </p:txBody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8348524" y="4996206"/>
            <a:ext cx="1517995" cy="1517989"/>
            <a:chOff x="0" y="0"/>
            <a:chExt cx="6350000" cy="6349975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11602" r="-50792" t="0" b="-8399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7585703" y="6863542"/>
            <a:ext cx="3043636" cy="1172890"/>
            <a:chOff x="0" y="0"/>
            <a:chExt cx="4058181" cy="1563854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19050"/>
              <a:ext cx="4058181" cy="5122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en-US" sz="2500" spc="100">
                  <a:solidFill>
                    <a:srgbClr val="FFFFFF"/>
                  </a:solidFill>
                  <a:latin typeface="Open Sauce Light Bold"/>
                </a:rPr>
                <a:t>Janna Patterson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314425" y="702140"/>
              <a:ext cx="3429331" cy="8617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 spc="80">
                  <a:solidFill>
                    <a:srgbClr val="FFFFFF"/>
                  </a:solidFill>
                  <a:latin typeface="Open Sauce Light"/>
                </a:rPr>
                <a:t>Scientist and Encoder</a:t>
              </a:r>
            </a:p>
          </p:txBody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3650865" y="4996206"/>
            <a:ext cx="1517995" cy="1517989"/>
            <a:chOff x="0" y="0"/>
            <a:chExt cx="6350000" cy="6349975"/>
          </a:xfrm>
        </p:grpSpPr>
        <p:sp>
          <p:nvSpPr>
            <p:cNvPr name="Freeform 19" id="1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-269735" r="-263900" t="-93124" b="-229565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2936683" y="6863542"/>
            <a:ext cx="2946359" cy="1172890"/>
            <a:chOff x="0" y="0"/>
            <a:chExt cx="3928479" cy="1563854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249574" y="702140"/>
              <a:ext cx="3429331" cy="8617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 spc="80">
                  <a:solidFill>
                    <a:srgbClr val="FFFFFF"/>
                  </a:solidFill>
                  <a:latin typeface="Open Sauce Light"/>
                </a:rPr>
                <a:t>Scientist and </a:t>
              </a:r>
            </a:p>
            <a:p>
              <a:pPr algn="ctr">
                <a:lnSpc>
                  <a:spcPts val="2600"/>
                </a:lnSpc>
              </a:pPr>
              <a:r>
                <a:rPr lang="en-US" sz="2000" spc="80">
                  <a:solidFill>
                    <a:srgbClr val="FFFFFF"/>
                  </a:solidFill>
                  <a:latin typeface="Open Sauce Light"/>
                </a:rPr>
                <a:t>Researcher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-19050"/>
              <a:ext cx="3928479" cy="5122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en-US" sz="2500" spc="100">
                  <a:solidFill>
                    <a:srgbClr val="FFFFFF"/>
                  </a:solidFill>
                  <a:latin typeface="Open Sauce Light Bold"/>
                </a:rPr>
                <a:t>Lucky Perez</a:t>
              </a:r>
            </a:p>
          </p:txBody>
        </p:sp>
      </p:grpSp>
      <p:grpSp>
        <p:nvGrpSpPr>
          <p:cNvPr name="Group 23" id="23"/>
          <p:cNvGrpSpPr>
            <a:grpSpLocks noChangeAspect="true"/>
          </p:cNvGrpSpPr>
          <p:nvPr/>
        </p:nvGrpSpPr>
        <p:grpSpPr>
          <a:xfrm rot="0">
            <a:off x="13082661" y="4996206"/>
            <a:ext cx="1517995" cy="1517989"/>
            <a:chOff x="0" y="0"/>
            <a:chExt cx="6350000" cy="6349975"/>
          </a:xfrm>
        </p:grpSpPr>
        <p:sp>
          <p:nvSpPr>
            <p:cNvPr name="Freeform 24" id="2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-19678" r="-30321" t="0" b="0"/>
              </a:stretch>
            </a:blip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2332000" y="6863542"/>
            <a:ext cx="3019317" cy="847763"/>
            <a:chOff x="0" y="0"/>
            <a:chExt cx="4025756" cy="1130351"/>
          </a:xfrm>
        </p:grpSpPr>
        <p:sp>
          <p:nvSpPr>
            <p:cNvPr name="TextBox 26" id="26"/>
            <p:cNvSpPr txBox="true"/>
            <p:nvPr/>
          </p:nvSpPr>
          <p:spPr>
            <a:xfrm rot="0">
              <a:off x="298213" y="702140"/>
              <a:ext cx="3429331" cy="4282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 spc="80">
                  <a:solidFill>
                    <a:srgbClr val="FFFFFF"/>
                  </a:solidFill>
                  <a:latin typeface="Open Sauce Light"/>
                </a:rPr>
                <a:t>Statistician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0" y="-19050"/>
              <a:ext cx="4025756" cy="5122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en-US" sz="2500" spc="100">
                  <a:solidFill>
                    <a:srgbClr val="FFFFFF"/>
                  </a:solidFill>
                  <a:latin typeface="Open Sauce Light Bold"/>
                </a:rPr>
                <a:t>Elvis Radisson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99545" y="535253"/>
            <a:ext cx="493447" cy="493447"/>
            <a:chOff x="0" y="0"/>
            <a:chExt cx="657929" cy="657929"/>
          </a:xfrm>
        </p:grpSpPr>
        <p:grpSp>
          <p:nvGrpSpPr>
            <p:cNvPr name="Group 3" id="3"/>
            <p:cNvGrpSpPr>
              <a:grpSpLocks noChangeAspect="true"/>
            </p:cNvGrpSpPr>
            <p:nvPr/>
          </p:nvGrpSpPr>
          <p:grpSpPr>
            <a:xfrm rot="0"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r="r" b="b" t="t" l="l"/>
                <a:pathLst>
                  <a:path h="6355080" w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name="Group 6" id="6"/>
          <p:cNvGrpSpPr/>
          <p:nvPr/>
        </p:nvGrpSpPr>
        <p:grpSpPr>
          <a:xfrm rot="0">
            <a:off x="17144897" y="4848912"/>
            <a:ext cx="749555" cy="294588"/>
            <a:chOff x="0" y="0"/>
            <a:chExt cx="999406" cy="392784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394147" y="-19050"/>
              <a:ext cx="605260" cy="4118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>
                  <a:solidFill>
                    <a:srgbClr val="000000"/>
                  </a:solidFill>
                  <a:latin typeface="Glacial Indifference Bold"/>
                </a:rPr>
                <a:t>03</a:t>
              </a:r>
            </a:p>
          </p:txBody>
        </p:sp>
        <p:sp>
          <p:nvSpPr>
            <p:cNvPr name="AutoShape 8" id="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408919" y="2018713"/>
            <a:ext cx="6626123" cy="676135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7499545" y="9552243"/>
            <a:ext cx="394907" cy="262793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 rot="0">
            <a:off x="9432114" y="2014436"/>
            <a:ext cx="6069091" cy="6327643"/>
            <a:chOff x="0" y="0"/>
            <a:chExt cx="8092121" cy="8436858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2657194"/>
              <a:ext cx="8092121" cy="17387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900"/>
                </a:lnSpc>
              </a:pPr>
              <a:r>
                <a:rPr lang="en-US" sz="9000">
                  <a:solidFill>
                    <a:srgbClr val="000000"/>
                  </a:solidFill>
                  <a:latin typeface="Glacial Indifference"/>
                </a:rPr>
                <a:t>Introduction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300380" y="4512543"/>
              <a:ext cx="3491361" cy="12506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150"/>
                </a:lnSpc>
              </a:pPr>
              <a:r>
                <a:rPr lang="en-US" sz="6500">
                  <a:solidFill>
                    <a:srgbClr val="000000"/>
                  </a:solidFill>
                  <a:latin typeface="Glacial Indifference"/>
                </a:rPr>
                <a:t>Part 01</a:t>
              </a:r>
            </a:p>
          </p:txBody>
        </p:sp>
        <p:sp>
          <p:nvSpPr>
            <p:cNvPr name="AutoShape 14" id="14"/>
            <p:cNvSpPr/>
            <p:nvPr/>
          </p:nvSpPr>
          <p:spPr>
            <a:xfrm rot="-10800000">
              <a:off x="4033361" y="0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name="AutoShape 15" id="15"/>
            <p:cNvSpPr/>
            <p:nvPr/>
          </p:nvSpPr>
          <p:spPr>
            <a:xfrm rot="-10800000">
              <a:off x="4033361" y="6473642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DAEL0qgh3CE</dc:identifier>
  <dcterms:modified xsi:type="dcterms:W3CDTF">2011-08-01T06:04:30Z</dcterms:modified>
  <cp:revision>1</cp:revision>
</cp:coreProperties>
</file>