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n6k0REjceaKpAbS5TWEmprGKB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HANUSH PITTALA"/>
  <p:cmAuthor clrIdx="1" id="1" initials="" lastIdx="4" name="Akhil Gattu"/>
  <p:cmAuthor clrIdx="2" id="2" initials="" lastIdx="2" name="PONUKU VIJ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8T13:45:58.365">
    <p:pos x="6000" y="0"/>
    <p:text>Akhil where should I add about normality and histogram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k"/>
      </p:ext>
    </p:extLst>
  </p:cm>
  <p:cm authorId="1" idx="1" dt="2022-02-08T13:45:58.365">
    <p:pos x="6000" y="0"/>
    <p:text>Just add your info in any free slide, I will reorder them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02-08T14:05:50.675">
    <p:pos x="6000" y="0"/>
    <p:text>Akhili want change the plot, i will change it to only residual plots we can infer more from it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g"/>
      </p:ext>
    </p:extLst>
  </p:cm>
  <p:cm authorId="1" idx="2" dt="2022-02-08T14:05:50.675">
    <p:pos x="6000" y="0"/>
    <p:text>The cone isn't visible in the initial model if it is small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o"/>
      </p:ext>
    </p:extLst>
  </p:cm>
  <p:cm authorId="1" idx="3" dt="2022-02-08T14:03:37.100">
    <p:pos x="6000" y="0"/>
    <p:text>Didn't get you, which plot do you want to change?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w"/>
      </p:ext>
    </p:extLst>
  </p:cm>
  <p:cm authorId="2" idx="2" dt="2022-02-08T14:04:54.894">
    <p:pos x="6000" y="0"/>
    <p:text>Is it okay or shall I
keep residual vs fitted plot?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0"/>
      </p:ext>
    </p:extLst>
  </p:cm>
  <p:cm authorId="1" idx="4" dt="2022-02-08T14:05:11.715">
    <p:pos x="6000" y="0"/>
    <p:text>Don't put residual plot here, it is too small to read...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s_b_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Histogram plot of residuals resembles a Gaussian. So, we can say that the residuals calculated from the optimized model is normally distributed.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361043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361043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5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2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umarajarshi/life-expectancy-wh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8317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/>
              <a:t>MA2142: COURSE PROJECT</a:t>
            </a:r>
            <a:endParaRPr sz="3400"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578250" y="2289125"/>
            <a:ext cx="57834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                                              </a:t>
            </a:r>
            <a:r>
              <a:rPr lang="en"/>
              <a:t>Group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                                              Presented by: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Akhil Gattu-BM20BTECH11001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Dhanush Pittala-BM20BTECH11004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Vibhuvan Kumar M-EE20BTECH11055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Santosh Kumar-MA20MSCST11017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Rupa-MA20MSCST11014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Vijay Ponuku -ES19BTECH11011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87900" y="1581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Added variable plots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7900" y="13444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550"/>
            <a:ext cx="9009149" cy="50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87900" y="1714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GQ test on the final model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87900" y="1318375"/>
            <a:ext cx="85704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values in the new plot are not scattered.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GQ test : p-value = 0.2392. As p-value is greater than 0.05, We accept the null hypothesis i.e. the new model is Homoscedastic.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888" y="1318375"/>
            <a:ext cx="4807744" cy="252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387900" y="50125"/>
            <a:ext cx="8368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Histogram of residuals 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387900" y="842200"/>
            <a:ext cx="83682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842200"/>
            <a:ext cx="5169938" cy="41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FF00"/>
                </a:solidFill>
              </a:rPr>
              <a:t>CONCLUSION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387900" y="1265775"/>
            <a:ext cx="85830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performed all the tests of Normality, Homoscedasticity, Multicollinearity, Autocorrelation and AIC tests and also applied remedies to the data set which has the adjusted-r-squared value as 94.33%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parameters where the coefficients are negative  influence the Life expectancy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Diseases which do not have cure like AIDS or fatal diseases like Hepatitis B have a negative impact on the life expectancy.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Excessive population, obesity, number of child deaths under 5-years contribute negatively to the life expectancy too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Schooling, Income and GDP are crucial for living; hence they have a positive impact on life expectancy(Income has the greatest impact on life expectancy).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Polio and Diphtheria have very less impact on life expectancy as they are either curable or preventable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intercept value is much higher than the values of coefficients, it is approximately equal to the mean of life expectancy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61043c23_0_0"/>
          <p:cNvSpPr txBox="1"/>
          <p:nvPr>
            <p:ph type="title"/>
          </p:nvPr>
        </p:nvSpPr>
        <p:spPr>
          <a:xfrm>
            <a:off x="642950" y="526350"/>
            <a:ext cx="780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F6C00"/>
                </a:solidFill>
              </a:rPr>
              <a:t>Outlines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Brief descriptions of the dataset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Diagnostic and remedies of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Getting the optimized coefficients of regression and calculating its adjusted-r^2-value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Residual plots and histogram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Added-Variable plots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F6C00"/>
                </a:solidFill>
              </a:rPr>
              <a:t>Brief descriptions of the dataset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related to the life expectancy of 193 countries.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https://www.kaggle.com/kumarajarshi/life-expectancy-who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features in the dataset = 22 and  Number of entries= 2938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 Life expectancy, Adult mortality rate, Alcohol ,Infant deaths , Percentage expenditure, Hepatitis B, Measles, BMI, Under- five-deaths, Polio, Total expenditure etc.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F6C00"/>
                </a:solidFill>
              </a:rPr>
              <a:t>Objective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the life expectancy is being affected by the other features present in the dataset?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features that are significantly affecting the life expectancy?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Response Variable</a:t>
            </a:r>
            <a:r>
              <a:rPr lang="en"/>
              <a:t>: Life expectancy (in years)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Predictor Variables</a:t>
            </a:r>
            <a:r>
              <a:rPr lang="en"/>
              <a:t>: Adult mortality, Infant deaths, Alcohol, Total expenditure, Hepatitis B, Measles, BMI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F6C00"/>
                </a:solidFill>
              </a:rPr>
              <a:t>Boxplot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life expectancy is around  70 years.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life expectancy is round 72 years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expectancy of the outliers 35-45 years.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of the data is between 62-78 years.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life expectancy is 36.30 years.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life expectancy is 89 years.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525" y="1211150"/>
            <a:ext cx="3827475" cy="37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6134450" y="375932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280744" y="1147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Histogram of life expectancy</a:t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856487"/>
            <a:ext cx="3992824" cy="411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4907756" y="978694"/>
            <a:ext cx="390048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we see that most of our data of life expectancy lies in 70-80 years age.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that age follows normal distribution.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these 2 points, we can conclude that life expectancy can be approximately normally distributed.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87900" y="1008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Remedies for regression</a:t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3347425" y="2428875"/>
            <a:ext cx="1887900" cy="10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remedies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5337425" y="2686575"/>
            <a:ext cx="877500" cy="5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2214525" y="2768175"/>
            <a:ext cx="1030800" cy="367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4061725" y="3536275"/>
            <a:ext cx="459300" cy="68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097425" y="1681480"/>
            <a:ext cx="387900" cy="686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122250" y="2510525"/>
            <a:ext cx="2092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6266100" y="2510525"/>
            <a:ext cx="2092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3091825" y="4222375"/>
            <a:ext cx="2725200" cy="8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2960275" y="786950"/>
            <a:ext cx="29883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122250" y="2536275"/>
            <a:ext cx="219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Normality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Remedy not required as the histogram of residuals is approximately Gaussian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6266000" y="2450975"/>
            <a:ext cx="20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Homoscedasticity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Remedy is not required here as it passes GQ test.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3032100" y="4222325"/>
            <a:ext cx="26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Autocorrelation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We use the orcutt library in R to transform the predictor variables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2960275" y="721850"/>
            <a:ext cx="298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Multicollinearity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As most of the predictor variables have a small value, we don’t have to calculate the VIR number here.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87900" y="100450"/>
            <a:ext cx="8368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FF00"/>
                </a:solidFill>
              </a:rPr>
              <a:t>Performing Regression Analysis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87900" y="703150"/>
            <a:ext cx="83682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Char char="●"/>
            </a:pPr>
            <a:r>
              <a:rPr lang="en" sz="1300"/>
              <a:t>After performing all the tests and remedies along with AIC test to evaluate the optimal set of parameters, we obtained the following results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500"/>
              <a:buChar char="●"/>
            </a:pPr>
            <a:r>
              <a:rPr lang="en" sz="1400">
                <a:solidFill>
                  <a:srgbClr val="00FF00"/>
                </a:solidFill>
              </a:rPr>
              <a:t>Accuracy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/>
              <a:t>(Adjusted R squared value) =</a:t>
            </a:r>
            <a:r>
              <a:rPr lang="en" sz="1400">
                <a:solidFill>
                  <a:srgbClr val="741B47"/>
                </a:solidFill>
              </a:rPr>
              <a:t> </a:t>
            </a:r>
            <a:r>
              <a:rPr lang="en" sz="1400">
                <a:solidFill>
                  <a:srgbClr val="00FF00"/>
                </a:solidFill>
              </a:rPr>
              <a:t>0.9433</a:t>
            </a:r>
            <a:r>
              <a:rPr lang="en" sz="1400"/>
              <a:t> (</a:t>
            </a:r>
            <a:r>
              <a:rPr lang="en" sz="1400">
                <a:solidFill>
                  <a:srgbClr val="FF9900"/>
                </a:solidFill>
              </a:rPr>
              <a:t>94.33%</a:t>
            </a:r>
            <a:r>
              <a:rPr lang="en" sz="1400"/>
              <a:t>),     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500"/>
              <a:buChar char="●"/>
            </a:pPr>
            <a:r>
              <a:rPr lang="en" sz="1300">
                <a:solidFill>
                  <a:srgbClr val="00FF00"/>
                </a:solidFill>
              </a:rPr>
              <a:t>AIC value</a:t>
            </a:r>
            <a:r>
              <a:rPr lang="en" sz="1300"/>
              <a:t> = </a:t>
            </a:r>
            <a:r>
              <a:rPr lang="en" sz="1300">
                <a:solidFill>
                  <a:srgbClr val="00FF00"/>
                </a:solidFill>
              </a:rPr>
              <a:t>13997.24 </a:t>
            </a:r>
            <a:r>
              <a:rPr lang="en" sz="1300"/>
              <a:t>obtained through backward stepwise regression.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500"/>
              <a:buChar char="●"/>
            </a:pPr>
            <a:r>
              <a:rPr lang="en" sz="1300">
                <a:solidFill>
                  <a:srgbClr val="00FF00"/>
                </a:solidFill>
              </a:rPr>
              <a:t>P-Value </a:t>
            </a:r>
            <a:r>
              <a:rPr lang="en" sz="1300"/>
              <a:t>is much less than </a:t>
            </a:r>
            <a:r>
              <a:rPr lang="en" sz="1300">
                <a:solidFill>
                  <a:srgbClr val="00FF00"/>
                </a:solidFill>
              </a:rPr>
              <a:t>alpha value</a:t>
            </a:r>
            <a:r>
              <a:rPr lang="en" sz="1300"/>
              <a:t> (</a:t>
            </a:r>
            <a:r>
              <a:rPr lang="en" sz="1300">
                <a:solidFill>
                  <a:srgbClr val="FF9900"/>
                </a:solidFill>
              </a:rPr>
              <a:t>0.05</a:t>
            </a:r>
            <a:r>
              <a:rPr lang="en" sz="1300"/>
              <a:t>)</a:t>
            </a:r>
            <a:endParaRPr sz="1300"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225" y="1814500"/>
            <a:ext cx="2263475" cy="2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25" y="2119438"/>
            <a:ext cx="89249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Testing autocorrelation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608150" y="1525525"/>
            <a:ext cx="474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 = 0.05 for the tests shown below.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Initially, the model fails dwtest(has a positive autocorrelation)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0" y="2787925"/>
            <a:ext cx="49530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4063150"/>
            <a:ext cx="5002125" cy="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Akhil Gattu</dc:creator>
</cp:coreProperties>
</file>