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9C3A-DEC1-4455-9AC4-5B95A9811DE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891E-22E5-468A-B27A-9649F1AA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bilan-S/TNSDC-Generative-A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388487" y="2628900"/>
            <a:ext cx="5948426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 smtClean="0">
                <a:latin typeface="Arial" pitchFamily="34" charset="0"/>
                <a:cs typeface="Arial" pitchFamily="34" charset="0"/>
              </a:rPr>
              <a:t>S.Vibilan</a:t>
            </a:r>
            <a:endParaRPr sz="4000" spc="15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825663" y="4114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Generative </a:t>
            </a:r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AI : Poem Generator</a:t>
            </a:r>
            <a:endParaRPr lang="en-IN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88" y="152400"/>
            <a:ext cx="10681335" cy="677108"/>
          </a:xfrm>
        </p:spPr>
        <p:txBody>
          <a:bodyPr/>
          <a:lstStyle/>
          <a:p>
            <a:r>
              <a:rPr lang="en-US" sz="4400" dirty="0" smtClean="0"/>
              <a:t>RESULTS: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9522912" cy="5354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6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5569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latin typeface="Arial" pitchFamily="34" charset="0"/>
                <a:cs typeface="Arial" pitchFamily="34" charset="0"/>
              </a:rPr>
              <a:t>R</a:t>
            </a:r>
            <a:r>
              <a:rPr spc="-40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S</a:t>
            </a:r>
            <a:r>
              <a:rPr spc="-30" dirty="0" smtClean="0">
                <a:latin typeface="Arial" pitchFamily="34" charset="0"/>
                <a:cs typeface="Arial" pitchFamily="34" charset="0"/>
              </a:rPr>
              <a:t>U</a:t>
            </a:r>
            <a:r>
              <a:rPr spc="-405" dirty="0" smtClean="0">
                <a:latin typeface="Arial" pitchFamily="34" charset="0"/>
                <a:cs typeface="Arial" pitchFamily="34" charset="0"/>
              </a:rPr>
              <a:t>L</a:t>
            </a:r>
            <a:r>
              <a:rPr dirty="0" smtClean="0">
                <a:latin typeface="Arial" pitchFamily="34" charset="0"/>
                <a:cs typeface="Arial" pitchFamily="34" charset="0"/>
              </a:rPr>
              <a:t>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cont..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86032"/>
            <a:ext cx="807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Ability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poetry generation system to produce high-quality poems based on user-defined prompts showcases the potential of AI in augmenting human creativity and expression.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User-friendly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interface enhances accessibility, democratizing the creative process and fostering broader appreciation for literature.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Valuable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tool for language learning and education, providing authentic examples of poetry in the target language to aid language learners in improving language skills, vocabulary, and cultural understanding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Exemplifies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fusion of art and technology, pushing the boundaries of creative expression and computational creativity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Continues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inspire future endeavors and has a profound impact on poetry, language learning, and AI-driven creative applications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hlinkClick r:id="rId3"/>
          </p:cNvPr>
          <p:cNvSpPr txBox="1"/>
          <p:nvPr/>
        </p:nvSpPr>
        <p:spPr>
          <a:xfrm>
            <a:off x="1219200" y="5929769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hlinkClick r:id="rId3"/>
              </a:rPr>
              <a:t>Demo Link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5975935"/>
            <a:ext cx="496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/>
              </a:rPr>
              <a:t>https://github.com/Vibilan-S/TNSDC-Generative-AI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9563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Arial" pitchFamily="34" charset="0"/>
                <a:cs typeface="Arial" pitchFamily="34" charset="0"/>
              </a:rPr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09650" y="2019300"/>
            <a:ext cx="554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Generative AI 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4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oem 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enerator</a:t>
            </a: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993" y="126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79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Arial" pitchFamily="34" charset="0"/>
                <a:cs typeface="Arial" pitchFamily="34" charset="0"/>
              </a:rPr>
              <a:t>A</a:t>
            </a:r>
            <a:r>
              <a:rPr spc="-5" dirty="0" smtClean="0">
                <a:latin typeface="Arial" pitchFamily="34" charset="0"/>
                <a:cs typeface="Arial" pitchFamily="34" charset="0"/>
              </a:rPr>
              <a:t>G</a:t>
            </a:r>
            <a:r>
              <a:rPr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N</a:t>
            </a:r>
            <a:r>
              <a:rPr dirty="0" smtClean="0">
                <a:latin typeface="Arial" pitchFamily="34" charset="0"/>
                <a:cs typeface="Arial" pitchFamily="34" charset="0"/>
              </a:rPr>
              <a:t>DA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087655" y="1456521"/>
            <a:ext cx="7556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Definition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Scope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Research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Background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Collection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Training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Fine-Tuning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Development</a:t>
            </a:r>
            <a:endParaRPr lang="en-IN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Testing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Evaluation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Optimization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Refinement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700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PROBLEM STATEMENT: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447800"/>
            <a:ext cx="54803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Text generation has been an intriguing field in natural language processing, with applications ranging from creative writing to automated content generation. However, generating coherent and aesthetically pleasing poetry remains a challenging task for artificial intelligence models. This project aims to develop a poetry generation system using the GPT-2 language model, capable of producing high-quality poems given starting and ending lines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609600"/>
            <a:ext cx="6880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PROJECT OVERVIEW: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1447800"/>
            <a:ext cx="77184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This project aims to develop a poetry generation system using the GPT-2 language model. It involves fine-tuning the model on a poetry dataset and implementing a user-friendly interface for generating poems based on user-defined prompts. The methodology includes data collection, model training, and system design. Evaluation involves assessing the quality of generated poems. The project concludes with findings, implications, and potential future extensions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871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" pitchFamily="34" charset="0"/>
                <a:cs typeface="Arial" pitchFamily="34" charset="0"/>
              </a:rPr>
              <a:t>W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H</a:t>
            </a:r>
            <a:r>
              <a:rPr sz="3200" spc="20" dirty="0">
                <a:latin typeface="Arial" pitchFamily="34" charset="0"/>
                <a:cs typeface="Arial" pitchFamily="34" charset="0"/>
              </a:rPr>
              <a:t>O</a:t>
            </a:r>
            <a:r>
              <a:rPr sz="3200" spc="-2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AR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T</a:t>
            </a:r>
            <a:r>
              <a:rPr sz="3200" spc="-15" dirty="0">
                <a:latin typeface="Arial" pitchFamily="34" charset="0"/>
                <a:cs typeface="Arial" pitchFamily="34" charset="0"/>
              </a:rPr>
              <a:t>H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E</a:t>
            </a:r>
            <a:r>
              <a:rPr sz="3200" spc="30" dirty="0">
                <a:latin typeface="Arial" pitchFamily="34" charset="0"/>
                <a:cs typeface="Arial" pitchFamily="34" charset="0"/>
              </a:rPr>
              <a:t>N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D</a:t>
            </a:r>
            <a:r>
              <a:rPr sz="3200" spc="-45" dirty="0"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latin typeface="Arial" pitchFamily="34" charset="0"/>
                <a:cs typeface="Arial" pitchFamily="34" charset="0"/>
              </a:rPr>
              <a:t>U</a:t>
            </a:r>
            <a:r>
              <a:rPr sz="3200" spc="10" dirty="0">
                <a:latin typeface="Arial" pitchFamily="34" charset="0"/>
                <a:cs typeface="Arial" pitchFamily="34" charset="0"/>
              </a:rPr>
              <a:t>S</a:t>
            </a:r>
            <a:r>
              <a:rPr sz="3200" spc="-2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R</a:t>
            </a:r>
            <a:r>
              <a:rPr sz="3200" spc="5" dirty="0">
                <a:latin typeface="Arial" pitchFamily="34" charset="0"/>
                <a:cs typeface="Arial" pitchFamily="34" charset="0"/>
              </a:rPr>
              <a:t>S?</a:t>
            </a:r>
            <a:endParaRPr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880495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Writers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Poets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Educators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Students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Creative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Professionals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Literature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Enthusiasts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Researchers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Developers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Artists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Musicians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195"/>
            <a:ext cx="1447800" cy="19958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762000"/>
            <a:ext cx="109480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 smtClean="0">
                <a:latin typeface="Arial" pitchFamily="34" charset="0"/>
                <a:cs typeface="Arial" pitchFamily="34" charset="0"/>
              </a:rPr>
              <a:t>S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 smtClean="0">
                <a:latin typeface="Arial" pitchFamily="34" charset="0"/>
                <a:cs typeface="Arial" pitchFamily="34" charset="0"/>
              </a:rPr>
              <a:t>LU</a:t>
            </a:r>
            <a:r>
              <a:rPr sz="3600" spc="-35" dirty="0" smtClean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3600" spc="-34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-5" dirty="0">
                <a:latin typeface="Arial" pitchFamily="34" charset="0"/>
                <a:cs typeface="Arial" pitchFamily="34" charset="0"/>
              </a:rPr>
              <a:t>N</a:t>
            </a:r>
            <a:r>
              <a:rPr sz="3600" dirty="0">
                <a:latin typeface="Arial" pitchFamily="34" charset="0"/>
                <a:cs typeface="Arial" pitchFamily="34" charset="0"/>
              </a:rPr>
              <a:t>D</a:t>
            </a:r>
            <a:r>
              <a:rPr sz="3600" spc="3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dirty="0">
                <a:latin typeface="Arial" pitchFamily="34" charset="0"/>
                <a:cs typeface="Arial" pitchFamily="34" charset="0"/>
              </a:rPr>
              <a:t>S</a:t>
            </a:r>
            <a:r>
              <a:rPr sz="3600" spc="60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295" dirty="0">
                <a:latin typeface="Arial" pitchFamily="34" charset="0"/>
                <a:cs typeface="Arial" pitchFamily="34" charset="0"/>
              </a:rPr>
              <a:t>V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LU</a:t>
            </a:r>
            <a:r>
              <a:rPr sz="3600" dirty="0">
                <a:latin typeface="Arial" pitchFamily="34" charset="0"/>
                <a:cs typeface="Arial" pitchFamily="34" charset="0"/>
              </a:rPr>
              <a:t>E</a:t>
            </a:r>
            <a:r>
              <a:rPr sz="3600" spc="-6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R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S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dirty="0">
                <a:latin typeface="Arial" pitchFamily="34" charset="0"/>
                <a:cs typeface="Arial" pitchFamily="34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47800" y="1948812"/>
            <a:ext cx="7905749" cy="427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Import </a:t>
            </a:r>
            <a:r>
              <a:rPr lang="en-US" altLang="en-US" b="1" dirty="0">
                <a:latin typeface="Arial" panose="020B0604020202020204" pitchFamily="34" charset="0"/>
              </a:rPr>
              <a:t>Libraries:</a:t>
            </a:r>
            <a:r>
              <a:rPr lang="en-US" altLang="en-US" dirty="0">
                <a:latin typeface="Arial" panose="020B0604020202020204" pitchFamily="34" charset="0"/>
              </a:rPr>
              <a:t> Import necessary libraries including torch  and classes from the </a:t>
            </a:r>
            <a:r>
              <a:rPr lang="en-US" altLang="en-US" dirty="0" err="1">
                <a:latin typeface="Arial" panose="020B0604020202020204" pitchFamily="34" charset="0"/>
              </a:rPr>
              <a:t>transfromers</a:t>
            </a:r>
            <a:r>
              <a:rPr lang="en-US" altLang="en-US" dirty="0">
                <a:latin typeface="Arial" panose="020B0604020202020204" pitchFamily="34" charset="0"/>
              </a:rPr>
              <a:t> library.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Load </a:t>
            </a:r>
            <a:r>
              <a:rPr lang="en-US" altLang="en-US" b="1" dirty="0">
                <a:latin typeface="Arial" panose="020B0604020202020204" pitchFamily="34" charset="0"/>
              </a:rPr>
              <a:t>Pre-trained Model and </a:t>
            </a:r>
            <a:r>
              <a:rPr lang="en-US" altLang="en-US" b="1" dirty="0" err="1">
                <a:latin typeface="Arial" panose="020B0604020202020204" pitchFamily="34" charset="0"/>
              </a:rPr>
              <a:t>Tokenizer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Load the pre-trained GPT-2 model (gpt2-medium) and its corresponding </a:t>
            </a:r>
            <a:r>
              <a:rPr lang="en-US" altLang="en-US" dirty="0" err="1">
                <a:latin typeface="Arial" panose="020B0604020202020204" pitchFamily="34" charset="0"/>
              </a:rPr>
              <a:t>tokenizer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Set </a:t>
            </a:r>
            <a:r>
              <a:rPr lang="en-US" altLang="en-US" b="1" dirty="0">
                <a:latin typeface="Arial" panose="020B0604020202020204" pitchFamily="34" charset="0"/>
              </a:rPr>
              <a:t>up Device:</a:t>
            </a:r>
            <a:r>
              <a:rPr lang="en-US" altLang="en-US" dirty="0">
                <a:latin typeface="Arial" panose="020B0604020202020204" pitchFamily="34" charset="0"/>
              </a:rPr>
              <a:t> Determine and set the device to be used for computation (either GPU if available, otherwise CPU) and move the model to the selected device.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Define </a:t>
            </a:r>
            <a:r>
              <a:rPr lang="en-US" altLang="en-US" b="1" dirty="0">
                <a:latin typeface="Arial" panose="020B0604020202020204" pitchFamily="34" charset="0"/>
              </a:rPr>
              <a:t>Poem Generation Function:</a:t>
            </a:r>
            <a:r>
              <a:rPr lang="en-US" altLang="en-US" dirty="0">
                <a:latin typeface="Arial" panose="020B0604020202020204" pitchFamily="34" charset="0"/>
              </a:rPr>
              <a:t> Define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function, which takes starting and ending lines as input, generates a poem using the loaded GPT-2 model, and returns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Generate </a:t>
            </a:r>
            <a:r>
              <a:rPr lang="en-US" altLang="en-US" b="1" dirty="0">
                <a:latin typeface="Arial" panose="020B0604020202020204" pitchFamily="34" charset="0"/>
              </a:rPr>
              <a:t>Poem Example:</a:t>
            </a:r>
            <a:r>
              <a:rPr lang="en-US" altLang="en-US" dirty="0">
                <a:latin typeface="Arial" panose="020B0604020202020204" pitchFamily="34" charset="0"/>
              </a:rPr>
              <a:t> Provide an example usage of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 by specifying starting and ending lines, calling the function, and printing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4"/>
            <a:ext cx="1228725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04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Arial" pitchFamily="34" charset="0"/>
                <a:cs typeface="Arial" pitchFamily="34" charset="0"/>
              </a:rPr>
              <a:t>THE</a:t>
            </a:r>
            <a:r>
              <a:rPr sz="4250" spc="2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WOW</a:t>
            </a:r>
            <a:r>
              <a:rPr sz="4250" spc="8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IN</a:t>
            </a:r>
            <a:r>
              <a:rPr sz="4250" spc="-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5" dirty="0">
                <a:latin typeface="Arial" pitchFamily="34" charset="0"/>
                <a:cs typeface="Arial" pitchFamily="34" charset="0"/>
              </a:rPr>
              <a:t>YOUR</a:t>
            </a:r>
            <a:r>
              <a:rPr sz="4250" spc="-1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20" dirty="0" smtClean="0">
                <a:latin typeface="Arial" pitchFamily="34" charset="0"/>
                <a:cs typeface="Arial" pitchFamily="34" charset="0"/>
              </a:rPr>
              <a:t>SOLUTION</a:t>
            </a:r>
            <a:r>
              <a:rPr lang="en-US" sz="4250" spc="20" dirty="0" smtClean="0">
                <a:latin typeface="Arial" pitchFamily="34" charset="0"/>
                <a:cs typeface="Arial" pitchFamily="34" charset="0"/>
              </a:rPr>
              <a:t>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5997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019300"/>
            <a:ext cx="7905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wow factor in the poetry generation system lies in its remarkable ability to produce high-quality poems based on user-defined prompts, showcasing the potential of advanced AI technology in creative endeavors. Its user-friendly interface, versatility in addressing various user needs, and innovative approach leveraging the GPT-2 language model contribute to its overall impressiveness and impact in the field of computational creativity.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 pitchFamily="34" charset="0"/>
                <a:cs typeface="Arial" pitchFamily="34" charset="0"/>
              </a:rPr>
              <a:t>Teams</a:t>
            </a:r>
            <a:r>
              <a:rPr sz="1800" spc="-1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cam</a:t>
            </a:r>
            <a:r>
              <a:rPr sz="1800" spc="-10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add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wireframes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7085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Arial" pitchFamily="34" charset="0"/>
                <a:cs typeface="Arial" pitchFamily="34" charset="0"/>
              </a:rPr>
              <a:t>M</a:t>
            </a:r>
            <a:r>
              <a:rPr sz="4800" b="1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4800" b="1" spc="-15" dirty="0" smtClean="0">
                <a:latin typeface="Arial" pitchFamily="34" charset="0"/>
                <a:cs typeface="Arial" pitchFamily="34" charset="0"/>
              </a:rPr>
              <a:t>D</a:t>
            </a:r>
            <a:r>
              <a:rPr sz="4800" b="1"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z="4800" b="1" spc="-30" dirty="0" smtClean="0">
                <a:latin typeface="Arial" pitchFamily="34" charset="0"/>
                <a:cs typeface="Arial" pitchFamily="34" charset="0"/>
              </a:rPr>
              <a:t>LL</a:t>
            </a:r>
            <a:r>
              <a:rPr sz="4800" b="1" spc="-5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4800" b="1" spc="3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4800" b="1" spc="5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b="1" spc="5" dirty="0" smtClean="0">
                <a:latin typeface="Arial" pitchFamily="34" charset="0"/>
                <a:cs typeface="Arial" pitchFamily="34" charset="0"/>
              </a:rPr>
              <a:t>:</a:t>
            </a:r>
            <a:endParaRPr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475" y="1984664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 prompt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9500" y="198466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Generate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1965614"/>
            <a:ext cx="1752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tokenization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3962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Model inference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9500" y="3962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Decode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ouput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775" y="3962400"/>
            <a:ext cx="1689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Display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2428875" y="2403764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448300" y="2403764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7658100" y="2841914"/>
            <a:ext cx="0" cy="11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  <a:endCxn id="14" idx="3"/>
          </p:cNvCxnSpPr>
          <p:nvPr/>
        </p:nvCxnSpPr>
        <p:spPr>
          <a:xfrm flipH="1">
            <a:off x="5448300" y="4381500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15" idx="3"/>
          </p:cNvCxnSpPr>
          <p:nvPr/>
        </p:nvCxnSpPr>
        <p:spPr>
          <a:xfrm flipH="1">
            <a:off x="2428875" y="4381500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590</Words>
  <Application>Microsoft Office PowerPoint</Application>
  <PresentationFormat>Custom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S.Vibilan</vt:lpstr>
      <vt:lpstr>PROJECT TITLE:</vt:lpstr>
      <vt:lpstr>AGENDA:</vt:lpstr>
      <vt:lpstr>PROBLEM STATEMENT:</vt:lpstr>
      <vt:lpstr>PROJECT OVERVIEW:</vt:lpstr>
      <vt:lpstr>WHO ARE THE END USERS?</vt:lpstr>
      <vt:lpstr>SOLUTION AND ITS VALUE PROPOSITION</vt:lpstr>
      <vt:lpstr>THE WOW IN YOUR SOLUTION:</vt:lpstr>
      <vt:lpstr>PowerPoint Presentation</vt:lpstr>
      <vt:lpstr>RESULTS:</vt:lpstr>
      <vt:lpstr>RESULTS cont..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S.M.Srivignesh</dc:title>
  <dc:creator>dell</dc:creator>
  <cp:lastModifiedBy>HP</cp:lastModifiedBy>
  <cp:revision>11</cp:revision>
  <dcterms:created xsi:type="dcterms:W3CDTF">2024-04-01T15:34:00Z</dcterms:created>
  <dcterms:modified xsi:type="dcterms:W3CDTF">2024-04-04T16:54:22Z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