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73C-1EC7-4922-89A3-4BC7EF0DF230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EB7F-3921-4B6A-A71C-3BE1BD2F53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10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73C-1EC7-4922-89A3-4BC7EF0DF230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EB7F-3921-4B6A-A71C-3BE1BD2F53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47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73C-1EC7-4922-89A3-4BC7EF0DF230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EB7F-3921-4B6A-A71C-3BE1BD2F53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12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73C-1EC7-4922-89A3-4BC7EF0DF230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EB7F-3921-4B6A-A71C-3BE1BD2F53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69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73C-1EC7-4922-89A3-4BC7EF0DF230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EB7F-3921-4B6A-A71C-3BE1BD2F53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73C-1EC7-4922-89A3-4BC7EF0DF230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EB7F-3921-4B6A-A71C-3BE1BD2F53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69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73C-1EC7-4922-89A3-4BC7EF0DF230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EB7F-3921-4B6A-A71C-3BE1BD2F53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48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73C-1EC7-4922-89A3-4BC7EF0DF230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EB7F-3921-4B6A-A71C-3BE1BD2F53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01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73C-1EC7-4922-89A3-4BC7EF0DF230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EB7F-3921-4B6A-A71C-3BE1BD2F53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55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73C-1EC7-4922-89A3-4BC7EF0DF230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EB7F-3921-4B6A-A71C-3BE1BD2F53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97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73C-1EC7-4922-89A3-4BC7EF0DF230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EB7F-3921-4B6A-A71C-3BE1BD2F53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49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7273C-1EC7-4922-89A3-4BC7EF0DF230}" type="datetimeFigureOut">
              <a:rPr lang="zh-TW" altLang="en-US" smtClean="0"/>
              <a:t>2019/5/21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BEB7F-3921-4B6A-A71C-3BE1BD2F53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51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Crypto-CTF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3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8835" y="385804"/>
            <a:ext cx="27185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err="1" smtClean="0"/>
              <a:t>Pragyan</a:t>
            </a:r>
            <a:r>
              <a:rPr lang="en-US" altLang="zh-TW" sz="3600" dirty="0" smtClean="0"/>
              <a:t> 2016</a:t>
            </a:r>
            <a:endParaRPr lang="zh-TW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418835" y="888312"/>
            <a:ext cx="3836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Cryptography 20: BAIL Cipher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10745" y="1762548"/>
            <a:ext cx="833669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Bob and Alice have come up with a new encryption to communicate. But they want you to figure out if its possible to decipher their messages easily. </a:t>
            </a:r>
          </a:p>
          <a:p>
            <a:endParaRPr lang="en-US" altLang="zh-TW" sz="2800" dirty="0"/>
          </a:p>
          <a:p>
            <a:r>
              <a:rPr lang="en-US" altLang="zh-TW" sz="2800" dirty="0" smtClean="0"/>
              <a:t>Can you decipher it?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VGF4ME9GaGxnIHdXMkZqaDVlZiBzeFFtNHY5IGlsdWI=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7123" y="4975886"/>
            <a:ext cx="5272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Hint! BAIL is made of </a:t>
            </a:r>
            <a:r>
              <a:rPr lang="en-US" altLang="zh-TW" sz="2800" dirty="0" err="1" smtClean="0"/>
              <a:t>BAse</a:t>
            </a:r>
            <a:r>
              <a:rPr lang="en-US" altLang="zh-TW" sz="2800" dirty="0" smtClean="0"/>
              <a:t> and </a:t>
            </a:r>
            <a:r>
              <a:rPr lang="en-US" altLang="zh-TW" sz="2800" dirty="0" err="1" smtClean="0"/>
              <a:t>raIL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607122" y="5825865"/>
            <a:ext cx="76389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https://github.com/ctfs/write-ups-2016/tree/master/pragyan-ctf-2016/cryptography/bail-cipher-20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2345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96313" y="2052935"/>
            <a:ext cx="6050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base64 decode: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Tax0OFhlg wW2Fjh5ef sxQm4v9 </a:t>
            </a:r>
            <a:r>
              <a:rPr lang="en-US" altLang="zh-TW" sz="2400" dirty="0" err="1" smtClean="0"/>
              <a:t>ilub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756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1568" y="731793"/>
            <a:ext cx="87715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/>
              <a:t>http://rumkin.com/tools/cipher/railfence.php</a:t>
            </a:r>
            <a:endParaRPr lang="zh-TW" altLang="en-US" sz="3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043" y="1378123"/>
            <a:ext cx="5895530" cy="523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84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790</TotalTime>
  <Words>66</Words>
  <Application>Microsoft Office PowerPoint</Application>
  <PresentationFormat>如螢幕大小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Crypto-CTF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Crypto-CTF</dc:title>
  <dc:creator>BREAKALLCTF{Letmeseesee}</dc:creator>
  <cp:lastModifiedBy>BREAKALLCTF{Letmeseesee}</cp:lastModifiedBy>
  <cp:revision>3</cp:revision>
  <dcterms:created xsi:type="dcterms:W3CDTF">2019-05-21T09:53:10Z</dcterms:created>
  <dcterms:modified xsi:type="dcterms:W3CDTF">2019-05-21T23:03:24Z</dcterms:modified>
</cp:coreProperties>
</file>