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1" r:id="rId12"/>
    <p:sldId id="267" r:id="rId13"/>
    <p:sldId id="268" r:id="rId14"/>
    <p:sldId id="270" r:id="rId15"/>
    <p:sldId id="269" r:id="rId1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785E1526-7096-4FDF-B4DF-5761E629EC09}" type="datetimeFigureOut">
              <a:rPr lang="zh-TW" altLang="en-US" smtClean="0"/>
              <a:t>2019/5/27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946E8FB-1F96-43C1-98B7-B5494F904CF1}" type="slidenum">
              <a:rPr lang="zh-TW" altLang="en-US" smtClean="0"/>
              <a:t>‹#›</a:t>
            </a:fld>
            <a:endParaRPr lang="zh-TW" altLang="en-US"/>
          </a:p>
        </p:txBody>
      </p:sp>
    </p:spTree>
    <p:extLst>
      <p:ext uri="{BB962C8B-B14F-4D97-AF65-F5344CB8AC3E}">
        <p14:creationId xmlns:p14="http://schemas.microsoft.com/office/powerpoint/2010/main" val="186179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85E1526-7096-4FDF-B4DF-5761E629EC09}" type="datetimeFigureOut">
              <a:rPr lang="zh-TW" altLang="en-US" smtClean="0"/>
              <a:t>2019/5/27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946E8FB-1F96-43C1-98B7-B5494F904CF1}" type="slidenum">
              <a:rPr lang="zh-TW" altLang="en-US" smtClean="0"/>
              <a:t>‹#›</a:t>
            </a:fld>
            <a:endParaRPr lang="zh-TW" altLang="en-US"/>
          </a:p>
        </p:txBody>
      </p:sp>
    </p:spTree>
    <p:extLst>
      <p:ext uri="{BB962C8B-B14F-4D97-AF65-F5344CB8AC3E}">
        <p14:creationId xmlns:p14="http://schemas.microsoft.com/office/powerpoint/2010/main" val="93833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85E1526-7096-4FDF-B4DF-5761E629EC09}" type="datetimeFigureOut">
              <a:rPr lang="zh-TW" altLang="en-US" smtClean="0"/>
              <a:t>2019/5/27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946E8FB-1F96-43C1-98B7-B5494F904CF1}" type="slidenum">
              <a:rPr lang="zh-TW" altLang="en-US" smtClean="0"/>
              <a:t>‹#›</a:t>
            </a:fld>
            <a:endParaRPr lang="zh-TW" altLang="en-US"/>
          </a:p>
        </p:txBody>
      </p:sp>
    </p:spTree>
    <p:extLst>
      <p:ext uri="{BB962C8B-B14F-4D97-AF65-F5344CB8AC3E}">
        <p14:creationId xmlns:p14="http://schemas.microsoft.com/office/powerpoint/2010/main" val="982529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785E1526-7096-4FDF-B4DF-5761E629EC09}" type="datetimeFigureOut">
              <a:rPr lang="zh-TW" altLang="en-US" smtClean="0"/>
              <a:t>2019/5/27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946E8FB-1F96-43C1-98B7-B5494F904CF1}" type="slidenum">
              <a:rPr lang="zh-TW" altLang="en-US" smtClean="0"/>
              <a:t>‹#›</a:t>
            </a:fld>
            <a:endParaRPr lang="zh-TW" altLang="en-US"/>
          </a:p>
        </p:txBody>
      </p:sp>
    </p:spTree>
    <p:extLst>
      <p:ext uri="{BB962C8B-B14F-4D97-AF65-F5344CB8AC3E}">
        <p14:creationId xmlns:p14="http://schemas.microsoft.com/office/powerpoint/2010/main" val="865975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785E1526-7096-4FDF-B4DF-5761E629EC09}" type="datetimeFigureOut">
              <a:rPr lang="zh-TW" altLang="en-US" smtClean="0"/>
              <a:t>2019/5/27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946E8FB-1F96-43C1-98B7-B5494F904CF1}" type="slidenum">
              <a:rPr lang="zh-TW" altLang="en-US" smtClean="0"/>
              <a:t>‹#›</a:t>
            </a:fld>
            <a:endParaRPr lang="zh-TW" altLang="en-US"/>
          </a:p>
        </p:txBody>
      </p:sp>
    </p:spTree>
    <p:extLst>
      <p:ext uri="{BB962C8B-B14F-4D97-AF65-F5344CB8AC3E}">
        <p14:creationId xmlns:p14="http://schemas.microsoft.com/office/powerpoint/2010/main" val="1630824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785E1526-7096-4FDF-B4DF-5761E629EC09}" type="datetimeFigureOut">
              <a:rPr lang="zh-TW" altLang="en-US" smtClean="0"/>
              <a:t>2019/5/27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946E8FB-1F96-43C1-98B7-B5494F904CF1}" type="slidenum">
              <a:rPr lang="zh-TW" altLang="en-US" smtClean="0"/>
              <a:t>‹#›</a:t>
            </a:fld>
            <a:endParaRPr lang="zh-TW" altLang="en-US"/>
          </a:p>
        </p:txBody>
      </p:sp>
    </p:spTree>
    <p:extLst>
      <p:ext uri="{BB962C8B-B14F-4D97-AF65-F5344CB8AC3E}">
        <p14:creationId xmlns:p14="http://schemas.microsoft.com/office/powerpoint/2010/main" val="268460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785E1526-7096-4FDF-B4DF-5761E629EC09}" type="datetimeFigureOut">
              <a:rPr lang="zh-TW" altLang="en-US" smtClean="0"/>
              <a:t>2019/5/27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946E8FB-1F96-43C1-98B7-B5494F904CF1}" type="slidenum">
              <a:rPr lang="zh-TW" altLang="en-US" smtClean="0"/>
              <a:t>‹#›</a:t>
            </a:fld>
            <a:endParaRPr lang="zh-TW" altLang="en-US"/>
          </a:p>
        </p:txBody>
      </p:sp>
    </p:spTree>
    <p:extLst>
      <p:ext uri="{BB962C8B-B14F-4D97-AF65-F5344CB8AC3E}">
        <p14:creationId xmlns:p14="http://schemas.microsoft.com/office/powerpoint/2010/main" val="159437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785E1526-7096-4FDF-B4DF-5761E629EC09}" type="datetimeFigureOut">
              <a:rPr lang="zh-TW" altLang="en-US" smtClean="0"/>
              <a:t>2019/5/27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946E8FB-1F96-43C1-98B7-B5494F904CF1}" type="slidenum">
              <a:rPr lang="zh-TW" altLang="en-US" smtClean="0"/>
              <a:t>‹#›</a:t>
            </a:fld>
            <a:endParaRPr lang="zh-TW" altLang="en-US"/>
          </a:p>
        </p:txBody>
      </p:sp>
    </p:spTree>
    <p:extLst>
      <p:ext uri="{BB962C8B-B14F-4D97-AF65-F5344CB8AC3E}">
        <p14:creationId xmlns:p14="http://schemas.microsoft.com/office/powerpoint/2010/main" val="381559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5E1526-7096-4FDF-B4DF-5761E629EC09}" type="datetimeFigureOut">
              <a:rPr lang="zh-TW" altLang="en-US" smtClean="0"/>
              <a:t>2019/5/27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946E8FB-1F96-43C1-98B7-B5494F904CF1}" type="slidenum">
              <a:rPr lang="zh-TW" altLang="en-US" smtClean="0"/>
              <a:t>‹#›</a:t>
            </a:fld>
            <a:endParaRPr lang="zh-TW" altLang="en-US"/>
          </a:p>
        </p:txBody>
      </p:sp>
    </p:spTree>
    <p:extLst>
      <p:ext uri="{BB962C8B-B14F-4D97-AF65-F5344CB8AC3E}">
        <p14:creationId xmlns:p14="http://schemas.microsoft.com/office/powerpoint/2010/main" val="263548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785E1526-7096-4FDF-B4DF-5761E629EC09}" type="datetimeFigureOut">
              <a:rPr lang="zh-TW" altLang="en-US" smtClean="0"/>
              <a:t>2019/5/27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946E8FB-1F96-43C1-98B7-B5494F904CF1}" type="slidenum">
              <a:rPr lang="zh-TW" altLang="en-US" smtClean="0"/>
              <a:t>‹#›</a:t>
            </a:fld>
            <a:endParaRPr lang="zh-TW" altLang="en-US"/>
          </a:p>
        </p:txBody>
      </p:sp>
    </p:spTree>
    <p:extLst>
      <p:ext uri="{BB962C8B-B14F-4D97-AF65-F5344CB8AC3E}">
        <p14:creationId xmlns:p14="http://schemas.microsoft.com/office/powerpoint/2010/main" val="68473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785E1526-7096-4FDF-B4DF-5761E629EC09}" type="datetimeFigureOut">
              <a:rPr lang="zh-TW" altLang="en-US" smtClean="0"/>
              <a:t>2019/5/27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946E8FB-1F96-43C1-98B7-B5494F904CF1}" type="slidenum">
              <a:rPr lang="zh-TW" altLang="en-US" smtClean="0"/>
              <a:t>‹#›</a:t>
            </a:fld>
            <a:endParaRPr lang="zh-TW" altLang="en-US"/>
          </a:p>
        </p:txBody>
      </p:sp>
    </p:spTree>
    <p:extLst>
      <p:ext uri="{BB962C8B-B14F-4D97-AF65-F5344CB8AC3E}">
        <p14:creationId xmlns:p14="http://schemas.microsoft.com/office/powerpoint/2010/main" val="225881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5E1526-7096-4FDF-B4DF-5761E629EC09}" type="datetimeFigureOut">
              <a:rPr lang="zh-TW" altLang="en-US" smtClean="0"/>
              <a:t>2019/5/27</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6E8FB-1F96-43C1-98B7-B5494F904CF1}" type="slidenum">
              <a:rPr lang="zh-TW" altLang="en-US" smtClean="0"/>
              <a:t>‹#›</a:t>
            </a:fld>
            <a:endParaRPr lang="zh-TW" altLang="en-US"/>
          </a:p>
        </p:txBody>
      </p:sp>
    </p:spTree>
    <p:extLst>
      <p:ext uri="{BB962C8B-B14F-4D97-AF65-F5344CB8AC3E}">
        <p14:creationId xmlns:p14="http://schemas.microsoft.com/office/powerpoint/2010/main" val="1568982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Crypto-more</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209954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87395" y="1443841"/>
            <a:ext cx="7315199" cy="2585323"/>
          </a:xfrm>
          <a:prstGeom prst="rect">
            <a:avLst/>
          </a:prstGeom>
        </p:spPr>
        <p:txBody>
          <a:bodyPr wrap="square">
            <a:spAutoFit/>
          </a:bodyPr>
          <a:lstStyle/>
          <a:p>
            <a:r>
              <a:rPr lang="pt-BR" altLang="zh-TW" dirty="0" smtClean="0"/>
              <a:t>echo “57702A6C58744751386538716E6D4D59552A737646486B6A49742A5251264A705A766A6D2125254B446B6670235E4E39666B346455346C423372546F5430505A516D4351454B5942345A4D762A21466B386C25626A716C504D6649476D612525467A4720676967656D7B433169634B5F636C31434B2D7930755F683476335F6D3449317D20757634767A4B5A7434796F6D694453684C6D385145466E5574774A404E754F59665826387540476E213125547176305663527A56216A217675757038426A644E49714535772324255634555A4F595A327A37543235743726784C40574F373431305149”|xxd -r -p</a:t>
            </a:r>
            <a:endParaRPr lang="zh-TW" altLang="en-US" dirty="0"/>
          </a:p>
        </p:txBody>
      </p:sp>
      <p:sp>
        <p:nvSpPr>
          <p:cNvPr id="3" name="矩形 2"/>
          <p:cNvSpPr/>
          <p:nvPr/>
        </p:nvSpPr>
        <p:spPr>
          <a:xfrm>
            <a:off x="972065" y="4588645"/>
            <a:ext cx="4572000" cy="646331"/>
          </a:xfrm>
          <a:prstGeom prst="rect">
            <a:avLst/>
          </a:prstGeom>
        </p:spPr>
        <p:txBody>
          <a:bodyPr>
            <a:spAutoFit/>
          </a:bodyPr>
          <a:lstStyle/>
          <a:p>
            <a:r>
              <a:rPr lang="en-US" altLang="zh-TW" dirty="0" smtClean="0"/>
              <a:t>https://medium.com/@noobintheshell/tamuctf2019-writeups-2-9e230784e68e</a:t>
            </a:r>
            <a:endParaRPr lang="zh-TW" altLang="en-US" dirty="0"/>
          </a:p>
        </p:txBody>
      </p:sp>
      <p:sp>
        <p:nvSpPr>
          <p:cNvPr id="4" name="矩形 3"/>
          <p:cNvSpPr/>
          <p:nvPr/>
        </p:nvSpPr>
        <p:spPr>
          <a:xfrm>
            <a:off x="1495168" y="5676041"/>
            <a:ext cx="4572000" cy="646331"/>
          </a:xfrm>
          <a:prstGeom prst="rect">
            <a:avLst/>
          </a:prstGeom>
        </p:spPr>
        <p:txBody>
          <a:bodyPr>
            <a:spAutoFit/>
          </a:bodyPr>
          <a:lstStyle/>
          <a:p>
            <a:r>
              <a:rPr lang="en-US" altLang="zh-TW" dirty="0" smtClean="0"/>
              <a:t>https://medium.com/@noobintheshell/tamuctf2019-writeups-2-9e230784e68e</a:t>
            </a:r>
            <a:endParaRPr lang="zh-TW" altLang="en-US" dirty="0"/>
          </a:p>
        </p:txBody>
      </p:sp>
    </p:spTree>
    <p:extLst>
      <p:ext uri="{BB962C8B-B14F-4D97-AF65-F5344CB8AC3E}">
        <p14:creationId xmlns:p14="http://schemas.microsoft.com/office/powerpoint/2010/main" val="1118722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4195" y="880075"/>
            <a:ext cx="2764539" cy="369332"/>
          </a:xfrm>
          <a:prstGeom prst="rect">
            <a:avLst/>
          </a:prstGeom>
        </p:spPr>
        <p:txBody>
          <a:bodyPr wrap="none">
            <a:spAutoFit/>
          </a:bodyPr>
          <a:lstStyle/>
          <a:p>
            <a:r>
              <a:rPr lang="en-US" altLang="zh-TW" dirty="0" smtClean="0"/>
              <a:t>DEFKTHON CTF: Crypto 100</a:t>
            </a:r>
            <a:endParaRPr lang="zh-TW" altLang="en-US" dirty="0"/>
          </a:p>
        </p:txBody>
      </p:sp>
      <p:sp>
        <p:nvSpPr>
          <p:cNvPr id="3" name="矩形 2"/>
          <p:cNvSpPr/>
          <p:nvPr/>
        </p:nvSpPr>
        <p:spPr>
          <a:xfrm>
            <a:off x="869092" y="5461856"/>
            <a:ext cx="4572000" cy="646331"/>
          </a:xfrm>
          <a:prstGeom prst="rect">
            <a:avLst/>
          </a:prstGeom>
        </p:spPr>
        <p:txBody>
          <a:bodyPr>
            <a:spAutoFit/>
          </a:bodyPr>
          <a:lstStyle/>
          <a:p>
            <a:r>
              <a:rPr lang="en-US" altLang="zh-TW" dirty="0" smtClean="0"/>
              <a:t>https://github.com/ctfs/write-ups-2014/tree/master/defkthon-ctf/crypto-100</a:t>
            </a:r>
            <a:endParaRPr lang="zh-TW" altLang="en-US" dirty="0"/>
          </a:p>
        </p:txBody>
      </p:sp>
    </p:spTree>
    <p:extLst>
      <p:ext uri="{BB962C8B-B14F-4D97-AF65-F5344CB8AC3E}">
        <p14:creationId xmlns:p14="http://schemas.microsoft.com/office/powerpoint/2010/main" val="1982320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75640" y="1349631"/>
            <a:ext cx="2711768" cy="369332"/>
          </a:xfrm>
          <a:prstGeom prst="rect">
            <a:avLst/>
          </a:prstGeom>
        </p:spPr>
        <p:txBody>
          <a:bodyPr wrap="none">
            <a:spAutoFit/>
          </a:bodyPr>
          <a:lstStyle/>
          <a:p>
            <a:r>
              <a:rPr lang="en-US" altLang="zh-TW" dirty="0" smtClean="0"/>
              <a:t>https://xi4or0uji.github.io/</a:t>
            </a:r>
            <a:endParaRPr lang="zh-TW" altLang="en-US" dirty="0"/>
          </a:p>
        </p:txBody>
      </p:sp>
      <p:sp>
        <p:nvSpPr>
          <p:cNvPr id="3" name="矩形 2"/>
          <p:cNvSpPr/>
          <p:nvPr/>
        </p:nvSpPr>
        <p:spPr>
          <a:xfrm>
            <a:off x="1425913" y="2189890"/>
            <a:ext cx="4331570" cy="369332"/>
          </a:xfrm>
          <a:prstGeom prst="rect">
            <a:avLst/>
          </a:prstGeom>
        </p:spPr>
        <p:txBody>
          <a:bodyPr wrap="none">
            <a:spAutoFit/>
          </a:bodyPr>
          <a:lstStyle/>
          <a:p>
            <a:r>
              <a:rPr lang="en-US" altLang="zh-TW" dirty="0" smtClean="0"/>
              <a:t>https://6l0ry.github.io/zh-tw/tamuctf-2018/</a:t>
            </a:r>
            <a:endParaRPr lang="zh-TW" altLang="en-US" dirty="0"/>
          </a:p>
        </p:txBody>
      </p:sp>
      <p:sp>
        <p:nvSpPr>
          <p:cNvPr id="4" name="矩形 3"/>
          <p:cNvSpPr/>
          <p:nvPr/>
        </p:nvSpPr>
        <p:spPr>
          <a:xfrm>
            <a:off x="1425913" y="2820425"/>
            <a:ext cx="4572000" cy="646331"/>
          </a:xfrm>
          <a:prstGeom prst="rect">
            <a:avLst/>
          </a:prstGeom>
        </p:spPr>
        <p:txBody>
          <a:bodyPr>
            <a:spAutoFit/>
          </a:bodyPr>
          <a:lstStyle/>
          <a:p>
            <a:r>
              <a:rPr lang="en-US" altLang="zh-TW" dirty="0" smtClean="0"/>
              <a:t>https://github.com/shiltemann/CTF-writeups-public/tree/master/TAMUCTF-2017</a:t>
            </a:r>
            <a:endParaRPr lang="zh-TW" altLang="en-US" dirty="0"/>
          </a:p>
        </p:txBody>
      </p:sp>
      <p:sp>
        <p:nvSpPr>
          <p:cNvPr id="5" name="矩形 4"/>
          <p:cNvSpPr/>
          <p:nvPr/>
        </p:nvSpPr>
        <p:spPr>
          <a:xfrm>
            <a:off x="1299223" y="4175209"/>
            <a:ext cx="3794116" cy="369332"/>
          </a:xfrm>
          <a:prstGeom prst="rect">
            <a:avLst/>
          </a:prstGeom>
        </p:spPr>
        <p:txBody>
          <a:bodyPr wrap="none">
            <a:spAutoFit/>
          </a:bodyPr>
          <a:lstStyle/>
          <a:p>
            <a:r>
              <a:rPr lang="en-US" altLang="zh-TW" dirty="0" smtClean="0"/>
              <a:t>TAMU CTF 2019 Walkthrough/</a:t>
            </a:r>
            <a:r>
              <a:rPr lang="en-US" altLang="zh-TW" dirty="0" err="1" smtClean="0"/>
              <a:t>Writeup</a:t>
            </a:r>
            <a:endParaRPr lang="zh-TW" altLang="en-US" dirty="0"/>
          </a:p>
        </p:txBody>
      </p:sp>
      <p:sp>
        <p:nvSpPr>
          <p:cNvPr id="6" name="矩形 5"/>
          <p:cNvSpPr/>
          <p:nvPr/>
        </p:nvSpPr>
        <p:spPr>
          <a:xfrm>
            <a:off x="1305698" y="4436412"/>
            <a:ext cx="4971534" cy="369332"/>
          </a:xfrm>
          <a:prstGeom prst="rect">
            <a:avLst/>
          </a:prstGeom>
        </p:spPr>
        <p:txBody>
          <a:bodyPr wrap="square">
            <a:spAutoFit/>
          </a:bodyPr>
          <a:lstStyle/>
          <a:p>
            <a:r>
              <a:rPr lang="en-US" altLang="zh-TW" dirty="0" smtClean="0"/>
              <a:t>https://www.youtube.com/watch?v=v00JZ658gvk</a:t>
            </a:r>
            <a:endParaRPr lang="zh-TW" altLang="en-US" dirty="0"/>
          </a:p>
        </p:txBody>
      </p:sp>
      <p:sp>
        <p:nvSpPr>
          <p:cNvPr id="7" name="矩形 6"/>
          <p:cNvSpPr/>
          <p:nvPr/>
        </p:nvSpPr>
        <p:spPr>
          <a:xfrm>
            <a:off x="1185482" y="5082743"/>
            <a:ext cx="5091749" cy="369332"/>
          </a:xfrm>
          <a:prstGeom prst="rect">
            <a:avLst/>
          </a:prstGeom>
        </p:spPr>
        <p:txBody>
          <a:bodyPr wrap="square">
            <a:spAutoFit/>
          </a:bodyPr>
          <a:lstStyle/>
          <a:p>
            <a:r>
              <a:rPr lang="en-US" altLang="zh-TW" dirty="0" smtClean="0"/>
              <a:t>Hacking Livestream #58: Google CTF 2018 </a:t>
            </a:r>
            <a:r>
              <a:rPr lang="en-US" altLang="zh-TW" dirty="0" err="1" smtClean="0"/>
              <a:t>Quals</a:t>
            </a:r>
            <a:endParaRPr lang="zh-TW" altLang="en-US" dirty="0"/>
          </a:p>
        </p:txBody>
      </p:sp>
      <p:sp>
        <p:nvSpPr>
          <p:cNvPr id="8" name="矩形 7"/>
          <p:cNvSpPr/>
          <p:nvPr/>
        </p:nvSpPr>
        <p:spPr>
          <a:xfrm>
            <a:off x="1185482" y="5452075"/>
            <a:ext cx="5091749" cy="369332"/>
          </a:xfrm>
          <a:prstGeom prst="rect">
            <a:avLst/>
          </a:prstGeom>
        </p:spPr>
        <p:txBody>
          <a:bodyPr wrap="square">
            <a:spAutoFit/>
          </a:bodyPr>
          <a:lstStyle/>
          <a:p>
            <a:r>
              <a:rPr lang="en-US" altLang="zh-TW" dirty="0" smtClean="0"/>
              <a:t>https://www.youtube.com/watch?v=Fp1oUruNuRM</a:t>
            </a:r>
            <a:endParaRPr lang="zh-TW" altLang="en-US" dirty="0"/>
          </a:p>
        </p:txBody>
      </p:sp>
    </p:spTree>
    <p:extLst>
      <p:ext uri="{BB962C8B-B14F-4D97-AF65-F5344CB8AC3E}">
        <p14:creationId xmlns:p14="http://schemas.microsoft.com/office/powerpoint/2010/main" val="3977657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0" y="2551837"/>
            <a:ext cx="4572000" cy="1754326"/>
          </a:xfrm>
          <a:prstGeom prst="rect">
            <a:avLst/>
          </a:prstGeom>
        </p:spPr>
        <p:txBody>
          <a:bodyPr>
            <a:spAutoFit/>
          </a:bodyPr>
          <a:lstStyle/>
          <a:p>
            <a:r>
              <a:rPr lang="en-US" altLang="zh-TW" dirty="0" smtClean="0"/>
              <a:t>s = [103, 105, 103, 101, 109, 123, 48, 104, 95, 109, 121, 95, 119, 104, 52, 116, 95, 115, 112, 52, 99, 49, 110, 103, 95, 121, 48, 117, 95, 104, 52, 118, 51, 125]</a:t>
            </a:r>
          </a:p>
          <a:p>
            <a:endParaRPr lang="en-US" altLang="zh-TW" dirty="0" smtClean="0"/>
          </a:p>
          <a:p>
            <a:r>
              <a:rPr lang="en-US" altLang="zh-TW" dirty="0" smtClean="0"/>
              <a:t>''.join([</a:t>
            </a:r>
            <a:r>
              <a:rPr lang="en-US" altLang="zh-TW" dirty="0" err="1" smtClean="0"/>
              <a:t>chr</a:t>
            </a:r>
            <a:r>
              <a:rPr lang="en-US" altLang="zh-TW" dirty="0" smtClean="0"/>
              <a:t>(</a:t>
            </a:r>
            <a:r>
              <a:rPr lang="en-US" altLang="zh-TW" dirty="0" err="1" smtClean="0"/>
              <a:t>i</a:t>
            </a:r>
            <a:r>
              <a:rPr lang="en-US" altLang="zh-TW" dirty="0" smtClean="0"/>
              <a:t>) for </a:t>
            </a:r>
            <a:r>
              <a:rPr lang="en-US" altLang="zh-TW" dirty="0" err="1" smtClean="0"/>
              <a:t>i</a:t>
            </a:r>
            <a:r>
              <a:rPr lang="en-US" altLang="zh-TW" dirty="0" smtClean="0"/>
              <a:t> in s])</a:t>
            </a:r>
            <a:endParaRPr lang="zh-TW" altLang="en-US" dirty="0"/>
          </a:p>
        </p:txBody>
      </p:sp>
      <p:sp>
        <p:nvSpPr>
          <p:cNvPr id="3" name="矩形 2"/>
          <p:cNvSpPr/>
          <p:nvPr/>
        </p:nvSpPr>
        <p:spPr>
          <a:xfrm>
            <a:off x="5775687" y="806440"/>
            <a:ext cx="1135504" cy="369332"/>
          </a:xfrm>
          <a:prstGeom prst="rect">
            <a:avLst/>
          </a:prstGeom>
          <a:solidFill>
            <a:srgbClr val="002060"/>
          </a:solidFill>
        </p:spPr>
        <p:txBody>
          <a:bodyPr wrap="none">
            <a:spAutoFit/>
          </a:bodyPr>
          <a:lstStyle/>
          <a:p>
            <a:r>
              <a:rPr lang="en-US" altLang="zh-TW" dirty="0" smtClean="0">
                <a:solidFill>
                  <a:schemeClr val="bg1"/>
                </a:solidFill>
              </a:rPr>
              <a:t>PYTOHN 2</a:t>
            </a:r>
            <a:endParaRPr lang="en-US" altLang="zh-TW" dirty="0">
              <a:solidFill>
                <a:schemeClr val="bg1"/>
              </a:solidFill>
            </a:endParaRPr>
          </a:p>
        </p:txBody>
      </p:sp>
      <p:sp>
        <p:nvSpPr>
          <p:cNvPr id="4" name="矩形 3"/>
          <p:cNvSpPr/>
          <p:nvPr/>
        </p:nvSpPr>
        <p:spPr>
          <a:xfrm>
            <a:off x="1808908" y="5254366"/>
            <a:ext cx="4158703" cy="369332"/>
          </a:xfrm>
          <a:prstGeom prst="rect">
            <a:avLst/>
          </a:prstGeom>
        </p:spPr>
        <p:txBody>
          <a:bodyPr wrap="none">
            <a:spAutoFit/>
          </a:bodyPr>
          <a:lstStyle/>
          <a:p>
            <a:r>
              <a:rPr lang="en-US" altLang="zh-TW" dirty="0" smtClean="0"/>
              <a:t>'</a:t>
            </a:r>
            <a:r>
              <a:rPr lang="en-US" altLang="zh-TW" dirty="0" err="1" smtClean="0"/>
              <a:t>gigem</a:t>
            </a:r>
            <a:r>
              <a:rPr lang="en-US" altLang="zh-TW" dirty="0" smtClean="0"/>
              <a:t>{0h_my_wh4t_sp4c1ng_y0u_h4v3}'</a:t>
            </a:r>
            <a:endParaRPr lang="zh-TW" altLang="en-US" dirty="0"/>
          </a:p>
        </p:txBody>
      </p:sp>
    </p:spTree>
    <p:extLst>
      <p:ext uri="{BB962C8B-B14F-4D97-AF65-F5344CB8AC3E}">
        <p14:creationId xmlns:p14="http://schemas.microsoft.com/office/powerpoint/2010/main" val="22434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8017" y="5641545"/>
            <a:ext cx="3255122" cy="369332"/>
          </a:xfrm>
          <a:prstGeom prst="rect">
            <a:avLst/>
          </a:prstGeom>
        </p:spPr>
        <p:txBody>
          <a:bodyPr wrap="none">
            <a:spAutoFit/>
          </a:bodyPr>
          <a:lstStyle/>
          <a:p>
            <a:r>
              <a:rPr lang="en-US" altLang="zh-TW" dirty="0" smtClean="0"/>
              <a:t>'</a:t>
            </a:r>
            <a:r>
              <a:rPr lang="en-US" altLang="zh-TW" dirty="0" err="1" smtClean="0"/>
              <a:t>BreakALLCTF</a:t>
            </a:r>
            <a:r>
              <a:rPr lang="en-US" altLang="zh-TW" dirty="0" smtClean="0"/>
              <a:t>{</a:t>
            </a:r>
            <a:r>
              <a:rPr lang="en-US" altLang="zh-TW" dirty="0" err="1" smtClean="0"/>
              <a:t>HappyPythonDay</a:t>
            </a:r>
            <a:r>
              <a:rPr lang="en-US" altLang="zh-TW" dirty="0" smtClean="0"/>
              <a:t>}'</a:t>
            </a:r>
            <a:endParaRPr lang="zh-TW" altLang="en-US" dirty="0"/>
          </a:p>
        </p:txBody>
      </p:sp>
      <p:sp>
        <p:nvSpPr>
          <p:cNvPr id="3" name="矩形 2"/>
          <p:cNvSpPr/>
          <p:nvPr/>
        </p:nvSpPr>
        <p:spPr>
          <a:xfrm>
            <a:off x="753760" y="3639232"/>
            <a:ext cx="6742671" cy="1477328"/>
          </a:xfrm>
          <a:prstGeom prst="rect">
            <a:avLst/>
          </a:prstGeom>
        </p:spPr>
        <p:txBody>
          <a:bodyPr wrap="square">
            <a:spAutoFit/>
          </a:bodyPr>
          <a:lstStyle/>
          <a:p>
            <a:r>
              <a:rPr lang="en-US" altLang="zh-TW" dirty="0" smtClean="0"/>
              <a:t>s = [66,114,101,97,107,65,76,76,67,84,70,123,72,97,112,112,121,80,121,116,104,111,110,68,97,121,125]</a:t>
            </a:r>
          </a:p>
          <a:p>
            <a:endParaRPr lang="en-US" altLang="zh-TW" dirty="0" smtClean="0"/>
          </a:p>
          <a:p>
            <a:r>
              <a:rPr lang="en-US" altLang="zh-TW" dirty="0" smtClean="0"/>
              <a:t>''.join([</a:t>
            </a:r>
            <a:r>
              <a:rPr lang="en-US" altLang="zh-TW" dirty="0" err="1" smtClean="0"/>
              <a:t>chr</a:t>
            </a:r>
            <a:r>
              <a:rPr lang="en-US" altLang="zh-TW" dirty="0" smtClean="0"/>
              <a:t>(</a:t>
            </a:r>
            <a:r>
              <a:rPr lang="en-US" altLang="zh-TW" dirty="0" err="1" smtClean="0"/>
              <a:t>i</a:t>
            </a:r>
            <a:r>
              <a:rPr lang="en-US" altLang="zh-TW" dirty="0" smtClean="0"/>
              <a:t>) for </a:t>
            </a:r>
            <a:r>
              <a:rPr lang="en-US" altLang="zh-TW" dirty="0" err="1" smtClean="0"/>
              <a:t>i</a:t>
            </a:r>
            <a:r>
              <a:rPr lang="en-US" altLang="zh-TW" dirty="0" smtClean="0"/>
              <a:t> in s])</a:t>
            </a:r>
            <a:endParaRPr lang="zh-TW" altLang="en-US" dirty="0"/>
          </a:p>
        </p:txBody>
      </p:sp>
      <p:sp>
        <p:nvSpPr>
          <p:cNvPr id="4" name="矩形 3"/>
          <p:cNvSpPr/>
          <p:nvPr/>
        </p:nvSpPr>
        <p:spPr>
          <a:xfrm>
            <a:off x="539578" y="329752"/>
            <a:ext cx="7269892" cy="2031325"/>
          </a:xfrm>
          <a:prstGeom prst="rect">
            <a:avLst/>
          </a:prstGeom>
        </p:spPr>
        <p:txBody>
          <a:bodyPr wrap="square">
            <a:spAutoFit/>
          </a:bodyPr>
          <a:lstStyle/>
          <a:p>
            <a:r>
              <a:rPr lang="en-US" altLang="zh-TW" dirty="0" smtClean="0"/>
              <a:t>s = '</a:t>
            </a:r>
            <a:r>
              <a:rPr lang="en-US" altLang="zh-TW" dirty="0" err="1" smtClean="0"/>
              <a:t>BreakALLCTF</a:t>
            </a:r>
            <a:r>
              <a:rPr lang="en-US" altLang="zh-TW" dirty="0" smtClean="0"/>
              <a:t>{</a:t>
            </a:r>
            <a:r>
              <a:rPr lang="en-US" altLang="zh-TW" dirty="0" err="1" smtClean="0"/>
              <a:t>HappyPythonDay</a:t>
            </a:r>
            <a:r>
              <a:rPr lang="en-US" altLang="zh-TW" dirty="0" smtClean="0"/>
              <a:t>}'</a:t>
            </a:r>
          </a:p>
          <a:p>
            <a:endParaRPr lang="en-US" altLang="zh-TW" dirty="0" smtClean="0"/>
          </a:p>
          <a:p>
            <a:r>
              <a:rPr lang="en-US" altLang="zh-TW" dirty="0" smtClean="0"/>
              <a:t>#result = ''</a:t>
            </a:r>
          </a:p>
          <a:p>
            <a:r>
              <a:rPr lang="en-US" altLang="zh-TW" dirty="0" smtClean="0"/>
              <a:t>for _ in s:</a:t>
            </a:r>
          </a:p>
          <a:p>
            <a:r>
              <a:rPr lang="en-US" altLang="zh-TW" dirty="0" smtClean="0"/>
              <a:t>#  result += </a:t>
            </a:r>
            <a:r>
              <a:rPr lang="en-US" altLang="zh-TW" dirty="0" err="1" smtClean="0"/>
              <a:t>ord</a:t>
            </a:r>
            <a:r>
              <a:rPr lang="en-US" altLang="zh-TW" dirty="0" smtClean="0"/>
              <a:t>(_)</a:t>
            </a:r>
          </a:p>
          <a:p>
            <a:r>
              <a:rPr lang="en-US" altLang="zh-TW" dirty="0" smtClean="0"/>
              <a:t>#  result</a:t>
            </a:r>
          </a:p>
          <a:p>
            <a:r>
              <a:rPr lang="en-US" altLang="zh-TW" dirty="0" smtClean="0"/>
              <a:t>  print(</a:t>
            </a:r>
            <a:r>
              <a:rPr lang="en-US" altLang="zh-TW" dirty="0" err="1" smtClean="0"/>
              <a:t>ord</a:t>
            </a:r>
            <a:r>
              <a:rPr lang="en-US" altLang="zh-TW" dirty="0" smtClean="0"/>
              <a:t>(_))</a:t>
            </a:r>
            <a:endParaRPr lang="zh-TW" altLang="en-US" dirty="0"/>
          </a:p>
        </p:txBody>
      </p:sp>
    </p:spTree>
    <p:extLst>
      <p:ext uri="{BB962C8B-B14F-4D97-AF65-F5344CB8AC3E}">
        <p14:creationId xmlns:p14="http://schemas.microsoft.com/office/powerpoint/2010/main" val="1324986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7838" y="1133372"/>
            <a:ext cx="7694139" cy="5078313"/>
          </a:xfrm>
          <a:prstGeom prst="rect">
            <a:avLst/>
          </a:prstGeom>
        </p:spPr>
        <p:txBody>
          <a:bodyPr wrap="square">
            <a:spAutoFit/>
          </a:bodyPr>
          <a:lstStyle/>
          <a:p>
            <a:r>
              <a:rPr lang="en-US" altLang="zh-TW" dirty="0" smtClean="0"/>
              <a:t>#!/</a:t>
            </a:r>
            <a:r>
              <a:rPr lang="en-US" altLang="zh-TW" dirty="0" err="1" smtClean="0"/>
              <a:t>usr</a:t>
            </a:r>
            <a:r>
              <a:rPr lang="en-US" altLang="zh-TW" dirty="0" smtClean="0"/>
              <a:t>/bin/</a:t>
            </a:r>
            <a:r>
              <a:rPr lang="en-US" altLang="zh-TW" dirty="0" err="1" smtClean="0"/>
              <a:t>env</a:t>
            </a:r>
            <a:r>
              <a:rPr lang="en-US" altLang="zh-TW" dirty="0" smtClean="0"/>
              <a:t> python2</a:t>
            </a:r>
          </a:p>
          <a:p>
            <a:r>
              <a:rPr lang="en-US" altLang="zh-TW" dirty="0" smtClean="0"/>
              <a:t>import base64</a:t>
            </a:r>
          </a:p>
          <a:p>
            <a:r>
              <a:rPr lang="en-US" altLang="zh-TW" dirty="0" smtClean="0"/>
              <a:t>from </a:t>
            </a:r>
            <a:r>
              <a:rPr lang="en-US" altLang="zh-TW" dirty="0" err="1" smtClean="0"/>
              <a:t>itertools</a:t>
            </a:r>
            <a:r>
              <a:rPr lang="en-US" altLang="zh-TW" dirty="0" smtClean="0"/>
              <a:t> import cycle</a:t>
            </a:r>
          </a:p>
          <a:p>
            <a:endParaRPr lang="en-US" altLang="zh-TW" dirty="0" smtClean="0"/>
          </a:p>
          <a:p>
            <a:r>
              <a:rPr lang="en-US" altLang="zh-TW" dirty="0" err="1" smtClean="0"/>
              <a:t>ct</a:t>
            </a:r>
            <a:r>
              <a:rPr lang="en-US" altLang="zh-TW" dirty="0" smtClean="0"/>
              <a:t> = "XUBdTFdScw5XCVRGTglJXEpMSFpOQE5AVVxJBRpLT10aYBpIVwlbCVZATl1WTBpaTkBOQFVcSQdH"</a:t>
            </a:r>
          </a:p>
          <a:p>
            <a:r>
              <a:rPr lang="en-US" altLang="zh-TW" dirty="0" smtClean="0"/>
              <a:t>key = ':)'</a:t>
            </a:r>
          </a:p>
          <a:p>
            <a:r>
              <a:rPr lang="en-US" altLang="zh-TW" dirty="0" smtClean="0"/>
              <a:t>tem = base64.b64decode(</a:t>
            </a:r>
            <a:r>
              <a:rPr lang="en-US" altLang="zh-TW" dirty="0" err="1" smtClean="0"/>
              <a:t>ct</a:t>
            </a:r>
            <a:r>
              <a:rPr lang="en-US" altLang="zh-TW" dirty="0" smtClean="0"/>
              <a:t>)</a:t>
            </a:r>
          </a:p>
          <a:p>
            <a:r>
              <a:rPr lang="en-US" altLang="zh-TW" dirty="0" smtClean="0"/>
              <a:t>tem</a:t>
            </a:r>
          </a:p>
          <a:p>
            <a:endParaRPr lang="en-US" altLang="zh-TW" dirty="0" smtClean="0"/>
          </a:p>
          <a:p>
            <a:r>
              <a:rPr lang="en-US" altLang="zh-TW" dirty="0" smtClean="0"/>
              <a:t>#''.join([</a:t>
            </a:r>
            <a:r>
              <a:rPr lang="en-US" altLang="zh-TW" dirty="0" err="1" smtClean="0"/>
              <a:t>chr</a:t>
            </a:r>
            <a:r>
              <a:rPr lang="en-US" altLang="zh-TW" dirty="0" smtClean="0"/>
              <a:t>(</a:t>
            </a:r>
            <a:r>
              <a:rPr lang="en-US" altLang="zh-TW" dirty="0" err="1" smtClean="0"/>
              <a:t>ord</a:t>
            </a:r>
            <a:r>
              <a:rPr lang="en-US" altLang="zh-TW" dirty="0" smtClean="0"/>
              <a:t>(a)^</a:t>
            </a:r>
            <a:r>
              <a:rPr lang="en-US" altLang="zh-TW" dirty="0" err="1" smtClean="0"/>
              <a:t>ord</a:t>
            </a:r>
            <a:r>
              <a:rPr lang="en-US" altLang="zh-TW" dirty="0" smtClean="0"/>
              <a:t>(b)) for </a:t>
            </a:r>
            <a:r>
              <a:rPr lang="en-US" altLang="zh-TW" dirty="0" err="1" smtClean="0"/>
              <a:t>a,b</a:t>
            </a:r>
            <a:r>
              <a:rPr lang="en-US" altLang="zh-TW" dirty="0" smtClean="0"/>
              <a:t> in zip(tem, cycle(key))])</a:t>
            </a:r>
          </a:p>
          <a:p>
            <a:endParaRPr lang="en-US" altLang="zh-TW" dirty="0" smtClean="0"/>
          </a:p>
          <a:p>
            <a:r>
              <a:rPr lang="en-US" altLang="zh-TW" dirty="0" smtClean="0"/>
              <a:t>''.join([</a:t>
            </a:r>
            <a:r>
              <a:rPr lang="en-US" altLang="zh-TW" dirty="0" err="1" smtClean="0"/>
              <a:t>chr</a:t>
            </a:r>
            <a:r>
              <a:rPr lang="en-US" altLang="zh-TW" dirty="0" smtClean="0"/>
              <a:t>(</a:t>
            </a:r>
            <a:r>
              <a:rPr lang="en-US" altLang="zh-TW" dirty="0" err="1" smtClean="0"/>
              <a:t>ord</a:t>
            </a:r>
            <a:r>
              <a:rPr lang="en-US" altLang="zh-TW" dirty="0" smtClean="0"/>
              <a:t>(a)^</a:t>
            </a:r>
            <a:r>
              <a:rPr lang="en-US" altLang="zh-TW" dirty="0" err="1" smtClean="0"/>
              <a:t>ord</a:t>
            </a:r>
            <a:r>
              <a:rPr lang="en-US" altLang="zh-TW" dirty="0" smtClean="0"/>
              <a:t>(b)) for </a:t>
            </a:r>
            <a:r>
              <a:rPr lang="en-US" altLang="zh-TW" dirty="0" err="1" smtClean="0"/>
              <a:t>a,b</a:t>
            </a:r>
            <a:r>
              <a:rPr lang="en-US" altLang="zh-TW" dirty="0" smtClean="0"/>
              <a:t> in zip(base64.b64decode(</a:t>
            </a:r>
            <a:r>
              <a:rPr lang="en-US" altLang="zh-TW" dirty="0" err="1" smtClean="0"/>
              <a:t>ct</a:t>
            </a:r>
            <a:r>
              <a:rPr lang="en-US" altLang="zh-TW" dirty="0" smtClean="0"/>
              <a:t>), cycle(key))])</a:t>
            </a:r>
          </a:p>
          <a:p>
            <a:endParaRPr lang="en-US" altLang="zh-TW" dirty="0" smtClean="0"/>
          </a:p>
          <a:p>
            <a:r>
              <a:rPr lang="en-US" altLang="zh-TW" dirty="0" smtClean="0"/>
              <a:t>#result</a:t>
            </a:r>
          </a:p>
          <a:p>
            <a:r>
              <a:rPr lang="en-US" altLang="zh-TW" dirty="0" smtClean="0"/>
              <a:t>#print(''.join([</a:t>
            </a:r>
            <a:r>
              <a:rPr lang="en-US" altLang="zh-TW" dirty="0" err="1" smtClean="0"/>
              <a:t>chr</a:t>
            </a:r>
            <a:r>
              <a:rPr lang="en-US" altLang="zh-TW" dirty="0" smtClean="0"/>
              <a:t>(</a:t>
            </a:r>
            <a:r>
              <a:rPr lang="en-US" altLang="zh-TW" dirty="0" err="1" smtClean="0"/>
              <a:t>ord</a:t>
            </a:r>
            <a:r>
              <a:rPr lang="en-US" altLang="zh-TW" dirty="0" smtClean="0"/>
              <a:t>(a)^</a:t>
            </a:r>
            <a:r>
              <a:rPr lang="en-US" altLang="zh-TW" dirty="0" err="1" smtClean="0"/>
              <a:t>ord</a:t>
            </a:r>
            <a:r>
              <a:rPr lang="en-US" altLang="zh-TW" dirty="0" smtClean="0"/>
              <a:t>(b)) for </a:t>
            </a:r>
            <a:r>
              <a:rPr lang="en-US" altLang="zh-TW" dirty="0" err="1" smtClean="0"/>
              <a:t>a,b</a:t>
            </a:r>
            <a:r>
              <a:rPr lang="en-US" altLang="zh-TW" dirty="0" smtClean="0"/>
              <a:t> in zip(base64.b64decode(</a:t>
            </a:r>
            <a:r>
              <a:rPr lang="en-US" altLang="zh-TW" dirty="0" err="1" smtClean="0"/>
              <a:t>ct</a:t>
            </a:r>
            <a:r>
              <a:rPr lang="en-US" altLang="zh-TW" dirty="0" smtClean="0"/>
              <a:t>), cycle(key))]))</a:t>
            </a:r>
            <a:endParaRPr lang="zh-TW" altLang="en-US" dirty="0"/>
          </a:p>
        </p:txBody>
      </p:sp>
      <p:sp>
        <p:nvSpPr>
          <p:cNvPr id="3" name="矩形 2"/>
          <p:cNvSpPr/>
          <p:nvPr/>
        </p:nvSpPr>
        <p:spPr>
          <a:xfrm>
            <a:off x="5775687" y="806440"/>
            <a:ext cx="1135504" cy="369332"/>
          </a:xfrm>
          <a:prstGeom prst="rect">
            <a:avLst/>
          </a:prstGeom>
          <a:solidFill>
            <a:srgbClr val="002060"/>
          </a:solidFill>
        </p:spPr>
        <p:txBody>
          <a:bodyPr wrap="none">
            <a:spAutoFit/>
          </a:bodyPr>
          <a:lstStyle/>
          <a:p>
            <a:r>
              <a:rPr lang="en-US" altLang="zh-TW" dirty="0" smtClean="0">
                <a:solidFill>
                  <a:schemeClr val="bg1"/>
                </a:solidFill>
              </a:rPr>
              <a:t>PYTOHN 2</a:t>
            </a:r>
            <a:endParaRPr lang="en-US" altLang="zh-TW" dirty="0">
              <a:solidFill>
                <a:schemeClr val="bg1"/>
              </a:solidFill>
            </a:endParaRPr>
          </a:p>
        </p:txBody>
      </p:sp>
    </p:spTree>
    <p:extLst>
      <p:ext uri="{BB962C8B-B14F-4D97-AF65-F5344CB8AC3E}">
        <p14:creationId xmlns:p14="http://schemas.microsoft.com/office/powerpoint/2010/main" val="3104612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4883" y="583513"/>
            <a:ext cx="3474284" cy="769441"/>
          </a:xfrm>
          <a:prstGeom prst="rect">
            <a:avLst/>
          </a:prstGeom>
        </p:spPr>
        <p:txBody>
          <a:bodyPr wrap="none">
            <a:spAutoFit/>
          </a:bodyPr>
          <a:lstStyle/>
          <a:p>
            <a:r>
              <a:rPr lang="en-US" altLang="zh-TW" sz="4400" dirty="0" err="1" smtClean="0"/>
              <a:t>Ekoparty</a:t>
            </a:r>
            <a:r>
              <a:rPr lang="en-US" altLang="zh-TW" sz="4400" dirty="0" smtClean="0"/>
              <a:t> 2015</a:t>
            </a:r>
            <a:endParaRPr lang="zh-TW" altLang="en-US" sz="4400" dirty="0"/>
          </a:p>
        </p:txBody>
      </p:sp>
      <p:sp>
        <p:nvSpPr>
          <p:cNvPr id="3" name="矩形 2"/>
          <p:cNvSpPr/>
          <p:nvPr/>
        </p:nvSpPr>
        <p:spPr>
          <a:xfrm>
            <a:off x="1335662" y="1679145"/>
            <a:ext cx="3838423" cy="523220"/>
          </a:xfrm>
          <a:prstGeom prst="rect">
            <a:avLst/>
          </a:prstGeom>
        </p:spPr>
        <p:txBody>
          <a:bodyPr wrap="none">
            <a:spAutoFit/>
          </a:bodyPr>
          <a:lstStyle/>
          <a:p>
            <a:r>
              <a:rPr lang="en-US" altLang="zh-TW" sz="2800" dirty="0" smtClean="0"/>
              <a:t>Crypto 200 - XOR </a:t>
            </a:r>
            <a:r>
              <a:rPr lang="en-US" altLang="zh-TW" sz="2800" dirty="0" err="1" smtClean="0"/>
              <a:t>Crypter</a:t>
            </a:r>
            <a:endParaRPr lang="zh-TW" altLang="en-US" sz="2800" dirty="0"/>
          </a:p>
        </p:txBody>
      </p:sp>
      <p:sp>
        <p:nvSpPr>
          <p:cNvPr id="4" name="矩形 3"/>
          <p:cNvSpPr/>
          <p:nvPr/>
        </p:nvSpPr>
        <p:spPr>
          <a:xfrm>
            <a:off x="1421027" y="2609502"/>
            <a:ext cx="6058930" cy="1200329"/>
          </a:xfrm>
          <a:prstGeom prst="rect">
            <a:avLst/>
          </a:prstGeom>
        </p:spPr>
        <p:txBody>
          <a:bodyPr wrap="square">
            <a:spAutoFit/>
          </a:bodyPr>
          <a:lstStyle/>
          <a:p>
            <a:r>
              <a:rPr lang="en-US" altLang="zh-TW" dirty="0" smtClean="0"/>
              <a:t>Description: The state of art on encryption, can you defeat it?</a:t>
            </a:r>
          </a:p>
          <a:p>
            <a:r>
              <a:rPr lang="en-US" altLang="zh-TW" dirty="0" smtClean="0"/>
              <a:t>CjBPewYGc2gdD3RpMRNfdDcQX3UGGmhpBxZhYhFlfQA=</a:t>
            </a:r>
          </a:p>
          <a:p>
            <a:endParaRPr lang="en-US" altLang="zh-TW" dirty="0" smtClean="0"/>
          </a:p>
          <a:p>
            <a:r>
              <a:rPr lang="en-US" altLang="zh-TW" dirty="0" smtClean="0"/>
              <a:t>Attachment: crypto200.zip</a:t>
            </a:r>
            <a:endParaRPr lang="zh-TW" altLang="en-US" dirty="0"/>
          </a:p>
        </p:txBody>
      </p:sp>
      <p:sp>
        <p:nvSpPr>
          <p:cNvPr id="5" name="矩形 4"/>
          <p:cNvSpPr/>
          <p:nvPr/>
        </p:nvSpPr>
        <p:spPr>
          <a:xfrm>
            <a:off x="869092" y="5091154"/>
            <a:ext cx="4572000" cy="646331"/>
          </a:xfrm>
          <a:prstGeom prst="rect">
            <a:avLst/>
          </a:prstGeom>
        </p:spPr>
        <p:txBody>
          <a:bodyPr>
            <a:spAutoFit/>
          </a:bodyPr>
          <a:lstStyle/>
          <a:p>
            <a:r>
              <a:rPr lang="en-US" altLang="zh-TW" dirty="0" smtClean="0"/>
              <a:t>https://github.com/pcchou/ctf-writeups/tree/master/2015-ekoparty/cry200</a:t>
            </a:r>
            <a:endParaRPr lang="zh-TW" altLang="en-US" dirty="0"/>
          </a:p>
        </p:txBody>
      </p:sp>
    </p:spTree>
    <p:extLst>
      <p:ext uri="{BB962C8B-B14F-4D97-AF65-F5344CB8AC3E}">
        <p14:creationId xmlns:p14="http://schemas.microsoft.com/office/powerpoint/2010/main" val="117452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9237" y="764200"/>
            <a:ext cx="8480854" cy="5909310"/>
          </a:xfrm>
          <a:prstGeom prst="rect">
            <a:avLst/>
          </a:prstGeom>
        </p:spPr>
        <p:txBody>
          <a:bodyPr wrap="square">
            <a:spAutoFit/>
          </a:bodyPr>
          <a:lstStyle/>
          <a:p>
            <a:r>
              <a:rPr lang="en-US" altLang="zh-TW" dirty="0" smtClean="0"/>
              <a:t>01010100 01101101 01101000 00110101 01100010 00110010 01001001 01100111 01100100 01101101 01011010 01111010 01001001 01000111 01000101 01100111 01011001 00110010 01001110 00110101 01001001 01000111 01010010 00110010 01001001 01001000 01011010 01110001 01100001 01000111 01010110 00110110 01100010 01011000 01011001 01100111 01011001 01101110 01101100 01110100 01100100 01111001 01000010 01101011 01011010 01010111 01001110 01111001 01001001 01001000 01101000 01101101 01011010 00110011 01011001 01100111 01100001 01000011 01000010 01101011 01011010 01101101 01101000 01110111 01100011 01101101 01100100 01101010 01001001 01001000 01011010 01110110 01011010 01011000 01000110 00110000 01100001 01101001 01000010 01101011 01100010 00110010 00110001 01110100 01001001 01000111 01100100 01101010 01001001 01000111 01101000 01110010 01100011 01101110 01001110 01101011 01011010 01001000 01100011 01100111 01100011 01101110 01001001 01100111 01100101 01101101 01001010 00110001 01001001 01000111 01100100 01101111 01100001 00110011 01000110 01101001 01001001 01001000 01000010 00110110 01001001 01000111 00110101 01101010 01100010 01001000 01101000 01111000 01011010 01001000 01100100 00110000 01100011 01001000 01010110 01111000 01100011 01100111 00111101 00111101</a:t>
            </a:r>
          </a:p>
          <a:p>
            <a:endParaRPr lang="en-US" altLang="zh-TW" dirty="0" smtClean="0"/>
          </a:p>
          <a:p>
            <a:r>
              <a:rPr lang="en-US" altLang="zh-TW" dirty="0" smtClean="0"/>
              <a:t>Hints</a:t>
            </a:r>
          </a:p>
          <a:p>
            <a:r>
              <a:rPr lang="en-US" altLang="zh-TW" dirty="0" smtClean="0"/>
              <a:t>There are layers - 25 pts</a:t>
            </a:r>
            <a:endParaRPr lang="zh-TW" altLang="en-US" dirty="0"/>
          </a:p>
        </p:txBody>
      </p:sp>
      <p:sp>
        <p:nvSpPr>
          <p:cNvPr id="3" name="矩形 2"/>
          <p:cNvSpPr/>
          <p:nvPr/>
        </p:nvSpPr>
        <p:spPr>
          <a:xfrm>
            <a:off x="389237" y="31033"/>
            <a:ext cx="8384059" cy="646331"/>
          </a:xfrm>
          <a:prstGeom prst="rect">
            <a:avLst/>
          </a:prstGeom>
        </p:spPr>
        <p:txBody>
          <a:bodyPr wrap="square">
            <a:spAutoFit/>
          </a:bodyPr>
          <a:lstStyle/>
          <a:p>
            <a:r>
              <a:rPr lang="en-US" altLang="zh-TW" dirty="0" smtClean="0"/>
              <a:t>https://github.com/NeverLAN-CTF/2018_crypto/blob/master/Crypto100%20-%20I%20have%20a%20message%20for%20you.md</a:t>
            </a:r>
            <a:endParaRPr lang="zh-TW" altLang="en-US" dirty="0"/>
          </a:p>
        </p:txBody>
      </p:sp>
    </p:spTree>
    <p:extLst>
      <p:ext uri="{BB962C8B-B14F-4D97-AF65-F5344CB8AC3E}">
        <p14:creationId xmlns:p14="http://schemas.microsoft.com/office/powerpoint/2010/main" val="582120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91512" y="1322336"/>
            <a:ext cx="5902411" cy="2308324"/>
          </a:xfrm>
          <a:prstGeom prst="rect">
            <a:avLst/>
          </a:prstGeom>
        </p:spPr>
        <p:txBody>
          <a:bodyPr wrap="square">
            <a:spAutoFit/>
          </a:bodyPr>
          <a:lstStyle/>
          <a:p>
            <a:r>
              <a:rPr lang="en-US" altLang="zh-TW" dirty="0" smtClean="0"/>
              <a:t>[CRYPTO — 492] Holey Knapsack (solved: 111)</a:t>
            </a:r>
          </a:p>
          <a:p>
            <a:r>
              <a:rPr lang="en-US" altLang="zh-TW" dirty="0" smtClean="0"/>
              <a:t>My knapsack has a hole in it</a:t>
            </a:r>
          </a:p>
          <a:p>
            <a:r>
              <a:rPr lang="en-US" altLang="zh-TW" dirty="0" smtClean="0"/>
              <a:t>Cipher text: 11b90d6311b90ff90ce610c4123b10c40ce60dfa123610610ce60d450d000ce61061106110c4098515340d4512361534098509270e5d09850e58123610c9</a:t>
            </a:r>
          </a:p>
          <a:p>
            <a:r>
              <a:rPr lang="en-US" altLang="zh-TW" dirty="0" smtClean="0"/>
              <a:t>Public key: {99, 1235, 865, 990, 5, 1443, 895, 1477}</a:t>
            </a:r>
          </a:p>
          <a:p>
            <a:r>
              <a:rPr lang="en-US" altLang="zh-TW" dirty="0" smtClean="0"/>
              <a:t>The flag is slightly off format.</a:t>
            </a:r>
            <a:endParaRPr lang="zh-TW" altLang="en-US" dirty="0"/>
          </a:p>
        </p:txBody>
      </p:sp>
      <p:sp>
        <p:nvSpPr>
          <p:cNvPr id="3" name="矩形 2"/>
          <p:cNvSpPr/>
          <p:nvPr/>
        </p:nvSpPr>
        <p:spPr>
          <a:xfrm>
            <a:off x="959708" y="4423889"/>
            <a:ext cx="4572000" cy="646331"/>
          </a:xfrm>
          <a:prstGeom prst="rect">
            <a:avLst/>
          </a:prstGeom>
        </p:spPr>
        <p:txBody>
          <a:bodyPr>
            <a:spAutoFit/>
          </a:bodyPr>
          <a:lstStyle/>
          <a:p>
            <a:r>
              <a:rPr lang="en-US" altLang="zh-TW" dirty="0" smtClean="0"/>
              <a:t>https://medium.com/@noobintheshell/tamuctf2019-writeups-2-9e230784e68e</a:t>
            </a:r>
            <a:endParaRPr lang="zh-TW" altLang="en-US" dirty="0"/>
          </a:p>
        </p:txBody>
      </p:sp>
    </p:spTree>
    <p:extLst>
      <p:ext uri="{BB962C8B-B14F-4D97-AF65-F5344CB8AC3E}">
        <p14:creationId xmlns:p14="http://schemas.microsoft.com/office/powerpoint/2010/main" val="4099098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4843" y="1720840"/>
            <a:ext cx="8435545" cy="2862322"/>
          </a:xfrm>
          <a:prstGeom prst="rect">
            <a:avLst/>
          </a:prstGeom>
        </p:spPr>
        <p:txBody>
          <a:bodyPr wrap="square">
            <a:spAutoFit/>
          </a:bodyPr>
          <a:lstStyle/>
          <a:p>
            <a:r>
              <a:rPr lang="en-US" altLang="zh-TW" dirty="0" smtClean="0"/>
              <a:t>#!/</a:t>
            </a:r>
            <a:r>
              <a:rPr lang="en-US" altLang="zh-TW" dirty="0" err="1" smtClean="0"/>
              <a:t>usr</a:t>
            </a:r>
            <a:r>
              <a:rPr lang="en-US" altLang="zh-TW" dirty="0" smtClean="0"/>
              <a:t>/bin/</a:t>
            </a:r>
            <a:r>
              <a:rPr lang="en-US" altLang="zh-TW" dirty="0" err="1" smtClean="0"/>
              <a:t>env</a:t>
            </a:r>
            <a:r>
              <a:rPr lang="en-US" altLang="zh-TW" dirty="0" smtClean="0"/>
              <a:t> python2</a:t>
            </a:r>
          </a:p>
          <a:p>
            <a:r>
              <a:rPr lang="en-US" altLang="zh-TW" dirty="0" smtClean="0"/>
              <a:t>import base64</a:t>
            </a:r>
          </a:p>
          <a:p>
            <a:r>
              <a:rPr lang="en-US" altLang="zh-TW" dirty="0" smtClean="0"/>
              <a:t>from </a:t>
            </a:r>
            <a:r>
              <a:rPr lang="en-US" altLang="zh-TW" dirty="0" err="1" smtClean="0"/>
              <a:t>itertools</a:t>
            </a:r>
            <a:r>
              <a:rPr lang="en-US" altLang="zh-TW" dirty="0" smtClean="0"/>
              <a:t> import cycle</a:t>
            </a:r>
          </a:p>
          <a:p>
            <a:endParaRPr lang="en-US" altLang="zh-TW" dirty="0" smtClean="0"/>
          </a:p>
          <a:p>
            <a:r>
              <a:rPr lang="en-US" altLang="zh-TW" dirty="0" err="1" smtClean="0"/>
              <a:t>ct</a:t>
            </a:r>
            <a:r>
              <a:rPr lang="en-US" altLang="zh-TW" dirty="0" smtClean="0"/>
              <a:t> = "XUBdTFdScw5XCVRGTglJXEpMSFpOQE5AVVxJBRpLT10aYBpIVwlbCVZATl1WTBpaTkBOQFVcSQdH"</a:t>
            </a:r>
          </a:p>
          <a:p>
            <a:r>
              <a:rPr lang="en-US" altLang="zh-TW" dirty="0" smtClean="0"/>
              <a:t>key = ':)'</a:t>
            </a:r>
          </a:p>
          <a:p>
            <a:endParaRPr lang="en-US" altLang="zh-TW" dirty="0" smtClean="0"/>
          </a:p>
          <a:p>
            <a:r>
              <a:rPr lang="en-US" altLang="zh-TW" dirty="0" smtClean="0"/>
              <a:t>print ''.join([</a:t>
            </a:r>
            <a:r>
              <a:rPr lang="en-US" altLang="zh-TW" dirty="0" err="1" smtClean="0"/>
              <a:t>chr</a:t>
            </a:r>
            <a:r>
              <a:rPr lang="en-US" altLang="zh-TW" dirty="0" smtClean="0"/>
              <a:t>(</a:t>
            </a:r>
            <a:r>
              <a:rPr lang="en-US" altLang="zh-TW" dirty="0" err="1" smtClean="0"/>
              <a:t>ord</a:t>
            </a:r>
            <a:r>
              <a:rPr lang="en-US" altLang="zh-TW" dirty="0" smtClean="0"/>
              <a:t>(a)^</a:t>
            </a:r>
            <a:r>
              <a:rPr lang="en-US" altLang="zh-TW" dirty="0" err="1" smtClean="0"/>
              <a:t>ord</a:t>
            </a:r>
            <a:r>
              <a:rPr lang="en-US" altLang="zh-TW" dirty="0" smtClean="0"/>
              <a:t>(b)) for </a:t>
            </a:r>
            <a:r>
              <a:rPr lang="en-US" altLang="zh-TW" dirty="0" err="1" smtClean="0"/>
              <a:t>a,b</a:t>
            </a:r>
            <a:r>
              <a:rPr lang="en-US" altLang="zh-TW" dirty="0" smtClean="0"/>
              <a:t> in zip(base64.b64decode(</a:t>
            </a:r>
            <a:r>
              <a:rPr lang="en-US" altLang="zh-TW" dirty="0" err="1" smtClean="0"/>
              <a:t>ct</a:t>
            </a:r>
            <a:r>
              <a:rPr lang="en-US" altLang="zh-TW" dirty="0" smtClean="0"/>
              <a:t>), cycle(key))])</a:t>
            </a:r>
            <a:endParaRPr lang="zh-TW" altLang="en-US" dirty="0"/>
          </a:p>
        </p:txBody>
      </p:sp>
      <p:sp>
        <p:nvSpPr>
          <p:cNvPr id="3" name="矩形 2"/>
          <p:cNvSpPr/>
          <p:nvPr/>
        </p:nvSpPr>
        <p:spPr>
          <a:xfrm>
            <a:off x="5775687" y="806440"/>
            <a:ext cx="1135504" cy="369332"/>
          </a:xfrm>
          <a:prstGeom prst="rect">
            <a:avLst/>
          </a:prstGeom>
          <a:solidFill>
            <a:srgbClr val="002060"/>
          </a:solidFill>
        </p:spPr>
        <p:txBody>
          <a:bodyPr wrap="none">
            <a:spAutoFit/>
          </a:bodyPr>
          <a:lstStyle/>
          <a:p>
            <a:r>
              <a:rPr lang="en-US" altLang="zh-TW" dirty="0" smtClean="0">
                <a:solidFill>
                  <a:schemeClr val="bg1"/>
                </a:solidFill>
              </a:rPr>
              <a:t>PYTOHN 2</a:t>
            </a:r>
            <a:endParaRPr lang="en-US" altLang="zh-TW" dirty="0">
              <a:solidFill>
                <a:schemeClr val="bg1"/>
              </a:solidFill>
            </a:endParaRPr>
          </a:p>
        </p:txBody>
      </p:sp>
    </p:spTree>
    <p:extLst>
      <p:ext uri="{BB962C8B-B14F-4D97-AF65-F5344CB8AC3E}">
        <p14:creationId xmlns:p14="http://schemas.microsoft.com/office/powerpoint/2010/main" val="3438654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76617" y="847123"/>
            <a:ext cx="2039469" cy="369332"/>
          </a:xfrm>
          <a:prstGeom prst="rect">
            <a:avLst/>
          </a:prstGeom>
        </p:spPr>
        <p:txBody>
          <a:bodyPr wrap="none">
            <a:spAutoFit/>
          </a:bodyPr>
          <a:lstStyle/>
          <a:p>
            <a:r>
              <a:rPr lang="en-US" altLang="zh-TW" dirty="0" err="1" smtClean="0"/>
              <a:t>Angstromctf</a:t>
            </a:r>
            <a:r>
              <a:rPr lang="zh-TW" altLang="en-US" dirty="0"/>
              <a:t>　</a:t>
            </a:r>
            <a:r>
              <a:rPr lang="en-US" altLang="zh-TW" dirty="0" smtClean="0"/>
              <a:t>2018</a:t>
            </a:r>
            <a:endParaRPr lang="zh-TW" altLang="en-US" dirty="0"/>
          </a:p>
        </p:txBody>
      </p:sp>
      <p:sp>
        <p:nvSpPr>
          <p:cNvPr id="3" name="矩形 2"/>
          <p:cNvSpPr/>
          <p:nvPr/>
        </p:nvSpPr>
        <p:spPr>
          <a:xfrm>
            <a:off x="498390" y="1433554"/>
            <a:ext cx="7549978" cy="369332"/>
          </a:xfrm>
          <a:prstGeom prst="rect">
            <a:avLst/>
          </a:prstGeom>
        </p:spPr>
        <p:txBody>
          <a:bodyPr wrap="square">
            <a:spAutoFit/>
          </a:bodyPr>
          <a:lstStyle/>
          <a:p>
            <a:r>
              <a:rPr lang="en-US" altLang="zh-TW" dirty="0" smtClean="0"/>
              <a:t>Here at </a:t>
            </a:r>
            <a:r>
              <a:rPr lang="en-US" altLang="zh-TW" dirty="0" err="1" smtClean="0"/>
              <a:t>ångstromCTF</a:t>
            </a:r>
            <a:r>
              <a:rPr lang="en-US" altLang="zh-TW" dirty="0" smtClean="0"/>
              <a:t>, we know all the powers of two! Try and decode this.</a:t>
            </a:r>
            <a:endParaRPr lang="zh-TW" altLang="en-US" dirty="0"/>
          </a:p>
        </p:txBody>
      </p:sp>
      <p:sp>
        <p:nvSpPr>
          <p:cNvPr id="4" name="矩形 3"/>
          <p:cNvSpPr/>
          <p:nvPr/>
        </p:nvSpPr>
        <p:spPr>
          <a:xfrm>
            <a:off x="576617" y="2019985"/>
            <a:ext cx="7146324" cy="2308324"/>
          </a:xfrm>
          <a:prstGeom prst="rect">
            <a:avLst/>
          </a:prstGeom>
        </p:spPr>
        <p:txBody>
          <a:bodyPr wrap="square">
            <a:spAutoFit/>
          </a:bodyPr>
          <a:lstStyle/>
          <a:p>
            <a:r>
              <a:rPr lang="en-US" altLang="zh-TW" dirty="0" smtClean="0"/>
              <a:t>Part 1: 011000010110001101110100011001100111101100110000011011100110010101011111011101000111011100110000010111110110011000110000</a:t>
            </a:r>
          </a:p>
          <a:p>
            <a:r>
              <a:rPr lang="en-US" altLang="zh-TW" dirty="0" smtClean="0"/>
              <a:t>Part 2:165 162 137 145 151 147 150 164 137 163 151 170 164 63 63 </a:t>
            </a:r>
          </a:p>
          <a:p>
            <a:r>
              <a:rPr lang="en-US" altLang="zh-TW" dirty="0" smtClean="0"/>
              <a:t>Part 3: 6e5f7468317274797477305f733178</a:t>
            </a:r>
          </a:p>
          <a:p>
            <a:r>
              <a:rPr lang="en-US" altLang="zh-TW" dirty="0" smtClean="0"/>
              <a:t>Part 4: dHlmMHVyX25vX20wcmV9</a:t>
            </a:r>
          </a:p>
          <a:p>
            <a:endParaRPr lang="en-US" altLang="zh-TW" dirty="0" smtClean="0"/>
          </a:p>
          <a:p>
            <a:r>
              <a:rPr lang="en-US" altLang="zh-TW" dirty="0" smtClean="0"/>
              <a:t>Flag is the concatenation of the four decoded parts.</a:t>
            </a:r>
            <a:endParaRPr lang="zh-TW" altLang="en-US" dirty="0"/>
          </a:p>
        </p:txBody>
      </p:sp>
      <p:sp>
        <p:nvSpPr>
          <p:cNvPr id="5" name="矩形 4"/>
          <p:cNvSpPr/>
          <p:nvPr/>
        </p:nvSpPr>
        <p:spPr>
          <a:xfrm>
            <a:off x="576617" y="4545408"/>
            <a:ext cx="4572000" cy="923330"/>
          </a:xfrm>
          <a:prstGeom prst="rect">
            <a:avLst/>
          </a:prstGeom>
        </p:spPr>
        <p:txBody>
          <a:bodyPr>
            <a:spAutoFit/>
          </a:bodyPr>
          <a:lstStyle/>
          <a:p>
            <a:r>
              <a:rPr lang="en-US" altLang="zh-TW" dirty="0" smtClean="0"/>
              <a:t>Part 1 : binary : </a:t>
            </a:r>
            <a:r>
              <a:rPr lang="en-US" altLang="zh-TW" dirty="0" err="1" smtClean="0"/>
              <a:t>actf</a:t>
            </a:r>
            <a:r>
              <a:rPr lang="en-US" altLang="zh-TW" dirty="0" smtClean="0"/>
              <a:t>{0ne_tw0_f0 Part 2 : octal : ur_eight_sixt33 Part 3 : hex : n_th1rtytw0_s1x Part 4 : base64 : tyf0ur_no_m0re}</a:t>
            </a:r>
            <a:endParaRPr lang="zh-TW" altLang="en-US" dirty="0"/>
          </a:p>
        </p:txBody>
      </p:sp>
      <p:sp>
        <p:nvSpPr>
          <p:cNvPr id="6" name="矩形 5"/>
          <p:cNvSpPr/>
          <p:nvPr/>
        </p:nvSpPr>
        <p:spPr>
          <a:xfrm>
            <a:off x="3974735" y="955673"/>
            <a:ext cx="1705275" cy="369332"/>
          </a:xfrm>
          <a:prstGeom prst="rect">
            <a:avLst/>
          </a:prstGeom>
        </p:spPr>
        <p:txBody>
          <a:bodyPr wrap="none">
            <a:spAutoFit/>
          </a:bodyPr>
          <a:lstStyle/>
          <a:p>
            <a:r>
              <a:rPr lang="en-US" altLang="zh-TW" dirty="0" smtClean="0"/>
              <a:t>back-to-base-</a:t>
            </a:r>
            <a:r>
              <a:rPr lang="en-US" altLang="zh-TW" dirty="0" err="1" smtClean="0"/>
              <a:t>ics</a:t>
            </a:r>
            <a:endParaRPr lang="zh-TW" altLang="en-US" dirty="0"/>
          </a:p>
        </p:txBody>
      </p:sp>
      <p:sp>
        <p:nvSpPr>
          <p:cNvPr id="7" name="矩形 6"/>
          <p:cNvSpPr/>
          <p:nvPr/>
        </p:nvSpPr>
        <p:spPr>
          <a:xfrm>
            <a:off x="498390" y="5685837"/>
            <a:ext cx="7755924" cy="646331"/>
          </a:xfrm>
          <a:prstGeom prst="rect">
            <a:avLst/>
          </a:prstGeom>
        </p:spPr>
        <p:txBody>
          <a:bodyPr wrap="square">
            <a:spAutoFit/>
          </a:bodyPr>
          <a:lstStyle/>
          <a:p>
            <a:r>
              <a:rPr lang="en-US" altLang="zh-TW" dirty="0" smtClean="0"/>
              <a:t>https://github.com/VulnHub/ctf-writeups/blob/master/2018/angstromctf/crypto/back-to-base-ics.md</a:t>
            </a:r>
            <a:endParaRPr lang="zh-TW" altLang="en-US" dirty="0"/>
          </a:p>
        </p:txBody>
      </p:sp>
    </p:spTree>
    <p:extLst>
      <p:ext uri="{BB962C8B-B14F-4D97-AF65-F5344CB8AC3E}">
        <p14:creationId xmlns:p14="http://schemas.microsoft.com/office/powerpoint/2010/main" val="10120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200" y="4714103"/>
            <a:ext cx="4572000" cy="646331"/>
          </a:xfrm>
          <a:prstGeom prst="rect">
            <a:avLst/>
          </a:prstGeom>
        </p:spPr>
        <p:txBody>
          <a:bodyPr>
            <a:spAutoFit/>
          </a:bodyPr>
          <a:lstStyle/>
          <a:p>
            <a:r>
              <a:rPr lang="en-US" altLang="zh-TW" dirty="0" smtClean="0"/>
              <a:t>https://www.boiteaklou.fr/A-very-fine-cipher-Warmup-AngstromCTF.html</a:t>
            </a:r>
            <a:endParaRPr lang="zh-TW" altLang="en-US" dirty="0"/>
          </a:p>
        </p:txBody>
      </p:sp>
      <p:sp>
        <p:nvSpPr>
          <p:cNvPr id="3" name="矩形 2"/>
          <p:cNvSpPr/>
          <p:nvPr/>
        </p:nvSpPr>
        <p:spPr>
          <a:xfrm>
            <a:off x="803190" y="1271884"/>
            <a:ext cx="4572000" cy="1200329"/>
          </a:xfrm>
          <a:prstGeom prst="rect">
            <a:avLst/>
          </a:prstGeom>
        </p:spPr>
        <p:txBody>
          <a:bodyPr>
            <a:spAutoFit/>
          </a:bodyPr>
          <a:lstStyle/>
          <a:p>
            <a:r>
              <a:rPr lang="en-US" altLang="zh-TW" dirty="0" smtClean="0"/>
              <a:t>Just a quick warm-up cipher for everyone. Honestly, I think it’s </a:t>
            </a:r>
            <a:r>
              <a:rPr lang="en-US" altLang="zh-TW" b="1" dirty="0" smtClean="0">
                <a:effectLst>
                  <a:outerShdw blurRad="38100" dist="38100" dir="2700000" algn="tl">
                    <a:srgbClr val="000000">
                      <a:alpha val="43137"/>
                    </a:srgbClr>
                  </a:outerShdw>
                </a:effectLst>
              </a:rPr>
              <a:t>a fine </a:t>
            </a:r>
            <a:r>
              <a:rPr lang="en-US" altLang="zh-TW" dirty="0" smtClean="0"/>
              <a:t>cipher.</a:t>
            </a:r>
          </a:p>
          <a:p>
            <a:endParaRPr lang="en-US" altLang="zh-TW" dirty="0" smtClean="0"/>
          </a:p>
          <a:p>
            <a:r>
              <a:rPr lang="en-US" altLang="zh-TW" b="1" dirty="0" err="1" smtClean="0">
                <a:effectLst>
                  <a:outerShdw blurRad="38100" dist="38100" dir="2700000" algn="tl">
                    <a:srgbClr val="000000">
                      <a:alpha val="43137"/>
                    </a:srgbClr>
                  </a:outerShdw>
                </a:effectLst>
              </a:rPr>
              <a:t>myjd</a:t>
            </a:r>
            <a:r>
              <a:rPr lang="en-US" altLang="zh-TW" b="1" dirty="0" smtClean="0">
                <a:effectLst>
                  <a:outerShdw blurRad="38100" dist="38100" dir="2700000" algn="tl">
                    <a:srgbClr val="000000">
                      <a:alpha val="43137"/>
                    </a:srgbClr>
                  </a:outerShdw>
                </a:effectLst>
              </a:rPr>
              <a:t>{</a:t>
            </a:r>
            <a:r>
              <a:rPr lang="en-US" altLang="zh-TW" b="1" dirty="0" err="1" smtClean="0">
                <a:effectLst>
                  <a:outerShdw blurRad="38100" dist="38100" dir="2700000" algn="tl">
                    <a:srgbClr val="000000">
                      <a:alpha val="43137"/>
                    </a:srgbClr>
                  </a:outerShdw>
                </a:effectLst>
              </a:rPr>
              <a:t>ij_fkwizq</a:t>
            </a:r>
            <a:r>
              <a:rPr lang="en-US" altLang="zh-TW" b="1" dirty="0" smtClean="0">
                <a:effectLst>
                  <a:outerShdw blurRad="38100" dist="38100" dir="2700000" algn="tl">
                    <a:srgbClr val="000000">
                      <a:alpha val="43137"/>
                    </a:srgbClr>
                  </a:outerShdw>
                </a:effectLst>
              </a:rPr>
              <a:t>}</a:t>
            </a:r>
            <a:endParaRPr lang="zh-TW" altLang="en-US" b="1" dirty="0">
              <a:effectLst>
                <a:outerShdw blurRad="38100" dist="38100" dir="2700000" algn="tl">
                  <a:srgbClr val="000000">
                    <a:alpha val="43137"/>
                  </a:srgbClr>
                </a:outerShdw>
              </a:effectLst>
            </a:endParaRPr>
          </a:p>
        </p:txBody>
      </p:sp>
      <p:sp>
        <p:nvSpPr>
          <p:cNvPr id="4" name="矩形 3"/>
          <p:cNvSpPr/>
          <p:nvPr/>
        </p:nvSpPr>
        <p:spPr>
          <a:xfrm>
            <a:off x="803190" y="542323"/>
            <a:ext cx="2031903" cy="369332"/>
          </a:xfrm>
          <a:prstGeom prst="rect">
            <a:avLst/>
          </a:prstGeom>
        </p:spPr>
        <p:txBody>
          <a:bodyPr wrap="none">
            <a:spAutoFit/>
          </a:bodyPr>
          <a:lstStyle/>
          <a:p>
            <a:r>
              <a:rPr lang="en-US" altLang="zh-TW" b="1" dirty="0" err="1" smtClean="0">
                <a:effectLst>
                  <a:outerShdw blurRad="38100" dist="38100" dir="2700000" algn="tl">
                    <a:srgbClr val="000000">
                      <a:alpha val="43137"/>
                    </a:srgbClr>
                  </a:outerShdw>
                </a:effectLst>
              </a:rPr>
              <a:t>AngstromCTF</a:t>
            </a:r>
            <a:r>
              <a:rPr lang="en-US" altLang="zh-TW" b="1" dirty="0" smtClean="0">
                <a:effectLst>
                  <a:outerShdw blurRad="38100" dist="38100" dir="2700000" algn="tl">
                    <a:srgbClr val="000000">
                      <a:alpha val="43137"/>
                    </a:srgbClr>
                  </a:outerShdw>
                </a:effectLst>
              </a:rPr>
              <a:t>  2018</a:t>
            </a:r>
            <a:endParaRPr lang="zh-TW" altLang="en-US" b="1" dirty="0">
              <a:effectLst>
                <a:outerShdw blurRad="38100" dist="38100" dir="2700000" algn="tl">
                  <a:srgbClr val="000000">
                    <a:alpha val="43137"/>
                  </a:srgbClr>
                </a:outerShdw>
              </a:effectLst>
            </a:endParaRPr>
          </a:p>
        </p:txBody>
      </p:sp>
      <p:sp>
        <p:nvSpPr>
          <p:cNvPr id="5" name="矩形 4"/>
          <p:cNvSpPr/>
          <p:nvPr/>
        </p:nvSpPr>
        <p:spPr>
          <a:xfrm>
            <a:off x="6539995" y="2593545"/>
            <a:ext cx="1468031" cy="369332"/>
          </a:xfrm>
          <a:prstGeom prst="rect">
            <a:avLst/>
          </a:prstGeom>
        </p:spPr>
        <p:txBody>
          <a:bodyPr wrap="none">
            <a:spAutoFit/>
          </a:bodyPr>
          <a:lstStyle/>
          <a:p>
            <a:r>
              <a:rPr lang="en-US" altLang="zh-TW" dirty="0" smtClean="0"/>
              <a:t> Affine Cipher</a:t>
            </a:r>
            <a:endParaRPr lang="zh-TW" altLang="en-US" dirty="0"/>
          </a:p>
        </p:txBody>
      </p:sp>
      <p:sp>
        <p:nvSpPr>
          <p:cNvPr id="6" name="矩形 5"/>
          <p:cNvSpPr/>
          <p:nvPr/>
        </p:nvSpPr>
        <p:spPr>
          <a:xfrm>
            <a:off x="6808408" y="4529437"/>
            <a:ext cx="1540806" cy="369332"/>
          </a:xfrm>
          <a:prstGeom prst="rect">
            <a:avLst/>
          </a:prstGeom>
        </p:spPr>
        <p:txBody>
          <a:bodyPr wrap="none">
            <a:spAutoFit/>
          </a:bodyPr>
          <a:lstStyle/>
          <a:p>
            <a:r>
              <a:rPr lang="en-US" altLang="zh-TW" dirty="0" err="1" smtClean="0"/>
              <a:t>actf</a:t>
            </a:r>
            <a:r>
              <a:rPr lang="en-US" altLang="zh-TW" dirty="0" smtClean="0"/>
              <a:t>{</a:t>
            </a:r>
            <a:r>
              <a:rPr lang="en-US" altLang="zh-TW" dirty="0" err="1" smtClean="0"/>
              <a:t>it_begins</a:t>
            </a:r>
            <a:r>
              <a:rPr lang="en-US" altLang="zh-TW" dirty="0" smtClean="0"/>
              <a:t>}</a:t>
            </a:r>
            <a:endParaRPr lang="zh-TW" altLang="en-US" dirty="0"/>
          </a:p>
        </p:txBody>
      </p:sp>
      <p:sp>
        <p:nvSpPr>
          <p:cNvPr id="7" name="矩形 6"/>
          <p:cNvSpPr/>
          <p:nvPr/>
        </p:nvSpPr>
        <p:spPr>
          <a:xfrm>
            <a:off x="350108" y="5735249"/>
            <a:ext cx="7228703" cy="646331"/>
          </a:xfrm>
          <a:prstGeom prst="rect">
            <a:avLst/>
          </a:prstGeom>
        </p:spPr>
        <p:txBody>
          <a:bodyPr wrap="square">
            <a:spAutoFit/>
          </a:bodyPr>
          <a:lstStyle/>
          <a:p>
            <a:r>
              <a:rPr lang="en-US" altLang="zh-TW" dirty="0" smtClean="0"/>
              <a:t>https://github.com/VulnHub/ctf-writeups/blob/master/2018/angstromctf/crypto/warmup.md</a:t>
            </a:r>
            <a:endParaRPr lang="zh-TW" altLang="en-US" dirty="0"/>
          </a:p>
        </p:txBody>
      </p:sp>
    </p:spTree>
    <p:extLst>
      <p:ext uri="{BB962C8B-B14F-4D97-AF65-F5344CB8AC3E}">
        <p14:creationId xmlns:p14="http://schemas.microsoft.com/office/powerpoint/2010/main" val="171579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51470" y="1420166"/>
            <a:ext cx="4572000" cy="1200329"/>
          </a:xfrm>
          <a:prstGeom prst="rect">
            <a:avLst/>
          </a:prstGeom>
        </p:spPr>
        <p:txBody>
          <a:bodyPr>
            <a:spAutoFit/>
          </a:bodyPr>
          <a:lstStyle/>
          <a:p>
            <a:r>
              <a:rPr lang="en-US" altLang="zh-TW" dirty="0" smtClean="0"/>
              <a:t>We found these mysterious symbols hidden in ancient (1950s-era) ruins. We think a single byte may be key to unlocking the mystery. Can you help us figure out what they mean?</a:t>
            </a:r>
            <a:endParaRPr lang="en-US" altLang="zh-TW" dirty="0"/>
          </a:p>
        </p:txBody>
      </p:sp>
      <p:sp>
        <p:nvSpPr>
          <p:cNvPr id="3" name="矩形 2"/>
          <p:cNvSpPr/>
          <p:nvPr/>
        </p:nvSpPr>
        <p:spPr>
          <a:xfrm>
            <a:off x="2286000" y="3105835"/>
            <a:ext cx="4572000" cy="646331"/>
          </a:xfrm>
          <a:prstGeom prst="rect">
            <a:avLst/>
          </a:prstGeom>
        </p:spPr>
        <p:txBody>
          <a:bodyPr>
            <a:spAutoFit/>
          </a:bodyPr>
          <a:lstStyle/>
          <a:p>
            <a:r>
              <a:rPr lang="en-US" altLang="zh-TW" dirty="0" smtClean="0"/>
              <a:t>fbf9eefce1f2f5eaffc5e3f5efc5efe9fffec5fbc5e9f9e8f3eaeee7</a:t>
            </a:r>
            <a:endParaRPr lang="zh-TW" altLang="en-US" dirty="0"/>
          </a:p>
        </p:txBody>
      </p:sp>
      <p:sp>
        <p:nvSpPr>
          <p:cNvPr id="4" name="矩形 3"/>
          <p:cNvSpPr/>
          <p:nvPr/>
        </p:nvSpPr>
        <p:spPr>
          <a:xfrm>
            <a:off x="951470" y="5232740"/>
            <a:ext cx="4572000" cy="923330"/>
          </a:xfrm>
          <a:prstGeom prst="rect">
            <a:avLst/>
          </a:prstGeom>
        </p:spPr>
        <p:txBody>
          <a:bodyPr>
            <a:spAutoFit/>
          </a:bodyPr>
          <a:lstStyle/>
          <a:p>
            <a:r>
              <a:rPr lang="en-US" altLang="zh-TW" dirty="0" smtClean="0"/>
              <a:t>https://github.com/VulnHub/ctf-writeups/blob/master/2018/angstromctf/crypto/xor.md</a:t>
            </a:r>
            <a:endParaRPr lang="zh-TW" altLang="en-US" dirty="0"/>
          </a:p>
        </p:txBody>
      </p:sp>
    </p:spTree>
    <p:extLst>
      <p:ext uri="{BB962C8B-B14F-4D97-AF65-F5344CB8AC3E}">
        <p14:creationId xmlns:p14="http://schemas.microsoft.com/office/powerpoint/2010/main" val="25489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25091" y="1201350"/>
            <a:ext cx="3711722" cy="369332"/>
          </a:xfrm>
          <a:prstGeom prst="rect">
            <a:avLst/>
          </a:prstGeom>
        </p:spPr>
        <p:txBody>
          <a:bodyPr wrap="none">
            <a:spAutoFit/>
          </a:bodyPr>
          <a:lstStyle/>
          <a:p>
            <a:r>
              <a:rPr lang="en-US" altLang="zh-TW" dirty="0" smtClean="0"/>
              <a:t>https://github.com/google/google-ctf</a:t>
            </a:r>
            <a:endParaRPr lang="zh-TW" altLang="en-US" dirty="0"/>
          </a:p>
        </p:txBody>
      </p:sp>
      <p:sp>
        <p:nvSpPr>
          <p:cNvPr id="3" name="矩形 2"/>
          <p:cNvSpPr/>
          <p:nvPr/>
        </p:nvSpPr>
        <p:spPr>
          <a:xfrm>
            <a:off x="1225091" y="3796269"/>
            <a:ext cx="2805127" cy="369332"/>
          </a:xfrm>
          <a:prstGeom prst="rect">
            <a:avLst/>
          </a:prstGeom>
        </p:spPr>
        <p:txBody>
          <a:bodyPr wrap="none">
            <a:spAutoFit/>
          </a:bodyPr>
          <a:lstStyle/>
          <a:p>
            <a:r>
              <a:rPr lang="en-US" altLang="zh-TW" dirty="0" err="1" smtClean="0"/>
              <a:t>NeverLAN</a:t>
            </a:r>
            <a:r>
              <a:rPr lang="en-US" altLang="zh-TW" dirty="0" smtClean="0"/>
              <a:t>-CTF/2018_crypto</a:t>
            </a:r>
            <a:endParaRPr lang="zh-TW" altLang="en-US" dirty="0"/>
          </a:p>
        </p:txBody>
      </p:sp>
      <p:sp>
        <p:nvSpPr>
          <p:cNvPr id="4" name="矩形 3"/>
          <p:cNvSpPr/>
          <p:nvPr/>
        </p:nvSpPr>
        <p:spPr>
          <a:xfrm>
            <a:off x="1402563" y="4311647"/>
            <a:ext cx="4572000" cy="1200329"/>
          </a:xfrm>
          <a:prstGeom prst="rect">
            <a:avLst/>
          </a:prstGeom>
        </p:spPr>
        <p:txBody>
          <a:bodyPr>
            <a:spAutoFit/>
          </a:bodyPr>
          <a:lstStyle/>
          <a:p>
            <a:r>
              <a:rPr lang="en-US" altLang="zh-TW" dirty="0" smtClean="0"/>
              <a:t>https://github.com/NeverLAN-CTF/2018_crypto/blob/master/Crypto%20is%20an%20art%20form/Crypto300%20-%20Crypto%20is%20an%20Art%20form.md</a:t>
            </a:r>
            <a:endParaRPr lang="zh-TW" altLang="en-US" dirty="0"/>
          </a:p>
        </p:txBody>
      </p:sp>
      <p:sp>
        <p:nvSpPr>
          <p:cNvPr id="5" name="矩形 4"/>
          <p:cNvSpPr/>
          <p:nvPr/>
        </p:nvSpPr>
        <p:spPr>
          <a:xfrm>
            <a:off x="4491506" y="2756498"/>
            <a:ext cx="2385205" cy="369332"/>
          </a:xfrm>
          <a:prstGeom prst="rect">
            <a:avLst/>
          </a:prstGeom>
        </p:spPr>
        <p:txBody>
          <a:bodyPr wrap="none">
            <a:spAutoFit/>
          </a:bodyPr>
          <a:lstStyle/>
          <a:p>
            <a:r>
              <a:rPr lang="en-US" altLang="zh-TW" dirty="0" smtClean="0"/>
              <a:t>https://github.com/ctfs</a:t>
            </a:r>
            <a:endParaRPr lang="zh-TW" altLang="en-US" dirty="0"/>
          </a:p>
        </p:txBody>
      </p:sp>
    </p:spTree>
    <p:extLst>
      <p:ext uri="{BB962C8B-B14F-4D97-AF65-F5344CB8AC3E}">
        <p14:creationId xmlns:p14="http://schemas.microsoft.com/office/powerpoint/2010/main" val="3710616237"/>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3961</TotalTime>
  <Words>644</Words>
  <Application>Microsoft Office PowerPoint</Application>
  <PresentationFormat>如螢幕大小 (4:3)</PresentationFormat>
  <Paragraphs>98</Paragraphs>
  <Slides>15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15</vt:i4>
      </vt:variant>
    </vt:vector>
  </HeadingPairs>
  <TitlesOfParts>
    <vt:vector size="20" baseType="lpstr">
      <vt:lpstr>新細明體</vt:lpstr>
      <vt:lpstr>Arial</vt:lpstr>
      <vt:lpstr>Calibri</vt:lpstr>
      <vt:lpstr>Calibri Light</vt:lpstr>
      <vt:lpstr>Office 佈景主題</vt:lpstr>
      <vt:lpstr>Crypto-more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Crypto-more</dc:title>
  <dc:creator>BREAKALLCTF{Letmeseesee}</dc:creator>
  <cp:lastModifiedBy>BREAKALLCTF{Letmeseesee}</cp:lastModifiedBy>
  <cp:revision>8</cp:revision>
  <dcterms:created xsi:type="dcterms:W3CDTF">2019-05-27T09:00:35Z</dcterms:created>
  <dcterms:modified xsi:type="dcterms:W3CDTF">2019-05-30T03:01:46Z</dcterms:modified>
</cp:coreProperties>
</file>