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EA5E-3A1F-495D-96C0-697EED4372E3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26-0EE1-430B-A14F-89B6222AE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27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EA5E-3A1F-495D-96C0-697EED4372E3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26-0EE1-430B-A14F-89B6222AE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32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EA5E-3A1F-495D-96C0-697EED4372E3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26-0EE1-430B-A14F-89B6222AE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26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EA5E-3A1F-495D-96C0-697EED4372E3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26-0EE1-430B-A14F-89B6222AE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79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EA5E-3A1F-495D-96C0-697EED4372E3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26-0EE1-430B-A14F-89B6222AE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83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EA5E-3A1F-495D-96C0-697EED4372E3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26-0EE1-430B-A14F-89B6222AE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2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EA5E-3A1F-495D-96C0-697EED4372E3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26-0EE1-430B-A14F-89B6222AE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1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EA5E-3A1F-495D-96C0-697EED4372E3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26-0EE1-430B-A14F-89B6222AE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39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EA5E-3A1F-495D-96C0-697EED4372E3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26-0EE1-430B-A14F-89B6222AE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44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EA5E-3A1F-495D-96C0-697EED4372E3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26-0EE1-430B-A14F-89B6222AE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22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EA5E-3A1F-495D-96C0-697EED4372E3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26-0EE1-430B-A14F-89B6222AE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6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EA5E-3A1F-495D-96C0-697EED4372E3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9626-0EE1-430B-A14F-89B6222AE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9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4723" y="4062966"/>
            <a:ext cx="48850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Plaintext:	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A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2800" dirty="0" smtClean="0"/>
              <a:t>TACKATDAWN</a:t>
            </a:r>
          </a:p>
          <a:p>
            <a:r>
              <a:rPr lang="en-US" altLang="zh-TW" sz="2800" dirty="0" smtClean="0"/>
              <a:t>Key:	</a:t>
            </a:r>
            <a:r>
              <a:rPr lang="zh-TW" altLang="en-US" sz="2800" dirty="0" smtClean="0"/>
              <a:t>              </a:t>
            </a:r>
            <a:r>
              <a:rPr lang="en-US" altLang="zh-TW" sz="2800" dirty="0" smtClean="0"/>
              <a:t>L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2800" dirty="0" smtClean="0"/>
              <a:t>MONLEMONLE</a:t>
            </a:r>
          </a:p>
          <a:p>
            <a:r>
              <a:rPr lang="en-US" altLang="zh-TW" sz="2800" dirty="0" err="1" smtClean="0"/>
              <a:t>Ciphertext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     </a:t>
            </a:r>
            <a:r>
              <a:rPr lang="en-US" altLang="zh-TW" sz="2800" dirty="0" smtClean="0"/>
              <a:t>L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800" dirty="0" smtClean="0"/>
              <a:t>FOPVEFRNHR</a:t>
            </a:r>
            <a:endParaRPr lang="en-US" altLang="zh-TW" sz="2800" dirty="0"/>
          </a:p>
        </p:txBody>
      </p:sp>
      <p:sp>
        <p:nvSpPr>
          <p:cNvPr id="5" name="矩形 4"/>
          <p:cNvSpPr/>
          <p:nvPr/>
        </p:nvSpPr>
        <p:spPr>
          <a:xfrm>
            <a:off x="722871" y="2399610"/>
            <a:ext cx="3237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Plaintext</a:t>
            </a:r>
            <a:r>
              <a:rPr lang="zh-TW" altLang="en-US" dirty="0" smtClean="0"/>
              <a:t>明文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ATTACKATDAWN</a:t>
            </a:r>
          </a:p>
          <a:p>
            <a:r>
              <a:rPr lang="en-US" altLang="zh-TW" dirty="0" smtClean="0"/>
              <a:t>Key</a:t>
            </a:r>
            <a:r>
              <a:rPr lang="zh-TW" altLang="en-US" dirty="0" smtClean="0"/>
              <a:t>密鑰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     </a:t>
            </a:r>
            <a:r>
              <a:rPr lang="en-US" altLang="zh-TW" dirty="0" smtClean="0"/>
              <a:t>LEMON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13" y="237866"/>
            <a:ext cx="6335927" cy="6335927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10512650" y="237866"/>
            <a:ext cx="0" cy="13026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439872" y="1639330"/>
            <a:ext cx="5072778" cy="247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5956" y="321276"/>
            <a:ext cx="3129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 smtClean="0"/>
              <a:t>Vigenère</a:t>
            </a:r>
            <a:r>
              <a:rPr lang="en-US" altLang="zh-TW" sz="3600" dirty="0" smtClean="0"/>
              <a:t> cipher</a:t>
            </a:r>
            <a:endParaRPr lang="zh-TW" altLang="en-US" sz="3600" dirty="0"/>
          </a:p>
        </p:txBody>
      </p:sp>
      <p:sp>
        <p:nvSpPr>
          <p:cNvPr id="17" name="矩形 16"/>
          <p:cNvSpPr/>
          <p:nvPr/>
        </p:nvSpPr>
        <p:spPr>
          <a:xfrm>
            <a:off x="285271" y="909942"/>
            <a:ext cx="5263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https://en.wikipedia.org/wiki/Vigen%C3%A8re_cipher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099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16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BREAKALLCTF{Letmeseesee}</dc:creator>
  <cp:lastModifiedBy>BREAKALLCTF{Letmeseesee}</cp:lastModifiedBy>
  <cp:revision>2</cp:revision>
  <dcterms:created xsi:type="dcterms:W3CDTF">2019-05-25T22:50:49Z</dcterms:created>
  <dcterms:modified xsi:type="dcterms:W3CDTF">2019-05-26T03:04:48Z</dcterms:modified>
</cp:coreProperties>
</file>