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fr-B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02"/>
    <a:srgbClr val="E6E600"/>
    <a:srgbClr val="F0F000"/>
    <a:srgbClr val="1D7A0A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J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1837-2DD9-47A0-BC57-45BE45E0F6A7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J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J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E0554-A522-49BD-B1E2-8E52CA4793F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55495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J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E0554-A522-49BD-B1E2-8E52CA4793FF}" type="slidenum">
              <a:rPr lang="fr-BJ" smtClean="0"/>
              <a:t>2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53549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F7976-6C66-92E9-9531-3590E589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80BCD9-F437-BEB0-91D6-0BE312B1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4CF448-7912-48D6-3D2B-8DA9F21E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28A29A-A881-4F11-A748-FEAE170A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78E935-B607-136A-2933-A8E8F2F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5471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159EE-C50D-CB49-D0D9-04AD3B7D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FCF619-0C65-9DF2-F2D8-FFDB8EE7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FB1641-7F2A-2AA6-CB8E-0D4236EA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F5A4F-2D3C-7ED3-4862-1C9451E4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498A0-B878-5D15-221A-C5F8262F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330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D0B90C-337B-F11D-103A-43CA3EDB8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EA030E-32B2-7C96-D3DA-884BF1D3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DDC47-F8D0-418A-940A-E78D7B60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EC18F-1487-3CBA-9FB7-3AB88BB4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F4636-522A-9316-3CEF-7A3E58B8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81778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7E0B7-3ECB-7440-0FB9-7B652F1A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60855D-BE98-D0E2-10A1-43EF027C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F9867E-E1DE-E3F9-B95C-6F10D1AE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C2189E-3404-840B-CBC4-9C7F1EB5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205C12-EA71-4B20-98DD-25E9D05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1964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FC60C-611B-EE3B-B61C-EBFE9ABB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9599BE-0FFD-DD2C-A262-7ED8E7C1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FC9FB-C2DA-E4B7-48A6-BEA40818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19AE2-462F-AD49-0A37-C7881378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DAD3-9A38-5B3B-4E58-311846A5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1544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0C29F-23C7-52CE-25F9-5D800BD6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FC3EB-6C34-BCFE-64A3-DE9FD378B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CEED14-07A1-CDFF-5B84-18838C677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D14D52-4F92-4D54-BBC9-D9D1182D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6F93B4-0221-7681-BBD9-7546BE3B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DADB25-E899-3283-0896-5AACFA5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88028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55DF5-080C-EFDC-9686-ED10E685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45D957-8C0B-F253-3858-3C1305E2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7BF43E-090E-5A0E-FDDA-8094A26D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A86309-17AB-963C-DEA7-99C8B5711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6DE167-4309-6CA0-77E0-98A2850E4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000540-F3EF-D47D-617B-AA06CCC7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E9F9F5-3AEB-BDB9-BF43-701512B2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09648A-C261-50DF-BD4D-7B7EBDF3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4677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42E2C-3A0B-D37C-85CC-5023456E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D91EBA-422F-C71A-3F5A-84C9B531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CD2436-7B30-6E90-BADD-199AA9FE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D23C0F-CCD3-7809-722E-F565E0ED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37780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495DC6-18DE-B8BA-DF3E-C24794D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3FE10D-68A6-DB36-22F7-E8413DFD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24657A-39BF-9CFA-65C6-4F367EBB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68652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5C786-A3F0-80FF-BE5F-4294D85C6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8CC66-0C08-7458-F7AF-41F12656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328F0F-A29A-55CB-D80C-43395144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6EF909-6916-5BC6-17C5-0E75D953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2AB5B5-BC0F-F446-681B-542521B5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5C568-AC4D-DD36-636A-0BBD7D0A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27004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8F74F8-235F-7C9D-9215-4D9F2C92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7D7BF9-91DC-5DBB-20C3-539473A7B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9BDFC-666B-4D3D-41A0-E9AB6BC0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E56B66-0DA7-F0D4-1115-3181A51D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69CDF-930B-DE65-8DFA-DDC87FA7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23602F-01A4-D29A-C05E-944EF783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49226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576073-C39D-E870-76EC-8FB748F4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4C280-EADC-0632-272D-3EAB3EDE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357189-9229-FAC3-7EB7-145ADEE86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D8292-2D3C-4B26-8DCF-2B17FECE86C1}" type="datetimeFigureOut">
              <a:rPr lang="fr-BJ" smtClean="0"/>
              <a:t>11/12/2024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35DDC-8250-1F49-27D5-BA772DCA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FE8EA4-7DF9-75FC-60A5-7DA43FEAB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94FAE-0880-4571-A6B1-CA98D3E2929F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830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D11BA1A-B207-4430-22C2-E446DE94508C}"/>
              </a:ext>
            </a:extLst>
          </p:cNvPr>
          <p:cNvSpPr/>
          <p:nvPr/>
        </p:nvSpPr>
        <p:spPr>
          <a:xfrm>
            <a:off x="3014980" y="1642685"/>
            <a:ext cx="6162040" cy="3545840"/>
          </a:xfrm>
          <a:prstGeom prst="roundRect">
            <a:avLst/>
          </a:prstGeom>
          <a:solidFill>
            <a:srgbClr val="8282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J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B1233F-02DA-7BFA-F2B4-E8A3D3841125}"/>
              </a:ext>
            </a:extLst>
          </p:cNvPr>
          <p:cNvSpPr txBox="1"/>
          <p:nvPr/>
        </p:nvSpPr>
        <p:spPr>
          <a:xfrm>
            <a:off x="2946400" y="3830320"/>
            <a:ext cx="629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MTN Group</a:t>
            </a:r>
          </a:p>
          <a:p>
            <a:pPr algn="ctr"/>
            <a:r>
              <a:rPr lang="en-US" sz="28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Africa, Transforming Lives</a:t>
            </a:r>
          </a:p>
          <a:p>
            <a:endParaRPr lang="fr-BJ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F063953-6DCE-6133-01CC-CF08F35F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417" y="999143"/>
            <a:ext cx="5161166" cy="34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B0FAE-6B55-8F79-5BB3-31FFC12A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709257"/>
            <a:ext cx="5146040" cy="1325563"/>
          </a:xfrm>
        </p:spPr>
        <p:txBody>
          <a:bodyPr/>
          <a:lstStyle/>
          <a:p>
            <a:r>
              <a:rPr lang="en-CA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fr-FR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6D5EE9-A297-40CA-A8F4-75826FA6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174" y="3133314"/>
            <a:ext cx="10515600" cy="25595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in 19 countries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capital: $892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markets: Nigeria, South Africa, Ghana, Uganda, Ivory Coast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Services: Voice communication, data services, mobile money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0AC7163-C603-95E2-50D0-A8B0F15CF55F}"/>
              </a:ext>
            </a:extLst>
          </p:cNvPr>
          <p:cNvSpPr txBox="1"/>
          <p:nvPr/>
        </p:nvSpPr>
        <p:spPr>
          <a:xfrm>
            <a:off x="690716" y="1880683"/>
            <a:ext cx="9606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MTN Group is a leading telecommunications provider operating across Africa and the Middle East.</a:t>
            </a:r>
          </a:p>
        </p:txBody>
      </p:sp>
    </p:spTree>
    <p:extLst>
      <p:ext uri="{BB962C8B-B14F-4D97-AF65-F5344CB8AC3E}">
        <p14:creationId xmlns:p14="http://schemas.microsoft.com/office/powerpoint/2010/main" val="273971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250C7E43-5618-6D2A-2F1A-0B7061D62A85}"/>
              </a:ext>
            </a:extLst>
          </p:cNvPr>
          <p:cNvGrpSpPr/>
          <p:nvPr/>
        </p:nvGrpSpPr>
        <p:grpSpPr>
          <a:xfrm>
            <a:off x="556797" y="1127716"/>
            <a:ext cx="10842556" cy="5307512"/>
            <a:chOff x="497804" y="719666"/>
            <a:chExt cx="10842556" cy="54186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9DB04B-C25E-06E2-E51A-27E4C0A613FB}"/>
                </a:ext>
              </a:extLst>
            </p:cNvPr>
            <p:cNvSpPr/>
            <p:nvPr/>
          </p:nvSpPr>
          <p:spPr>
            <a:xfrm>
              <a:off x="2032000" y="719666"/>
              <a:ext cx="8128000" cy="5418667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70B70B38-E193-3A53-E1A0-5423FFB83F3F}"/>
                </a:ext>
              </a:extLst>
            </p:cNvPr>
            <p:cNvSpPr/>
            <p:nvPr/>
          </p:nvSpPr>
          <p:spPr>
            <a:xfrm>
              <a:off x="5789066" y="1393898"/>
              <a:ext cx="140121" cy="61386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121" y="0"/>
                  </a:moveTo>
                  <a:lnTo>
                    <a:pt x="140121" y="613866"/>
                  </a:lnTo>
                  <a:lnTo>
                    <a:pt x="0" y="613866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BEF299B3-71E3-5530-703C-B4CAB6F7D49A}"/>
                </a:ext>
              </a:extLst>
            </p:cNvPr>
            <p:cNvSpPr/>
            <p:nvPr/>
          </p:nvSpPr>
          <p:spPr>
            <a:xfrm>
              <a:off x="5929188" y="1393898"/>
              <a:ext cx="3229471" cy="12277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87611"/>
                  </a:lnTo>
                  <a:lnTo>
                    <a:pt x="3229471" y="1087611"/>
                  </a:lnTo>
                  <a:lnTo>
                    <a:pt x="3229471" y="1227732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AC7DFC8B-D644-9FA5-B517-FD0553D2F990}"/>
                </a:ext>
              </a:extLst>
            </p:cNvPr>
            <p:cNvSpPr/>
            <p:nvPr/>
          </p:nvSpPr>
          <p:spPr>
            <a:xfrm>
              <a:off x="5929188" y="1393898"/>
              <a:ext cx="1614735" cy="12277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87611"/>
                  </a:lnTo>
                  <a:lnTo>
                    <a:pt x="1614735" y="1087611"/>
                  </a:lnTo>
                  <a:lnTo>
                    <a:pt x="1614735" y="1227732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3A1CC1B9-1EF4-7E9D-1AA4-9C6E7965EAEB}"/>
                </a:ext>
              </a:extLst>
            </p:cNvPr>
            <p:cNvSpPr/>
            <p:nvPr/>
          </p:nvSpPr>
          <p:spPr>
            <a:xfrm>
              <a:off x="5883468" y="1393898"/>
              <a:ext cx="91440" cy="12277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227732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3BE1D44-E4C5-2894-273E-9EA6D367461E}"/>
                </a:ext>
              </a:extLst>
            </p:cNvPr>
            <p:cNvSpPr/>
            <p:nvPr/>
          </p:nvSpPr>
          <p:spPr>
            <a:xfrm>
              <a:off x="4314452" y="1393898"/>
              <a:ext cx="1614735" cy="12277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14735" y="0"/>
                  </a:moveTo>
                  <a:lnTo>
                    <a:pt x="1614735" y="1087611"/>
                  </a:lnTo>
                  <a:lnTo>
                    <a:pt x="0" y="1087611"/>
                  </a:lnTo>
                  <a:lnTo>
                    <a:pt x="0" y="1227732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05B2FCB9-AC3A-28C5-7F00-772E642EEEAD}"/>
                </a:ext>
              </a:extLst>
            </p:cNvPr>
            <p:cNvSpPr/>
            <p:nvPr/>
          </p:nvSpPr>
          <p:spPr>
            <a:xfrm>
              <a:off x="2653997" y="3288877"/>
              <a:ext cx="91440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1CC83F38-DBD5-51A4-96F8-18EDE4BAB030}"/>
                </a:ext>
              </a:extLst>
            </p:cNvPr>
            <p:cNvSpPr/>
            <p:nvPr/>
          </p:nvSpPr>
          <p:spPr>
            <a:xfrm>
              <a:off x="2699717" y="1393898"/>
              <a:ext cx="3229471" cy="12277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29471" y="0"/>
                  </a:moveTo>
                  <a:lnTo>
                    <a:pt x="3229471" y="1087611"/>
                  </a:lnTo>
                  <a:lnTo>
                    <a:pt x="0" y="1087611"/>
                  </a:lnTo>
                  <a:lnTo>
                    <a:pt x="0" y="1227732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0629BFF3-BD90-BC42-0D8A-7F07380B0ACD}"/>
                </a:ext>
              </a:extLst>
            </p:cNvPr>
            <p:cNvSpPr/>
            <p:nvPr/>
          </p:nvSpPr>
          <p:spPr>
            <a:xfrm>
              <a:off x="5261942" y="726652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Chief </a:t>
              </a: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Technical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Information </a:t>
              </a: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Officer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Networks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B0A5A01-0684-9CA4-9B4C-14BA5CE8C43E}"/>
                </a:ext>
              </a:extLst>
            </p:cNvPr>
            <p:cNvSpPr/>
            <p:nvPr/>
          </p:nvSpPr>
          <p:spPr>
            <a:xfrm>
              <a:off x="2032471" y="2621631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Adeola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Bolaji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Senior Manager Planning et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9B08138B-A95B-FDBE-E42D-AF8987B5E5A6}"/>
                </a:ext>
              </a:extLst>
            </p:cNvPr>
            <p:cNvSpPr/>
            <p:nvPr/>
          </p:nvSpPr>
          <p:spPr>
            <a:xfrm>
              <a:off x="497804" y="3866300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Owalabi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Sylvain Manager-Radio Planning and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A6967F5A-2612-9CF4-59A0-D30C2DA95DD8}"/>
                </a:ext>
              </a:extLst>
            </p:cNvPr>
            <p:cNvSpPr/>
            <p:nvPr/>
          </p:nvSpPr>
          <p:spPr>
            <a:xfrm>
              <a:off x="2032470" y="3865470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Houndekon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Borgias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Supervisor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-RF Planning and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8E7D9DCD-0F06-F495-197E-349AACB27DB0}"/>
                </a:ext>
              </a:extLst>
            </p:cNvPr>
            <p:cNvSpPr/>
            <p:nvPr/>
          </p:nvSpPr>
          <p:spPr>
            <a:xfrm>
              <a:off x="3562119" y="3865470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Sewanou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Oza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Claudette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Radio Network Planning and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Optimization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CF9BD8DC-F5C8-3918-5844-E48887A77BCB}"/>
                </a:ext>
              </a:extLst>
            </p:cNvPr>
            <p:cNvSpPr/>
            <p:nvPr/>
          </p:nvSpPr>
          <p:spPr>
            <a:xfrm>
              <a:off x="3647206" y="2621631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Agasssoussi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Raoul Manager-Information Security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4ED9F5A0-0E68-D67F-2CCF-815E50099318}"/>
                </a:ext>
              </a:extLst>
            </p:cNvPr>
            <p:cNvSpPr/>
            <p:nvPr/>
          </p:nvSpPr>
          <p:spPr>
            <a:xfrm>
              <a:off x="5261942" y="2621631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Benjamin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Akama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Senior Manager Capital Project Group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9F967E55-7C39-E6B2-CD12-F21EF02ACC9C}"/>
                </a:ext>
              </a:extLst>
            </p:cNvPr>
            <p:cNvSpPr/>
            <p:nvPr/>
          </p:nvSpPr>
          <p:spPr>
            <a:xfrm>
              <a:off x="6876677" y="2621631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Diablo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Yawo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Interim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Senior Manager-Information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Technology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2071A49B-5D2B-6F6C-7FAC-9E02FFFFE408}"/>
                </a:ext>
              </a:extLst>
            </p:cNvPr>
            <p:cNvSpPr/>
            <p:nvPr/>
          </p:nvSpPr>
          <p:spPr>
            <a:xfrm>
              <a:off x="8491413" y="2621631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Maffon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Aristide Senior Manager-Maintenance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16DDFE7C-E9EA-A020-0EB6-D5959462455A}"/>
                </a:ext>
              </a:extLst>
            </p:cNvPr>
            <p:cNvSpPr/>
            <p:nvPr/>
          </p:nvSpPr>
          <p:spPr>
            <a:xfrm>
              <a:off x="6975621" y="3869280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Bachabi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Cherif Manager-Network Operations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6863D247-968C-94DB-34B2-F925FCE0EA2F}"/>
                </a:ext>
              </a:extLst>
            </p:cNvPr>
            <p:cNvSpPr/>
            <p:nvPr/>
          </p:nvSpPr>
          <p:spPr>
            <a:xfrm>
              <a:off x="8476219" y="3873070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Oyabi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Jean-Philipe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Manager-Radio and Transmission Maintenance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CBC7B10C-2259-1469-7F5D-6C12DB2C6FFE}"/>
                </a:ext>
              </a:extLst>
            </p:cNvPr>
            <p:cNvSpPr/>
            <p:nvPr/>
          </p:nvSpPr>
          <p:spPr>
            <a:xfrm>
              <a:off x="10005868" y="3877095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 Souza Nadia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Coordinator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-Network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B2EB07CD-FCD2-C812-3DB7-29BE3CFED961}"/>
                </a:ext>
              </a:extLst>
            </p:cNvPr>
            <p:cNvSpPr/>
            <p:nvPr/>
          </p:nvSpPr>
          <p:spPr>
            <a:xfrm>
              <a:off x="4454574" y="1674142"/>
              <a:ext cx="1334492" cy="667246"/>
            </a:xfrm>
            <a:custGeom>
              <a:avLst/>
              <a:gdLst>
                <a:gd name="connsiteX0" fmla="*/ 0 w 1334492"/>
                <a:gd name="connsiteY0" fmla="*/ 0 h 667246"/>
                <a:gd name="connsiteX1" fmla="*/ 1334492 w 1334492"/>
                <a:gd name="connsiteY1" fmla="*/ 0 h 667246"/>
                <a:gd name="connsiteX2" fmla="*/ 1334492 w 1334492"/>
                <a:gd name="connsiteY2" fmla="*/ 667246 h 667246"/>
                <a:gd name="connsiteX3" fmla="*/ 0 w 1334492"/>
                <a:gd name="connsiteY3" fmla="*/ 667246 h 667246"/>
                <a:gd name="connsiteX4" fmla="*/ 0 w 1334492"/>
                <a:gd name="connsiteY4" fmla="*/ 0 h 66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92" h="667246">
                  <a:moveTo>
                    <a:pt x="0" y="0"/>
                  </a:moveTo>
                  <a:lnTo>
                    <a:pt x="1334492" y="0"/>
                  </a:lnTo>
                  <a:lnTo>
                    <a:pt x="1334492" y="667246"/>
                  </a:lnTo>
                  <a:lnTo>
                    <a:pt x="0" y="667246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Hounkpe</a:t>
              </a:r>
              <a:r>
                <a:rPr lang="fr-FR" sz="1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Armande </a:t>
              </a:r>
              <a:r>
                <a:rPr lang="fr-FR" sz="1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Coordinator-Executive</a:t>
              </a:r>
              <a:endParaRPr lang="fr-BJ" sz="1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D91F1BAB-9B64-F866-3127-B8C525FA8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460" y="3574619"/>
              <a:ext cx="3099065" cy="1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6914B960-B245-CADE-5CC0-3AFB7ED0DA08}"/>
                </a:ext>
              </a:extLst>
            </p:cNvPr>
            <p:cNvSpPr/>
            <p:nvPr/>
          </p:nvSpPr>
          <p:spPr>
            <a:xfrm flipH="1">
              <a:off x="2699716" y="3583956"/>
              <a:ext cx="45719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3F250EA9-5D90-441E-5B9E-86CEAD8DC472}"/>
                </a:ext>
              </a:extLst>
            </p:cNvPr>
            <p:cNvSpPr/>
            <p:nvPr/>
          </p:nvSpPr>
          <p:spPr>
            <a:xfrm>
              <a:off x="1107756" y="3585227"/>
              <a:ext cx="91440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D73310DD-ED31-05BC-C186-E6EECD85DCEE}"/>
                </a:ext>
              </a:extLst>
            </p:cNvPr>
            <p:cNvSpPr/>
            <p:nvPr/>
          </p:nvSpPr>
          <p:spPr>
            <a:xfrm>
              <a:off x="4183645" y="3582050"/>
              <a:ext cx="91440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7A466392-91C9-BD57-369C-0047C9019168}"/>
                </a:ext>
              </a:extLst>
            </p:cNvPr>
            <p:cNvSpPr/>
            <p:nvPr/>
          </p:nvSpPr>
          <p:spPr>
            <a:xfrm>
              <a:off x="9101746" y="3288878"/>
              <a:ext cx="91440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A3472FC7-20B3-B99E-EF08-F32AD83A42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8209" y="3574620"/>
              <a:ext cx="3099065" cy="13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B40B5A14-9FC8-45EA-B86F-9C88F57928A6}"/>
                </a:ext>
              </a:extLst>
            </p:cNvPr>
            <p:cNvSpPr/>
            <p:nvPr/>
          </p:nvSpPr>
          <p:spPr>
            <a:xfrm flipH="1">
              <a:off x="9147465" y="3587767"/>
              <a:ext cx="45719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81D0104F-7A35-F14C-CE84-C81B860A7343}"/>
                </a:ext>
              </a:extLst>
            </p:cNvPr>
            <p:cNvSpPr/>
            <p:nvPr/>
          </p:nvSpPr>
          <p:spPr>
            <a:xfrm>
              <a:off x="7555505" y="3585228"/>
              <a:ext cx="91440" cy="28024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5B71671E-0D08-B794-0C6C-E09DCEA7239A}"/>
                </a:ext>
              </a:extLst>
            </p:cNvPr>
            <p:cNvSpPr/>
            <p:nvPr/>
          </p:nvSpPr>
          <p:spPr>
            <a:xfrm flipH="1">
              <a:off x="10681204" y="3585227"/>
              <a:ext cx="45719" cy="2840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80243"/>
                  </a:lnTo>
                </a:path>
              </a:pathLst>
            </a:custGeom>
            <a:noFill/>
            <a:scene3d>
              <a:camera prst="orthographicFront"/>
              <a:lightRig rig="flat" dir="t"/>
            </a:scene3d>
            <a:sp3d prstMaterial="matte"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BJ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ZoneTexte 81">
            <a:extLst>
              <a:ext uri="{FF2B5EF4-FFF2-40B4-BE49-F238E27FC236}">
                <a16:creationId xmlns:a16="http://schemas.microsoft.com/office/drawing/2014/main" id="{C9DFCBFE-D641-C401-1005-A54996DB547A}"/>
              </a:ext>
            </a:extLst>
          </p:cNvPr>
          <p:cNvSpPr txBox="1"/>
          <p:nvPr/>
        </p:nvSpPr>
        <p:spPr>
          <a:xfrm>
            <a:off x="2136381" y="20677"/>
            <a:ext cx="7423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Structure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B74A6B8B-9F85-905E-0B17-E1A60F9E6486}"/>
              </a:ext>
            </a:extLst>
          </p:cNvPr>
          <p:cNvSpPr txBox="1"/>
          <p:nvPr/>
        </p:nvSpPr>
        <p:spPr>
          <a:xfrm>
            <a:off x="1706900" y="5356165"/>
            <a:ext cx="82823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i="0" dirty="0">
                <a:solidFill>
                  <a:srgbClr val="000000"/>
                </a:solidFill>
                <a:effectLst/>
                <a:latin typeface="ui-sans-serif"/>
              </a:rPr>
              <a:t>Key Departments</a:t>
            </a:r>
          </a:p>
          <a:p>
            <a:pPr algn="ctr"/>
            <a:r>
              <a:rPr lang="en-US" sz="2500" b="0" i="0" dirty="0">
                <a:solidFill>
                  <a:srgbClr val="000000"/>
                </a:solidFill>
                <a:effectLst/>
                <a:latin typeface="ui-sans-serif"/>
              </a:rPr>
              <a:t>Technology, Finance, Marketing, Human Resources, Sales</a:t>
            </a:r>
          </a:p>
        </p:txBody>
      </p:sp>
    </p:spTree>
    <p:extLst>
      <p:ext uri="{BB962C8B-B14F-4D97-AF65-F5344CB8AC3E}">
        <p14:creationId xmlns:p14="http://schemas.microsoft.com/office/powerpoint/2010/main" val="35908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38D7CB6-4441-988F-6ECC-124D79943878}"/>
              </a:ext>
            </a:extLst>
          </p:cNvPr>
          <p:cNvSpPr txBox="1"/>
          <p:nvPr/>
        </p:nvSpPr>
        <p:spPr>
          <a:xfrm>
            <a:off x="4638040" y="690880"/>
            <a:ext cx="2915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fr-BJ" sz="50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FE5C3D-F90F-522C-E8D5-B29C8B2C7216}"/>
              </a:ext>
            </a:extLst>
          </p:cNvPr>
          <p:cNvSpPr txBox="1"/>
          <p:nvPr/>
        </p:nvSpPr>
        <p:spPr>
          <a:xfrm>
            <a:off x="1747520" y="1981200"/>
            <a:ext cx="8696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MTN is more than a telecommunications company.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a driving force in digital transformation, constantly innovating to adapt to the evolving needs of its users.</a:t>
            </a:r>
            <a:endParaRPr lang="fr-BJ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9166C3-178B-5DC8-719C-79CFD4702611}"/>
              </a:ext>
            </a:extLst>
          </p:cNvPr>
          <p:cNvSpPr txBox="1"/>
          <p:nvPr/>
        </p:nvSpPr>
        <p:spPr>
          <a:xfrm>
            <a:off x="1544801" y="3850640"/>
            <a:ext cx="3992400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  <a:p>
            <a:pPr algn="ctr"/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Cutting-edge</a:t>
            </a:r>
            <a:r>
              <a:rPr lang="fr-FR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digital solutions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84A57-1B66-ED9B-8B4E-8827B90C1C86}"/>
              </a:ext>
            </a:extLst>
          </p:cNvPr>
          <p:cNvSpPr txBox="1"/>
          <p:nvPr/>
        </p:nvSpPr>
        <p:spPr>
          <a:xfrm>
            <a:off x="6654800" y="3850640"/>
            <a:ext cx="3992880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i="0" dirty="0" err="1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endParaRPr lang="fr-FR" sz="2800" b="1" i="0" dirty="0">
              <a:solidFill>
                <a:srgbClr val="FFC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28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fr-FR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lang="fr-FR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</a:t>
            </a:r>
            <a:endParaRPr lang="fr-FR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9A739-FA53-FF2C-A250-B7AB56D715C0}"/>
              </a:ext>
            </a:extLst>
          </p:cNvPr>
          <p:cNvSpPr txBox="1"/>
          <p:nvPr/>
        </p:nvSpPr>
        <p:spPr>
          <a:xfrm>
            <a:off x="965200" y="1383528"/>
            <a:ext cx="5925989" cy="3167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 You!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Image 9" descr="Une image contenant texte, logo, Police, jaune&#10;&#10;Description générée automatiquement">
            <a:extLst>
              <a:ext uri="{FF2B5EF4-FFF2-40B4-BE49-F238E27FC236}">
                <a16:creationId xmlns:a16="http://schemas.microsoft.com/office/drawing/2014/main" id="{86BCA1F0-1A06-C2F8-D74D-535B36E2F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06" y="1884354"/>
            <a:ext cx="2508227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10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187</Words>
  <Application>Microsoft Office PowerPoint</Application>
  <PresentationFormat>Grand écran</PresentationFormat>
  <Paragraphs>33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ui-sans-serif</vt:lpstr>
      <vt:lpstr>Thème Office</vt:lpstr>
      <vt:lpstr>Présentation PowerPoint</vt:lpstr>
      <vt:lpstr>Company Overview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Victorio Nascimento</dc:creator>
  <cp:lastModifiedBy>Victorio Nascimento</cp:lastModifiedBy>
  <cp:revision>1</cp:revision>
  <dcterms:created xsi:type="dcterms:W3CDTF">2024-12-11T20:27:58Z</dcterms:created>
  <dcterms:modified xsi:type="dcterms:W3CDTF">2024-12-11T22:54:11Z</dcterms:modified>
</cp:coreProperties>
</file>