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OBoticario Projects | Photos, videos, logos, illustrations and branding on  Behance">
            <a:extLst>
              <a:ext uri="{FF2B5EF4-FFF2-40B4-BE49-F238E27FC236}">
                <a16:creationId xmlns:a16="http://schemas.microsoft.com/office/drawing/2014/main" id="{FC13D56B-66C9-4F97-811A-1285ABC0B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916" y="2644881"/>
            <a:ext cx="5392377" cy="28453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72C01B0-E90C-4920-B89A-0F00B4468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932" y="832480"/>
            <a:ext cx="8825658" cy="1070657"/>
          </a:xfrm>
        </p:spPr>
        <p:txBody>
          <a:bodyPr/>
          <a:lstStyle/>
          <a:p>
            <a:r>
              <a:rPr lang="pt-BR" dirty="0"/>
              <a:t> Boticário </a:t>
            </a:r>
          </a:p>
        </p:txBody>
      </p:sp>
    </p:spTree>
    <p:extLst>
      <p:ext uri="{BB962C8B-B14F-4D97-AF65-F5344CB8AC3E}">
        <p14:creationId xmlns:p14="http://schemas.microsoft.com/office/powerpoint/2010/main" val="2210579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BA0D0F-325A-44E5-9BDE-293E52432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996" y="2560367"/>
            <a:ext cx="3667212" cy="3650651"/>
          </a:xfrm>
        </p:spPr>
        <p:txBody>
          <a:bodyPr/>
          <a:lstStyle/>
          <a:p>
            <a:pPr algn="just"/>
            <a:r>
              <a:rPr lang="pt-BR" dirty="0"/>
              <a:t>Natura </a:t>
            </a:r>
          </a:p>
          <a:p>
            <a:pPr algn="just"/>
            <a:r>
              <a:rPr lang="pt-BR" dirty="0"/>
              <a:t>Para Homens temos uma fragrância que esta em alta sendo ele o Malbec Desodorante Colônia 100ml, com o valor atual de R$179,90 podendo ser comprado via internet e em lojas físicas da Boticário e podemos parcelar em até 8x de R$22,49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C1C601-5BAF-4AFA-89FB-8A2D68E678FC}"/>
              </a:ext>
            </a:extLst>
          </p:cNvPr>
          <p:cNvSpPr txBox="1"/>
          <p:nvPr/>
        </p:nvSpPr>
        <p:spPr>
          <a:xfrm>
            <a:off x="7878794" y="2252636"/>
            <a:ext cx="36672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Praça:</a:t>
            </a:r>
          </a:p>
          <a:p>
            <a:pPr algn="just"/>
            <a:r>
              <a:rPr lang="pt-BR" dirty="0"/>
              <a:t>O boticário possui diversas unidades no Brasil inteiro próximo a você e também internacionalmente. E para pessoas que buscam comodidade podem fazer compras pelo próprio site deles. Temos também nossos revendedores com nossas revistas.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D1E474E-55F2-449A-9FD1-3CDA4BCE79D4}"/>
              </a:ext>
            </a:extLst>
          </p:cNvPr>
          <p:cNvSpPr txBox="1"/>
          <p:nvPr/>
        </p:nvSpPr>
        <p:spPr>
          <a:xfrm>
            <a:off x="7878794" y="5472354"/>
            <a:ext cx="36672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Promoção:</a:t>
            </a:r>
          </a:p>
          <a:p>
            <a:pPr algn="just"/>
            <a:r>
              <a:rPr lang="pt-BR" dirty="0"/>
              <a:t>Você pode encontrar muitas descontos na loja online e até frete grátis, também com os revendedores.</a:t>
            </a:r>
          </a:p>
        </p:txBody>
      </p:sp>
      <p:pic>
        <p:nvPicPr>
          <p:cNvPr id="2050" name="Picture 2" descr="Comprar Perfume Inspirado em Malbec Tradicional - de R$39,75 a R$67,85 -  Super Essências">
            <a:extLst>
              <a:ext uri="{FF2B5EF4-FFF2-40B4-BE49-F238E27FC236}">
                <a16:creationId xmlns:a16="http://schemas.microsoft.com/office/drawing/2014/main" id="{096C9B01-2AB9-45BF-A2DA-671342FA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019" y="2816031"/>
            <a:ext cx="2569002" cy="313932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604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09EAB-0F26-4032-AD78-E75AC9B2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Atendimento ao Cliente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0A9246-5E87-466A-9510-E77FBE567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845039"/>
            <a:ext cx="8825659" cy="3416300"/>
          </a:xfrm>
        </p:spPr>
        <p:txBody>
          <a:bodyPr/>
          <a:lstStyle/>
          <a:p>
            <a:r>
              <a:rPr lang="pt-BR" dirty="0"/>
              <a:t>Para nos comunicarmos por telefone pode ligar no 0800 413011, de segunda a sexta-feira, das 08:00 às 20:00 horas e, sábados, das 09:00 às 16:00.</a:t>
            </a:r>
          </a:p>
          <a:p>
            <a:r>
              <a:rPr lang="pt-BR" dirty="0"/>
              <a:t>A Boticário tem um percentual de 79% de opiniões boas sobre os atendimento feitos tantos presenciais quanto online.</a:t>
            </a:r>
          </a:p>
        </p:txBody>
      </p:sp>
    </p:spTree>
    <p:extLst>
      <p:ext uri="{BB962C8B-B14F-4D97-AF65-F5344CB8AC3E}">
        <p14:creationId xmlns:p14="http://schemas.microsoft.com/office/powerpoint/2010/main" val="318296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F3810-B1BE-425C-B613-9FB7423D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502" y="930536"/>
            <a:ext cx="1208684" cy="706964"/>
          </a:xfrm>
        </p:spPr>
        <p:txBody>
          <a:bodyPr/>
          <a:lstStyle/>
          <a:p>
            <a:r>
              <a:rPr lang="pt-BR" dirty="0"/>
              <a:t>Fim</a:t>
            </a:r>
          </a:p>
        </p:txBody>
      </p:sp>
      <p:pic>
        <p:nvPicPr>
          <p:cNvPr id="5122" name="Picture 2" descr="Revendedora O Boticário, Palmas/TO - deTudo">
            <a:extLst>
              <a:ext uri="{FF2B5EF4-FFF2-40B4-BE49-F238E27FC236}">
                <a16:creationId xmlns:a16="http://schemas.microsoft.com/office/drawing/2014/main" id="{6903BF39-89F7-4670-AD1C-103D3D5100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1" y="2603500"/>
            <a:ext cx="3416300" cy="3416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06431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BC025-754C-4C9B-959D-800FBF605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361310" cy="855132"/>
          </a:xfrm>
        </p:spPr>
        <p:txBody>
          <a:bodyPr/>
          <a:lstStyle/>
          <a:p>
            <a:r>
              <a:rPr lang="pt-BR" dirty="0"/>
              <a:t>Razão Social, Nome Fantasia e Classificação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A538BB-3AB4-4EB4-A59D-D0D6FA39E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780" y="2881224"/>
            <a:ext cx="4262435" cy="3380117"/>
          </a:xfrm>
        </p:spPr>
        <p:txBody>
          <a:bodyPr/>
          <a:lstStyle/>
          <a:p>
            <a:r>
              <a:rPr lang="pt-BR" dirty="0"/>
              <a:t>Boticário Produtos de Beleza Ltda</a:t>
            </a:r>
          </a:p>
          <a:p>
            <a:endParaRPr lang="pt-BR" dirty="0"/>
          </a:p>
          <a:p>
            <a:r>
              <a:rPr lang="pt-BR" dirty="0"/>
              <a:t>O boticário</a:t>
            </a:r>
          </a:p>
          <a:p>
            <a:endParaRPr lang="pt-BR" dirty="0"/>
          </a:p>
          <a:p>
            <a:r>
              <a:rPr lang="pt-BR" dirty="0"/>
              <a:t>Empresa de grande porte</a:t>
            </a:r>
          </a:p>
        </p:txBody>
      </p:sp>
      <p:pic>
        <p:nvPicPr>
          <p:cNvPr id="1026" name="Picture 2" descr="Case O Boticário: 50% menos tempo com as tratativas de ponto">
            <a:extLst>
              <a:ext uri="{FF2B5EF4-FFF2-40B4-BE49-F238E27FC236}">
                <a16:creationId xmlns:a16="http://schemas.microsoft.com/office/drawing/2014/main" id="{024099F9-36BD-40B0-97B4-57387D9D8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227" y="2664882"/>
            <a:ext cx="3162300" cy="32194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33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E3457-8819-4E90-8269-3501F89B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5FF630-9C4C-46A1-8F66-C4651645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825500"/>
          </a:xfrm>
        </p:spPr>
        <p:txBody>
          <a:bodyPr/>
          <a:lstStyle/>
          <a:p>
            <a:r>
              <a:rPr lang="pt-BR" dirty="0"/>
              <a:t>A empresa Boticário investe em produtos de cosméticos, perfumes e maquiagem.</a:t>
            </a:r>
          </a:p>
        </p:txBody>
      </p:sp>
      <p:pic>
        <p:nvPicPr>
          <p:cNvPr id="2050" name="Picture 2" descr="Tudo Sobre O Boticário — Escolha Seu Cosmético">
            <a:extLst>
              <a:ext uri="{FF2B5EF4-FFF2-40B4-BE49-F238E27FC236}">
                <a16:creationId xmlns:a16="http://schemas.microsoft.com/office/drawing/2014/main" id="{DE15C83B-0316-4C6F-8C9C-8B093A176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856" y="3535394"/>
            <a:ext cx="5768196" cy="288409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61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ECF75-786D-49A4-A6C0-AB498DE4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Slogan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590740-076C-48A5-8F2D-551E0275F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625" y="3527801"/>
            <a:ext cx="3348035" cy="3173083"/>
          </a:xfrm>
        </p:spPr>
        <p:txBody>
          <a:bodyPr/>
          <a:lstStyle/>
          <a:p>
            <a:r>
              <a:rPr lang="pt-BR" dirty="0"/>
              <a:t>A atualização em 26 de abril de 2021 às, 10h35. O Boticário dissemina o slogan “Onde tem amor, tem beleza”.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EDBEC2-49BF-452E-B3AD-1C8707F5C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589" y="3429000"/>
            <a:ext cx="5361995" cy="17966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308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C42A7-E863-42C2-8905-CA66C48B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Logotipo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089BCE-6245-4FA7-B482-20254773D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3343814"/>
            <a:ext cx="4167544" cy="2675986"/>
          </a:xfrm>
        </p:spPr>
        <p:txBody>
          <a:bodyPr/>
          <a:lstStyle/>
          <a:p>
            <a:r>
              <a:rPr lang="pt-BR" dirty="0"/>
              <a:t>Essa foi a última logotipo criada até o momento</a:t>
            </a:r>
          </a:p>
        </p:txBody>
      </p:sp>
      <p:pic>
        <p:nvPicPr>
          <p:cNvPr id="3074" name="Picture 2" descr="O Boticário apresenta novo logo e nova identidade visual ...">
            <a:extLst>
              <a:ext uri="{FF2B5EF4-FFF2-40B4-BE49-F238E27FC236}">
                <a16:creationId xmlns:a16="http://schemas.microsoft.com/office/drawing/2014/main" id="{88AFC4A5-4CA6-401D-92CF-5B17FD144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50235"/>
            <a:ext cx="5113349" cy="267598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94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E0A29-69C4-4C4D-9A14-E6A6FE6D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Membros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E5E1CC-3B38-474F-80A9-D1B54DA46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Temos em primeiro lugar o fundador da empresa Miguel </a:t>
            </a:r>
            <a:r>
              <a:rPr lang="pt-BR" dirty="0" err="1"/>
              <a:t>Krigsner</a:t>
            </a:r>
            <a:endParaRPr lang="pt-BR" dirty="0"/>
          </a:p>
          <a:p>
            <a:endParaRPr lang="pt-BR" dirty="0"/>
          </a:p>
          <a:p>
            <a:r>
              <a:rPr lang="pt-BR" dirty="0"/>
              <a:t>Como Conselho Consultivo temos o Artur Grynbaum</a:t>
            </a:r>
          </a:p>
          <a:p>
            <a:endParaRPr lang="pt-BR" dirty="0"/>
          </a:p>
          <a:p>
            <a:r>
              <a:rPr lang="pt-BR" dirty="0"/>
              <a:t>Como CEO temos o Fernando Modé</a:t>
            </a:r>
          </a:p>
          <a:p>
            <a:endParaRPr lang="pt-BR" dirty="0"/>
          </a:p>
        </p:txBody>
      </p:sp>
      <p:sp>
        <p:nvSpPr>
          <p:cNvPr id="5" name="AutoShape 4" descr="Imagem de Dr. Miguel. Ele está em um ambiente corporativo sentado em uma cadeira cor-de-rosa. Homem, branco, +45, de cabelos brancos. Ele veste um terno escuro e sorri para imagem">
            <a:extLst>
              <a:ext uri="{FF2B5EF4-FFF2-40B4-BE49-F238E27FC236}">
                <a16:creationId xmlns:a16="http://schemas.microsoft.com/office/drawing/2014/main" id="{E0821D47-56DB-4CFD-8C6B-CD935491FB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248182" y="27245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583A698-F421-475A-890E-24ED0CDA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892" y="2187574"/>
            <a:ext cx="1555011" cy="137866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480DA35-16B5-45C4-8674-B1ADDB45D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882" y="4807669"/>
            <a:ext cx="1711429" cy="15173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2DEDBC3-D0E8-4CFB-B1BC-40FD72F52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096" y="3429000"/>
            <a:ext cx="1555011" cy="137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7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AAF896-C6E6-4242-93D2-938670BDC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 por último temos como Vice Presidência Alessandra Mattos </a:t>
            </a:r>
            <a:r>
              <a:rPr lang="pt-BR" dirty="0" err="1"/>
              <a:t>Sekeff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A34F64-DB9F-4FC7-B6D5-F697B11D9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636" y="3197910"/>
            <a:ext cx="3986213" cy="353416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90852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5006E-0B65-4880-8D50-47247AAD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Missão, Valores e 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4322CC-9FEB-4512-97EE-FC91EED21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258" y="2286000"/>
            <a:ext cx="10446588" cy="439084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 </a:t>
            </a:r>
            <a:r>
              <a:rPr lang="pt-BR" b="1" dirty="0"/>
              <a:t>Missão</a:t>
            </a:r>
            <a:r>
              <a:rPr lang="pt-BR" dirty="0"/>
              <a:t> do Grupo Boticário é </a:t>
            </a:r>
            <a:r>
              <a:rPr lang="pt-BR" b="1" dirty="0"/>
              <a:t>“Criar oportunidade para a beleza transformar a vida de cada um e assim transformar o mundo ao nosso redor”</a:t>
            </a:r>
          </a:p>
          <a:p>
            <a:pPr algn="just"/>
            <a:r>
              <a:rPr lang="pt-BR" dirty="0"/>
              <a:t>Os </a:t>
            </a:r>
            <a:r>
              <a:rPr lang="pt-BR" b="1" dirty="0"/>
              <a:t>valores</a:t>
            </a:r>
            <a:r>
              <a:rPr lang="pt-BR" dirty="0"/>
              <a:t> do Grupo Boticário, são referidas por eles mesmos como suas ‘essências’, e dentre elas estão:</a:t>
            </a:r>
          </a:p>
          <a:p>
            <a:pPr algn="just" fontAlgn="base"/>
            <a:r>
              <a:rPr lang="pt-BR" b="1" dirty="0"/>
              <a:t>Brilho no olho é tudo</a:t>
            </a:r>
          </a:p>
          <a:p>
            <a:pPr algn="just" fontAlgn="base"/>
            <a:r>
              <a:rPr lang="pt-BR" b="1" dirty="0"/>
              <a:t>Somos inquietos</a:t>
            </a:r>
          </a:p>
          <a:p>
            <a:pPr algn="just" fontAlgn="base"/>
            <a:r>
              <a:rPr lang="pt-BR" b="1" dirty="0"/>
              <a:t>Nutrimos nossas relações</a:t>
            </a:r>
          </a:p>
          <a:p>
            <a:pPr algn="just" fontAlgn="base"/>
            <a:r>
              <a:rPr lang="pt-BR" b="1" dirty="0"/>
              <a:t>Somos ágeis</a:t>
            </a:r>
          </a:p>
          <a:p>
            <a:pPr algn="just" fontAlgn="base"/>
            <a:r>
              <a:rPr lang="pt-BR" b="1" dirty="0"/>
              <a:t>Buscamos sucesso responsável</a:t>
            </a:r>
          </a:p>
          <a:p>
            <a:pPr algn="just"/>
            <a:r>
              <a:rPr lang="pt-BR" b="1" dirty="0"/>
              <a:t>Objetivos: </a:t>
            </a:r>
            <a:r>
              <a:rPr lang="pt-BR" dirty="0"/>
              <a:t>Ser lembrada pelos clientes como referencia em produtos de beleza, buscando a fidelidade para garantir a continuidade do negocio.</a:t>
            </a:r>
          </a:p>
        </p:txBody>
      </p:sp>
    </p:spTree>
    <p:extLst>
      <p:ext uri="{BB962C8B-B14F-4D97-AF65-F5344CB8AC3E}">
        <p14:creationId xmlns:p14="http://schemas.microsoft.com/office/powerpoint/2010/main" val="2489230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86D1B-5903-4698-978B-C5DB48C0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Produto, Preço, Praça e Promoção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0066D8-0DA2-4D98-AC59-6CDB8CA1E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006" y="2394047"/>
            <a:ext cx="3071989" cy="378699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Boticário</a:t>
            </a:r>
          </a:p>
          <a:p>
            <a:pPr algn="just"/>
            <a:r>
              <a:rPr lang="pt-BR" dirty="0"/>
              <a:t>Para mulheres temos aqui um dos melhores perfumes que seria o </a:t>
            </a:r>
            <a:r>
              <a:rPr lang="pt-BR" dirty="0" err="1"/>
              <a:t>Egeo</a:t>
            </a:r>
            <a:r>
              <a:rPr lang="pt-BR" dirty="0"/>
              <a:t> </a:t>
            </a:r>
            <a:r>
              <a:rPr lang="pt-BR" dirty="0" err="1"/>
              <a:t>Dolce</a:t>
            </a:r>
            <a:r>
              <a:rPr lang="pt-BR" dirty="0"/>
              <a:t> Desodorante Colônia 90ml, com o valor de R$116,90 podendo ser comprado via internet e uma promoção que reduziu o valor em 6%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A24BD39-B388-4153-88B5-167ABD728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173" y="2689686"/>
            <a:ext cx="3194646" cy="319464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A62B8B4-39B8-4D70-83E8-122050C38C09}"/>
              </a:ext>
            </a:extLst>
          </p:cNvPr>
          <p:cNvSpPr txBox="1"/>
          <p:nvPr/>
        </p:nvSpPr>
        <p:spPr>
          <a:xfrm>
            <a:off x="7936303" y="2413337"/>
            <a:ext cx="37179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Produtos:</a:t>
            </a:r>
          </a:p>
          <a:p>
            <a:pPr algn="just"/>
            <a:r>
              <a:rPr lang="pt-BR" dirty="0"/>
              <a:t>Eles investem bastante em cuidados para o corpo, tratamentos faciais, protetores solares, maquiagem, perfumes, desodorantes, sabonetes e shampoos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97FA2DB-6A50-41F8-8B3C-33D92F23399A}"/>
              </a:ext>
            </a:extLst>
          </p:cNvPr>
          <p:cNvSpPr txBox="1"/>
          <p:nvPr/>
        </p:nvSpPr>
        <p:spPr>
          <a:xfrm>
            <a:off x="7936303" y="4444662"/>
            <a:ext cx="37179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Preço:</a:t>
            </a:r>
          </a:p>
          <a:p>
            <a:pPr algn="just"/>
            <a:r>
              <a:rPr lang="pt-BR" dirty="0"/>
              <a:t>Em questão de valores o boticário é bem acessível para pessoas com uma renda menor sendo assim o produto mais caro deles esta no valor de 379,90 o perfume </a:t>
            </a:r>
            <a:r>
              <a:rPr lang="fr-FR" dirty="0"/>
              <a:t>Alchemists Iris Eau de Parfum 75ml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1820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Íon – Sala da Diretoria</Template>
  <TotalTime>168</TotalTime>
  <Words>468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Íon - Sala da Diretoria</vt:lpstr>
      <vt:lpstr> Boticário </vt:lpstr>
      <vt:lpstr>Razão Social, Nome Fantasia e Classificação</vt:lpstr>
      <vt:lpstr>Ramo</vt:lpstr>
      <vt:lpstr>Slogan</vt:lpstr>
      <vt:lpstr>Logotipo</vt:lpstr>
      <vt:lpstr>Membros</vt:lpstr>
      <vt:lpstr>Apresentação do PowerPoint</vt:lpstr>
      <vt:lpstr>Missão, Valores e Objetivos</vt:lpstr>
      <vt:lpstr>Produto, Preço, Praça e Promoção</vt:lpstr>
      <vt:lpstr>Apresentação do PowerPoint</vt:lpstr>
      <vt:lpstr>Atendimento ao Cliente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Boticário</dc:title>
  <dc:creator>CAI</dc:creator>
  <cp:lastModifiedBy>CAI</cp:lastModifiedBy>
  <cp:revision>14</cp:revision>
  <dcterms:created xsi:type="dcterms:W3CDTF">2023-06-02T11:24:59Z</dcterms:created>
  <dcterms:modified xsi:type="dcterms:W3CDTF">2023-06-02T14:30:21Z</dcterms:modified>
</cp:coreProperties>
</file>