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14"/>
  </p:notesMasterIdLst>
  <p:sldIdLst>
    <p:sldId id="256" r:id="rId2"/>
    <p:sldId id="260" r:id="rId3"/>
    <p:sldId id="261" r:id="rId4"/>
    <p:sldId id="263" r:id="rId5"/>
    <p:sldId id="275" r:id="rId6"/>
    <p:sldId id="266" r:id="rId7"/>
    <p:sldId id="274" r:id="rId8"/>
    <p:sldId id="277" r:id="rId9"/>
    <p:sldId id="287" r:id="rId10"/>
    <p:sldId id="288" r:id="rId11"/>
    <p:sldId id="314" r:id="rId12"/>
    <p:sldId id="320" r:id="rId13"/>
  </p:sldIdLst>
  <p:sldSz cx="9144000" cy="5143500" type="screen16x9"/>
  <p:notesSz cx="6858000" cy="9144000"/>
  <p:embeddedFontLst>
    <p:embeddedFont>
      <p:font typeface="ABeeZee" panose="020B0604020202020204" charset="0"/>
      <p:regular r:id="rId15"/>
      <p:italic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1D7D3C-7213-4429-AE45-1521D2FAADCC}">
  <a:tblStyle styleId="{4E1D7D3C-7213-4429-AE45-1521D2FAAD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960e78a21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960e78a21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984c6a39ff_0_6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8" name="Google Shape;1748;g984c6a39ff_0_6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g10f7f8f8bec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4" name="Google Shape;2674;g10f7f8f8bec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2" name="Google Shape;3292;g10f7f8f8bec_0_2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3" name="Google Shape;3293;g10f7f8f8bec_0_2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960e78a214_0_3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960e78a214_0_3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0f7f8f8bec_0_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10f7f8f8bec_0_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0f379fffbf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10f379fffbf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10f7f8f8bec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10f7f8f8bec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960e78a214_0_5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960e78a214_0_5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984c6a39ff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984c6a39ff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10f7f8f8bec_0_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10f7f8f8bec_0_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g984c6a39ff_0_6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5" name="Google Shape;1725;g984c6a39ff_0_6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8303790" y="4308768"/>
            <a:ext cx="848505" cy="867610"/>
          </a:xfrm>
          <a:custGeom>
            <a:avLst/>
            <a:gdLst/>
            <a:ahLst/>
            <a:cxnLst/>
            <a:rect l="l" t="t" r="r" b="b"/>
            <a:pathLst>
              <a:path w="14834" h="15168" extrusionOk="0">
                <a:moveTo>
                  <a:pt x="1" y="0"/>
                </a:moveTo>
                <a:lnTo>
                  <a:pt x="1" y="15167"/>
                </a:lnTo>
                <a:lnTo>
                  <a:pt x="14834" y="15167"/>
                </a:lnTo>
                <a:lnTo>
                  <a:pt x="148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5400000">
            <a:off x="8483705" y="4507853"/>
            <a:ext cx="469498" cy="469440"/>
          </a:xfrm>
          <a:custGeom>
            <a:avLst/>
            <a:gdLst/>
            <a:ahLst/>
            <a:cxnLst/>
            <a:rect l="l" t="t" r="r" b="b"/>
            <a:pathLst>
              <a:path w="8208" h="8207" extrusionOk="0">
                <a:moveTo>
                  <a:pt x="1" y="0"/>
                </a:moveTo>
                <a:lnTo>
                  <a:pt x="1" y="8207"/>
                </a:lnTo>
                <a:lnTo>
                  <a:pt x="8207" y="8207"/>
                </a:lnTo>
                <a:lnTo>
                  <a:pt x="8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7448374" y="4318347"/>
            <a:ext cx="846789" cy="846732"/>
          </a:xfrm>
          <a:custGeom>
            <a:avLst/>
            <a:gdLst/>
            <a:ahLst/>
            <a:cxnLst/>
            <a:rect l="l" t="t" r="r" b="b"/>
            <a:pathLst>
              <a:path w="14804" h="14803" extrusionOk="0">
                <a:moveTo>
                  <a:pt x="1" y="0"/>
                </a:moveTo>
                <a:lnTo>
                  <a:pt x="1" y="14803"/>
                </a:lnTo>
                <a:lnTo>
                  <a:pt x="14804" y="14803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6595351" y="-121"/>
            <a:ext cx="848505" cy="848562"/>
          </a:xfrm>
          <a:custGeom>
            <a:avLst/>
            <a:gdLst/>
            <a:ahLst/>
            <a:cxnLst/>
            <a:rect l="l" t="t" r="r" b="b"/>
            <a:pathLst>
              <a:path w="14834" h="14835" extrusionOk="0">
                <a:moveTo>
                  <a:pt x="0" y="1"/>
                </a:moveTo>
                <a:lnTo>
                  <a:pt x="0" y="14834"/>
                </a:lnTo>
                <a:lnTo>
                  <a:pt x="14833" y="14834"/>
                </a:lnTo>
                <a:lnTo>
                  <a:pt x="148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8293073" y="794"/>
            <a:ext cx="853767" cy="855426"/>
          </a:xfrm>
          <a:custGeom>
            <a:avLst/>
            <a:gdLst/>
            <a:ahLst/>
            <a:cxnLst/>
            <a:rect l="l" t="t" r="r" b="b"/>
            <a:pathLst>
              <a:path w="14926" h="14955" extrusionOk="0">
                <a:moveTo>
                  <a:pt x="1" y="0"/>
                </a:moveTo>
                <a:lnTo>
                  <a:pt x="1" y="14955"/>
                </a:lnTo>
                <a:lnTo>
                  <a:pt x="14925" y="14955"/>
                </a:lnTo>
                <a:lnTo>
                  <a:pt x="1492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5400000">
            <a:off x="8482573" y="197279"/>
            <a:ext cx="467782" cy="469440"/>
          </a:xfrm>
          <a:custGeom>
            <a:avLst/>
            <a:gdLst/>
            <a:ahLst/>
            <a:cxnLst/>
            <a:rect l="l" t="t" r="r" b="b"/>
            <a:pathLst>
              <a:path w="8178" h="8207" extrusionOk="0">
                <a:moveTo>
                  <a:pt x="1" y="0"/>
                </a:moveTo>
                <a:lnTo>
                  <a:pt x="1" y="8207"/>
                </a:lnTo>
                <a:lnTo>
                  <a:pt x="8177" y="8207"/>
                </a:lnTo>
                <a:lnTo>
                  <a:pt x="81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5400000">
            <a:off x="7443812" y="2552187"/>
            <a:ext cx="848505" cy="848505"/>
          </a:xfrm>
          <a:custGeom>
            <a:avLst/>
            <a:gdLst/>
            <a:ahLst/>
            <a:cxnLst/>
            <a:rect l="l" t="t" r="r" b="b"/>
            <a:pathLst>
              <a:path w="14834" h="14834" extrusionOk="0">
                <a:moveTo>
                  <a:pt x="0" y="0"/>
                </a:moveTo>
                <a:lnTo>
                  <a:pt x="0" y="14833"/>
                </a:lnTo>
                <a:lnTo>
                  <a:pt x="14834" y="14833"/>
                </a:lnTo>
                <a:lnTo>
                  <a:pt x="148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5400000">
            <a:off x="8293960" y="1702037"/>
            <a:ext cx="848505" cy="851937"/>
          </a:xfrm>
          <a:custGeom>
            <a:avLst/>
            <a:gdLst/>
            <a:ahLst/>
            <a:cxnLst/>
            <a:rect l="l" t="t" r="r" b="b"/>
            <a:pathLst>
              <a:path w="14834" h="14894" extrusionOk="0">
                <a:moveTo>
                  <a:pt x="1" y="0"/>
                </a:moveTo>
                <a:lnTo>
                  <a:pt x="1" y="14894"/>
                </a:lnTo>
                <a:lnTo>
                  <a:pt x="14834" y="14894"/>
                </a:lnTo>
                <a:lnTo>
                  <a:pt x="148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5400000">
            <a:off x="8301796" y="845767"/>
            <a:ext cx="848505" cy="867610"/>
          </a:xfrm>
          <a:custGeom>
            <a:avLst/>
            <a:gdLst/>
            <a:ahLst/>
            <a:cxnLst/>
            <a:rect l="l" t="t" r="r" b="b"/>
            <a:pathLst>
              <a:path w="14834" h="15168" extrusionOk="0">
                <a:moveTo>
                  <a:pt x="1" y="0"/>
                </a:moveTo>
                <a:lnTo>
                  <a:pt x="1" y="15167"/>
                </a:lnTo>
                <a:lnTo>
                  <a:pt x="14834" y="15167"/>
                </a:lnTo>
                <a:lnTo>
                  <a:pt x="148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5400000">
            <a:off x="6559906" y="3434353"/>
            <a:ext cx="919380" cy="848562"/>
          </a:xfrm>
          <a:custGeom>
            <a:avLst/>
            <a:gdLst/>
            <a:ahLst/>
            <a:cxnLst/>
            <a:rect l="l" t="t" r="r" b="b"/>
            <a:pathLst>
              <a:path w="16232" h="14835" extrusionOk="0">
                <a:moveTo>
                  <a:pt x="1" y="1"/>
                </a:moveTo>
                <a:lnTo>
                  <a:pt x="1" y="14834"/>
                </a:lnTo>
                <a:lnTo>
                  <a:pt x="16232" y="14834"/>
                </a:lnTo>
                <a:lnTo>
                  <a:pt x="162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7440323" y="851830"/>
            <a:ext cx="855483" cy="848505"/>
          </a:xfrm>
          <a:custGeom>
            <a:avLst/>
            <a:gdLst/>
            <a:ahLst/>
            <a:cxnLst/>
            <a:rect l="l" t="t" r="r" b="b"/>
            <a:pathLst>
              <a:path w="14956" h="14834" extrusionOk="0">
                <a:moveTo>
                  <a:pt x="1" y="0"/>
                </a:moveTo>
                <a:lnTo>
                  <a:pt x="1" y="14833"/>
                </a:lnTo>
                <a:lnTo>
                  <a:pt x="14955" y="14833"/>
                </a:lnTo>
                <a:lnTo>
                  <a:pt x="149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5400000">
            <a:off x="7633283" y="2741722"/>
            <a:ext cx="469498" cy="469440"/>
          </a:xfrm>
          <a:custGeom>
            <a:avLst/>
            <a:gdLst/>
            <a:ahLst/>
            <a:cxnLst/>
            <a:rect l="l" t="t" r="r" b="b"/>
            <a:pathLst>
              <a:path w="8208" h="8207" extrusionOk="0">
                <a:moveTo>
                  <a:pt x="1" y="0"/>
                </a:moveTo>
                <a:lnTo>
                  <a:pt x="1" y="8207"/>
                </a:lnTo>
                <a:lnTo>
                  <a:pt x="8207" y="8207"/>
                </a:lnTo>
                <a:lnTo>
                  <a:pt x="8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-5400000">
            <a:off x="6595351" y="1703725"/>
            <a:ext cx="848505" cy="848562"/>
          </a:xfrm>
          <a:custGeom>
            <a:avLst/>
            <a:gdLst/>
            <a:ahLst/>
            <a:cxnLst/>
            <a:rect l="l" t="t" r="r" b="b"/>
            <a:pathLst>
              <a:path w="14834" h="14835" extrusionOk="0">
                <a:moveTo>
                  <a:pt x="14834" y="1"/>
                </a:moveTo>
                <a:lnTo>
                  <a:pt x="1" y="14834"/>
                </a:lnTo>
                <a:lnTo>
                  <a:pt x="14834" y="14834"/>
                </a:lnTo>
                <a:lnTo>
                  <a:pt x="148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-5400000">
            <a:off x="7449782" y="4368"/>
            <a:ext cx="841509" cy="846587"/>
          </a:xfrm>
          <a:custGeom>
            <a:avLst/>
            <a:gdLst/>
            <a:ahLst/>
            <a:cxnLst/>
            <a:rect l="l" t="t" r="r" b="b"/>
            <a:pathLst>
              <a:path w="14925" h="14774" extrusionOk="0">
                <a:moveTo>
                  <a:pt x="0" y="1"/>
                </a:moveTo>
                <a:lnTo>
                  <a:pt x="0" y="14773"/>
                </a:lnTo>
                <a:lnTo>
                  <a:pt x="14925" y="14773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-5400000">
            <a:off x="8297420" y="2552216"/>
            <a:ext cx="846789" cy="846732"/>
          </a:xfrm>
          <a:custGeom>
            <a:avLst/>
            <a:gdLst/>
            <a:ahLst/>
            <a:cxnLst/>
            <a:rect l="l" t="t" r="r" b="b"/>
            <a:pathLst>
              <a:path w="14804" h="14803" extrusionOk="0">
                <a:moveTo>
                  <a:pt x="1" y="0"/>
                </a:moveTo>
                <a:lnTo>
                  <a:pt x="1" y="14803"/>
                </a:lnTo>
                <a:lnTo>
                  <a:pt x="14804" y="14803"/>
                </a:lnTo>
                <a:lnTo>
                  <a:pt x="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-5400000">
            <a:off x="8651249" y="1108288"/>
            <a:ext cx="681595" cy="342571"/>
          </a:xfrm>
          <a:custGeom>
            <a:avLst/>
            <a:gdLst/>
            <a:ahLst/>
            <a:cxnLst/>
            <a:rect l="l" t="t" r="r" b="b"/>
            <a:pathLst>
              <a:path w="11916" h="5989" extrusionOk="0">
                <a:moveTo>
                  <a:pt x="5928" y="0"/>
                </a:moveTo>
                <a:lnTo>
                  <a:pt x="1" y="5927"/>
                </a:lnTo>
                <a:lnTo>
                  <a:pt x="31" y="5927"/>
                </a:lnTo>
                <a:lnTo>
                  <a:pt x="11885" y="5988"/>
                </a:lnTo>
                <a:lnTo>
                  <a:pt x="11916" y="5988"/>
                </a:lnTo>
                <a:lnTo>
                  <a:pt x="59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-5400000">
            <a:off x="8386990" y="1108288"/>
            <a:ext cx="681595" cy="342571"/>
          </a:xfrm>
          <a:custGeom>
            <a:avLst/>
            <a:gdLst/>
            <a:ahLst/>
            <a:cxnLst/>
            <a:rect l="l" t="t" r="r" b="b"/>
            <a:pathLst>
              <a:path w="11916" h="5989" extrusionOk="0">
                <a:moveTo>
                  <a:pt x="5928" y="0"/>
                </a:moveTo>
                <a:lnTo>
                  <a:pt x="1" y="5897"/>
                </a:lnTo>
                <a:lnTo>
                  <a:pt x="31" y="5897"/>
                </a:lnTo>
                <a:lnTo>
                  <a:pt x="11885" y="5988"/>
                </a:lnTo>
                <a:lnTo>
                  <a:pt x="11916" y="5988"/>
                </a:lnTo>
                <a:lnTo>
                  <a:pt x="59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-5400000">
            <a:off x="8126192" y="1110033"/>
            <a:ext cx="674617" cy="339082"/>
          </a:xfrm>
          <a:custGeom>
            <a:avLst/>
            <a:gdLst/>
            <a:ahLst/>
            <a:cxnLst/>
            <a:rect l="l" t="t" r="r" b="b"/>
            <a:pathLst>
              <a:path w="11794" h="5928" extrusionOk="0">
                <a:moveTo>
                  <a:pt x="5867" y="0"/>
                </a:moveTo>
                <a:lnTo>
                  <a:pt x="0" y="5867"/>
                </a:lnTo>
                <a:lnTo>
                  <a:pt x="11794" y="5928"/>
                </a:lnTo>
                <a:lnTo>
                  <a:pt x="58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-5400000">
            <a:off x="7455966" y="1715908"/>
            <a:ext cx="846789" cy="825911"/>
          </a:xfrm>
          <a:custGeom>
            <a:avLst/>
            <a:gdLst/>
            <a:ahLst/>
            <a:cxnLst/>
            <a:rect l="l" t="t" r="r" b="b"/>
            <a:pathLst>
              <a:path w="14804" h="14439" extrusionOk="0">
                <a:moveTo>
                  <a:pt x="1" y="0"/>
                </a:moveTo>
                <a:lnTo>
                  <a:pt x="1" y="14438"/>
                </a:lnTo>
                <a:lnTo>
                  <a:pt x="14803" y="14438"/>
                </a:lnTo>
                <a:lnTo>
                  <a:pt x="14803" y="0"/>
                </a:lnTo>
                <a:cubicBezTo>
                  <a:pt x="14803" y="4073"/>
                  <a:pt x="11490" y="7386"/>
                  <a:pt x="7417" y="7386"/>
                </a:cubicBezTo>
                <a:cubicBezTo>
                  <a:pt x="3314" y="7386"/>
                  <a:pt x="1" y="4073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-5400000">
            <a:off x="8256652" y="3434538"/>
            <a:ext cx="923114" cy="851937"/>
          </a:xfrm>
          <a:custGeom>
            <a:avLst/>
            <a:gdLst/>
            <a:ahLst/>
            <a:cxnLst/>
            <a:rect l="l" t="t" r="r" b="b"/>
            <a:pathLst>
              <a:path w="16232" h="14894" extrusionOk="0">
                <a:moveTo>
                  <a:pt x="1" y="0"/>
                </a:moveTo>
                <a:lnTo>
                  <a:pt x="1" y="14894"/>
                </a:lnTo>
                <a:lnTo>
                  <a:pt x="31" y="14894"/>
                </a:lnTo>
                <a:lnTo>
                  <a:pt x="31" y="14529"/>
                </a:lnTo>
                <a:cubicBezTo>
                  <a:pt x="31" y="10426"/>
                  <a:pt x="3648" y="7082"/>
                  <a:pt x="8116" y="7082"/>
                </a:cubicBezTo>
                <a:cubicBezTo>
                  <a:pt x="12584" y="7082"/>
                  <a:pt x="16201" y="10426"/>
                  <a:pt x="16201" y="14529"/>
                </a:cubicBezTo>
                <a:lnTo>
                  <a:pt x="16201" y="14894"/>
                </a:lnTo>
                <a:lnTo>
                  <a:pt x="16232" y="14894"/>
                </a:lnTo>
                <a:lnTo>
                  <a:pt x="162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-5400000">
            <a:off x="6698796" y="103384"/>
            <a:ext cx="641612" cy="643328"/>
          </a:xfrm>
          <a:custGeom>
            <a:avLst/>
            <a:gdLst/>
            <a:ahLst/>
            <a:cxnLst/>
            <a:rect l="l" t="t" r="r" b="b"/>
            <a:pathLst>
              <a:path w="11217" h="11247" extrusionOk="0">
                <a:moveTo>
                  <a:pt x="5624" y="0"/>
                </a:moveTo>
                <a:cubicBezTo>
                  <a:pt x="2523" y="0"/>
                  <a:pt x="1" y="2523"/>
                  <a:pt x="1" y="5624"/>
                </a:cubicBezTo>
                <a:cubicBezTo>
                  <a:pt x="1" y="8724"/>
                  <a:pt x="2523" y="11247"/>
                  <a:pt x="5624" y="11247"/>
                </a:cubicBezTo>
                <a:cubicBezTo>
                  <a:pt x="8724" y="11247"/>
                  <a:pt x="11217" y="8724"/>
                  <a:pt x="11217" y="5624"/>
                </a:cubicBezTo>
                <a:cubicBezTo>
                  <a:pt x="11217" y="2523"/>
                  <a:pt x="8724" y="0"/>
                  <a:pt x="56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-5400000">
            <a:off x="6018989" y="272014"/>
            <a:ext cx="846784" cy="306020"/>
          </a:xfrm>
          <a:custGeom>
            <a:avLst/>
            <a:gdLst/>
            <a:ahLst/>
            <a:cxnLst/>
            <a:rect l="l" t="t" r="r" b="b"/>
            <a:pathLst>
              <a:path w="14986" h="5350" extrusionOk="0">
                <a:moveTo>
                  <a:pt x="0" y="0"/>
                </a:moveTo>
                <a:lnTo>
                  <a:pt x="0" y="5350"/>
                </a:lnTo>
                <a:lnTo>
                  <a:pt x="14985" y="5350"/>
                </a:lnTo>
                <a:lnTo>
                  <a:pt x="1498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-5400000">
            <a:off x="5722560" y="274617"/>
            <a:ext cx="846784" cy="300815"/>
          </a:xfrm>
          <a:custGeom>
            <a:avLst/>
            <a:gdLst/>
            <a:ahLst/>
            <a:cxnLst/>
            <a:rect l="l" t="t" r="r" b="b"/>
            <a:pathLst>
              <a:path w="14986" h="5259" extrusionOk="0">
                <a:moveTo>
                  <a:pt x="0" y="1"/>
                </a:moveTo>
                <a:lnTo>
                  <a:pt x="0" y="5259"/>
                </a:lnTo>
                <a:lnTo>
                  <a:pt x="14985" y="5259"/>
                </a:lnTo>
                <a:lnTo>
                  <a:pt x="1498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-5400000">
            <a:off x="7678197" y="3706960"/>
            <a:ext cx="922155" cy="306077"/>
          </a:xfrm>
          <a:custGeom>
            <a:avLst/>
            <a:gdLst/>
            <a:ahLst/>
            <a:cxnLst/>
            <a:rect l="l" t="t" r="r" b="b"/>
            <a:pathLst>
              <a:path w="16810" h="5351" extrusionOk="0">
                <a:moveTo>
                  <a:pt x="1" y="0"/>
                </a:moveTo>
                <a:lnTo>
                  <a:pt x="1" y="5350"/>
                </a:lnTo>
                <a:lnTo>
                  <a:pt x="16810" y="5350"/>
                </a:lnTo>
                <a:lnTo>
                  <a:pt x="168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-5400000">
            <a:off x="7373070" y="3709562"/>
            <a:ext cx="922155" cy="300872"/>
          </a:xfrm>
          <a:custGeom>
            <a:avLst/>
            <a:gdLst/>
            <a:ahLst/>
            <a:cxnLst/>
            <a:rect l="l" t="t" r="r" b="b"/>
            <a:pathLst>
              <a:path w="16810" h="5260" extrusionOk="0">
                <a:moveTo>
                  <a:pt x="1" y="1"/>
                </a:moveTo>
                <a:lnTo>
                  <a:pt x="1" y="5259"/>
                </a:lnTo>
                <a:lnTo>
                  <a:pt x="16810" y="5259"/>
                </a:lnTo>
                <a:lnTo>
                  <a:pt x="1681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-5400000">
            <a:off x="6809222" y="2764313"/>
            <a:ext cx="422536" cy="846789"/>
          </a:xfrm>
          <a:custGeom>
            <a:avLst/>
            <a:gdLst/>
            <a:ahLst/>
            <a:cxnLst/>
            <a:rect l="l" t="t" r="r" b="b"/>
            <a:pathLst>
              <a:path w="7387" h="14804" extrusionOk="0">
                <a:moveTo>
                  <a:pt x="1" y="0"/>
                </a:moveTo>
                <a:lnTo>
                  <a:pt x="1" y="14803"/>
                </a:lnTo>
                <a:cubicBezTo>
                  <a:pt x="4074" y="14803"/>
                  <a:pt x="7387" y="11490"/>
                  <a:pt x="7387" y="7387"/>
                </a:cubicBezTo>
                <a:cubicBezTo>
                  <a:pt x="7387" y="3314"/>
                  <a:pt x="4074" y="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-5400000">
            <a:off x="6808364" y="3187643"/>
            <a:ext cx="424252" cy="846789"/>
          </a:xfrm>
          <a:custGeom>
            <a:avLst/>
            <a:gdLst/>
            <a:ahLst/>
            <a:cxnLst/>
            <a:rect l="l" t="t" r="r" b="b"/>
            <a:pathLst>
              <a:path w="7417" h="14804" extrusionOk="0">
                <a:moveTo>
                  <a:pt x="7417" y="0"/>
                </a:moveTo>
                <a:cubicBezTo>
                  <a:pt x="3313" y="0"/>
                  <a:pt x="0" y="3314"/>
                  <a:pt x="0" y="7387"/>
                </a:cubicBezTo>
                <a:cubicBezTo>
                  <a:pt x="0" y="11490"/>
                  <a:pt x="3313" y="14803"/>
                  <a:pt x="7417" y="14803"/>
                </a:cubicBezTo>
                <a:lnTo>
                  <a:pt x="741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-5400000">
            <a:off x="8299193" y="2110588"/>
            <a:ext cx="434720" cy="448620"/>
          </a:xfrm>
          <a:custGeom>
            <a:avLst/>
            <a:gdLst/>
            <a:ahLst/>
            <a:cxnLst/>
            <a:rect l="l" t="t" r="r" b="b"/>
            <a:pathLst>
              <a:path w="7600" h="7843" extrusionOk="0">
                <a:moveTo>
                  <a:pt x="1" y="0"/>
                </a:moveTo>
                <a:lnTo>
                  <a:pt x="1" y="7842"/>
                </a:lnTo>
                <a:lnTo>
                  <a:pt x="7599" y="7842"/>
                </a:lnTo>
                <a:lnTo>
                  <a:pt x="75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-5400000">
            <a:off x="8739911" y="1704647"/>
            <a:ext cx="413842" cy="412069"/>
          </a:xfrm>
          <a:custGeom>
            <a:avLst/>
            <a:gdLst/>
            <a:ahLst/>
            <a:cxnLst/>
            <a:rect l="l" t="t" r="r" b="b"/>
            <a:pathLst>
              <a:path w="7235" h="7204" extrusionOk="0">
                <a:moveTo>
                  <a:pt x="0" y="0"/>
                </a:moveTo>
                <a:lnTo>
                  <a:pt x="0" y="7204"/>
                </a:lnTo>
                <a:lnTo>
                  <a:pt x="7235" y="7204"/>
                </a:lnTo>
                <a:lnTo>
                  <a:pt x="72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-5400000">
            <a:off x="-2390555" y="2392918"/>
            <a:ext cx="5139237" cy="358127"/>
          </a:xfrm>
          <a:custGeom>
            <a:avLst/>
            <a:gdLst/>
            <a:ahLst/>
            <a:cxnLst/>
            <a:rect l="l" t="t" r="r" b="b"/>
            <a:pathLst>
              <a:path w="16810" h="5260" extrusionOk="0">
                <a:moveTo>
                  <a:pt x="1" y="1"/>
                </a:moveTo>
                <a:lnTo>
                  <a:pt x="1" y="5259"/>
                </a:lnTo>
                <a:lnTo>
                  <a:pt x="16810" y="5259"/>
                </a:lnTo>
                <a:lnTo>
                  <a:pt x="1681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189700" y="1313375"/>
            <a:ext cx="4773300" cy="19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1189700" y="3245375"/>
            <a:ext cx="4773300" cy="10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" name="Google Shape;41;p2"/>
          <p:cNvSpPr/>
          <p:nvPr/>
        </p:nvSpPr>
        <p:spPr>
          <a:xfrm rot="-5400000">
            <a:off x="6594766" y="4318318"/>
            <a:ext cx="848505" cy="848505"/>
          </a:xfrm>
          <a:custGeom>
            <a:avLst/>
            <a:gdLst/>
            <a:ahLst/>
            <a:cxnLst/>
            <a:rect l="l" t="t" r="r" b="b"/>
            <a:pathLst>
              <a:path w="14834" h="14834" extrusionOk="0">
                <a:moveTo>
                  <a:pt x="0" y="0"/>
                </a:moveTo>
                <a:lnTo>
                  <a:pt x="0" y="14833"/>
                </a:lnTo>
                <a:lnTo>
                  <a:pt x="14834" y="14833"/>
                </a:lnTo>
                <a:lnTo>
                  <a:pt x="148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 rot="-5400000">
            <a:off x="6784237" y="4507853"/>
            <a:ext cx="469498" cy="469440"/>
          </a:xfrm>
          <a:custGeom>
            <a:avLst/>
            <a:gdLst/>
            <a:ahLst/>
            <a:cxnLst/>
            <a:rect l="l" t="t" r="r" b="b"/>
            <a:pathLst>
              <a:path w="8208" h="8207" extrusionOk="0">
                <a:moveTo>
                  <a:pt x="1" y="0"/>
                </a:moveTo>
                <a:lnTo>
                  <a:pt x="1" y="8207"/>
                </a:lnTo>
                <a:lnTo>
                  <a:pt x="8207" y="8207"/>
                </a:lnTo>
                <a:lnTo>
                  <a:pt x="82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 rot="-5400000">
            <a:off x="5960176" y="4530444"/>
            <a:ext cx="422536" cy="846789"/>
          </a:xfrm>
          <a:custGeom>
            <a:avLst/>
            <a:gdLst/>
            <a:ahLst/>
            <a:cxnLst/>
            <a:rect l="l" t="t" r="r" b="b"/>
            <a:pathLst>
              <a:path w="7387" h="14804" extrusionOk="0">
                <a:moveTo>
                  <a:pt x="1" y="0"/>
                </a:moveTo>
                <a:lnTo>
                  <a:pt x="1" y="14803"/>
                </a:lnTo>
                <a:cubicBezTo>
                  <a:pt x="4074" y="14803"/>
                  <a:pt x="7387" y="11490"/>
                  <a:pt x="7387" y="7387"/>
                </a:cubicBezTo>
                <a:cubicBezTo>
                  <a:pt x="7387" y="3314"/>
                  <a:pt x="4074" y="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2_1">
    <p:bg>
      <p:bgPr>
        <a:solidFill>
          <a:schemeClr val="dk2"/>
        </a:solidFill>
        <a:effectLst/>
      </p:bgPr>
    </p:bg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7"/>
          <p:cNvSpPr txBox="1">
            <a:spLocks noGrp="1"/>
          </p:cNvSpPr>
          <p:nvPr>
            <p:ph type="subTitle" idx="1"/>
          </p:nvPr>
        </p:nvSpPr>
        <p:spPr>
          <a:xfrm>
            <a:off x="1332350" y="2591750"/>
            <a:ext cx="29826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48" name="Google Shape;648;p37"/>
          <p:cNvSpPr txBox="1">
            <a:spLocks noGrp="1"/>
          </p:cNvSpPr>
          <p:nvPr>
            <p:ph type="title"/>
          </p:nvPr>
        </p:nvSpPr>
        <p:spPr>
          <a:xfrm>
            <a:off x="1332350" y="1892500"/>
            <a:ext cx="2982600" cy="4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2_1_1">
    <p:bg>
      <p:bgPr>
        <a:solidFill>
          <a:schemeClr val="accent1"/>
        </a:solidFill>
        <a:effectLst/>
      </p:bgPr>
    </p:bg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8"/>
          <p:cNvSpPr txBox="1">
            <a:spLocks noGrp="1"/>
          </p:cNvSpPr>
          <p:nvPr>
            <p:ph type="subTitle" idx="1"/>
          </p:nvPr>
        </p:nvSpPr>
        <p:spPr>
          <a:xfrm>
            <a:off x="4609125" y="2447338"/>
            <a:ext cx="3821400" cy="12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1" name="Google Shape;651;p38"/>
          <p:cNvSpPr txBox="1">
            <a:spLocks noGrp="1"/>
          </p:cNvSpPr>
          <p:nvPr>
            <p:ph type="title"/>
          </p:nvPr>
        </p:nvSpPr>
        <p:spPr>
          <a:xfrm>
            <a:off x="4609375" y="1491673"/>
            <a:ext cx="38214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42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2" name="Google Shape;652;p38"/>
          <p:cNvSpPr/>
          <p:nvPr/>
        </p:nvSpPr>
        <p:spPr>
          <a:xfrm rot="10800000" flipH="1">
            <a:off x="8295499" y="-6738"/>
            <a:ext cx="848505" cy="848562"/>
          </a:xfrm>
          <a:custGeom>
            <a:avLst/>
            <a:gdLst/>
            <a:ahLst/>
            <a:cxnLst/>
            <a:rect l="l" t="t" r="r" b="b"/>
            <a:pathLst>
              <a:path w="14834" h="14835" extrusionOk="0">
                <a:moveTo>
                  <a:pt x="0" y="1"/>
                </a:moveTo>
                <a:lnTo>
                  <a:pt x="0" y="14834"/>
                </a:lnTo>
                <a:lnTo>
                  <a:pt x="14833" y="14834"/>
                </a:lnTo>
                <a:lnTo>
                  <a:pt x="148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8"/>
          <p:cNvSpPr/>
          <p:nvPr/>
        </p:nvSpPr>
        <p:spPr>
          <a:xfrm rot="10800000" flipH="1">
            <a:off x="8398057" y="105406"/>
            <a:ext cx="641612" cy="643328"/>
          </a:xfrm>
          <a:custGeom>
            <a:avLst/>
            <a:gdLst/>
            <a:ahLst/>
            <a:cxnLst/>
            <a:rect l="l" t="t" r="r" b="b"/>
            <a:pathLst>
              <a:path w="11217" h="11247" extrusionOk="0">
                <a:moveTo>
                  <a:pt x="5624" y="0"/>
                </a:moveTo>
                <a:cubicBezTo>
                  <a:pt x="2523" y="0"/>
                  <a:pt x="1" y="2523"/>
                  <a:pt x="1" y="5624"/>
                </a:cubicBezTo>
                <a:cubicBezTo>
                  <a:pt x="1" y="8724"/>
                  <a:pt x="2523" y="11247"/>
                  <a:pt x="5624" y="11247"/>
                </a:cubicBezTo>
                <a:cubicBezTo>
                  <a:pt x="8724" y="11247"/>
                  <a:pt x="11217" y="8724"/>
                  <a:pt x="11217" y="5624"/>
                </a:cubicBezTo>
                <a:cubicBezTo>
                  <a:pt x="11217" y="2523"/>
                  <a:pt x="8724" y="0"/>
                  <a:pt x="56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8"/>
          <p:cNvSpPr/>
          <p:nvPr/>
        </p:nvSpPr>
        <p:spPr>
          <a:xfrm rot="10800000" flipH="1">
            <a:off x="7440087" y="-6720"/>
            <a:ext cx="855483" cy="848505"/>
          </a:xfrm>
          <a:custGeom>
            <a:avLst/>
            <a:gdLst/>
            <a:ahLst/>
            <a:cxnLst/>
            <a:rect l="l" t="t" r="r" b="b"/>
            <a:pathLst>
              <a:path w="14956" h="14834" extrusionOk="0">
                <a:moveTo>
                  <a:pt x="1" y="0"/>
                </a:moveTo>
                <a:lnTo>
                  <a:pt x="1" y="14833"/>
                </a:lnTo>
                <a:lnTo>
                  <a:pt x="14955" y="14833"/>
                </a:lnTo>
                <a:lnTo>
                  <a:pt x="149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8"/>
          <p:cNvSpPr/>
          <p:nvPr/>
        </p:nvSpPr>
        <p:spPr>
          <a:xfrm rot="5400000" flipH="1">
            <a:off x="5764012" y="-8425"/>
            <a:ext cx="848505" cy="851937"/>
          </a:xfrm>
          <a:custGeom>
            <a:avLst/>
            <a:gdLst/>
            <a:ahLst/>
            <a:cxnLst/>
            <a:rect l="l" t="t" r="r" b="b"/>
            <a:pathLst>
              <a:path w="14834" h="14894" extrusionOk="0">
                <a:moveTo>
                  <a:pt x="1" y="0"/>
                </a:moveTo>
                <a:lnTo>
                  <a:pt x="1" y="14894"/>
                </a:lnTo>
                <a:lnTo>
                  <a:pt x="14834" y="14894"/>
                </a:lnTo>
                <a:lnTo>
                  <a:pt x="148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8"/>
          <p:cNvSpPr/>
          <p:nvPr/>
        </p:nvSpPr>
        <p:spPr>
          <a:xfrm rot="5400000" flipH="1">
            <a:off x="6603721" y="5446"/>
            <a:ext cx="846789" cy="825911"/>
          </a:xfrm>
          <a:custGeom>
            <a:avLst/>
            <a:gdLst/>
            <a:ahLst/>
            <a:cxnLst/>
            <a:rect l="l" t="t" r="r" b="b"/>
            <a:pathLst>
              <a:path w="14804" h="14439" extrusionOk="0">
                <a:moveTo>
                  <a:pt x="1" y="0"/>
                </a:moveTo>
                <a:lnTo>
                  <a:pt x="1" y="14438"/>
                </a:lnTo>
                <a:lnTo>
                  <a:pt x="14803" y="14438"/>
                </a:lnTo>
                <a:lnTo>
                  <a:pt x="14803" y="0"/>
                </a:lnTo>
                <a:cubicBezTo>
                  <a:pt x="14803" y="4073"/>
                  <a:pt x="11490" y="7386"/>
                  <a:pt x="7417" y="7386"/>
                </a:cubicBezTo>
                <a:cubicBezTo>
                  <a:pt x="3314" y="7386"/>
                  <a:pt x="1" y="4073"/>
                  <a:pt x="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8"/>
          <p:cNvSpPr/>
          <p:nvPr/>
        </p:nvSpPr>
        <p:spPr>
          <a:xfrm flipH="1">
            <a:off x="6174376" y="407150"/>
            <a:ext cx="439774" cy="434620"/>
          </a:xfrm>
          <a:custGeom>
            <a:avLst/>
            <a:gdLst/>
            <a:ahLst/>
            <a:cxnLst/>
            <a:rect l="l" t="t" r="r" b="b"/>
            <a:pathLst>
              <a:path w="7600" h="7843" extrusionOk="0">
                <a:moveTo>
                  <a:pt x="1" y="0"/>
                </a:moveTo>
                <a:lnTo>
                  <a:pt x="1" y="7842"/>
                </a:lnTo>
                <a:lnTo>
                  <a:pt x="7599" y="7842"/>
                </a:lnTo>
                <a:lnTo>
                  <a:pt x="75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8"/>
          <p:cNvSpPr/>
          <p:nvPr/>
        </p:nvSpPr>
        <p:spPr>
          <a:xfrm rot="5400000" flipH="1">
            <a:off x="5761423" y="-5816"/>
            <a:ext cx="413842" cy="412069"/>
          </a:xfrm>
          <a:custGeom>
            <a:avLst/>
            <a:gdLst/>
            <a:ahLst/>
            <a:cxnLst/>
            <a:rect l="l" t="t" r="r" b="b"/>
            <a:pathLst>
              <a:path w="7235" h="7204" extrusionOk="0">
                <a:moveTo>
                  <a:pt x="0" y="0"/>
                </a:moveTo>
                <a:lnTo>
                  <a:pt x="0" y="7204"/>
                </a:lnTo>
                <a:lnTo>
                  <a:pt x="7235" y="7204"/>
                </a:lnTo>
                <a:lnTo>
                  <a:pt x="72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8"/>
          <p:cNvSpPr/>
          <p:nvPr/>
        </p:nvSpPr>
        <p:spPr>
          <a:xfrm rot="5400000" flipH="1">
            <a:off x="5124051" y="-223168"/>
            <a:ext cx="422536" cy="846789"/>
          </a:xfrm>
          <a:custGeom>
            <a:avLst/>
            <a:gdLst/>
            <a:ahLst/>
            <a:cxnLst/>
            <a:rect l="l" t="t" r="r" b="b"/>
            <a:pathLst>
              <a:path w="7387" h="14804" extrusionOk="0">
                <a:moveTo>
                  <a:pt x="1" y="0"/>
                </a:moveTo>
                <a:lnTo>
                  <a:pt x="1" y="14803"/>
                </a:lnTo>
                <a:cubicBezTo>
                  <a:pt x="4074" y="14803"/>
                  <a:pt x="7387" y="11490"/>
                  <a:pt x="7387" y="7387"/>
                </a:cubicBezTo>
                <a:cubicBezTo>
                  <a:pt x="7387" y="3314"/>
                  <a:pt x="4074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0" name="Google Shape;660;p38"/>
          <p:cNvGrpSpPr/>
          <p:nvPr/>
        </p:nvGrpSpPr>
        <p:grpSpPr>
          <a:xfrm rot="5400000">
            <a:off x="2295816" y="4313735"/>
            <a:ext cx="849580" cy="829740"/>
            <a:chOff x="7883625" y="4318335"/>
            <a:chExt cx="849580" cy="829740"/>
          </a:xfrm>
        </p:grpSpPr>
        <p:sp>
          <p:nvSpPr>
            <p:cNvPr id="661" name="Google Shape;661;p38"/>
            <p:cNvSpPr/>
            <p:nvPr/>
          </p:nvSpPr>
          <p:spPr>
            <a:xfrm rot="-5400000">
              <a:off x="7893545" y="4308415"/>
              <a:ext cx="829740" cy="849580"/>
            </a:xfrm>
            <a:custGeom>
              <a:avLst/>
              <a:gdLst/>
              <a:ahLst/>
              <a:cxnLst/>
              <a:rect l="l" t="t" r="r" b="b"/>
              <a:pathLst>
                <a:path w="14834" h="14834" extrusionOk="0">
                  <a:moveTo>
                    <a:pt x="0" y="0"/>
                  </a:moveTo>
                  <a:lnTo>
                    <a:pt x="0" y="14833"/>
                  </a:lnTo>
                  <a:lnTo>
                    <a:pt x="14834" y="14833"/>
                  </a:lnTo>
                  <a:lnTo>
                    <a:pt x="14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381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 rot="-5400000">
              <a:off x="8073108" y="4507860"/>
              <a:ext cx="469498" cy="469440"/>
            </a:xfrm>
            <a:custGeom>
              <a:avLst/>
              <a:gdLst/>
              <a:ahLst/>
              <a:cxnLst/>
              <a:rect l="l" t="t" r="r" b="b"/>
              <a:pathLst>
                <a:path w="8208" h="8207" extrusionOk="0">
                  <a:moveTo>
                    <a:pt x="1" y="0"/>
                  </a:moveTo>
                  <a:lnTo>
                    <a:pt x="1" y="8207"/>
                  </a:lnTo>
                  <a:lnTo>
                    <a:pt x="8207" y="8207"/>
                  </a:lnTo>
                  <a:lnTo>
                    <a:pt x="82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381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3" name="Google Shape;663;p38"/>
          <p:cNvSpPr/>
          <p:nvPr/>
        </p:nvSpPr>
        <p:spPr>
          <a:xfrm rot="-5400000">
            <a:off x="5988" y="4295732"/>
            <a:ext cx="848505" cy="860481"/>
          </a:xfrm>
          <a:custGeom>
            <a:avLst/>
            <a:gdLst/>
            <a:ahLst/>
            <a:cxnLst/>
            <a:rect l="l" t="t" r="r" b="b"/>
            <a:pathLst>
              <a:path w="14834" h="15168" extrusionOk="0">
                <a:moveTo>
                  <a:pt x="1" y="0"/>
                </a:moveTo>
                <a:lnTo>
                  <a:pt x="1" y="15167"/>
                </a:lnTo>
                <a:lnTo>
                  <a:pt x="14834" y="15167"/>
                </a:lnTo>
                <a:lnTo>
                  <a:pt x="148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8"/>
          <p:cNvSpPr/>
          <p:nvPr/>
        </p:nvSpPr>
        <p:spPr>
          <a:xfrm rot="-5400000">
            <a:off x="348399" y="4554688"/>
            <a:ext cx="681595" cy="342571"/>
          </a:xfrm>
          <a:custGeom>
            <a:avLst/>
            <a:gdLst/>
            <a:ahLst/>
            <a:cxnLst/>
            <a:rect l="l" t="t" r="r" b="b"/>
            <a:pathLst>
              <a:path w="11916" h="5989" extrusionOk="0">
                <a:moveTo>
                  <a:pt x="5928" y="0"/>
                </a:moveTo>
                <a:lnTo>
                  <a:pt x="1" y="5927"/>
                </a:lnTo>
                <a:lnTo>
                  <a:pt x="31" y="5927"/>
                </a:lnTo>
                <a:lnTo>
                  <a:pt x="11885" y="5988"/>
                </a:lnTo>
                <a:lnTo>
                  <a:pt x="11916" y="5988"/>
                </a:lnTo>
                <a:lnTo>
                  <a:pt x="59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8"/>
          <p:cNvSpPr/>
          <p:nvPr/>
        </p:nvSpPr>
        <p:spPr>
          <a:xfrm rot="-5400000">
            <a:off x="94740" y="4554688"/>
            <a:ext cx="681595" cy="342571"/>
          </a:xfrm>
          <a:custGeom>
            <a:avLst/>
            <a:gdLst/>
            <a:ahLst/>
            <a:cxnLst/>
            <a:rect l="l" t="t" r="r" b="b"/>
            <a:pathLst>
              <a:path w="11916" h="5989" extrusionOk="0">
                <a:moveTo>
                  <a:pt x="5928" y="0"/>
                </a:moveTo>
                <a:lnTo>
                  <a:pt x="1" y="5897"/>
                </a:lnTo>
                <a:lnTo>
                  <a:pt x="31" y="5897"/>
                </a:lnTo>
                <a:lnTo>
                  <a:pt x="11885" y="5988"/>
                </a:lnTo>
                <a:lnTo>
                  <a:pt x="11916" y="5988"/>
                </a:lnTo>
                <a:lnTo>
                  <a:pt x="59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8"/>
          <p:cNvSpPr/>
          <p:nvPr/>
        </p:nvSpPr>
        <p:spPr>
          <a:xfrm rot="-5400000">
            <a:off x="-166058" y="4556433"/>
            <a:ext cx="674617" cy="339082"/>
          </a:xfrm>
          <a:custGeom>
            <a:avLst/>
            <a:gdLst/>
            <a:ahLst/>
            <a:cxnLst/>
            <a:rect l="l" t="t" r="r" b="b"/>
            <a:pathLst>
              <a:path w="11794" h="5928" extrusionOk="0">
                <a:moveTo>
                  <a:pt x="5867" y="0"/>
                </a:moveTo>
                <a:lnTo>
                  <a:pt x="0" y="5867"/>
                </a:lnTo>
                <a:lnTo>
                  <a:pt x="11794" y="5928"/>
                </a:lnTo>
                <a:lnTo>
                  <a:pt x="58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8"/>
          <p:cNvSpPr/>
          <p:nvPr/>
        </p:nvSpPr>
        <p:spPr>
          <a:xfrm rot="5400000" flipH="1">
            <a:off x="863010" y="4305318"/>
            <a:ext cx="841509" cy="846587"/>
          </a:xfrm>
          <a:custGeom>
            <a:avLst/>
            <a:gdLst/>
            <a:ahLst/>
            <a:cxnLst/>
            <a:rect l="l" t="t" r="r" b="b"/>
            <a:pathLst>
              <a:path w="14925" h="14774" extrusionOk="0">
                <a:moveTo>
                  <a:pt x="0" y="1"/>
                </a:moveTo>
                <a:lnTo>
                  <a:pt x="0" y="14773"/>
                </a:lnTo>
                <a:lnTo>
                  <a:pt x="14925" y="14773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8"/>
          <p:cNvSpPr/>
          <p:nvPr/>
        </p:nvSpPr>
        <p:spPr>
          <a:xfrm rot="5400000" flipH="1">
            <a:off x="1435503" y="4572964"/>
            <a:ext cx="846784" cy="306020"/>
          </a:xfrm>
          <a:custGeom>
            <a:avLst/>
            <a:gdLst/>
            <a:ahLst/>
            <a:cxnLst/>
            <a:rect l="l" t="t" r="r" b="b"/>
            <a:pathLst>
              <a:path w="14986" h="5350" extrusionOk="0">
                <a:moveTo>
                  <a:pt x="0" y="0"/>
                </a:moveTo>
                <a:lnTo>
                  <a:pt x="0" y="5350"/>
                </a:lnTo>
                <a:lnTo>
                  <a:pt x="14985" y="5350"/>
                </a:lnTo>
                <a:lnTo>
                  <a:pt x="1498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8"/>
          <p:cNvSpPr/>
          <p:nvPr/>
        </p:nvSpPr>
        <p:spPr>
          <a:xfrm rot="5400000" flipH="1">
            <a:off x="1731932" y="4575567"/>
            <a:ext cx="846784" cy="300815"/>
          </a:xfrm>
          <a:custGeom>
            <a:avLst/>
            <a:gdLst/>
            <a:ahLst/>
            <a:cxnLst/>
            <a:rect l="l" t="t" r="r" b="b"/>
            <a:pathLst>
              <a:path w="14986" h="5259" extrusionOk="0">
                <a:moveTo>
                  <a:pt x="0" y="1"/>
                </a:moveTo>
                <a:lnTo>
                  <a:pt x="0" y="5259"/>
                </a:lnTo>
                <a:lnTo>
                  <a:pt x="14985" y="5259"/>
                </a:lnTo>
                <a:lnTo>
                  <a:pt x="1498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8"/>
          <p:cNvSpPr/>
          <p:nvPr/>
        </p:nvSpPr>
        <p:spPr>
          <a:xfrm rot="-5400000">
            <a:off x="823" y="3447194"/>
            <a:ext cx="853767" cy="855426"/>
          </a:xfrm>
          <a:custGeom>
            <a:avLst/>
            <a:gdLst/>
            <a:ahLst/>
            <a:cxnLst/>
            <a:rect l="l" t="t" r="r" b="b"/>
            <a:pathLst>
              <a:path w="14926" h="14955" extrusionOk="0">
                <a:moveTo>
                  <a:pt x="1" y="0"/>
                </a:moveTo>
                <a:lnTo>
                  <a:pt x="1" y="14955"/>
                </a:lnTo>
                <a:lnTo>
                  <a:pt x="14925" y="14955"/>
                </a:lnTo>
                <a:lnTo>
                  <a:pt x="1492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8"/>
          <p:cNvSpPr/>
          <p:nvPr/>
        </p:nvSpPr>
        <p:spPr>
          <a:xfrm rot="-5400000">
            <a:off x="190323" y="3643679"/>
            <a:ext cx="467782" cy="469440"/>
          </a:xfrm>
          <a:custGeom>
            <a:avLst/>
            <a:gdLst/>
            <a:ahLst/>
            <a:cxnLst/>
            <a:rect l="l" t="t" r="r" b="b"/>
            <a:pathLst>
              <a:path w="8178" h="8207" extrusionOk="0">
                <a:moveTo>
                  <a:pt x="1" y="0"/>
                </a:moveTo>
                <a:lnTo>
                  <a:pt x="1" y="8207"/>
                </a:lnTo>
                <a:lnTo>
                  <a:pt x="8177" y="8207"/>
                </a:lnTo>
                <a:lnTo>
                  <a:pt x="81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14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1"/>
          <p:cNvSpPr txBox="1">
            <a:spLocks noGrp="1"/>
          </p:cNvSpPr>
          <p:nvPr>
            <p:ph type="subTitle" idx="1"/>
          </p:nvPr>
        </p:nvSpPr>
        <p:spPr>
          <a:xfrm>
            <a:off x="5863775" y="1714050"/>
            <a:ext cx="25602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6" name="Google Shape;746;p41"/>
          <p:cNvSpPr txBox="1">
            <a:spLocks noGrp="1"/>
          </p:cNvSpPr>
          <p:nvPr>
            <p:ph type="title"/>
          </p:nvPr>
        </p:nvSpPr>
        <p:spPr>
          <a:xfrm>
            <a:off x="5863775" y="1340550"/>
            <a:ext cx="25602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latin typeface="ABeeZee"/>
                <a:ea typeface="ABeeZee"/>
                <a:cs typeface="ABeeZee"/>
                <a:sym typeface="ABeeZe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BeeZee"/>
                <a:ea typeface="ABeeZee"/>
                <a:cs typeface="ABeeZee"/>
                <a:sym typeface="ABeeZe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BeeZee"/>
                <a:ea typeface="ABeeZee"/>
                <a:cs typeface="ABeeZee"/>
                <a:sym typeface="ABeeZe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BeeZee"/>
                <a:ea typeface="ABeeZee"/>
                <a:cs typeface="ABeeZee"/>
                <a:sym typeface="ABeeZe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BeeZee"/>
                <a:ea typeface="ABeeZee"/>
                <a:cs typeface="ABeeZee"/>
                <a:sym typeface="ABeeZe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BeeZee"/>
                <a:ea typeface="ABeeZee"/>
                <a:cs typeface="ABeeZee"/>
                <a:sym typeface="ABeeZe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BeeZee"/>
                <a:ea typeface="ABeeZee"/>
                <a:cs typeface="ABeeZee"/>
                <a:sym typeface="ABeeZe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BeeZee"/>
                <a:ea typeface="ABeeZee"/>
                <a:cs typeface="ABeeZee"/>
                <a:sym typeface="ABeeZe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  <p:sp>
        <p:nvSpPr>
          <p:cNvPr id="747" name="Google Shape;747;p41"/>
          <p:cNvSpPr txBox="1">
            <a:spLocks noGrp="1"/>
          </p:cNvSpPr>
          <p:nvPr>
            <p:ph type="subTitle" idx="2"/>
          </p:nvPr>
        </p:nvSpPr>
        <p:spPr>
          <a:xfrm>
            <a:off x="5863775" y="3279600"/>
            <a:ext cx="25602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8" name="Google Shape;748;p41"/>
          <p:cNvSpPr txBox="1">
            <a:spLocks noGrp="1"/>
          </p:cNvSpPr>
          <p:nvPr>
            <p:ph type="title" idx="3"/>
          </p:nvPr>
        </p:nvSpPr>
        <p:spPr>
          <a:xfrm>
            <a:off x="5863775" y="2906100"/>
            <a:ext cx="25602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latin typeface="ABeeZee"/>
                <a:ea typeface="ABeeZee"/>
                <a:cs typeface="ABeeZee"/>
                <a:sym typeface="ABeeZe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BeeZee"/>
                <a:ea typeface="ABeeZee"/>
                <a:cs typeface="ABeeZee"/>
                <a:sym typeface="ABeeZe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BeeZee"/>
                <a:ea typeface="ABeeZee"/>
                <a:cs typeface="ABeeZee"/>
                <a:sym typeface="ABeeZe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BeeZee"/>
                <a:ea typeface="ABeeZee"/>
                <a:cs typeface="ABeeZee"/>
                <a:sym typeface="ABeeZe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BeeZee"/>
                <a:ea typeface="ABeeZee"/>
                <a:cs typeface="ABeeZee"/>
                <a:sym typeface="ABeeZe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BeeZee"/>
                <a:ea typeface="ABeeZee"/>
                <a:cs typeface="ABeeZee"/>
                <a:sym typeface="ABeeZe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BeeZee"/>
                <a:ea typeface="ABeeZee"/>
                <a:cs typeface="ABeeZee"/>
                <a:sym typeface="ABeeZe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BeeZee"/>
                <a:ea typeface="ABeeZee"/>
                <a:cs typeface="ABeeZee"/>
                <a:sym typeface="ABeeZe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  <p:sp>
        <p:nvSpPr>
          <p:cNvPr id="749" name="Google Shape;749;p41"/>
          <p:cNvSpPr/>
          <p:nvPr/>
        </p:nvSpPr>
        <p:spPr>
          <a:xfrm rot="10800000">
            <a:off x="0" y="-3395"/>
            <a:ext cx="853767" cy="855426"/>
          </a:xfrm>
          <a:custGeom>
            <a:avLst/>
            <a:gdLst/>
            <a:ahLst/>
            <a:cxnLst/>
            <a:rect l="l" t="t" r="r" b="b"/>
            <a:pathLst>
              <a:path w="14926" h="14955" extrusionOk="0">
                <a:moveTo>
                  <a:pt x="1" y="0"/>
                </a:moveTo>
                <a:lnTo>
                  <a:pt x="1" y="14955"/>
                </a:lnTo>
                <a:lnTo>
                  <a:pt x="14925" y="14955"/>
                </a:lnTo>
                <a:lnTo>
                  <a:pt x="1492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1"/>
          <p:cNvSpPr/>
          <p:nvPr/>
        </p:nvSpPr>
        <p:spPr>
          <a:xfrm rot="10800000">
            <a:off x="196485" y="193091"/>
            <a:ext cx="467782" cy="469440"/>
          </a:xfrm>
          <a:custGeom>
            <a:avLst/>
            <a:gdLst/>
            <a:ahLst/>
            <a:cxnLst/>
            <a:rect l="l" t="t" r="r" b="b"/>
            <a:pathLst>
              <a:path w="8178" h="8207" extrusionOk="0">
                <a:moveTo>
                  <a:pt x="1" y="0"/>
                </a:moveTo>
                <a:lnTo>
                  <a:pt x="1" y="8207"/>
                </a:lnTo>
                <a:lnTo>
                  <a:pt x="8177" y="8207"/>
                </a:lnTo>
                <a:lnTo>
                  <a:pt x="81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1"/>
          <p:cNvSpPr/>
          <p:nvPr/>
        </p:nvSpPr>
        <p:spPr>
          <a:xfrm rot="5400000">
            <a:off x="855436" y="-17318"/>
            <a:ext cx="848505" cy="867610"/>
          </a:xfrm>
          <a:custGeom>
            <a:avLst/>
            <a:gdLst/>
            <a:ahLst/>
            <a:cxnLst/>
            <a:rect l="l" t="t" r="r" b="b"/>
            <a:pathLst>
              <a:path w="14834" h="15168" extrusionOk="0">
                <a:moveTo>
                  <a:pt x="1" y="0"/>
                </a:moveTo>
                <a:lnTo>
                  <a:pt x="1" y="15167"/>
                </a:lnTo>
                <a:lnTo>
                  <a:pt x="14834" y="15167"/>
                </a:lnTo>
                <a:lnTo>
                  <a:pt x="148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1"/>
          <p:cNvSpPr/>
          <p:nvPr/>
        </p:nvSpPr>
        <p:spPr>
          <a:xfrm rot="10800000">
            <a:off x="2630" y="4294983"/>
            <a:ext cx="855483" cy="848505"/>
          </a:xfrm>
          <a:custGeom>
            <a:avLst/>
            <a:gdLst/>
            <a:ahLst/>
            <a:cxnLst/>
            <a:rect l="l" t="t" r="r" b="b"/>
            <a:pathLst>
              <a:path w="14956" h="14834" extrusionOk="0">
                <a:moveTo>
                  <a:pt x="1" y="0"/>
                </a:moveTo>
                <a:lnTo>
                  <a:pt x="1" y="14833"/>
                </a:lnTo>
                <a:lnTo>
                  <a:pt x="14955" y="14833"/>
                </a:lnTo>
                <a:lnTo>
                  <a:pt x="149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1"/>
          <p:cNvSpPr/>
          <p:nvPr/>
        </p:nvSpPr>
        <p:spPr>
          <a:xfrm rot="10800000">
            <a:off x="5283" y="850444"/>
            <a:ext cx="841509" cy="846587"/>
          </a:xfrm>
          <a:custGeom>
            <a:avLst/>
            <a:gdLst/>
            <a:ahLst/>
            <a:cxnLst/>
            <a:rect l="l" t="t" r="r" b="b"/>
            <a:pathLst>
              <a:path w="14925" h="14774" extrusionOk="0">
                <a:moveTo>
                  <a:pt x="0" y="1"/>
                </a:moveTo>
                <a:lnTo>
                  <a:pt x="0" y="14773"/>
                </a:lnTo>
                <a:lnTo>
                  <a:pt x="14925" y="14773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1"/>
          <p:cNvSpPr/>
          <p:nvPr/>
        </p:nvSpPr>
        <p:spPr>
          <a:xfrm rot="5400000">
            <a:off x="672892" y="245200"/>
            <a:ext cx="681595" cy="342571"/>
          </a:xfrm>
          <a:custGeom>
            <a:avLst/>
            <a:gdLst/>
            <a:ahLst/>
            <a:cxnLst/>
            <a:rect l="l" t="t" r="r" b="b"/>
            <a:pathLst>
              <a:path w="11916" h="5989" extrusionOk="0">
                <a:moveTo>
                  <a:pt x="5928" y="0"/>
                </a:moveTo>
                <a:lnTo>
                  <a:pt x="1" y="5927"/>
                </a:lnTo>
                <a:lnTo>
                  <a:pt x="31" y="5927"/>
                </a:lnTo>
                <a:lnTo>
                  <a:pt x="11885" y="5988"/>
                </a:lnTo>
                <a:lnTo>
                  <a:pt x="11916" y="5988"/>
                </a:lnTo>
                <a:lnTo>
                  <a:pt x="59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41"/>
          <p:cNvSpPr/>
          <p:nvPr/>
        </p:nvSpPr>
        <p:spPr>
          <a:xfrm rot="5400000">
            <a:off x="937151" y="245200"/>
            <a:ext cx="681595" cy="342571"/>
          </a:xfrm>
          <a:custGeom>
            <a:avLst/>
            <a:gdLst/>
            <a:ahLst/>
            <a:cxnLst/>
            <a:rect l="l" t="t" r="r" b="b"/>
            <a:pathLst>
              <a:path w="11916" h="5989" extrusionOk="0">
                <a:moveTo>
                  <a:pt x="5928" y="0"/>
                </a:moveTo>
                <a:lnTo>
                  <a:pt x="1" y="5897"/>
                </a:lnTo>
                <a:lnTo>
                  <a:pt x="31" y="5897"/>
                </a:lnTo>
                <a:lnTo>
                  <a:pt x="11885" y="5988"/>
                </a:lnTo>
                <a:lnTo>
                  <a:pt x="11916" y="5988"/>
                </a:lnTo>
                <a:lnTo>
                  <a:pt x="59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41"/>
          <p:cNvSpPr/>
          <p:nvPr/>
        </p:nvSpPr>
        <p:spPr>
          <a:xfrm rot="5400000">
            <a:off x="1204928" y="246944"/>
            <a:ext cx="674617" cy="339082"/>
          </a:xfrm>
          <a:custGeom>
            <a:avLst/>
            <a:gdLst/>
            <a:ahLst/>
            <a:cxnLst/>
            <a:rect l="l" t="t" r="r" b="b"/>
            <a:pathLst>
              <a:path w="11794" h="5928" extrusionOk="0">
                <a:moveTo>
                  <a:pt x="5867" y="0"/>
                </a:moveTo>
                <a:lnTo>
                  <a:pt x="0" y="5867"/>
                </a:lnTo>
                <a:lnTo>
                  <a:pt x="11794" y="5928"/>
                </a:lnTo>
                <a:lnTo>
                  <a:pt x="58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41"/>
          <p:cNvSpPr/>
          <p:nvPr/>
        </p:nvSpPr>
        <p:spPr>
          <a:xfrm rot="10800000">
            <a:off x="8" y="1695859"/>
            <a:ext cx="846784" cy="306020"/>
          </a:xfrm>
          <a:custGeom>
            <a:avLst/>
            <a:gdLst/>
            <a:ahLst/>
            <a:cxnLst/>
            <a:rect l="l" t="t" r="r" b="b"/>
            <a:pathLst>
              <a:path w="14986" h="5350" extrusionOk="0">
                <a:moveTo>
                  <a:pt x="0" y="0"/>
                </a:moveTo>
                <a:lnTo>
                  <a:pt x="0" y="5350"/>
                </a:lnTo>
                <a:lnTo>
                  <a:pt x="14985" y="5350"/>
                </a:lnTo>
                <a:lnTo>
                  <a:pt x="1498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41"/>
          <p:cNvSpPr/>
          <p:nvPr/>
        </p:nvSpPr>
        <p:spPr>
          <a:xfrm rot="10800000">
            <a:off x="8" y="1994891"/>
            <a:ext cx="846784" cy="300815"/>
          </a:xfrm>
          <a:custGeom>
            <a:avLst/>
            <a:gdLst/>
            <a:ahLst/>
            <a:cxnLst/>
            <a:rect l="l" t="t" r="r" b="b"/>
            <a:pathLst>
              <a:path w="14986" h="5259" extrusionOk="0">
                <a:moveTo>
                  <a:pt x="0" y="1"/>
                </a:moveTo>
                <a:lnTo>
                  <a:pt x="0" y="5259"/>
                </a:lnTo>
                <a:lnTo>
                  <a:pt x="14985" y="5259"/>
                </a:lnTo>
                <a:lnTo>
                  <a:pt x="1498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41"/>
          <p:cNvSpPr/>
          <p:nvPr/>
        </p:nvSpPr>
        <p:spPr>
          <a:xfrm flipH="1">
            <a:off x="858115" y="4294953"/>
            <a:ext cx="919380" cy="848562"/>
          </a:xfrm>
          <a:custGeom>
            <a:avLst/>
            <a:gdLst/>
            <a:ahLst/>
            <a:cxnLst/>
            <a:rect l="l" t="t" r="r" b="b"/>
            <a:pathLst>
              <a:path w="16232" h="14835" extrusionOk="0">
                <a:moveTo>
                  <a:pt x="1" y="1"/>
                </a:moveTo>
                <a:lnTo>
                  <a:pt x="1" y="14834"/>
                </a:lnTo>
                <a:lnTo>
                  <a:pt x="16232" y="14834"/>
                </a:lnTo>
                <a:lnTo>
                  <a:pt x="162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41"/>
          <p:cNvSpPr/>
          <p:nvPr/>
        </p:nvSpPr>
        <p:spPr>
          <a:xfrm rot="-5400000">
            <a:off x="1777464" y="4295866"/>
            <a:ext cx="846789" cy="846732"/>
          </a:xfrm>
          <a:custGeom>
            <a:avLst/>
            <a:gdLst/>
            <a:ahLst/>
            <a:cxnLst/>
            <a:rect l="l" t="t" r="r" b="b"/>
            <a:pathLst>
              <a:path w="14804" h="14803" extrusionOk="0">
                <a:moveTo>
                  <a:pt x="1" y="0"/>
                </a:moveTo>
                <a:lnTo>
                  <a:pt x="1" y="14803"/>
                </a:lnTo>
                <a:lnTo>
                  <a:pt x="14804" y="14803"/>
                </a:lnTo>
                <a:lnTo>
                  <a:pt x="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41"/>
          <p:cNvSpPr txBox="1">
            <a:spLocks noGrp="1"/>
          </p:cNvSpPr>
          <p:nvPr>
            <p:ph type="title" idx="4"/>
          </p:nvPr>
        </p:nvSpPr>
        <p:spPr>
          <a:xfrm>
            <a:off x="5048275" y="445025"/>
            <a:ext cx="33834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700" b="1"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5_1_1">
    <p:bg>
      <p:bgPr>
        <a:solidFill>
          <a:schemeClr val="dk2"/>
        </a:solidFill>
        <a:effectLst/>
      </p:bgPr>
    </p:bg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3"/>
          <p:cNvSpPr txBox="1">
            <a:spLocks noGrp="1"/>
          </p:cNvSpPr>
          <p:nvPr>
            <p:ph type="subTitle" idx="1"/>
          </p:nvPr>
        </p:nvSpPr>
        <p:spPr>
          <a:xfrm>
            <a:off x="713225" y="966925"/>
            <a:ext cx="7715400" cy="3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6" name="Google Shape;786;p43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7" name="Google Shape;787;p43"/>
          <p:cNvSpPr/>
          <p:nvPr/>
        </p:nvSpPr>
        <p:spPr>
          <a:xfrm rot="5400000">
            <a:off x="-2394755" y="2391810"/>
            <a:ext cx="5148665" cy="359146"/>
          </a:xfrm>
          <a:custGeom>
            <a:avLst/>
            <a:gdLst/>
            <a:ahLst/>
            <a:cxnLst/>
            <a:rect l="l" t="t" r="r" b="b"/>
            <a:pathLst>
              <a:path w="14986" h="5350" extrusionOk="0">
                <a:moveTo>
                  <a:pt x="0" y="0"/>
                </a:moveTo>
                <a:lnTo>
                  <a:pt x="0" y="5350"/>
                </a:lnTo>
                <a:lnTo>
                  <a:pt x="14985" y="5350"/>
                </a:lnTo>
                <a:lnTo>
                  <a:pt x="149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dir="924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3"/>
          <p:cNvSpPr/>
          <p:nvPr/>
        </p:nvSpPr>
        <p:spPr>
          <a:xfrm rot="-5400000">
            <a:off x="8283273" y="2599494"/>
            <a:ext cx="853767" cy="855426"/>
          </a:xfrm>
          <a:custGeom>
            <a:avLst/>
            <a:gdLst/>
            <a:ahLst/>
            <a:cxnLst/>
            <a:rect l="l" t="t" r="r" b="b"/>
            <a:pathLst>
              <a:path w="14926" h="14955" extrusionOk="0">
                <a:moveTo>
                  <a:pt x="1" y="0"/>
                </a:moveTo>
                <a:lnTo>
                  <a:pt x="1" y="14955"/>
                </a:lnTo>
                <a:lnTo>
                  <a:pt x="14925" y="14955"/>
                </a:lnTo>
                <a:lnTo>
                  <a:pt x="1492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3"/>
          <p:cNvSpPr/>
          <p:nvPr/>
        </p:nvSpPr>
        <p:spPr>
          <a:xfrm rot="-5400000">
            <a:off x="8472773" y="2795979"/>
            <a:ext cx="467782" cy="469440"/>
          </a:xfrm>
          <a:custGeom>
            <a:avLst/>
            <a:gdLst/>
            <a:ahLst/>
            <a:cxnLst/>
            <a:rect l="l" t="t" r="r" b="b"/>
            <a:pathLst>
              <a:path w="8178" h="8207" extrusionOk="0">
                <a:moveTo>
                  <a:pt x="1" y="0"/>
                </a:moveTo>
                <a:lnTo>
                  <a:pt x="1" y="8207"/>
                </a:lnTo>
                <a:lnTo>
                  <a:pt x="8177" y="8207"/>
                </a:lnTo>
                <a:lnTo>
                  <a:pt x="81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3"/>
          <p:cNvSpPr/>
          <p:nvPr/>
        </p:nvSpPr>
        <p:spPr>
          <a:xfrm rot="-5400000">
            <a:off x="8274635" y="4300737"/>
            <a:ext cx="848505" cy="851937"/>
          </a:xfrm>
          <a:custGeom>
            <a:avLst/>
            <a:gdLst/>
            <a:ahLst/>
            <a:cxnLst/>
            <a:rect l="l" t="t" r="r" b="b"/>
            <a:pathLst>
              <a:path w="14834" h="14894" extrusionOk="0">
                <a:moveTo>
                  <a:pt x="1" y="0"/>
                </a:moveTo>
                <a:lnTo>
                  <a:pt x="1" y="14894"/>
                </a:lnTo>
                <a:lnTo>
                  <a:pt x="14834" y="14894"/>
                </a:lnTo>
                <a:lnTo>
                  <a:pt x="148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3"/>
          <p:cNvSpPr/>
          <p:nvPr/>
        </p:nvSpPr>
        <p:spPr>
          <a:xfrm rot="-5400000">
            <a:off x="8282471" y="3444467"/>
            <a:ext cx="848505" cy="867610"/>
          </a:xfrm>
          <a:custGeom>
            <a:avLst/>
            <a:gdLst/>
            <a:ahLst/>
            <a:cxnLst/>
            <a:rect l="l" t="t" r="r" b="b"/>
            <a:pathLst>
              <a:path w="14834" h="15168" extrusionOk="0">
                <a:moveTo>
                  <a:pt x="1" y="0"/>
                </a:moveTo>
                <a:lnTo>
                  <a:pt x="1" y="15167"/>
                </a:lnTo>
                <a:lnTo>
                  <a:pt x="14834" y="15167"/>
                </a:lnTo>
                <a:lnTo>
                  <a:pt x="148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3"/>
          <p:cNvSpPr/>
          <p:nvPr/>
        </p:nvSpPr>
        <p:spPr>
          <a:xfrm rot="-5400000">
            <a:off x="8631925" y="3706988"/>
            <a:ext cx="681595" cy="342571"/>
          </a:xfrm>
          <a:custGeom>
            <a:avLst/>
            <a:gdLst/>
            <a:ahLst/>
            <a:cxnLst/>
            <a:rect l="l" t="t" r="r" b="b"/>
            <a:pathLst>
              <a:path w="11916" h="5989" extrusionOk="0">
                <a:moveTo>
                  <a:pt x="5928" y="0"/>
                </a:moveTo>
                <a:lnTo>
                  <a:pt x="1" y="5927"/>
                </a:lnTo>
                <a:lnTo>
                  <a:pt x="31" y="5927"/>
                </a:lnTo>
                <a:lnTo>
                  <a:pt x="11885" y="5988"/>
                </a:lnTo>
                <a:lnTo>
                  <a:pt x="11916" y="5988"/>
                </a:lnTo>
                <a:lnTo>
                  <a:pt x="592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3"/>
          <p:cNvSpPr/>
          <p:nvPr/>
        </p:nvSpPr>
        <p:spPr>
          <a:xfrm rot="-5400000">
            <a:off x="8367666" y="3678413"/>
            <a:ext cx="681595" cy="342571"/>
          </a:xfrm>
          <a:custGeom>
            <a:avLst/>
            <a:gdLst/>
            <a:ahLst/>
            <a:cxnLst/>
            <a:rect l="l" t="t" r="r" b="b"/>
            <a:pathLst>
              <a:path w="11916" h="5989" extrusionOk="0">
                <a:moveTo>
                  <a:pt x="5928" y="0"/>
                </a:moveTo>
                <a:lnTo>
                  <a:pt x="1" y="5897"/>
                </a:lnTo>
                <a:lnTo>
                  <a:pt x="31" y="5897"/>
                </a:lnTo>
                <a:lnTo>
                  <a:pt x="11885" y="5988"/>
                </a:lnTo>
                <a:lnTo>
                  <a:pt x="11916" y="5988"/>
                </a:lnTo>
                <a:lnTo>
                  <a:pt x="592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3"/>
          <p:cNvSpPr/>
          <p:nvPr/>
        </p:nvSpPr>
        <p:spPr>
          <a:xfrm rot="-5400000">
            <a:off x="8720586" y="4303347"/>
            <a:ext cx="413842" cy="412069"/>
          </a:xfrm>
          <a:custGeom>
            <a:avLst/>
            <a:gdLst/>
            <a:ahLst/>
            <a:cxnLst/>
            <a:rect l="l" t="t" r="r" b="b"/>
            <a:pathLst>
              <a:path w="7235" h="7204" extrusionOk="0">
                <a:moveTo>
                  <a:pt x="0" y="0"/>
                </a:moveTo>
                <a:lnTo>
                  <a:pt x="0" y="7204"/>
                </a:lnTo>
                <a:lnTo>
                  <a:pt x="7235" y="7204"/>
                </a:lnTo>
                <a:lnTo>
                  <a:pt x="72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3"/>
          <p:cNvSpPr/>
          <p:nvPr/>
        </p:nvSpPr>
        <p:spPr>
          <a:xfrm rot="5400000">
            <a:off x="6574794" y="4302428"/>
            <a:ext cx="848505" cy="848562"/>
          </a:xfrm>
          <a:custGeom>
            <a:avLst/>
            <a:gdLst/>
            <a:ahLst/>
            <a:cxnLst/>
            <a:rect l="l" t="t" r="r" b="b"/>
            <a:pathLst>
              <a:path w="14834" h="14835" extrusionOk="0">
                <a:moveTo>
                  <a:pt x="0" y="1"/>
                </a:moveTo>
                <a:lnTo>
                  <a:pt x="0" y="14834"/>
                </a:lnTo>
                <a:lnTo>
                  <a:pt x="14833" y="14834"/>
                </a:lnTo>
                <a:lnTo>
                  <a:pt x="148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3"/>
          <p:cNvSpPr/>
          <p:nvPr/>
        </p:nvSpPr>
        <p:spPr>
          <a:xfrm rot="5400000">
            <a:off x="6678242" y="4404156"/>
            <a:ext cx="641612" cy="643328"/>
          </a:xfrm>
          <a:custGeom>
            <a:avLst/>
            <a:gdLst/>
            <a:ahLst/>
            <a:cxnLst/>
            <a:rect l="l" t="t" r="r" b="b"/>
            <a:pathLst>
              <a:path w="11217" h="11247" extrusionOk="0">
                <a:moveTo>
                  <a:pt x="5624" y="0"/>
                </a:moveTo>
                <a:cubicBezTo>
                  <a:pt x="2523" y="0"/>
                  <a:pt x="1" y="2523"/>
                  <a:pt x="1" y="5624"/>
                </a:cubicBezTo>
                <a:cubicBezTo>
                  <a:pt x="1" y="8724"/>
                  <a:pt x="2523" y="11247"/>
                  <a:pt x="5624" y="11247"/>
                </a:cubicBezTo>
                <a:cubicBezTo>
                  <a:pt x="8724" y="11247"/>
                  <a:pt x="11217" y="8724"/>
                  <a:pt x="11217" y="5624"/>
                </a:cubicBezTo>
                <a:cubicBezTo>
                  <a:pt x="11217" y="2523"/>
                  <a:pt x="8724" y="0"/>
                  <a:pt x="56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43"/>
          <p:cNvGrpSpPr/>
          <p:nvPr/>
        </p:nvGrpSpPr>
        <p:grpSpPr>
          <a:xfrm rot="10800000" flipH="1">
            <a:off x="7423343" y="4311844"/>
            <a:ext cx="849580" cy="829740"/>
            <a:chOff x="7883625" y="4318335"/>
            <a:chExt cx="849580" cy="829740"/>
          </a:xfrm>
        </p:grpSpPr>
        <p:sp>
          <p:nvSpPr>
            <p:cNvPr id="798" name="Google Shape;798;p43"/>
            <p:cNvSpPr/>
            <p:nvPr/>
          </p:nvSpPr>
          <p:spPr>
            <a:xfrm rot="-5400000">
              <a:off x="7893545" y="4308415"/>
              <a:ext cx="829740" cy="849580"/>
            </a:xfrm>
            <a:custGeom>
              <a:avLst/>
              <a:gdLst/>
              <a:ahLst/>
              <a:cxnLst/>
              <a:rect l="l" t="t" r="r" b="b"/>
              <a:pathLst>
                <a:path w="14834" h="14834" extrusionOk="0">
                  <a:moveTo>
                    <a:pt x="0" y="0"/>
                  </a:moveTo>
                  <a:lnTo>
                    <a:pt x="0" y="14833"/>
                  </a:lnTo>
                  <a:lnTo>
                    <a:pt x="14834" y="14833"/>
                  </a:lnTo>
                  <a:lnTo>
                    <a:pt x="148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381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 rot="-5400000">
              <a:off x="8073108" y="4507860"/>
              <a:ext cx="469498" cy="469440"/>
            </a:xfrm>
            <a:custGeom>
              <a:avLst/>
              <a:gdLst/>
              <a:ahLst/>
              <a:cxnLst/>
              <a:rect l="l" t="t" r="r" b="b"/>
              <a:pathLst>
                <a:path w="8208" h="8207" extrusionOk="0">
                  <a:moveTo>
                    <a:pt x="1" y="0"/>
                  </a:moveTo>
                  <a:lnTo>
                    <a:pt x="1" y="8207"/>
                  </a:lnTo>
                  <a:lnTo>
                    <a:pt x="8207" y="8207"/>
                  </a:lnTo>
                  <a:lnTo>
                    <a:pt x="8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381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/>
          <p:nvPr/>
        </p:nvSpPr>
        <p:spPr>
          <a:xfrm rot="-5400000" flipH="1">
            <a:off x="8282394" y="4288704"/>
            <a:ext cx="855477" cy="867315"/>
          </a:xfrm>
          <a:custGeom>
            <a:avLst/>
            <a:gdLst/>
            <a:ahLst/>
            <a:cxnLst/>
            <a:rect l="l" t="t" r="r" b="b"/>
            <a:pathLst>
              <a:path w="14834" h="14894" extrusionOk="0">
                <a:moveTo>
                  <a:pt x="1" y="0"/>
                </a:moveTo>
                <a:lnTo>
                  <a:pt x="1" y="14894"/>
                </a:lnTo>
                <a:lnTo>
                  <a:pt x="14834" y="14894"/>
                </a:lnTo>
                <a:lnTo>
                  <a:pt x="148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 rot="-5400000" flipH="1">
            <a:off x="7433078" y="4306010"/>
            <a:ext cx="853747" cy="832697"/>
          </a:xfrm>
          <a:custGeom>
            <a:avLst/>
            <a:gdLst/>
            <a:ahLst/>
            <a:cxnLst/>
            <a:rect l="l" t="t" r="r" b="b"/>
            <a:pathLst>
              <a:path w="14804" h="14439" extrusionOk="0">
                <a:moveTo>
                  <a:pt x="1" y="0"/>
                </a:moveTo>
                <a:lnTo>
                  <a:pt x="1" y="14438"/>
                </a:lnTo>
                <a:lnTo>
                  <a:pt x="14803" y="14438"/>
                </a:lnTo>
                <a:lnTo>
                  <a:pt x="14803" y="0"/>
                </a:lnTo>
                <a:cubicBezTo>
                  <a:pt x="14803" y="4073"/>
                  <a:pt x="11490" y="7386"/>
                  <a:pt x="7417" y="7386"/>
                </a:cubicBezTo>
                <a:cubicBezTo>
                  <a:pt x="3314" y="7386"/>
                  <a:pt x="1" y="4073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 rot="-5400000" flipH="1">
            <a:off x="8283302" y="4287616"/>
            <a:ext cx="438292" cy="452306"/>
          </a:xfrm>
          <a:custGeom>
            <a:avLst/>
            <a:gdLst/>
            <a:ahLst/>
            <a:cxnLst/>
            <a:rect l="l" t="t" r="r" b="b"/>
            <a:pathLst>
              <a:path w="7600" h="7843" extrusionOk="0">
                <a:moveTo>
                  <a:pt x="1" y="0"/>
                </a:moveTo>
                <a:lnTo>
                  <a:pt x="1" y="7842"/>
                </a:lnTo>
                <a:lnTo>
                  <a:pt x="7599" y="7842"/>
                </a:lnTo>
                <a:lnTo>
                  <a:pt x="75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-5400000" flipH="1">
            <a:off x="8727644" y="4733750"/>
            <a:ext cx="417242" cy="415455"/>
          </a:xfrm>
          <a:custGeom>
            <a:avLst/>
            <a:gdLst/>
            <a:ahLst/>
            <a:cxnLst/>
            <a:rect l="l" t="t" r="r" b="b"/>
            <a:pathLst>
              <a:path w="7235" h="7204" extrusionOk="0">
                <a:moveTo>
                  <a:pt x="0" y="0"/>
                </a:moveTo>
                <a:lnTo>
                  <a:pt x="0" y="7204"/>
                </a:lnTo>
                <a:lnTo>
                  <a:pt x="7235" y="7204"/>
                </a:lnTo>
                <a:lnTo>
                  <a:pt x="72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 rot="5400000">
            <a:off x="8294632" y="879"/>
            <a:ext cx="850249" cy="848486"/>
          </a:xfrm>
          <a:custGeom>
            <a:avLst/>
            <a:gdLst/>
            <a:ahLst/>
            <a:cxnLst/>
            <a:rect l="l" t="t" r="r" b="b"/>
            <a:pathLst>
              <a:path w="14956" h="14925" extrusionOk="0">
                <a:moveTo>
                  <a:pt x="1" y="1"/>
                </a:moveTo>
                <a:lnTo>
                  <a:pt x="1" y="14925"/>
                </a:lnTo>
                <a:lnTo>
                  <a:pt x="14955" y="14925"/>
                </a:lnTo>
                <a:lnTo>
                  <a:pt x="149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 rot="5400000">
            <a:off x="8489880" y="189192"/>
            <a:ext cx="466625" cy="464919"/>
          </a:xfrm>
          <a:custGeom>
            <a:avLst/>
            <a:gdLst/>
            <a:ahLst/>
            <a:cxnLst/>
            <a:rect l="l" t="t" r="r" b="b"/>
            <a:pathLst>
              <a:path w="8208" h="8178" extrusionOk="0">
                <a:moveTo>
                  <a:pt x="1" y="1"/>
                </a:moveTo>
                <a:lnTo>
                  <a:pt x="1" y="8177"/>
                </a:lnTo>
                <a:lnTo>
                  <a:pt x="8208" y="8177"/>
                </a:lnTo>
                <a:lnTo>
                  <a:pt x="820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 rot="5400000">
            <a:off x="7912" y="4280722"/>
            <a:ext cx="855885" cy="870492"/>
          </a:xfrm>
          <a:custGeom>
            <a:avLst/>
            <a:gdLst/>
            <a:ahLst/>
            <a:cxnLst/>
            <a:rect l="l" t="t" r="r" b="b"/>
            <a:pathLst>
              <a:path w="14834" h="15168" extrusionOk="0">
                <a:moveTo>
                  <a:pt x="1" y="0"/>
                </a:moveTo>
                <a:lnTo>
                  <a:pt x="1" y="15167"/>
                </a:lnTo>
                <a:lnTo>
                  <a:pt x="14834" y="15167"/>
                </a:lnTo>
                <a:lnTo>
                  <a:pt x="148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 rot="5400000">
            <a:off x="867552" y="4291515"/>
            <a:ext cx="855483" cy="848505"/>
          </a:xfrm>
          <a:custGeom>
            <a:avLst/>
            <a:gdLst/>
            <a:ahLst/>
            <a:cxnLst/>
            <a:rect l="l" t="t" r="r" b="b"/>
            <a:pathLst>
              <a:path w="14956" h="14834" extrusionOk="0">
                <a:moveTo>
                  <a:pt x="1" y="0"/>
                </a:moveTo>
                <a:lnTo>
                  <a:pt x="1" y="14833"/>
                </a:lnTo>
                <a:lnTo>
                  <a:pt x="14955" y="14833"/>
                </a:lnTo>
                <a:lnTo>
                  <a:pt x="149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 rot="-5400000" flipH="1">
            <a:off x="6620897" y="4288008"/>
            <a:ext cx="855477" cy="855534"/>
          </a:xfrm>
          <a:custGeom>
            <a:avLst/>
            <a:gdLst/>
            <a:ahLst/>
            <a:cxnLst/>
            <a:rect l="l" t="t" r="r" b="b"/>
            <a:pathLst>
              <a:path w="14834" h="14835" extrusionOk="0">
                <a:moveTo>
                  <a:pt x="14834" y="1"/>
                </a:moveTo>
                <a:lnTo>
                  <a:pt x="1" y="14834"/>
                </a:lnTo>
                <a:lnTo>
                  <a:pt x="14834" y="14834"/>
                </a:lnTo>
                <a:lnTo>
                  <a:pt x="148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 rot="5400000">
            <a:off x="-169513" y="4540992"/>
            <a:ext cx="681595" cy="342571"/>
          </a:xfrm>
          <a:custGeom>
            <a:avLst/>
            <a:gdLst/>
            <a:ahLst/>
            <a:cxnLst/>
            <a:rect l="l" t="t" r="r" b="b"/>
            <a:pathLst>
              <a:path w="11916" h="5989" extrusionOk="0">
                <a:moveTo>
                  <a:pt x="5928" y="0"/>
                </a:moveTo>
                <a:lnTo>
                  <a:pt x="1" y="5927"/>
                </a:lnTo>
                <a:lnTo>
                  <a:pt x="31" y="5927"/>
                </a:lnTo>
                <a:lnTo>
                  <a:pt x="11885" y="5988"/>
                </a:lnTo>
                <a:lnTo>
                  <a:pt x="11916" y="5988"/>
                </a:lnTo>
                <a:lnTo>
                  <a:pt x="59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 rot="5400000">
            <a:off x="94751" y="4540992"/>
            <a:ext cx="681595" cy="342571"/>
          </a:xfrm>
          <a:custGeom>
            <a:avLst/>
            <a:gdLst/>
            <a:ahLst/>
            <a:cxnLst/>
            <a:rect l="l" t="t" r="r" b="b"/>
            <a:pathLst>
              <a:path w="11916" h="5989" extrusionOk="0">
                <a:moveTo>
                  <a:pt x="5928" y="0"/>
                </a:moveTo>
                <a:lnTo>
                  <a:pt x="1" y="5897"/>
                </a:lnTo>
                <a:lnTo>
                  <a:pt x="31" y="5897"/>
                </a:lnTo>
                <a:lnTo>
                  <a:pt x="11885" y="5988"/>
                </a:lnTo>
                <a:lnTo>
                  <a:pt x="11916" y="5988"/>
                </a:lnTo>
                <a:lnTo>
                  <a:pt x="59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/>
          <p:nvPr/>
        </p:nvSpPr>
        <p:spPr>
          <a:xfrm rot="5400000">
            <a:off x="362533" y="4542737"/>
            <a:ext cx="674617" cy="339082"/>
          </a:xfrm>
          <a:custGeom>
            <a:avLst/>
            <a:gdLst/>
            <a:ahLst/>
            <a:cxnLst/>
            <a:rect l="l" t="t" r="r" b="b"/>
            <a:pathLst>
              <a:path w="11794" h="5928" extrusionOk="0">
                <a:moveTo>
                  <a:pt x="5867" y="0"/>
                </a:moveTo>
                <a:lnTo>
                  <a:pt x="0" y="5867"/>
                </a:lnTo>
                <a:lnTo>
                  <a:pt x="11794" y="5928"/>
                </a:lnTo>
                <a:lnTo>
                  <a:pt x="58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1"/>
          </p:nvPr>
        </p:nvSpPr>
        <p:spPr>
          <a:xfrm>
            <a:off x="999975" y="1605125"/>
            <a:ext cx="3381600" cy="6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2"/>
          </p:nvPr>
        </p:nvSpPr>
        <p:spPr>
          <a:xfrm>
            <a:off x="4762600" y="1605125"/>
            <a:ext cx="3381600" cy="6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3"/>
          </p:nvPr>
        </p:nvSpPr>
        <p:spPr>
          <a:xfrm>
            <a:off x="999817" y="2275877"/>
            <a:ext cx="3381600" cy="14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5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4"/>
          </p:nvPr>
        </p:nvSpPr>
        <p:spPr>
          <a:xfrm>
            <a:off x="4762600" y="2275877"/>
            <a:ext cx="3381600" cy="14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title"/>
          </p:nvPr>
        </p:nvSpPr>
        <p:spPr>
          <a:xfrm>
            <a:off x="714100" y="445025"/>
            <a:ext cx="77175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7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 rot="-5400000">
            <a:off x="-2393054" y="2394270"/>
            <a:ext cx="5142684" cy="356575"/>
          </a:xfrm>
          <a:custGeom>
            <a:avLst/>
            <a:gdLst/>
            <a:ahLst/>
            <a:cxnLst/>
            <a:rect l="l" t="t" r="r" b="b"/>
            <a:pathLst>
              <a:path w="15017" h="5260" extrusionOk="0">
                <a:moveTo>
                  <a:pt x="1" y="1"/>
                </a:moveTo>
                <a:lnTo>
                  <a:pt x="1" y="5259"/>
                </a:lnTo>
                <a:lnTo>
                  <a:pt x="15016" y="5259"/>
                </a:lnTo>
                <a:lnTo>
                  <a:pt x="150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/>
          <p:nvPr/>
        </p:nvSpPr>
        <p:spPr>
          <a:xfrm rot="-5400000" flipH="1">
            <a:off x="8285174" y="5572"/>
            <a:ext cx="863187" cy="854454"/>
          </a:xfrm>
          <a:custGeom>
            <a:avLst/>
            <a:gdLst/>
            <a:ahLst/>
            <a:cxnLst/>
            <a:rect l="l" t="t" r="r" b="b"/>
            <a:pathLst>
              <a:path w="14925" h="14774" extrusionOk="0">
                <a:moveTo>
                  <a:pt x="0" y="1"/>
                </a:moveTo>
                <a:lnTo>
                  <a:pt x="0" y="14773"/>
                </a:lnTo>
                <a:lnTo>
                  <a:pt x="14925" y="14773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714100" y="445025"/>
            <a:ext cx="77175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7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>
            <a:spLocks noGrp="1"/>
          </p:cNvSpPr>
          <p:nvPr>
            <p:ph type="subTitle" idx="1"/>
          </p:nvPr>
        </p:nvSpPr>
        <p:spPr>
          <a:xfrm>
            <a:off x="1088550" y="2058750"/>
            <a:ext cx="2985000" cy="15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"/>
          <p:cNvSpPr/>
          <p:nvPr/>
        </p:nvSpPr>
        <p:spPr>
          <a:xfrm rot="-5400000">
            <a:off x="6392831" y="2394531"/>
            <a:ext cx="5145763" cy="356575"/>
          </a:xfrm>
          <a:custGeom>
            <a:avLst/>
            <a:gdLst/>
            <a:ahLst/>
            <a:cxnLst/>
            <a:rect l="l" t="t" r="r" b="b"/>
            <a:pathLst>
              <a:path w="15017" h="5260" extrusionOk="0">
                <a:moveTo>
                  <a:pt x="1" y="1"/>
                </a:moveTo>
                <a:lnTo>
                  <a:pt x="1" y="5259"/>
                </a:lnTo>
                <a:lnTo>
                  <a:pt x="15016" y="5259"/>
                </a:lnTo>
                <a:lnTo>
                  <a:pt x="1501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"/>
          <p:cNvSpPr/>
          <p:nvPr/>
        </p:nvSpPr>
        <p:spPr>
          <a:xfrm rot="-5400000">
            <a:off x="7391630" y="3786540"/>
            <a:ext cx="848468" cy="848525"/>
          </a:xfrm>
          <a:custGeom>
            <a:avLst/>
            <a:gdLst/>
            <a:ahLst/>
            <a:cxnLst/>
            <a:rect l="l" t="t" r="r" b="b"/>
            <a:pathLst>
              <a:path w="14834" h="14835" extrusionOk="0">
                <a:moveTo>
                  <a:pt x="0" y="1"/>
                </a:moveTo>
                <a:lnTo>
                  <a:pt x="0" y="14834"/>
                </a:lnTo>
                <a:lnTo>
                  <a:pt x="14833" y="14834"/>
                </a:lnTo>
                <a:lnTo>
                  <a:pt x="148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"/>
          <p:cNvSpPr/>
          <p:nvPr/>
        </p:nvSpPr>
        <p:spPr>
          <a:xfrm rot="-5400000">
            <a:off x="7495073" y="3890039"/>
            <a:ext cx="641584" cy="643300"/>
          </a:xfrm>
          <a:custGeom>
            <a:avLst/>
            <a:gdLst/>
            <a:ahLst/>
            <a:cxnLst/>
            <a:rect l="l" t="t" r="r" b="b"/>
            <a:pathLst>
              <a:path w="11217" h="11247" extrusionOk="0">
                <a:moveTo>
                  <a:pt x="5624" y="0"/>
                </a:moveTo>
                <a:cubicBezTo>
                  <a:pt x="2523" y="0"/>
                  <a:pt x="1" y="2523"/>
                  <a:pt x="1" y="5624"/>
                </a:cubicBezTo>
                <a:cubicBezTo>
                  <a:pt x="1" y="8724"/>
                  <a:pt x="2523" y="11247"/>
                  <a:pt x="5624" y="11247"/>
                </a:cubicBezTo>
                <a:cubicBezTo>
                  <a:pt x="8724" y="11247"/>
                  <a:pt x="11217" y="8724"/>
                  <a:pt x="11217" y="5624"/>
                </a:cubicBezTo>
                <a:cubicBezTo>
                  <a:pt x="11217" y="2523"/>
                  <a:pt x="8724" y="0"/>
                  <a:pt x="56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dir="102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/>
          <p:nvPr/>
        </p:nvSpPr>
        <p:spPr>
          <a:xfrm rot="-5400000">
            <a:off x="12283" y="4281464"/>
            <a:ext cx="855477" cy="880044"/>
          </a:xfrm>
          <a:custGeom>
            <a:avLst/>
            <a:gdLst/>
            <a:ahLst/>
            <a:cxnLst/>
            <a:rect l="l" t="t" r="r" b="b"/>
            <a:pathLst>
              <a:path w="14834" h="15260" extrusionOk="0">
                <a:moveTo>
                  <a:pt x="0" y="1"/>
                </a:moveTo>
                <a:lnTo>
                  <a:pt x="0" y="15260"/>
                </a:lnTo>
                <a:lnTo>
                  <a:pt x="14833" y="15260"/>
                </a:lnTo>
                <a:lnTo>
                  <a:pt x="148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"/>
          <p:cNvSpPr/>
          <p:nvPr/>
        </p:nvSpPr>
        <p:spPr>
          <a:xfrm rot="-5400000">
            <a:off x="1733637" y="4293747"/>
            <a:ext cx="855477" cy="855477"/>
          </a:xfrm>
          <a:custGeom>
            <a:avLst/>
            <a:gdLst/>
            <a:ahLst/>
            <a:cxnLst/>
            <a:rect l="l" t="t" r="r" b="b"/>
            <a:pathLst>
              <a:path w="14834" h="14834" extrusionOk="0">
                <a:moveTo>
                  <a:pt x="0" y="0"/>
                </a:moveTo>
                <a:lnTo>
                  <a:pt x="0" y="14833"/>
                </a:lnTo>
                <a:lnTo>
                  <a:pt x="14833" y="31"/>
                </a:lnTo>
                <a:lnTo>
                  <a:pt x="148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 rot="-5400000">
            <a:off x="448187" y="4273296"/>
            <a:ext cx="438292" cy="479216"/>
          </a:xfrm>
          <a:custGeom>
            <a:avLst/>
            <a:gdLst/>
            <a:ahLst/>
            <a:cxnLst/>
            <a:rect l="l" t="t" r="r" b="b"/>
            <a:pathLst>
              <a:path w="7600" h="7782" extrusionOk="0">
                <a:moveTo>
                  <a:pt x="0" y="0"/>
                </a:moveTo>
                <a:lnTo>
                  <a:pt x="0" y="7782"/>
                </a:lnTo>
                <a:lnTo>
                  <a:pt x="7599" y="7782"/>
                </a:lnTo>
                <a:lnTo>
                  <a:pt x="75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"/>
          <p:cNvSpPr/>
          <p:nvPr/>
        </p:nvSpPr>
        <p:spPr>
          <a:xfrm rot="-5400000">
            <a:off x="879967" y="4293747"/>
            <a:ext cx="853747" cy="853747"/>
          </a:xfrm>
          <a:custGeom>
            <a:avLst/>
            <a:gdLst/>
            <a:ahLst/>
            <a:cxnLst/>
            <a:rect l="l" t="t" r="r" b="b"/>
            <a:pathLst>
              <a:path w="14804" h="14804" extrusionOk="0">
                <a:moveTo>
                  <a:pt x="0" y="1"/>
                </a:moveTo>
                <a:lnTo>
                  <a:pt x="0" y="14438"/>
                </a:lnTo>
                <a:cubicBezTo>
                  <a:pt x="0" y="10335"/>
                  <a:pt x="3314" y="7052"/>
                  <a:pt x="7387" y="7052"/>
                </a:cubicBezTo>
                <a:cubicBezTo>
                  <a:pt x="11460" y="7052"/>
                  <a:pt x="14773" y="10335"/>
                  <a:pt x="14773" y="14438"/>
                </a:cubicBezTo>
                <a:lnTo>
                  <a:pt x="14773" y="14803"/>
                </a:lnTo>
                <a:lnTo>
                  <a:pt x="14803" y="14803"/>
                </a:lnTo>
                <a:lnTo>
                  <a:pt x="1480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 rot="-5400000">
            <a:off x="5276" y="4726705"/>
            <a:ext cx="417242" cy="427796"/>
          </a:xfrm>
          <a:custGeom>
            <a:avLst/>
            <a:gdLst/>
            <a:ahLst/>
            <a:cxnLst/>
            <a:rect l="l" t="t" r="r" b="b"/>
            <a:pathLst>
              <a:path w="7235" h="7418" extrusionOk="0">
                <a:moveTo>
                  <a:pt x="0" y="1"/>
                </a:moveTo>
                <a:lnTo>
                  <a:pt x="0" y="7417"/>
                </a:lnTo>
                <a:lnTo>
                  <a:pt x="7234" y="7417"/>
                </a:lnTo>
                <a:lnTo>
                  <a:pt x="72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 rot="-5400000">
            <a:off x="881859" y="-3620"/>
            <a:ext cx="855465" cy="855523"/>
          </a:xfrm>
          <a:custGeom>
            <a:avLst/>
            <a:gdLst/>
            <a:ahLst/>
            <a:cxnLst/>
            <a:rect l="l" t="t" r="r" b="b"/>
            <a:pathLst>
              <a:path w="14803" h="14804" extrusionOk="0">
                <a:moveTo>
                  <a:pt x="0" y="1"/>
                </a:moveTo>
                <a:lnTo>
                  <a:pt x="0" y="14803"/>
                </a:lnTo>
                <a:lnTo>
                  <a:pt x="14803" y="14803"/>
                </a:lnTo>
                <a:lnTo>
                  <a:pt x="1480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 rot="-5400000">
            <a:off x="1738204" y="-4487"/>
            <a:ext cx="855465" cy="857257"/>
          </a:xfrm>
          <a:custGeom>
            <a:avLst/>
            <a:gdLst/>
            <a:ahLst/>
            <a:cxnLst/>
            <a:rect l="l" t="t" r="r" b="b"/>
            <a:pathLst>
              <a:path w="14803" h="14834" extrusionOk="0">
                <a:moveTo>
                  <a:pt x="0" y="0"/>
                </a:moveTo>
                <a:lnTo>
                  <a:pt x="0" y="14833"/>
                </a:lnTo>
                <a:lnTo>
                  <a:pt x="14803" y="14833"/>
                </a:lnTo>
                <a:lnTo>
                  <a:pt x="148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 rot="-5400000">
            <a:off x="1072453" y="186969"/>
            <a:ext cx="472549" cy="474340"/>
          </a:xfrm>
          <a:custGeom>
            <a:avLst/>
            <a:gdLst/>
            <a:ahLst/>
            <a:cxnLst/>
            <a:rect l="l" t="t" r="r" b="b"/>
            <a:pathLst>
              <a:path w="8177" h="8208" extrusionOk="0">
                <a:moveTo>
                  <a:pt x="0" y="0"/>
                </a:moveTo>
                <a:lnTo>
                  <a:pt x="0" y="8207"/>
                </a:lnTo>
                <a:lnTo>
                  <a:pt x="8177" y="8207"/>
                </a:lnTo>
                <a:lnTo>
                  <a:pt x="817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 rot="-5400000">
            <a:off x="10574" y="-14167"/>
            <a:ext cx="855465" cy="876617"/>
          </a:xfrm>
          <a:custGeom>
            <a:avLst/>
            <a:gdLst/>
            <a:ahLst/>
            <a:cxnLst/>
            <a:rect l="l" t="t" r="r" b="b"/>
            <a:pathLst>
              <a:path w="14803" h="15169" extrusionOk="0">
                <a:moveTo>
                  <a:pt x="0" y="1"/>
                </a:moveTo>
                <a:lnTo>
                  <a:pt x="0" y="31"/>
                </a:lnTo>
                <a:lnTo>
                  <a:pt x="14803" y="15168"/>
                </a:lnTo>
                <a:lnTo>
                  <a:pt x="1480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 rot="-5400000">
            <a:off x="1953357" y="-217910"/>
            <a:ext cx="426895" cy="855523"/>
          </a:xfrm>
          <a:custGeom>
            <a:avLst/>
            <a:gdLst/>
            <a:ahLst/>
            <a:cxnLst/>
            <a:rect l="l" t="t" r="r" b="b"/>
            <a:pathLst>
              <a:path w="7387" h="14804" extrusionOk="0">
                <a:moveTo>
                  <a:pt x="7387" y="1"/>
                </a:moveTo>
                <a:cubicBezTo>
                  <a:pt x="3314" y="1"/>
                  <a:pt x="1" y="3314"/>
                  <a:pt x="1" y="7387"/>
                </a:cubicBezTo>
                <a:cubicBezTo>
                  <a:pt x="1" y="11490"/>
                  <a:pt x="3314" y="14803"/>
                  <a:pt x="7387" y="14803"/>
                </a:cubicBezTo>
                <a:lnTo>
                  <a:pt x="738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1088550" y="1582050"/>
            <a:ext cx="2985000" cy="4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/>
          <p:nvPr/>
        </p:nvSpPr>
        <p:spPr>
          <a:xfrm rot="-5400000">
            <a:off x="-10248" y="4264724"/>
            <a:ext cx="884163" cy="873389"/>
          </a:xfrm>
          <a:custGeom>
            <a:avLst/>
            <a:gdLst/>
            <a:ahLst/>
            <a:cxnLst/>
            <a:rect l="l" t="t" r="r" b="b"/>
            <a:pathLst>
              <a:path w="15017" h="14834" extrusionOk="0">
                <a:moveTo>
                  <a:pt x="1" y="0"/>
                </a:moveTo>
                <a:lnTo>
                  <a:pt x="1" y="14833"/>
                </a:lnTo>
                <a:lnTo>
                  <a:pt x="15016" y="14833"/>
                </a:lnTo>
                <a:lnTo>
                  <a:pt x="1501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 rot="-5400000">
            <a:off x="887" y="927586"/>
            <a:ext cx="846732" cy="848505"/>
          </a:xfrm>
          <a:custGeom>
            <a:avLst/>
            <a:gdLst/>
            <a:ahLst/>
            <a:cxnLst/>
            <a:rect l="l" t="t" r="r" b="b"/>
            <a:pathLst>
              <a:path w="14803" h="14834" extrusionOk="0">
                <a:moveTo>
                  <a:pt x="0" y="0"/>
                </a:moveTo>
                <a:lnTo>
                  <a:pt x="0" y="14833"/>
                </a:lnTo>
                <a:lnTo>
                  <a:pt x="14803" y="14833"/>
                </a:lnTo>
                <a:lnTo>
                  <a:pt x="148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rot="-5400000">
            <a:off x="-40011" y="40006"/>
            <a:ext cx="928528" cy="848505"/>
          </a:xfrm>
          <a:custGeom>
            <a:avLst/>
            <a:gdLst/>
            <a:ahLst/>
            <a:cxnLst/>
            <a:rect l="l" t="t" r="r" b="b"/>
            <a:pathLst>
              <a:path w="16233" h="14834" extrusionOk="0">
                <a:moveTo>
                  <a:pt x="1" y="0"/>
                </a:moveTo>
                <a:lnTo>
                  <a:pt x="1" y="14833"/>
                </a:lnTo>
                <a:lnTo>
                  <a:pt x="16232" y="14833"/>
                </a:lnTo>
                <a:lnTo>
                  <a:pt x="162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rot="-5400000">
            <a:off x="-4569" y="3385939"/>
            <a:ext cx="873389" cy="873389"/>
          </a:xfrm>
          <a:custGeom>
            <a:avLst/>
            <a:gdLst/>
            <a:ahLst/>
            <a:cxnLst/>
            <a:rect l="l" t="t" r="r" b="b"/>
            <a:pathLst>
              <a:path w="14834" h="14834" extrusionOk="0">
                <a:moveTo>
                  <a:pt x="0" y="0"/>
                </a:moveTo>
                <a:lnTo>
                  <a:pt x="0" y="14833"/>
                </a:lnTo>
                <a:lnTo>
                  <a:pt x="14833" y="31"/>
                </a:lnTo>
                <a:lnTo>
                  <a:pt x="148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rot="-5400000">
            <a:off x="67910" y="4364080"/>
            <a:ext cx="728432" cy="662136"/>
          </a:xfrm>
          <a:custGeom>
            <a:avLst/>
            <a:gdLst/>
            <a:ahLst/>
            <a:cxnLst/>
            <a:rect l="l" t="t" r="r" b="b"/>
            <a:pathLst>
              <a:path w="12372" h="11246" extrusionOk="0">
                <a:moveTo>
                  <a:pt x="6201" y="1"/>
                </a:moveTo>
                <a:cubicBezTo>
                  <a:pt x="3635" y="1"/>
                  <a:pt x="1326" y="1756"/>
                  <a:pt x="700" y="4341"/>
                </a:cubicBezTo>
                <a:cubicBezTo>
                  <a:pt x="0" y="7381"/>
                  <a:pt x="1885" y="10390"/>
                  <a:pt x="4894" y="11089"/>
                </a:cubicBezTo>
                <a:cubicBezTo>
                  <a:pt x="5337" y="11195"/>
                  <a:pt x="5778" y="11246"/>
                  <a:pt x="6213" y="11246"/>
                </a:cubicBezTo>
                <a:cubicBezTo>
                  <a:pt x="8761" y="11246"/>
                  <a:pt x="11045" y="9496"/>
                  <a:pt x="11642" y="6925"/>
                </a:cubicBezTo>
                <a:cubicBezTo>
                  <a:pt x="12371" y="3885"/>
                  <a:pt x="10487" y="876"/>
                  <a:pt x="7478" y="147"/>
                </a:cubicBezTo>
                <a:cubicBezTo>
                  <a:pt x="7050" y="48"/>
                  <a:pt x="6622" y="1"/>
                  <a:pt x="62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/>
          <p:nvPr/>
        </p:nvSpPr>
        <p:spPr>
          <a:xfrm rot="-5400000">
            <a:off x="583867" y="4543921"/>
            <a:ext cx="884163" cy="314995"/>
          </a:xfrm>
          <a:custGeom>
            <a:avLst/>
            <a:gdLst/>
            <a:ahLst/>
            <a:cxnLst/>
            <a:rect l="l" t="t" r="r" b="b"/>
            <a:pathLst>
              <a:path w="15017" h="5350" extrusionOk="0">
                <a:moveTo>
                  <a:pt x="1" y="0"/>
                </a:moveTo>
                <a:lnTo>
                  <a:pt x="1" y="5350"/>
                </a:lnTo>
                <a:lnTo>
                  <a:pt x="15016" y="5350"/>
                </a:lnTo>
                <a:lnTo>
                  <a:pt x="1501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"/>
          <p:cNvSpPr/>
          <p:nvPr/>
        </p:nvSpPr>
        <p:spPr>
          <a:xfrm rot="-5400000">
            <a:off x="890789" y="4546570"/>
            <a:ext cx="884163" cy="309696"/>
          </a:xfrm>
          <a:custGeom>
            <a:avLst/>
            <a:gdLst/>
            <a:ahLst/>
            <a:cxnLst/>
            <a:rect l="l" t="t" r="r" b="b"/>
            <a:pathLst>
              <a:path w="15017" h="5260" extrusionOk="0">
                <a:moveTo>
                  <a:pt x="1" y="1"/>
                </a:moveTo>
                <a:lnTo>
                  <a:pt x="1" y="5259"/>
                </a:lnTo>
                <a:lnTo>
                  <a:pt x="15016" y="5259"/>
                </a:lnTo>
                <a:lnTo>
                  <a:pt x="1501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"/>
          <p:cNvSpPr/>
          <p:nvPr/>
        </p:nvSpPr>
        <p:spPr>
          <a:xfrm rot="-5400000">
            <a:off x="213842" y="716342"/>
            <a:ext cx="422536" cy="846789"/>
          </a:xfrm>
          <a:custGeom>
            <a:avLst/>
            <a:gdLst/>
            <a:ahLst/>
            <a:cxnLst/>
            <a:rect l="l" t="t" r="r" b="b"/>
            <a:pathLst>
              <a:path w="7387" h="14804" extrusionOk="0">
                <a:moveTo>
                  <a:pt x="7387" y="1"/>
                </a:moveTo>
                <a:cubicBezTo>
                  <a:pt x="3314" y="1"/>
                  <a:pt x="1" y="3314"/>
                  <a:pt x="1" y="7387"/>
                </a:cubicBezTo>
                <a:cubicBezTo>
                  <a:pt x="1" y="11490"/>
                  <a:pt x="3314" y="14803"/>
                  <a:pt x="7387" y="14803"/>
                </a:cubicBezTo>
                <a:lnTo>
                  <a:pt x="73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/>
          <p:nvPr/>
        </p:nvSpPr>
        <p:spPr>
          <a:xfrm rot="-5400000">
            <a:off x="212956" y="292973"/>
            <a:ext cx="424310" cy="846789"/>
          </a:xfrm>
          <a:custGeom>
            <a:avLst/>
            <a:gdLst/>
            <a:ahLst/>
            <a:cxnLst/>
            <a:rect l="l" t="t" r="r" b="b"/>
            <a:pathLst>
              <a:path w="7418" h="14804" extrusionOk="0">
                <a:moveTo>
                  <a:pt x="1" y="1"/>
                </a:moveTo>
                <a:lnTo>
                  <a:pt x="1" y="14803"/>
                </a:lnTo>
                <a:cubicBezTo>
                  <a:pt x="4104" y="14803"/>
                  <a:pt x="7417" y="11490"/>
                  <a:pt x="7417" y="7387"/>
                </a:cubicBezTo>
                <a:cubicBezTo>
                  <a:pt x="7417" y="3314"/>
                  <a:pt x="4104" y="1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"/>
          <p:cNvSpPr/>
          <p:nvPr/>
        </p:nvSpPr>
        <p:spPr>
          <a:xfrm rot="-5400000">
            <a:off x="8319704" y="937737"/>
            <a:ext cx="829597" cy="829690"/>
          </a:xfrm>
          <a:custGeom>
            <a:avLst/>
            <a:gdLst/>
            <a:ahLst/>
            <a:cxnLst/>
            <a:rect l="l" t="t" r="r" b="b"/>
            <a:pathLst>
              <a:path w="14803" h="14804" extrusionOk="0">
                <a:moveTo>
                  <a:pt x="0" y="1"/>
                </a:moveTo>
                <a:lnTo>
                  <a:pt x="0" y="14803"/>
                </a:lnTo>
                <a:lnTo>
                  <a:pt x="14803" y="14803"/>
                </a:lnTo>
                <a:lnTo>
                  <a:pt x="1480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"/>
          <p:cNvSpPr/>
          <p:nvPr/>
        </p:nvSpPr>
        <p:spPr>
          <a:xfrm rot="-5400000">
            <a:off x="8315445" y="2602853"/>
            <a:ext cx="838116" cy="829690"/>
          </a:xfrm>
          <a:custGeom>
            <a:avLst/>
            <a:gdLst/>
            <a:ahLst/>
            <a:cxnLst/>
            <a:rect l="l" t="t" r="r" b="b"/>
            <a:pathLst>
              <a:path w="14955" h="14804" extrusionOk="0">
                <a:moveTo>
                  <a:pt x="0" y="1"/>
                </a:moveTo>
                <a:lnTo>
                  <a:pt x="0" y="14803"/>
                </a:lnTo>
                <a:lnTo>
                  <a:pt x="14955" y="14803"/>
                </a:lnTo>
                <a:lnTo>
                  <a:pt x="149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 rot="-5400000">
            <a:off x="8504525" y="1122576"/>
            <a:ext cx="458260" cy="460017"/>
          </a:xfrm>
          <a:custGeom>
            <a:avLst/>
            <a:gdLst/>
            <a:ahLst/>
            <a:cxnLst/>
            <a:rect l="l" t="t" r="r" b="b"/>
            <a:pathLst>
              <a:path w="8177" h="8208" extrusionOk="0">
                <a:moveTo>
                  <a:pt x="0" y="0"/>
                </a:moveTo>
                <a:lnTo>
                  <a:pt x="0" y="8207"/>
                </a:lnTo>
                <a:lnTo>
                  <a:pt x="8177" y="8207"/>
                </a:lnTo>
                <a:lnTo>
                  <a:pt x="817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 rot="-5400000">
            <a:off x="8314576" y="3440091"/>
            <a:ext cx="836434" cy="829634"/>
          </a:xfrm>
          <a:custGeom>
            <a:avLst/>
            <a:gdLst/>
            <a:ahLst/>
            <a:cxnLst/>
            <a:rect l="l" t="t" r="r" b="b"/>
            <a:pathLst>
              <a:path w="14925" h="14803" extrusionOk="0">
                <a:moveTo>
                  <a:pt x="0" y="0"/>
                </a:moveTo>
                <a:lnTo>
                  <a:pt x="0" y="31"/>
                </a:lnTo>
                <a:lnTo>
                  <a:pt x="14924" y="14803"/>
                </a:lnTo>
                <a:lnTo>
                  <a:pt x="149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"/>
          <p:cNvSpPr/>
          <p:nvPr/>
        </p:nvSpPr>
        <p:spPr>
          <a:xfrm rot="-5400000">
            <a:off x="8319676" y="1767297"/>
            <a:ext cx="829653" cy="829690"/>
          </a:xfrm>
          <a:custGeom>
            <a:avLst/>
            <a:gdLst/>
            <a:ahLst/>
            <a:cxnLst/>
            <a:rect l="l" t="t" r="r" b="b"/>
            <a:pathLst>
              <a:path w="14804" h="14804" extrusionOk="0">
                <a:moveTo>
                  <a:pt x="0" y="1"/>
                </a:moveTo>
                <a:lnTo>
                  <a:pt x="0" y="14438"/>
                </a:lnTo>
                <a:cubicBezTo>
                  <a:pt x="0" y="10335"/>
                  <a:pt x="3314" y="7052"/>
                  <a:pt x="7387" y="7052"/>
                </a:cubicBezTo>
                <a:cubicBezTo>
                  <a:pt x="11460" y="7052"/>
                  <a:pt x="14773" y="10335"/>
                  <a:pt x="14773" y="14438"/>
                </a:cubicBezTo>
                <a:lnTo>
                  <a:pt x="14773" y="14803"/>
                </a:lnTo>
                <a:lnTo>
                  <a:pt x="14803" y="14803"/>
                </a:lnTo>
                <a:lnTo>
                  <a:pt x="1480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"/>
          <p:cNvSpPr/>
          <p:nvPr/>
        </p:nvSpPr>
        <p:spPr>
          <a:xfrm rot="-5400000">
            <a:off x="7414098" y="30849"/>
            <a:ext cx="940972" cy="866807"/>
          </a:xfrm>
          <a:custGeom>
            <a:avLst/>
            <a:gdLst/>
            <a:ahLst/>
            <a:cxnLst/>
            <a:rect l="l" t="t" r="r" b="b"/>
            <a:pathLst>
              <a:path w="16202" h="14925" extrusionOk="0">
                <a:moveTo>
                  <a:pt x="1" y="0"/>
                </a:moveTo>
                <a:lnTo>
                  <a:pt x="1" y="14925"/>
                </a:lnTo>
                <a:lnTo>
                  <a:pt x="16202" y="14925"/>
                </a:lnTo>
                <a:lnTo>
                  <a:pt x="16202" y="395"/>
                </a:lnTo>
                <a:cubicBezTo>
                  <a:pt x="16202" y="4499"/>
                  <a:pt x="12585" y="7812"/>
                  <a:pt x="8116" y="7812"/>
                </a:cubicBezTo>
                <a:cubicBezTo>
                  <a:pt x="3648" y="7812"/>
                  <a:pt x="31" y="4499"/>
                  <a:pt x="31" y="395"/>
                </a:cubicBezTo>
                <a:lnTo>
                  <a:pt x="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"/>
          <p:cNvSpPr/>
          <p:nvPr/>
        </p:nvSpPr>
        <p:spPr>
          <a:xfrm rot="-5400000">
            <a:off x="8001172" y="319464"/>
            <a:ext cx="936863" cy="299910"/>
          </a:xfrm>
          <a:custGeom>
            <a:avLst/>
            <a:gdLst/>
            <a:ahLst/>
            <a:cxnLst/>
            <a:rect l="l" t="t" r="r" b="b"/>
            <a:pathLst>
              <a:path w="16810" h="5351" extrusionOk="0">
                <a:moveTo>
                  <a:pt x="1" y="1"/>
                </a:moveTo>
                <a:lnTo>
                  <a:pt x="1" y="5350"/>
                </a:lnTo>
                <a:lnTo>
                  <a:pt x="16810" y="5350"/>
                </a:lnTo>
                <a:lnTo>
                  <a:pt x="1681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/>
          <p:nvPr/>
        </p:nvSpPr>
        <p:spPr>
          <a:xfrm rot="-5400000">
            <a:off x="8298430" y="322042"/>
            <a:ext cx="936863" cy="294754"/>
          </a:xfrm>
          <a:custGeom>
            <a:avLst/>
            <a:gdLst/>
            <a:ahLst/>
            <a:cxnLst/>
            <a:rect l="l" t="t" r="r" b="b"/>
            <a:pathLst>
              <a:path w="16810" h="5259" extrusionOk="0">
                <a:moveTo>
                  <a:pt x="1" y="0"/>
                </a:moveTo>
                <a:lnTo>
                  <a:pt x="1" y="5259"/>
                </a:lnTo>
                <a:lnTo>
                  <a:pt x="16810" y="5259"/>
                </a:lnTo>
                <a:lnTo>
                  <a:pt x="168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2069450" y="1818600"/>
            <a:ext cx="4907700" cy="7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aleway"/>
              <a:buNone/>
              <a:defRPr sz="4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aleway"/>
              <a:buNone/>
              <a:defRPr sz="4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aleway"/>
              <a:buNone/>
              <a:defRPr sz="4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aleway"/>
              <a:buNone/>
              <a:defRPr sz="4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aleway"/>
              <a:buNone/>
              <a:defRPr sz="4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aleway"/>
              <a:buNone/>
              <a:defRPr sz="4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aleway"/>
              <a:buNone/>
              <a:defRPr sz="4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aleway"/>
              <a:buNone/>
              <a:defRPr sz="4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aleway"/>
              <a:buNone/>
              <a:defRPr sz="4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5" name="Google Shape;145;p9"/>
          <p:cNvSpPr txBox="1">
            <a:spLocks noGrp="1"/>
          </p:cNvSpPr>
          <p:nvPr>
            <p:ph type="subTitle" idx="1"/>
          </p:nvPr>
        </p:nvSpPr>
        <p:spPr>
          <a:xfrm>
            <a:off x="2069300" y="2531575"/>
            <a:ext cx="4907700" cy="11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eZee"/>
              <a:buNone/>
              <a:defRPr sz="17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eZee"/>
              <a:buNone/>
              <a:defRPr sz="21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eZee"/>
              <a:buNone/>
              <a:defRPr sz="21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eZee"/>
              <a:buNone/>
              <a:defRPr sz="21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eZee"/>
              <a:buNone/>
              <a:defRPr sz="21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eZee"/>
              <a:buNone/>
              <a:defRPr sz="21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eZee"/>
              <a:buNone/>
              <a:defRPr sz="21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eZee"/>
              <a:buNone/>
              <a:defRPr sz="21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eZee"/>
              <a:buNone/>
              <a:defRPr sz="21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_2">
    <p:bg>
      <p:bgPr>
        <a:solidFill>
          <a:schemeClr val="accen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title"/>
          </p:nvPr>
        </p:nvSpPr>
        <p:spPr>
          <a:xfrm>
            <a:off x="3636875" y="3352363"/>
            <a:ext cx="4590000" cy="3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eZee"/>
              <a:buNone/>
              <a:defRPr sz="19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eZee"/>
              <a:buNone/>
              <a:defRPr sz="16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eZee"/>
              <a:buNone/>
              <a:defRPr sz="16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eZee"/>
              <a:buNone/>
              <a:defRPr sz="16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eZee"/>
              <a:buNone/>
              <a:defRPr sz="16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eZee"/>
              <a:buNone/>
              <a:defRPr sz="16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eZee"/>
              <a:buNone/>
              <a:defRPr sz="16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eZee"/>
              <a:buNone/>
              <a:defRPr sz="16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eZee"/>
              <a:buNone/>
              <a:defRPr sz="16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1"/>
          </p:nvPr>
        </p:nvSpPr>
        <p:spPr>
          <a:xfrm>
            <a:off x="3636875" y="1482138"/>
            <a:ext cx="4590000" cy="16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/>
          <p:nvPr/>
        </p:nvSpPr>
        <p:spPr>
          <a:xfrm rot="-5400000" flipH="1">
            <a:off x="6395320" y="2392918"/>
            <a:ext cx="5139237" cy="358127"/>
          </a:xfrm>
          <a:custGeom>
            <a:avLst/>
            <a:gdLst/>
            <a:ahLst/>
            <a:cxnLst/>
            <a:rect l="l" t="t" r="r" b="b"/>
            <a:pathLst>
              <a:path w="16810" h="5260" extrusionOk="0">
                <a:moveTo>
                  <a:pt x="1" y="1"/>
                </a:moveTo>
                <a:lnTo>
                  <a:pt x="1" y="5259"/>
                </a:lnTo>
                <a:lnTo>
                  <a:pt x="16810" y="5259"/>
                </a:lnTo>
                <a:lnTo>
                  <a:pt x="1681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6"/>
          <p:cNvSpPr/>
          <p:nvPr/>
        </p:nvSpPr>
        <p:spPr>
          <a:xfrm rot="5400000" flipH="1">
            <a:off x="-15544" y="4308768"/>
            <a:ext cx="848505" cy="867610"/>
          </a:xfrm>
          <a:custGeom>
            <a:avLst/>
            <a:gdLst/>
            <a:ahLst/>
            <a:cxnLst/>
            <a:rect l="l" t="t" r="r" b="b"/>
            <a:pathLst>
              <a:path w="14834" h="15168" extrusionOk="0">
                <a:moveTo>
                  <a:pt x="1" y="0"/>
                </a:moveTo>
                <a:lnTo>
                  <a:pt x="1" y="15167"/>
                </a:lnTo>
                <a:lnTo>
                  <a:pt x="14834" y="15167"/>
                </a:lnTo>
                <a:lnTo>
                  <a:pt x="148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6"/>
          <p:cNvSpPr/>
          <p:nvPr/>
        </p:nvSpPr>
        <p:spPr>
          <a:xfrm rot="5400000" flipH="1">
            <a:off x="183549" y="4507853"/>
            <a:ext cx="469498" cy="469440"/>
          </a:xfrm>
          <a:custGeom>
            <a:avLst/>
            <a:gdLst/>
            <a:ahLst/>
            <a:cxnLst/>
            <a:rect l="l" t="t" r="r" b="b"/>
            <a:pathLst>
              <a:path w="8208" h="8207" extrusionOk="0">
                <a:moveTo>
                  <a:pt x="1" y="0"/>
                </a:moveTo>
                <a:lnTo>
                  <a:pt x="1" y="8207"/>
                </a:lnTo>
                <a:lnTo>
                  <a:pt x="8207" y="8207"/>
                </a:lnTo>
                <a:lnTo>
                  <a:pt x="8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6"/>
          <p:cNvSpPr/>
          <p:nvPr/>
        </p:nvSpPr>
        <p:spPr>
          <a:xfrm rot="5400000" flipH="1">
            <a:off x="2288220" y="-121"/>
            <a:ext cx="848505" cy="848562"/>
          </a:xfrm>
          <a:custGeom>
            <a:avLst/>
            <a:gdLst/>
            <a:ahLst/>
            <a:cxnLst/>
            <a:rect l="l" t="t" r="r" b="b"/>
            <a:pathLst>
              <a:path w="14834" h="14835" extrusionOk="0">
                <a:moveTo>
                  <a:pt x="0" y="1"/>
                </a:moveTo>
                <a:lnTo>
                  <a:pt x="0" y="14834"/>
                </a:lnTo>
                <a:lnTo>
                  <a:pt x="14833" y="14834"/>
                </a:lnTo>
                <a:lnTo>
                  <a:pt x="148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6"/>
          <p:cNvSpPr/>
          <p:nvPr/>
        </p:nvSpPr>
        <p:spPr>
          <a:xfrm rot="5400000" flipH="1">
            <a:off x="-10089" y="794"/>
            <a:ext cx="853767" cy="855426"/>
          </a:xfrm>
          <a:custGeom>
            <a:avLst/>
            <a:gdLst/>
            <a:ahLst/>
            <a:cxnLst/>
            <a:rect l="l" t="t" r="r" b="b"/>
            <a:pathLst>
              <a:path w="14926" h="14955" extrusionOk="0">
                <a:moveTo>
                  <a:pt x="1" y="0"/>
                </a:moveTo>
                <a:lnTo>
                  <a:pt x="1" y="14955"/>
                </a:lnTo>
                <a:lnTo>
                  <a:pt x="14925" y="14955"/>
                </a:lnTo>
                <a:lnTo>
                  <a:pt x="1492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6"/>
          <p:cNvSpPr/>
          <p:nvPr/>
        </p:nvSpPr>
        <p:spPr>
          <a:xfrm rot="5400000" flipH="1">
            <a:off x="186396" y="197279"/>
            <a:ext cx="467782" cy="469440"/>
          </a:xfrm>
          <a:custGeom>
            <a:avLst/>
            <a:gdLst/>
            <a:ahLst/>
            <a:cxnLst/>
            <a:rect l="l" t="t" r="r" b="b"/>
            <a:pathLst>
              <a:path w="8178" h="8207" extrusionOk="0">
                <a:moveTo>
                  <a:pt x="1" y="0"/>
                </a:moveTo>
                <a:lnTo>
                  <a:pt x="1" y="8207"/>
                </a:lnTo>
                <a:lnTo>
                  <a:pt x="8177" y="8207"/>
                </a:lnTo>
                <a:lnTo>
                  <a:pt x="81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6"/>
          <p:cNvSpPr/>
          <p:nvPr/>
        </p:nvSpPr>
        <p:spPr>
          <a:xfrm rot="5400000" flipH="1">
            <a:off x="-5713" y="1702037"/>
            <a:ext cx="848505" cy="851937"/>
          </a:xfrm>
          <a:custGeom>
            <a:avLst/>
            <a:gdLst/>
            <a:ahLst/>
            <a:cxnLst/>
            <a:rect l="l" t="t" r="r" b="b"/>
            <a:pathLst>
              <a:path w="14834" h="14894" extrusionOk="0">
                <a:moveTo>
                  <a:pt x="1" y="0"/>
                </a:moveTo>
                <a:lnTo>
                  <a:pt x="1" y="14894"/>
                </a:lnTo>
                <a:lnTo>
                  <a:pt x="14834" y="14894"/>
                </a:lnTo>
                <a:lnTo>
                  <a:pt x="148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6"/>
          <p:cNvSpPr/>
          <p:nvPr/>
        </p:nvSpPr>
        <p:spPr>
          <a:xfrm rot="5400000" flipH="1">
            <a:off x="-13550" y="845767"/>
            <a:ext cx="848505" cy="867610"/>
          </a:xfrm>
          <a:custGeom>
            <a:avLst/>
            <a:gdLst/>
            <a:ahLst/>
            <a:cxnLst/>
            <a:rect l="l" t="t" r="r" b="b"/>
            <a:pathLst>
              <a:path w="14834" h="15168" extrusionOk="0">
                <a:moveTo>
                  <a:pt x="1" y="0"/>
                </a:moveTo>
                <a:lnTo>
                  <a:pt x="1" y="15167"/>
                </a:lnTo>
                <a:lnTo>
                  <a:pt x="14834" y="15167"/>
                </a:lnTo>
                <a:lnTo>
                  <a:pt x="148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6"/>
          <p:cNvSpPr/>
          <p:nvPr/>
        </p:nvSpPr>
        <p:spPr>
          <a:xfrm rot="5400000" flipH="1">
            <a:off x="845460" y="4368"/>
            <a:ext cx="841509" cy="846587"/>
          </a:xfrm>
          <a:custGeom>
            <a:avLst/>
            <a:gdLst/>
            <a:ahLst/>
            <a:cxnLst/>
            <a:rect l="l" t="t" r="r" b="b"/>
            <a:pathLst>
              <a:path w="14925" h="14774" extrusionOk="0">
                <a:moveTo>
                  <a:pt x="0" y="1"/>
                </a:moveTo>
                <a:lnTo>
                  <a:pt x="0" y="14773"/>
                </a:lnTo>
                <a:lnTo>
                  <a:pt x="14925" y="14773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6"/>
          <p:cNvSpPr/>
          <p:nvPr/>
        </p:nvSpPr>
        <p:spPr>
          <a:xfrm rot="5400000" flipH="1">
            <a:off x="-3958" y="3471545"/>
            <a:ext cx="846789" cy="846732"/>
          </a:xfrm>
          <a:custGeom>
            <a:avLst/>
            <a:gdLst/>
            <a:ahLst/>
            <a:cxnLst/>
            <a:rect l="l" t="t" r="r" b="b"/>
            <a:pathLst>
              <a:path w="14804" h="14803" extrusionOk="0">
                <a:moveTo>
                  <a:pt x="1" y="0"/>
                </a:moveTo>
                <a:lnTo>
                  <a:pt x="1" y="14803"/>
                </a:lnTo>
                <a:lnTo>
                  <a:pt x="14804" y="14803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6"/>
          <p:cNvSpPr/>
          <p:nvPr/>
        </p:nvSpPr>
        <p:spPr>
          <a:xfrm rot="5400000" flipH="1">
            <a:off x="-196094" y="1108288"/>
            <a:ext cx="681595" cy="342571"/>
          </a:xfrm>
          <a:custGeom>
            <a:avLst/>
            <a:gdLst/>
            <a:ahLst/>
            <a:cxnLst/>
            <a:rect l="l" t="t" r="r" b="b"/>
            <a:pathLst>
              <a:path w="11916" h="5989" extrusionOk="0">
                <a:moveTo>
                  <a:pt x="5928" y="0"/>
                </a:moveTo>
                <a:lnTo>
                  <a:pt x="1" y="5927"/>
                </a:lnTo>
                <a:lnTo>
                  <a:pt x="31" y="5927"/>
                </a:lnTo>
                <a:lnTo>
                  <a:pt x="11885" y="5988"/>
                </a:lnTo>
                <a:lnTo>
                  <a:pt x="11916" y="5988"/>
                </a:lnTo>
                <a:lnTo>
                  <a:pt x="59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6"/>
          <p:cNvSpPr/>
          <p:nvPr/>
        </p:nvSpPr>
        <p:spPr>
          <a:xfrm rot="5400000" flipH="1">
            <a:off x="68165" y="1108288"/>
            <a:ext cx="681595" cy="342571"/>
          </a:xfrm>
          <a:custGeom>
            <a:avLst/>
            <a:gdLst/>
            <a:ahLst/>
            <a:cxnLst/>
            <a:rect l="l" t="t" r="r" b="b"/>
            <a:pathLst>
              <a:path w="11916" h="5989" extrusionOk="0">
                <a:moveTo>
                  <a:pt x="5928" y="0"/>
                </a:moveTo>
                <a:lnTo>
                  <a:pt x="1" y="5897"/>
                </a:lnTo>
                <a:lnTo>
                  <a:pt x="31" y="5897"/>
                </a:lnTo>
                <a:lnTo>
                  <a:pt x="11885" y="5988"/>
                </a:lnTo>
                <a:lnTo>
                  <a:pt x="11916" y="5988"/>
                </a:lnTo>
                <a:lnTo>
                  <a:pt x="59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6"/>
          <p:cNvSpPr/>
          <p:nvPr/>
        </p:nvSpPr>
        <p:spPr>
          <a:xfrm rot="5400000" flipH="1">
            <a:off x="2391668" y="103384"/>
            <a:ext cx="641612" cy="643328"/>
          </a:xfrm>
          <a:custGeom>
            <a:avLst/>
            <a:gdLst/>
            <a:ahLst/>
            <a:cxnLst/>
            <a:rect l="l" t="t" r="r" b="b"/>
            <a:pathLst>
              <a:path w="11217" h="11247" extrusionOk="0">
                <a:moveTo>
                  <a:pt x="5624" y="0"/>
                </a:moveTo>
                <a:cubicBezTo>
                  <a:pt x="2523" y="0"/>
                  <a:pt x="1" y="2523"/>
                  <a:pt x="1" y="5624"/>
                </a:cubicBezTo>
                <a:cubicBezTo>
                  <a:pt x="1" y="8724"/>
                  <a:pt x="2523" y="11247"/>
                  <a:pt x="5624" y="11247"/>
                </a:cubicBezTo>
                <a:cubicBezTo>
                  <a:pt x="8724" y="11247"/>
                  <a:pt x="11217" y="8724"/>
                  <a:pt x="11217" y="5624"/>
                </a:cubicBezTo>
                <a:cubicBezTo>
                  <a:pt x="11217" y="2523"/>
                  <a:pt x="8724" y="0"/>
                  <a:pt x="56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6"/>
          <p:cNvSpPr/>
          <p:nvPr/>
        </p:nvSpPr>
        <p:spPr>
          <a:xfrm rot="5400000" flipH="1">
            <a:off x="1417953" y="272014"/>
            <a:ext cx="846784" cy="306020"/>
          </a:xfrm>
          <a:custGeom>
            <a:avLst/>
            <a:gdLst/>
            <a:ahLst/>
            <a:cxnLst/>
            <a:rect l="l" t="t" r="r" b="b"/>
            <a:pathLst>
              <a:path w="14986" h="5350" extrusionOk="0">
                <a:moveTo>
                  <a:pt x="0" y="0"/>
                </a:moveTo>
                <a:lnTo>
                  <a:pt x="0" y="5350"/>
                </a:lnTo>
                <a:lnTo>
                  <a:pt x="14985" y="5350"/>
                </a:lnTo>
                <a:lnTo>
                  <a:pt x="1498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6"/>
          <p:cNvSpPr/>
          <p:nvPr/>
        </p:nvSpPr>
        <p:spPr>
          <a:xfrm rot="5400000" flipH="1">
            <a:off x="1714382" y="274617"/>
            <a:ext cx="846784" cy="300815"/>
          </a:xfrm>
          <a:custGeom>
            <a:avLst/>
            <a:gdLst/>
            <a:ahLst/>
            <a:cxnLst/>
            <a:rect l="l" t="t" r="r" b="b"/>
            <a:pathLst>
              <a:path w="14986" h="5259" extrusionOk="0">
                <a:moveTo>
                  <a:pt x="0" y="1"/>
                </a:moveTo>
                <a:lnTo>
                  <a:pt x="0" y="5259"/>
                </a:lnTo>
                <a:lnTo>
                  <a:pt x="14985" y="5259"/>
                </a:lnTo>
                <a:lnTo>
                  <a:pt x="1498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6"/>
          <p:cNvSpPr/>
          <p:nvPr/>
        </p:nvSpPr>
        <p:spPr>
          <a:xfrm rot="5400000" flipH="1">
            <a:off x="402838" y="2110588"/>
            <a:ext cx="434720" cy="448620"/>
          </a:xfrm>
          <a:custGeom>
            <a:avLst/>
            <a:gdLst/>
            <a:ahLst/>
            <a:cxnLst/>
            <a:rect l="l" t="t" r="r" b="b"/>
            <a:pathLst>
              <a:path w="7600" h="7843" extrusionOk="0">
                <a:moveTo>
                  <a:pt x="1" y="0"/>
                </a:moveTo>
                <a:lnTo>
                  <a:pt x="1" y="7842"/>
                </a:lnTo>
                <a:lnTo>
                  <a:pt x="7599" y="7842"/>
                </a:lnTo>
                <a:lnTo>
                  <a:pt x="75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6"/>
          <p:cNvSpPr/>
          <p:nvPr/>
        </p:nvSpPr>
        <p:spPr>
          <a:xfrm rot="5400000" flipH="1">
            <a:off x="-17002" y="1704647"/>
            <a:ext cx="413842" cy="412069"/>
          </a:xfrm>
          <a:custGeom>
            <a:avLst/>
            <a:gdLst/>
            <a:ahLst/>
            <a:cxnLst/>
            <a:rect l="l" t="t" r="r" b="b"/>
            <a:pathLst>
              <a:path w="7235" h="7204" extrusionOk="0">
                <a:moveTo>
                  <a:pt x="0" y="0"/>
                </a:moveTo>
                <a:lnTo>
                  <a:pt x="0" y="7204"/>
                </a:lnTo>
                <a:lnTo>
                  <a:pt x="7235" y="7204"/>
                </a:lnTo>
                <a:lnTo>
                  <a:pt x="72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6"/>
          <p:cNvSpPr/>
          <p:nvPr/>
        </p:nvSpPr>
        <p:spPr>
          <a:xfrm rot="5400000" flipH="1">
            <a:off x="197438" y="2753832"/>
            <a:ext cx="422536" cy="846789"/>
          </a:xfrm>
          <a:custGeom>
            <a:avLst/>
            <a:gdLst/>
            <a:ahLst/>
            <a:cxnLst/>
            <a:rect l="l" t="t" r="r" b="b"/>
            <a:pathLst>
              <a:path w="7387" h="14804" extrusionOk="0">
                <a:moveTo>
                  <a:pt x="1" y="0"/>
                </a:moveTo>
                <a:lnTo>
                  <a:pt x="1" y="14803"/>
                </a:lnTo>
                <a:cubicBezTo>
                  <a:pt x="4074" y="14803"/>
                  <a:pt x="7387" y="11490"/>
                  <a:pt x="7387" y="7387"/>
                </a:cubicBezTo>
                <a:cubicBezTo>
                  <a:pt x="7387" y="3314"/>
                  <a:pt x="4074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16"/>
          <p:cNvGrpSpPr/>
          <p:nvPr/>
        </p:nvGrpSpPr>
        <p:grpSpPr>
          <a:xfrm>
            <a:off x="3136769" y="-240"/>
            <a:ext cx="849580" cy="829740"/>
            <a:chOff x="7883625" y="4318335"/>
            <a:chExt cx="849580" cy="829740"/>
          </a:xfrm>
        </p:grpSpPr>
        <p:sp>
          <p:nvSpPr>
            <p:cNvPr id="283" name="Google Shape;283;p16"/>
            <p:cNvSpPr/>
            <p:nvPr/>
          </p:nvSpPr>
          <p:spPr>
            <a:xfrm rot="-5400000">
              <a:off x="7893545" y="4308415"/>
              <a:ext cx="829740" cy="849580"/>
            </a:xfrm>
            <a:custGeom>
              <a:avLst/>
              <a:gdLst/>
              <a:ahLst/>
              <a:cxnLst/>
              <a:rect l="l" t="t" r="r" b="b"/>
              <a:pathLst>
                <a:path w="14834" h="14834" extrusionOk="0">
                  <a:moveTo>
                    <a:pt x="0" y="0"/>
                  </a:moveTo>
                  <a:lnTo>
                    <a:pt x="0" y="14833"/>
                  </a:lnTo>
                  <a:lnTo>
                    <a:pt x="14834" y="14833"/>
                  </a:lnTo>
                  <a:lnTo>
                    <a:pt x="14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381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 rot="-5400000">
              <a:off x="8073108" y="4507860"/>
              <a:ext cx="469498" cy="469440"/>
            </a:xfrm>
            <a:custGeom>
              <a:avLst/>
              <a:gdLst/>
              <a:ahLst/>
              <a:cxnLst/>
              <a:rect l="l" t="t" r="r" b="b"/>
              <a:pathLst>
                <a:path w="8208" h="8207" extrusionOk="0">
                  <a:moveTo>
                    <a:pt x="1" y="0"/>
                  </a:moveTo>
                  <a:lnTo>
                    <a:pt x="1" y="8207"/>
                  </a:lnTo>
                  <a:lnTo>
                    <a:pt x="8207" y="8207"/>
                  </a:lnTo>
                  <a:lnTo>
                    <a:pt x="8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381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16"/>
          <p:cNvSpPr/>
          <p:nvPr/>
        </p:nvSpPr>
        <p:spPr>
          <a:xfrm rot="5400000" flipH="1">
            <a:off x="841588" y="4318347"/>
            <a:ext cx="846789" cy="846732"/>
          </a:xfrm>
          <a:custGeom>
            <a:avLst/>
            <a:gdLst/>
            <a:ahLst/>
            <a:cxnLst/>
            <a:rect l="l" t="t" r="r" b="b"/>
            <a:pathLst>
              <a:path w="14804" h="14803" extrusionOk="0">
                <a:moveTo>
                  <a:pt x="1" y="0"/>
                </a:moveTo>
                <a:lnTo>
                  <a:pt x="1" y="14803"/>
                </a:lnTo>
                <a:lnTo>
                  <a:pt x="14804" y="14803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6"/>
          <p:cNvSpPr/>
          <p:nvPr/>
        </p:nvSpPr>
        <p:spPr>
          <a:xfrm rot="5400000" flipH="1">
            <a:off x="1693480" y="4318318"/>
            <a:ext cx="848505" cy="848505"/>
          </a:xfrm>
          <a:custGeom>
            <a:avLst/>
            <a:gdLst/>
            <a:ahLst/>
            <a:cxnLst/>
            <a:rect l="l" t="t" r="r" b="b"/>
            <a:pathLst>
              <a:path w="14834" h="14834" extrusionOk="0">
                <a:moveTo>
                  <a:pt x="0" y="0"/>
                </a:moveTo>
                <a:lnTo>
                  <a:pt x="0" y="14833"/>
                </a:lnTo>
                <a:lnTo>
                  <a:pt x="14834" y="14833"/>
                </a:lnTo>
                <a:lnTo>
                  <a:pt x="148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6"/>
          <p:cNvSpPr/>
          <p:nvPr/>
        </p:nvSpPr>
        <p:spPr>
          <a:xfrm rot="5400000" flipH="1">
            <a:off x="1883016" y="4507853"/>
            <a:ext cx="469498" cy="469440"/>
          </a:xfrm>
          <a:custGeom>
            <a:avLst/>
            <a:gdLst/>
            <a:ahLst/>
            <a:cxnLst/>
            <a:rect l="l" t="t" r="r" b="b"/>
            <a:pathLst>
              <a:path w="8208" h="8207" extrusionOk="0">
                <a:moveTo>
                  <a:pt x="1" y="0"/>
                </a:moveTo>
                <a:lnTo>
                  <a:pt x="1" y="8207"/>
                </a:lnTo>
                <a:lnTo>
                  <a:pt x="8207" y="8207"/>
                </a:lnTo>
                <a:lnTo>
                  <a:pt x="82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6"/>
          <p:cNvGrpSpPr/>
          <p:nvPr/>
        </p:nvGrpSpPr>
        <p:grpSpPr>
          <a:xfrm>
            <a:off x="2547125" y="4318328"/>
            <a:ext cx="860623" cy="848505"/>
            <a:chOff x="8292244" y="1703753"/>
            <a:chExt cx="860623" cy="848505"/>
          </a:xfrm>
        </p:grpSpPr>
        <p:sp>
          <p:nvSpPr>
            <p:cNvPr id="289" name="Google Shape;289;p16"/>
            <p:cNvSpPr/>
            <p:nvPr/>
          </p:nvSpPr>
          <p:spPr>
            <a:xfrm rot="-5400000">
              <a:off x="8293960" y="1702037"/>
              <a:ext cx="848505" cy="851937"/>
            </a:xfrm>
            <a:custGeom>
              <a:avLst/>
              <a:gdLst/>
              <a:ahLst/>
              <a:cxnLst/>
              <a:rect l="l" t="t" r="r" b="b"/>
              <a:pathLst>
                <a:path w="14834" h="14894" extrusionOk="0">
                  <a:moveTo>
                    <a:pt x="1" y="0"/>
                  </a:moveTo>
                  <a:lnTo>
                    <a:pt x="1" y="14894"/>
                  </a:lnTo>
                  <a:lnTo>
                    <a:pt x="14834" y="14894"/>
                  </a:lnTo>
                  <a:lnTo>
                    <a:pt x="148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381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 rot="-5400000">
              <a:off x="8299193" y="2110588"/>
              <a:ext cx="434720" cy="448620"/>
            </a:xfrm>
            <a:custGeom>
              <a:avLst/>
              <a:gdLst/>
              <a:ahLst/>
              <a:cxnLst/>
              <a:rect l="l" t="t" r="r" b="b"/>
              <a:pathLst>
                <a:path w="7600" h="7843" extrusionOk="0">
                  <a:moveTo>
                    <a:pt x="1" y="0"/>
                  </a:moveTo>
                  <a:lnTo>
                    <a:pt x="1" y="7842"/>
                  </a:lnTo>
                  <a:lnTo>
                    <a:pt x="7599" y="7842"/>
                  </a:lnTo>
                  <a:lnTo>
                    <a:pt x="75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381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 rot="-5400000">
              <a:off x="8739911" y="1704647"/>
              <a:ext cx="413842" cy="412069"/>
            </a:xfrm>
            <a:custGeom>
              <a:avLst/>
              <a:gdLst/>
              <a:ahLst/>
              <a:cxnLst/>
              <a:rect l="l" t="t" r="r" b="b"/>
              <a:pathLst>
                <a:path w="7235" h="7204" extrusionOk="0">
                  <a:moveTo>
                    <a:pt x="0" y="0"/>
                  </a:moveTo>
                  <a:lnTo>
                    <a:pt x="0" y="7204"/>
                  </a:lnTo>
                  <a:lnTo>
                    <a:pt x="7235" y="7204"/>
                  </a:lnTo>
                  <a:lnTo>
                    <a:pt x="72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381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6"/>
          <p:cNvGrpSpPr/>
          <p:nvPr/>
        </p:nvGrpSpPr>
        <p:grpSpPr>
          <a:xfrm>
            <a:off x="3409856" y="4556498"/>
            <a:ext cx="922155" cy="608601"/>
            <a:chOff x="3436437" y="4556498"/>
            <a:chExt cx="922155" cy="608601"/>
          </a:xfrm>
        </p:grpSpPr>
        <p:sp>
          <p:nvSpPr>
            <p:cNvPr id="293" name="Google Shape;293;p16"/>
            <p:cNvSpPr/>
            <p:nvPr/>
          </p:nvSpPr>
          <p:spPr>
            <a:xfrm rot="10800000" flipH="1">
              <a:off x="3436437" y="4556498"/>
              <a:ext cx="922155" cy="306077"/>
            </a:xfrm>
            <a:custGeom>
              <a:avLst/>
              <a:gdLst/>
              <a:ahLst/>
              <a:cxnLst/>
              <a:rect l="l" t="t" r="r" b="b"/>
              <a:pathLst>
                <a:path w="16810" h="5351" extrusionOk="0">
                  <a:moveTo>
                    <a:pt x="1" y="0"/>
                  </a:moveTo>
                  <a:lnTo>
                    <a:pt x="1" y="5350"/>
                  </a:lnTo>
                  <a:lnTo>
                    <a:pt x="16810" y="5350"/>
                  </a:lnTo>
                  <a:lnTo>
                    <a:pt x="168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381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 rot="10800000" flipH="1">
              <a:off x="3436437" y="4864227"/>
              <a:ext cx="922155" cy="300872"/>
            </a:xfrm>
            <a:custGeom>
              <a:avLst/>
              <a:gdLst/>
              <a:ahLst/>
              <a:cxnLst/>
              <a:rect l="l" t="t" r="r" b="b"/>
              <a:pathLst>
                <a:path w="16810" h="5260" extrusionOk="0">
                  <a:moveTo>
                    <a:pt x="1" y="1"/>
                  </a:moveTo>
                  <a:lnTo>
                    <a:pt x="1" y="5259"/>
                  </a:lnTo>
                  <a:lnTo>
                    <a:pt x="16810" y="5259"/>
                  </a:lnTo>
                  <a:lnTo>
                    <a:pt x="16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381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bg>
      <p:bgPr>
        <a:solidFill>
          <a:schemeClr val="accent1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5"/>
          <p:cNvSpPr/>
          <p:nvPr/>
        </p:nvSpPr>
        <p:spPr>
          <a:xfrm rot="-5400000">
            <a:off x="8302545" y="4298100"/>
            <a:ext cx="848505" cy="846732"/>
          </a:xfrm>
          <a:custGeom>
            <a:avLst/>
            <a:gdLst/>
            <a:ahLst/>
            <a:cxnLst/>
            <a:rect l="l" t="t" r="r" b="b"/>
            <a:pathLst>
              <a:path w="14834" h="14803" extrusionOk="0">
                <a:moveTo>
                  <a:pt x="0" y="0"/>
                </a:moveTo>
                <a:lnTo>
                  <a:pt x="0" y="14803"/>
                </a:lnTo>
                <a:lnTo>
                  <a:pt x="14833" y="14803"/>
                </a:lnTo>
                <a:lnTo>
                  <a:pt x="3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dir="918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5"/>
          <p:cNvSpPr/>
          <p:nvPr/>
        </p:nvSpPr>
        <p:spPr>
          <a:xfrm rot="-5400000">
            <a:off x="8281507" y="-9682"/>
            <a:ext cx="855477" cy="874834"/>
          </a:xfrm>
          <a:custGeom>
            <a:avLst/>
            <a:gdLst/>
            <a:ahLst/>
            <a:cxnLst/>
            <a:rect l="l" t="t" r="r" b="b"/>
            <a:pathLst>
              <a:path w="14834" h="15169" extrusionOk="0">
                <a:moveTo>
                  <a:pt x="0" y="1"/>
                </a:moveTo>
                <a:lnTo>
                  <a:pt x="0" y="15168"/>
                </a:lnTo>
                <a:lnTo>
                  <a:pt x="14833" y="15168"/>
                </a:lnTo>
                <a:lnTo>
                  <a:pt x="148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dir="918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5"/>
          <p:cNvSpPr/>
          <p:nvPr/>
        </p:nvSpPr>
        <p:spPr>
          <a:xfrm rot="-5400000">
            <a:off x="8634745" y="255900"/>
            <a:ext cx="685466" cy="345401"/>
          </a:xfrm>
          <a:custGeom>
            <a:avLst/>
            <a:gdLst/>
            <a:ahLst/>
            <a:cxnLst/>
            <a:rect l="l" t="t" r="r" b="b"/>
            <a:pathLst>
              <a:path w="11886" h="5989" extrusionOk="0">
                <a:moveTo>
                  <a:pt x="5928" y="0"/>
                </a:moveTo>
                <a:lnTo>
                  <a:pt x="0" y="5927"/>
                </a:lnTo>
                <a:lnTo>
                  <a:pt x="31" y="5927"/>
                </a:lnTo>
                <a:lnTo>
                  <a:pt x="11885" y="5988"/>
                </a:lnTo>
                <a:lnTo>
                  <a:pt x="59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dir="918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5"/>
          <p:cNvSpPr/>
          <p:nvPr/>
        </p:nvSpPr>
        <p:spPr>
          <a:xfrm rot="-5400000">
            <a:off x="8368241" y="255900"/>
            <a:ext cx="685466" cy="345401"/>
          </a:xfrm>
          <a:custGeom>
            <a:avLst/>
            <a:gdLst/>
            <a:ahLst/>
            <a:cxnLst/>
            <a:rect l="l" t="t" r="r" b="b"/>
            <a:pathLst>
              <a:path w="11886" h="5989" extrusionOk="0">
                <a:moveTo>
                  <a:pt x="5928" y="1"/>
                </a:moveTo>
                <a:lnTo>
                  <a:pt x="0" y="5898"/>
                </a:lnTo>
                <a:lnTo>
                  <a:pt x="31" y="5928"/>
                </a:lnTo>
                <a:lnTo>
                  <a:pt x="11885" y="5989"/>
                </a:lnTo>
                <a:lnTo>
                  <a:pt x="592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dir="918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5"/>
          <p:cNvSpPr/>
          <p:nvPr/>
        </p:nvSpPr>
        <p:spPr>
          <a:xfrm rot="-5400000">
            <a:off x="8104477" y="256794"/>
            <a:ext cx="680160" cy="341883"/>
          </a:xfrm>
          <a:custGeom>
            <a:avLst/>
            <a:gdLst/>
            <a:ahLst/>
            <a:cxnLst/>
            <a:rect l="l" t="t" r="r" b="b"/>
            <a:pathLst>
              <a:path w="11794" h="5928" extrusionOk="0">
                <a:moveTo>
                  <a:pt x="5867" y="0"/>
                </a:moveTo>
                <a:lnTo>
                  <a:pt x="0" y="5867"/>
                </a:lnTo>
                <a:lnTo>
                  <a:pt x="11794" y="5927"/>
                </a:lnTo>
                <a:lnTo>
                  <a:pt x="11794" y="5927"/>
                </a:lnTo>
                <a:lnTo>
                  <a:pt x="58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dir="918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5"/>
          <p:cNvSpPr/>
          <p:nvPr/>
        </p:nvSpPr>
        <p:spPr>
          <a:xfrm rot="5400000">
            <a:off x="-2394755" y="2391810"/>
            <a:ext cx="5148665" cy="359146"/>
          </a:xfrm>
          <a:custGeom>
            <a:avLst/>
            <a:gdLst/>
            <a:ahLst/>
            <a:cxnLst/>
            <a:rect l="l" t="t" r="r" b="b"/>
            <a:pathLst>
              <a:path w="14986" h="5350" extrusionOk="0">
                <a:moveTo>
                  <a:pt x="0" y="0"/>
                </a:moveTo>
                <a:lnTo>
                  <a:pt x="0" y="5350"/>
                </a:lnTo>
                <a:lnTo>
                  <a:pt x="14985" y="5350"/>
                </a:lnTo>
                <a:lnTo>
                  <a:pt x="1498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dir="924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title"/>
          </p:nvPr>
        </p:nvSpPr>
        <p:spPr>
          <a:xfrm>
            <a:off x="714100" y="445025"/>
            <a:ext cx="77175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"/>
              <a:buNone/>
              <a:defRPr sz="27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"/>
              <a:buNone/>
              <a:defRPr sz="2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"/>
              <a:buNone/>
              <a:defRPr sz="2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"/>
              <a:buNone/>
              <a:defRPr sz="2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"/>
              <a:buNone/>
              <a:defRPr sz="2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"/>
              <a:buNone/>
              <a:defRPr sz="2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"/>
              <a:buNone/>
              <a:defRPr sz="2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"/>
              <a:buNone/>
              <a:defRPr sz="2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"/>
              <a:buNone/>
              <a:defRPr sz="2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2">
    <p:bg>
      <p:bgPr>
        <a:solidFill>
          <a:schemeClr val="dk2"/>
        </a:solid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6"/>
          <p:cNvSpPr/>
          <p:nvPr/>
        </p:nvSpPr>
        <p:spPr>
          <a:xfrm rot="10800000" flipH="1">
            <a:off x="1678104" y="-857"/>
            <a:ext cx="855483" cy="848505"/>
          </a:xfrm>
          <a:custGeom>
            <a:avLst/>
            <a:gdLst/>
            <a:ahLst/>
            <a:cxnLst/>
            <a:rect l="l" t="t" r="r" b="b"/>
            <a:pathLst>
              <a:path w="14956" h="14834" extrusionOk="0">
                <a:moveTo>
                  <a:pt x="1" y="0"/>
                </a:moveTo>
                <a:lnTo>
                  <a:pt x="1" y="14833"/>
                </a:lnTo>
                <a:lnTo>
                  <a:pt x="14955" y="14833"/>
                </a:lnTo>
                <a:lnTo>
                  <a:pt x="149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36"/>
          <p:cNvGrpSpPr/>
          <p:nvPr/>
        </p:nvGrpSpPr>
        <p:grpSpPr>
          <a:xfrm>
            <a:off x="818362" y="-856"/>
            <a:ext cx="871089" cy="848505"/>
            <a:chOff x="818362" y="18194"/>
            <a:chExt cx="871089" cy="848505"/>
          </a:xfrm>
        </p:grpSpPr>
        <p:sp>
          <p:nvSpPr>
            <p:cNvPr id="627" name="Google Shape;627;p36"/>
            <p:cNvSpPr/>
            <p:nvPr/>
          </p:nvSpPr>
          <p:spPr>
            <a:xfrm rot="5400000" flipH="1">
              <a:off x="831394" y="8641"/>
              <a:ext cx="848505" cy="867610"/>
            </a:xfrm>
            <a:custGeom>
              <a:avLst/>
              <a:gdLst/>
              <a:ahLst/>
              <a:cxnLst/>
              <a:rect l="l" t="t" r="r" b="b"/>
              <a:pathLst>
                <a:path w="14834" h="15168" extrusionOk="0">
                  <a:moveTo>
                    <a:pt x="1" y="0"/>
                  </a:moveTo>
                  <a:lnTo>
                    <a:pt x="1" y="15167"/>
                  </a:lnTo>
                  <a:lnTo>
                    <a:pt x="14834" y="15167"/>
                  </a:lnTo>
                  <a:lnTo>
                    <a:pt x="14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381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 rot="5400000" flipH="1">
              <a:off x="648850" y="271162"/>
              <a:ext cx="681595" cy="342571"/>
            </a:xfrm>
            <a:custGeom>
              <a:avLst/>
              <a:gdLst/>
              <a:ahLst/>
              <a:cxnLst/>
              <a:rect l="l" t="t" r="r" b="b"/>
              <a:pathLst>
                <a:path w="11916" h="5989" extrusionOk="0">
                  <a:moveTo>
                    <a:pt x="5928" y="0"/>
                  </a:moveTo>
                  <a:lnTo>
                    <a:pt x="1" y="5927"/>
                  </a:lnTo>
                  <a:lnTo>
                    <a:pt x="31" y="5927"/>
                  </a:lnTo>
                  <a:lnTo>
                    <a:pt x="11885" y="5988"/>
                  </a:lnTo>
                  <a:lnTo>
                    <a:pt x="11916" y="5988"/>
                  </a:lnTo>
                  <a:lnTo>
                    <a:pt x="5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381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 rot="5400000" flipH="1">
              <a:off x="913109" y="271162"/>
              <a:ext cx="681595" cy="342571"/>
            </a:xfrm>
            <a:custGeom>
              <a:avLst/>
              <a:gdLst/>
              <a:ahLst/>
              <a:cxnLst/>
              <a:rect l="l" t="t" r="r" b="b"/>
              <a:pathLst>
                <a:path w="11916" h="5989" extrusionOk="0">
                  <a:moveTo>
                    <a:pt x="5928" y="0"/>
                  </a:moveTo>
                  <a:lnTo>
                    <a:pt x="1" y="5897"/>
                  </a:lnTo>
                  <a:lnTo>
                    <a:pt x="31" y="5897"/>
                  </a:lnTo>
                  <a:lnTo>
                    <a:pt x="11885" y="5988"/>
                  </a:lnTo>
                  <a:lnTo>
                    <a:pt x="11916" y="5988"/>
                  </a:lnTo>
                  <a:lnTo>
                    <a:pt x="5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381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 rot="5400000" flipH="1">
              <a:off x="1180886" y="272907"/>
              <a:ext cx="674617" cy="339082"/>
            </a:xfrm>
            <a:custGeom>
              <a:avLst/>
              <a:gdLst/>
              <a:ahLst/>
              <a:cxnLst/>
              <a:rect l="l" t="t" r="r" b="b"/>
              <a:pathLst>
                <a:path w="11794" h="5928" extrusionOk="0">
                  <a:moveTo>
                    <a:pt x="5867" y="0"/>
                  </a:moveTo>
                  <a:lnTo>
                    <a:pt x="0" y="5867"/>
                  </a:lnTo>
                  <a:lnTo>
                    <a:pt x="11794" y="5928"/>
                  </a:lnTo>
                  <a:lnTo>
                    <a:pt x="5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381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36"/>
          <p:cNvGrpSpPr/>
          <p:nvPr/>
        </p:nvGrpSpPr>
        <p:grpSpPr>
          <a:xfrm>
            <a:off x="-18780" y="-11207"/>
            <a:ext cx="848505" cy="860623"/>
            <a:chOff x="-18780" y="17368"/>
            <a:chExt cx="848505" cy="860623"/>
          </a:xfrm>
        </p:grpSpPr>
        <p:sp>
          <p:nvSpPr>
            <p:cNvPr id="632" name="Google Shape;632;p36"/>
            <p:cNvSpPr/>
            <p:nvPr/>
          </p:nvSpPr>
          <p:spPr>
            <a:xfrm rot="10800000" flipH="1">
              <a:off x="-18780" y="26054"/>
              <a:ext cx="848505" cy="851937"/>
            </a:xfrm>
            <a:custGeom>
              <a:avLst/>
              <a:gdLst/>
              <a:ahLst/>
              <a:cxnLst/>
              <a:rect l="l" t="t" r="r" b="b"/>
              <a:pathLst>
                <a:path w="14834" h="14894" extrusionOk="0">
                  <a:moveTo>
                    <a:pt x="1" y="0"/>
                  </a:moveTo>
                  <a:lnTo>
                    <a:pt x="1" y="14894"/>
                  </a:lnTo>
                  <a:lnTo>
                    <a:pt x="14834" y="14894"/>
                  </a:lnTo>
                  <a:lnTo>
                    <a:pt x="148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381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 rot="10800000" flipH="1">
              <a:off x="-18780" y="429371"/>
              <a:ext cx="434720" cy="448620"/>
            </a:xfrm>
            <a:custGeom>
              <a:avLst/>
              <a:gdLst/>
              <a:ahLst/>
              <a:cxnLst/>
              <a:rect l="l" t="t" r="r" b="b"/>
              <a:pathLst>
                <a:path w="7600" h="7843" extrusionOk="0">
                  <a:moveTo>
                    <a:pt x="1" y="0"/>
                  </a:moveTo>
                  <a:lnTo>
                    <a:pt x="1" y="7842"/>
                  </a:lnTo>
                  <a:lnTo>
                    <a:pt x="7599" y="7842"/>
                  </a:lnTo>
                  <a:lnTo>
                    <a:pt x="75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381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 rot="10800000" flipH="1">
              <a:off x="415876" y="17368"/>
              <a:ext cx="413842" cy="412069"/>
            </a:xfrm>
            <a:custGeom>
              <a:avLst/>
              <a:gdLst/>
              <a:ahLst/>
              <a:cxnLst/>
              <a:rect l="l" t="t" r="r" b="b"/>
              <a:pathLst>
                <a:path w="7235" h="7204" extrusionOk="0">
                  <a:moveTo>
                    <a:pt x="0" y="0"/>
                  </a:moveTo>
                  <a:lnTo>
                    <a:pt x="0" y="7204"/>
                  </a:lnTo>
                  <a:lnTo>
                    <a:pt x="7235" y="7204"/>
                  </a:lnTo>
                  <a:lnTo>
                    <a:pt x="7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381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36"/>
          <p:cNvSpPr txBox="1">
            <a:spLocks noGrp="1"/>
          </p:cNvSpPr>
          <p:nvPr>
            <p:ph type="subTitle" idx="1"/>
          </p:nvPr>
        </p:nvSpPr>
        <p:spPr>
          <a:xfrm>
            <a:off x="713225" y="1699475"/>
            <a:ext cx="4267500" cy="24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6" name="Google Shape;636;p36"/>
          <p:cNvSpPr txBox="1">
            <a:spLocks noGrp="1"/>
          </p:cNvSpPr>
          <p:nvPr>
            <p:ph type="title"/>
          </p:nvPr>
        </p:nvSpPr>
        <p:spPr>
          <a:xfrm>
            <a:off x="713225" y="986750"/>
            <a:ext cx="26472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7" name="Google Shape;637;p36"/>
          <p:cNvSpPr/>
          <p:nvPr/>
        </p:nvSpPr>
        <p:spPr>
          <a:xfrm rot="10800000" flipH="1">
            <a:off x="860845" y="4310493"/>
            <a:ext cx="846789" cy="825911"/>
          </a:xfrm>
          <a:custGeom>
            <a:avLst/>
            <a:gdLst/>
            <a:ahLst/>
            <a:cxnLst/>
            <a:rect l="l" t="t" r="r" b="b"/>
            <a:pathLst>
              <a:path w="14804" h="14439" extrusionOk="0">
                <a:moveTo>
                  <a:pt x="1" y="0"/>
                </a:moveTo>
                <a:lnTo>
                  <a:pt x="1" y="14438"/>
                </a:lnTo>
                <a:lnTo>
                  <a:pt x="14803" y="14438"/>
                </a:lnTo>
                <a:lnTo>
                  <a:pt x="14803" y="0"/>
                </a:lnTo>
                <a:cubicBezTo>
                  <a:pt x="14803" y="4073"/>
                  <a:pt x="11490" y="7386"/>
                  <a:pt x="7417" y="7386"/>
                </a:cubicBezTo>
                <a:cubicBezTo>
                  <a:pt x="3314" y="7386"/>
                  <a:pt x="1" y="4073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8" name="Google Shape;638;p36"/>
          <p:cNvGrpSpPr/>
          <p:nvPr/>
        </p:nvGrpSpPr>
        <p:grpSpPr>
          <a:xfrm>
            <a:off x="0" y="4310493"/>
            <a:ext cx="860860" cy="830927"/>
            <a:chOff x="0" y="4307986"/>
            <a:chExt cx="860860" cy="830927"/>
          </a:xfrm>
        </p:grpSpPr>
        <p:sp>
          <p:nvSpPr>
            <p:cNvPr id="639" name="Google Shape;639;p36"/>
            <p:cNvSpPr/>
            <p:nvPr/>
          </p:nvSpPr>
          <p:spPr>
            <a:xfrm rot="-5400000">
              <a:off x="14967" y="4293019"/>
              <a:ext cx="830927" cy="860860"/>
            </a:xfrm>
            <a:custGeom>
              <a:avLst/>
              <a:gdLst/>
              <a:ahLst/>
              <a:cxnLst/>
              <a:rect l="l" t="t" r="r" b="b"/>
              <a:pathLst>
                <a:path w="14834" h="15168" extrusionOk="0">
                  <a:moveTo>
                    <a:pt x="1" y="0"/>
                  </a:moveTo>
                  <a:lnTo>
                    <a:pt x="1" y="15167"/>
                  </a:lnTo>
                  <a:lnTo>
                    <a:pt x="14834" y="15167"/>
                  </a:lnTo>
                  <a:lnTo>
                    <a:pt x="14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381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 rot="-5400000">
              <a:off x="189455" y="4497516"/>
              <a:ext cx="469498" cy="469440"/>
            </a:xfrm>
            <a:custGeom>
              <a:avLst/>
              <a:gdLst/>
              <a:ahLst/>
              <a:cxnLst/>
              <a:rect l="l" t="t" r="r" b="b"/>
              <a:pathLst>
                <a:path w="8208" h="8207" extrusionOk="0">
                  <a:moveTo>
                    <a:pt x="1" y="0"/>
                  </a:moveTo>
                  <a:lnTo>
                    <a:pt x="1" y="8207"/>
                  </a:lnTo>
                  <a:lnTo>
                    <a:pt x="8207" y="8207"/>
                  </a:lnTo>
                  <a:lnTo>
                    <a:pt x="82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381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36"/>
          <p:cNvGrpSpPr/>
          <p:nvPr/>
        </p:nvGrpSpPr>
        <p:grpSpPr>
          <a:xfrm rot="5400000">
            <a:off x="1701569" y="4311705"/>
            <a:ext cx="860623" cy="848505"/>
            <a:chOff x="8292244" y="1703753"/>
            <a:chExt cx="860623" cy="848505"/>
          </a:xfrm>
        </p:grpSpPr>
        <p:sp>
          <p:nvSpPr>
            <p:cNvPr id="642" name="Google Shape;642;p36"/>
            <p:cNvSpPr/>
            <p:nvPr/>
          </p:nvSpPr>
          <p:spPr>
            <a:xfrm rot="-5400000">
              <a:off x="8293960" y="1702037"/>
              <a:ext cx="848505" cy="851937"/>
            </a:xfrm>
            <a:custGeom>
              <a:avLst/>
              <a:gdLst/>
              <a:ahLst/>
              <a:cxnLst/>
              <a:rect l="l" t="t" r="r" b="b"/>
              <a:pathLst>
                <a:path w="14834" h="14894" extrusionOk="0">
                  <a:moveTo>
                    <a:pt x="1" y="0"/>
                  </a:moveTo>
                  <a:lnTo>
                    <a:pt x="1" y="14894"/>
                  </a:lnTo>
                  <a:lnTo>
                    <a:pt x="14834" y="14894"/>
                  </a:lnTo>
                  <a:lnTo>
                    <a:pt x="148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381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 rot="-5400000">
              <a:off x="8299193" y="2110588"/>
              <a:ext cx="434720" cy="448620"/>
            </a:xfrm>
            <a:custGeom>
              <a:avLst/>
              <a:gdLst/>
              <a:ahLst/>
              <a:cxnLst/>
              <a:rect l="l" t="t" r="r" b="b"/>
              <a:pathLst>
                <a:path w="7600" h="7843" extrusionOk="0">
                  <a:moveTo>
                    <a:pt x="1" y="0"/>
                  </a:moveTo>
                  <a:lnTo>
                    <a:pt x="1" y="7842"/>
                  </a:lnTo>
                  <a:lnTo>
                    <a:pt x="7599" y="7842"/>
                  </a:lnTo>
                  <a:lnTo>
                    <a:pt x="75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381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 rot="-5400000">
              <a:off x="8739911" y="1704647"/>
              <a:ext cx="413842" cy="412069"/>
            </a:xfrm>
            <a:custGeom>
              <a:avLst/>
              <a:gdLst/>
              <a:ahLst/>
              <a:cxnLst/>
              <a:rect l="l" t="t" r="r" b="b"/>
              <a:pathLst>
                <a:path w="7235" h="7204" extrusionOk="0">
                  <a:moveTo>
                    <a:pt x="0" y="0"/>
                  </a:moveTo>
                  <a:lnTo>
                    <a:pt x="0" y="7204"/>
                  </a:lnTo>
                  <a:lnTo>
                    <a:pt x="7235" y="7204"/>
                  </a:lnTo>
                  <a:lnTo>
                    <a:pt x="72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381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5" name="Google Shape;645;p36"/>
          <p:cNvSpPr/>
          <p:nvPr/>
        </p:nvSpPr>
        <p:spPr>
          <a:xfrm>
            <a:off x="2556125" y="4305650"/>
            <a:ext cx="830986" cy="839293"/>
          </a:xfrm>
          <a:custGeom>
            <a:avLst/>
            <a:gdLst/>
            <a:ahLst/>
            <a:cxnLst/>
            <a:rect l="l" t="t" r="r" b="b"/>
            <a:pathLst>
              <a:path w="14804" h="14803" extrusionOk="0">
                <a:moveTo>
                  <a:pt x="1" y="0"/>
                </a:moveTo>
                <a:lnTo>
                  <a:pt x="1" y="14803"/>
                </a:lnTo>
                <a:lnTo>
                  <a:pt x="14804" y="14803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eZee"/>
              <a:buChar char="●"/>
              <a:defRPr sz="18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eZee"/>
              <a:buChar char="○"/>
              <a:defRPr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eZee"/>
              <a:buChar char="■"/>
              <a:defRPr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eZee"/>
              <a:buChar char="●"/>
              <a:defRPr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eZee"/>
              <a:buChar char="○"/>
              <a:defRPr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eZee"/>
              <a:buChar char="■"/>
              <a:defRPr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eZee"/>
              <a:buChar char="●"/>
              <a:defRPr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eZee"/>
              <a:buChar char="○"/>
              <a:defRPr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BeeZee"/>
              <a:buChar char="■"/>
              <a:defRPr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8" r:id="rId6"/>
    <p:sldLayoutId id="2147483662" r:id="rId7"/>
    <p:sldLayoutId id="2147483671" r:id="rId8"/>
    <p:sldLayoutId id="2147483682" r:id="rId9"/>
    <p:sldLayoutId id="2147483683" r:id="rId10"/>
    <p:sldLayoutId id="2147483684" r:id="rId11"/>
    <p:sldLayoutId id="2147483687" r:id="rId12"/>
    <p:sldLayoutId id="214748368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51"/>
          <p:cNvSpPr txBox="1">
            <a:spLocks noGrp="1"/>
          </p:cNvSpPr>
          <p:nvPr>
            <p:ph type="ctrTitle"/>
          </p:nvPr>
        </p:nvSpPr>
        <p:spPr>
          <a:xfrm>
            <a:off x="1097250" y="1817675"/>
            <a:ext cx="4773300" cy="19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b="1" dirty="0">
                <a:latin typeface="Raleway"/>
                <a:ea typeface="Raleway"/>
                <a:cs typeface="Raleway"/>
                <a:sym typeface="Raleway"/>
              </a:rPr>
              <a:t>Google Drive</a:t>
            </a:r>
            <a:endParaRPr sz="5300" b="0" dirty="0"/>
          </a:p>
        </p:txBody>
      </p:sp>
      <p:sp>
        <p:nvSpPr>
          <p:cNvPr id="853" name="Google Shape;853;p51"/>
          <p:cNvSpPr txBox="1">
            <a:spLocks noGrp="1"/>
          </p:cNvSpPr>
          <p:nvPr>
            <p:ph type="subTitle" idx="1"/>
          </p:nvPr>
        </p:nvSpPr>
        <p:spPr>
          <a:xfrm>
            <a:off x="1156100" y="3350975"/>
            <a:ext cx="4773300" cy="10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Tutorial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83"/>
          <p:cNvSpPr/>
          <p:nvPr/>
        </p:nvSpPr>
        <p:spPr>
          <a:xfrm>
            <a:off x="1303925" y="1431051"/>
            <a:ext cx="1955444" cy="2665541"/>
          </a:xfrm>
          <a:custGeom>
            <a:avLst/>
            <a:gdLst/>
            <a:ahLst/>
            <a:cxnLst/>
            <a:rect l="l" t="t" r="r" b="b"/>
            <a:pathLst>
              <a:path w="53101" h="72384" extrusionOk="0">
                <a:moveTo>
                  <a:pt x="26551" y="66082"/>
                </a:moveTo>
                <a:cubicBezTo>
                  <a:pt x="27601" y="66082"/>
                  <a:pt x="28483" y="66964"/>
                  <a:pt x="28483" y="68015"/>
                </a:cubicBezTo>
                <a:cubicBezTo>
                  <a:pt x="28483" y="69107"/>
                  <a:pt x="27601" y="69947"/>
                  <a:pt x="26551" y="69947"/>
                </a:cubicBezTo>
                <a:cubicBezTo>
                  <a:pt x="25459" y="69947"/>
                  <a:pt x="24618" y="69107"/>
                  <a:pt x="24618" y="68015"/>
                </a:cubicBezTo>
                <a:cubicBezTo>
                  <a:pt x="24618" y="66964"/>
                  <a:pt x="25459" y="66082"/>
                  <a:pt x="26551" y="66082"/>
                </a:cubicBezTo>
                <a:close/>
                <a:moveTo>
                  <a:pt x="3992" y="1"/>
                </a:moveTo>
                <a:cubicBezTo>
                  <a:pt x="1765" y="1"/>
                  <a:pt x="1" y="1765"/>
                  <a:pt x="1" y="3992"/>
                </a:cubicBezTo>
                <a:lnTo>
                  <a:pt x="1" y="68393"/>
                </a:lnTo>
                <a:cubicBezTo>
                  <a:pt x="1" y="70619"/>
                  <a:pt x="1765" y="72384"/>
                  <a:pt x="3992" y="72384"/>
                </a:cubicBezTo>
                <a:lnTo>
                  <a:pt x="49110" y="72384"/>
                </a:lnTo>
                <a:cubicBezTo>
                  <a:pt x="51295" y="72384"/>
                  <a:pt x="53101" y="70619"/>
                  <a:pt x="53101" y="68393"/>
                </a:cubicBezTo>
                <a:lnTo>
                  <a:pt x="53101" y="3992"/>
                </a:lnTo>
                <a:cubicBezTo>
                  <a:pt x="53101" y="1765"/>
                  <a:pt x="51295" y="1"/>
                  <a:pt x="491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83"/>
          <p:cNvSpPr txBox="1">
            <a:spLocks noGrp="1"/>
          </p:cNvSpPr>
          <p:nvPr>
            <p:ph type="subTitle" idx="4294967295"/>
          </p:nvPr>
        </p:nvSpPr>
        <p:spPr>
          <a:xfrm>
            <a:off x="3657174" y="1080668"/>
            <a:ext cx="26244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dirty="0">
                <a:solidFill>
                  <a:schemeClr val="dk1"/>
                </a:solidFill>
              </a:rPr>
              <a:t>Quando clicar com o botão direito do mouse sobre uma atividade feita irá aparecer essas informações:</a:t>
            </a:r>
            <a:endParaRPr sz="1500" dirty="0">
              <a:solidFill>
                <a:schemeClr val="dk1"/>
              </a:solidFill>
            </a:endParaRPr>
          </a:p>
        </p:txBody>
      </p:sp>
      <p:sp>
        <p:nvSpPr>
          <p:cNvPr id="1754" name="Google Shape;1754;p83"/>
          <p:cNvSpPr txBox="1">
            <a:spLocks noGrp="1"/>
          </p:cNvSpPr>
          <p:nvPr>
            <p:ph type="subTitle" idx="4294967295"/>
          </p:nvPr>
        </p:nvSpPr>
        <p:spPr>
          <a:xfrm>
            <a:off x="3731824" y="2348060"/>
            <a:ext cx="3854100" cy="10523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dk1"/>
                </a:solidFill>
              </a:rPr>
              <a:t>Em “visualização” se clicar nela a sua atividade será aberta.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dk1"/>
                </a:solidFill>
              </a:rPr>
              <a:t>Em “abrir com” ele te dá opções para acessar os arquivos em outra plataforma digital.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</a:endParaRPr>
          </a:p>
        </p:txBody>
      </p:sp>
      <p:sp>
        <p:nvSpPr>
          <p:cNvPr id="1758" name="Google Shape;1758;p83">
            <a:hlinkClick r:id="" action="ppaction://hlinkshowjump?jump=previousslide"/>
          </p:cNvPr>
          <p:cNvSpPr/>
          <p:nvPr/>
        </p:nvSpPr>
        <p:spPr>
          <a:xfrm>
            <a:off x="3731824" y="119040"/>
            <a:ext cx="442800" cy="275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9" name="Google Shape;1759;p83">
            <a:hlinkClick r:id="" action="ppaction://hlinkshowjump?jump=nextslide"/>
          </p:cNvPr>
          <p:cNvSpPr/>
          <p:nvPr/>
        </p:nvSpPr>
        <p:spPr>
          <a:xfrm flipH="1">
            <a:off x="4969374" y="119040"/>
            <a:ext cx="442800" cy="275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0" name="Google Shape;1760;p83"/>
          <p:cNvGrpSpPr/>
          <p:nvPr/>
        </p:nvGrpSpPr>
        <p:grpSpPr>
          <a:xfrm>
            <a:off x="4383679" y="68225"/>
            <a:ext cx="376800" cy="376800"/>
            <a:chOff x="4383679" y="68225"/>
            <a:chExt cx="376800" cy="376800"/>
          </a:xfrm>
        </p:grpSpPr>
        <p:sp>
          <p:nvSpPr>
            <p:cNvPr id="1761" name="Google Shape;1761;p83"/>
            <p:cNvSpPr/>
            <p:nvPr/>
          </p:nvSpPr>
          <p:spPr>
            <a:xfrm>
              <a:off x="4383679" y="68225"/>
              <a:ext cx="376800" cy="37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2" name="Google Shape;1762;p83"/>
            <p:cNvGrpSpPr/>
            <p:nvPr/>
          </p:nvGrpSpPr>
          <p:grpSpPr>
            <a:xfrm>
              <a:off x="4464185" y="150438"/>
              <a:ext cx="215161" cy="212399"/>
              <a:chOff x="6232000" y="1435050"/>
              <a:chExt cx="488225" cy="481850"/>
            </a:xfrm>
          </p:grpSpPr>
          <p:sp>
            <p:nvSpPr>
              <p:cNvPr id="1763" name="Google Shape;1763;p83"/>
              <p:cNvSpPr/>
              <p:nvPr/>
            </p:nvSpPr>
            <p:spPr>
              <a:xfrm>
                <a:off x="6578000" y="1463375"/>
                <a:ext cx="83150" cy="7825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64" name="Google Shape;1764;p83"/>
              <p:cNvSpPr/>
              <p:nvPr/>
            </p:nvSpPr>
            <p:spPr>
              <a:xfrm>
                <a:off x="6421725" y="1773850"/>
                <a:ext cx="112950" cy="143050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65" name="Google Shape;1765;p83"/>
              <p:cNvSpPr/>
              <p:nvPr/>
            </p:nvSpPr>
            <p:spPr>
              <a:xfrm>
                <a:off x="6448975" y="1632700"/>
                <a:ext cx="56475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66" name="Google Shape;1766;p83"/>
              <p:cNvSpPr/>
              <p:nvPr/>
            </p:nvSpPr>
            <p:spPr>
              <a:xfrm>
                <a:off x="6232000" y="1435050"/>
                <a:ext cx="488225" cy="237825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67" name="Google Shape;1767;p83"/>
              <p:cNvSpPr/>
              <p:nvPr/>
            </p:nvSpPr>
            <p:spPr>
              <a:xfrm>
                <a:off x="6291025" y="1537700"/>
                <a:ext cx="369800" cy="379200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1768" name="Google Shape;1768;p83">
            <a:hlinkClick r:id="rId3" action="ppaction://hlinksldjump"/>
          </p:cNvPr>
          <p:cNvSpPr/>
          <p:nvPr/>
        </p:nvSpPr>
        <p:spPr>
          <a:xfrm>
            <a:off x="4383675" y="68225"/>
            <a:ext cx="376800" cy="376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DCC936F-6436-40E8-A727-9DC306357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747" y="1674968"/>
            <a:ext cx="1335103" cy="203603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9498B54-FEDA-4D35-839F-156EFF0E3A66}"/>
              </a:ext>
            </a:extLst>
          </p:cNvPr>
          <p:cNvSpPr txBox="1"/>
          <p:nvPr/>
        </p:nvSpPr>
        <p:spPr>
          <a:xfrm>
            <a:off x="3731823" y="3221902"/>
            <a:ext cx="38540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“compartilhar” você pode enviar seu arquivo para seus colegas ou até em grupos.</a:t>
            </a:r>
          </a:p>
          <a:p>
            <a:r>
              <a:rPr lang="pt-BR" dirty="0"/>
              <a:t>Em “copiar link” você irá gerar um link que você pode copiar e enviar para alguém para que ele possa acessar sua atividade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p109"/>
          <p:cNvSpPr txBox="1">
            <a:spLocks noGrp="1"/>
          </p:cNvSpPr>
          <p:nvPr>
            <p:ph type="subTitle" idx="1"/>
          </p:nvPr>
        </p:nvSpPr>
        <p:spPr>
          <a:xfrm>
            <a:off x="1272722" y="1507441"/>
            <a:ext cx="7202050" cy="2625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Continuando você também neste local consegue favoritar, renomear escrevendo outro nome.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Pode deixar o acesso daquela atividade mais facil indo em “atalho do google Drive”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Consegue ver cada detalhe da atividade como o dia e hora em que foi criado.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Pode fazer uma cópia do mesmo documento e baixar ele se caso estiver em um aparelho diferente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 ultimo você também consegue excluir a atividade liberando espaço em “Remover</a:t>
            </a:r>
            <a:endParaRPr dirty="0"/>
          </a:p>
        </p:txBody>
      </p:sp>
      <p:sp>
        <p:nvSpPr>
          <p:cNvPr id="2680" name="Google Shape;2680;p109"/>
          <p:cNvSpPr/>
          <p:nvPr/>
        </p:nvSpPr>
        <p:spPr>
          <a:xfrm rot="5400000" flipH="1">
            <a:off x="9" y="848437"/>
            <a:ext cx="848505" cy="848505"/>
          </a:xfrm>
          <a:custGeom>
            <a:avLst/>
            <a:gdLst/>
            <a:ahLst/>
            <a:cxnLst/>
            <a:rect l="l" t="t" r="r" b="b"/>
            <a:pathLst>
              <a:path w="14834" h="14834" extrusionOk="0">
                <a:moveTo>
                  <a:pt x="0" y="0"/>
                </a:moveTo>
                <a:lnTo>
                  <a:pt x="0" y="14833"/>
                </a:lnTo>
                <a:lnTo>
                  <a:pt x="14834" y="14833"/>
                </a:lnTo>
                <a:lnTo>
                  <a:pt x="148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109"/>
          <p:cNvSpPr/>
          <p:nvPr/>
        </p:nvSpPr>
        <p:spPr>
          <a:xfrm rot="10800000" flipH="1">
            <a:off x="1719533" y="830"/>
            <a:ext cx="919380" cy="848562"/>
          </a:xfrm>
          <a:custGeom>
            <a:avLst/>
            <a:gdLst/>
            <a:ahLst/>
            <a:cxnLst/>
            <a:rect l="l" t="t" r="r" b="b"/>
            <a:pathLst>
              <a:path w="16232" h="14835" extrusionOk="0">
                <a:moveTo>
                  <a:pt x="1" y="1"/>
                </a:moveTo>
                <a:lnTo>
                  <a:pt x="1" y="14834"/>
                </a:lnTo>
                <a:lnTo>
                  <a:pt x="16232" y="14834"/>
                </a:lnTo>
                <a:lnTo>
                  <a:pt x="162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2" name="Google Shape;2682;p109"/>
          <p:cNvSpPr/>
          <p:nvPr/>
        </p:nvSpPr>
        <p:spPr>
          <a:xfrm rot="5400000" flipH="1">
            <a:off x="189545" y="1037972"/>
            <a:ext cx="469498" cy="469440"/>
          </a:xfrm>
          <a:custGeom>
            <a:avLst/>
            <a:gdLst/>
            <a:ahLst/>
            <a:cxnLst/>
            <a:rect l="l" t="t" r="r" b="b"/>
            <a:pathLst>
              <a:path w="8208" h="8207" extrusionOk="0">
                <a:moveTo>
                  <a:pt x="1" y="0"/>
                </a:moveTo>
                <a:lnTo>
                  <a:pt x="1" y="8207"/>
                </a:lnTo>
                <a:lnTo>
                  <a:pt x="8207" y="8207"/>
                </a:lnTo>
                <a:lnTo>
                  <a:pt x="8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2683;p109"/>
          <p:cNvSpPr/>
          <p:nvPr/>
        </p:nvSpPr>
        <p:spPr>
          <a:xfrm rot="5400000" flipH="1">
            <a:off x="848470" y="-25"/>
            <a:ext cx="848505" cy="848562"/>
          </a:xfrm>
          <a:custGeom>
            <a:avLst/>
            <a:gdLst/>
            <a:ahLst/>
            <a:cxnLst/>
            <a:rect l="l" t="t" r="r" b="b"/>
            <a:pathLst>
              <a:path w="14834" h="14835" extrusionOk="0">
                <a:moveTo>
                  <a:pt x="14834" y="1"/>
                </a:moveTo>
                <a:lnTo>
                  <a:pt x="1" y="14834"/>
                </a:lnTo>
                <a:lnTo>
                  <a:pt x="14834" y="14834"/>
                </a:lnTo>
                <a:lnTo>
                  <a:pt x="148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p109"/>
          <p:cNvSpPr/>
          <p:nvPr/>
        </p:nvSpPr>
        <p:spPr>
          <a:xfrm rot="5400000" flipH="1">
            <a:off x="-10429" y="12158"/>
            <a:ext cx="846789" cy="825911"/>
          </a:xfrm>
          <a:custGeom>
            <a:avLst/>
            <a:gdLst/>
            <a:ahLst/>
            <a:cxnLst/>
            <a:rect l="l" t="t" r="r" b="b"/>
            <a:pathLst>
              <a:path w="14804" h="14439" extrusionOk="0">
                <a:moveTo>
                  <a:pt x="1" y="0"/>
                </a:moveTo>
                <a:lnTo>
                  <a:pt x="1" y="14438"/>
                </a:lnTo>
                <a:lnTo>
                  <a:pt x="14803" y="14438"/>
                </a:lnTo>
                <a:lnTo>
                  <a:pt x="14803" y="0"/>
                </a:lnTo>
                <a:cubicBezTo>
                  <a:pt x="14803" y="4073"/>
                  <a:pt x="11490" y="7386"/>
                  <a:pt x="7417" y="7386"/>
                </a:cubicBezTo>
                <a:cubicBezTo>
                  <a:pt x="3314" y="7386"/>
                  <a:pt x="1" y="4073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5" name="Google Shape;2685;p109"/>
          <p:cNvSpPr/>
          <p:nvPr/>
        </p:nvSpPr>
        <p:spPr>
          <a:xfrm rot="5400000" flipH="1">
            <a:off x="-31074" y="2007537"/>
            <a:ext cx="922155" cy="300872"/>
          </a:xfrm>
          <a:custGeom>
            <a:avLst/>
            <a:gdLst/>
            <a:ahLst/>
            <a:cxnLst/>
            <a:rect l="l" t="t" r="r" b="b"/>
            <a:pathLst>
              <a:path w="16810" h="5260" extrusionOk="0">
                <a:moveTo>
                  <a:pt x="1" y="1"/>
                </a:moveTo>
                <a:lnTo>
                  <a:pt x="1" y="5259"/>
                </a:lnTo>
                <a:lnTo>
                  <a:pt x="16810" y="5259"/>
                </a:lnTo>
                <a:lnTo>
                  <a:pt x="1681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109"/>
          <p:cNvSpPr/>
          <p:nvPr/>
        </p:nvSpPr>
        <p:spPr>
          <a:xfrm rot="10800000" flipH="1">
            <a:off x="2638882" y="822"/>
            <a:ext cx="422536" cy="846789"/>
          </a:xfrm>
          <a:custGeom>
            <a:avLst/>
            <a:gdLst/>
            <a:ahLst/>
            <a:cxnLst/>
            <a:rect l="l" t="t" r="r" b="b"/>
            <a:pathLst>
              <a:path w="7387" h="14804" extrusionOk="0">
                <a:moveTo>
                  <a:pt x="1" y="0"/>
                </a:moveTo>
                <a:lnTo>
                  <a:pt x="1" y="14803"/>
                </a:lnTo>
                <a:cubicBezTo>
                  <a:pt x="4074" y="14803"/>
                  <a:pt x="7387" y="11490"/>
                  <a:pt x="7387" y="7387"/>
                </a:cubicBezTo>
                <a:cubicBezTo>
                  <a:pt x="7387" y="3314"/>
                  <a:pt x="4074" y="0"/>
                  <a:pt x="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2687;p109"/>
          <p:cNvSpPr/>
          <p:nvPr/>
        </p:nvSpPr>
        <p:spPr>
          <a:xfrm rot="10800000" flipH="1">
            <a:off x="2214694" y="822"/>
            <a:ext cx="424252" cy="846789"/>
          </a:xfrm>
          <a:custGeom>
            <a:avLst/>
            <a:gdLst/>
            <a:ahLst/>
            <a:cxnLst/>
            <a:rect l="l" t="t" r="r" b="b"/>
            <a:pathLst>
              <a:path w="7417" h="14804" extrusionOk="0">
                <a:moveTo>
                  <a:pt x="7417" y="0"/>
                </a:moveTo>
                <a:cubicBezTo>
                  <a:pt x="3313" y="0"/>
                  <a:pt x="0" y="3314"/>
                  <a:pt x="0" y="7387"/>
                </a:cubicBezTo>
                <a:cubicBezTo>
                  <a:pt x="0" y="11490"/>
                  <a:pt x="3313" y="14803"/>
                  <a:pt x="7417" y="14803"/>
                </a:cubicBezTo>
                <a:lnTo>
                  <a:pt x="741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2688;p109"/>
          <p:cNvSpPr/>
          <p:nvPr/>
        </p:nvSpPr>
        <p:spPr>
          <a:xfrm rot="-5400000">
            <a:off x="8304345" y="4308415"/>
            <a:ext cx="829740" cy="849580"/>
          </a:xfrm>
          <a:custGeom>
            <a:avLst/>
            <a:gdLst/>
            <a:ahLst/>
            <a:cxnLst/>
            <a:rect l="l" t="t" r="r" b="b"/>
            <a:pathLst>
              <a:path w="14834" h="14834" extrusionOk="0">
                <a:moveTo>
                  <a:pt x="0" y="0"/>
                </a:moveTo>
                <a:lnTo>
                  <a:pt x="0" y="14833"/>
                </a:lnTo>
                <a:lnTo>
                  <a:pt x="14834" y="14833"/>
                </a:lnTo>
                <a:lnTo>
                  <a:pt x="148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109"/>
          <p:cNvSpPr/>
          <p:nvPr/>
        </p:nvSpPr>
        <p:spPr>
          <a:xfrm rot="-5400000">
            <a:off x="8483908" y="4507860"/>
            <a:ext cx="469498" cy="469440"/>
          </a:xfrm>
          <a:custGeom>
            <a:avLst/>
            <a:gdLst/>
            <a:ahLst/>
            <a:cxnLst/>
            <a:rect l="l" t="t" r="r" b="b"/>
            <a:pathLst>
              <a:path w="8208" h="8207" extrusionOk="0">
                <a:moveTo>
                  <a:pt x="1" y="0"/>
                </a:moveTo>
                <a:lnTo>
                  <a:pt x="1" y="8207"/>
                </a:lnTo>
                <a:lnTo>
                  <a:pt x="8207" y="8207"/>
                </a:lnTo>
                <a:lnTo>
                  <a:pt x="8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109"/>
          <p:cNvSpPr/>
          <p:nvPr/>
        </p:nvSpPr>
        <p:spPr>
          <a:xfrm rot="-5400000">
            <a:off x="7463397" y="4319219"/>
            <a:ext cx="831060" cy="831003"/>
          </a:xfrm>
          <a:custGeom>
            <a:avLst/>
            <a:gdLst/>
            <a:ahLst/>
            <a:cxnLst/>
            <a:rect l="l" t="t" r="r" b="b"/>
            <a:pathLst>
              <a:path w="14804" h="14803" extrusionOk="0">
                <a:moveTo>
                  <a:pt x="1" y="0"/>
                </a:moveTo>
                <a:lnTo>
                  <a:pt x="1" y="14803"/>
                </a:lnTo>
                <a:lnTo>
                  <a:pt x="14804" y="14803"/>
                </a:ln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109"/>
          <p:cNvSpPr/>
          <p:nvPr/>
        </p:nvSpPr>
        <p:spPr>
          <a:xfrm rot="-5400000">
            <a:off x="5760" y="2609337"/>
            <a:ext cx="848505" cy="851937"/>
          </a:xfrm>
          <a:custGeom>
            <a:avLst/>
            <a:gdLst/>
            <a:ahLst/>
            <a:cxnLst/>
            <a:rect l="l" t="t" r="r" b="b"/>
            <a:pathLst>
              <a:path w="14834" h="14894" extrusionOk="0">
                <a:moveTo>
                  <a:pt x="1" y="0"/>
                </a:moveTo>
                <a:lnTo>
                  <a:pt x="1" y="14894"/>
                </a:lnTo>
                <a:lnTo>
                  <a:pt x="14834" y="14894"/>
                </a:lnTo>
                <a:lnTo>
                  <a:pt x="148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109"/>
          <p:cNvSpPr/>
          <p:nvPr/>
        </p:nvSpPr>
        <p:spPr>
          <a:xfrm rot="-5400000">
            <a:off x="10993" y="3017888"/>
            <a:ext cx="434720" cy="448620"/>
          </a:xfrm>
          <a:custGeom>
            <a:avLst/>
            <a:gdLst/>
            <a:ahLst/>
            <a:cxnLst/>
            <a:rect l="l" t="t" r="r" b="b"/>
            <a:pathLst>
              <a:path w="7600" h="7843" extrusionOk="0">
                <a:moveTo>
                  <a:pt x="1" y="0"/>
                </a:moveTo>
                <a:lnTo>
                  <a:pt x="1" y="7842"/>
                </a:lnTo>
                <a:lnTo>
                  <a:pt x="7599" y="7842"/>
                </a:lnTo>
                <a:lnTo>
                  <a:pt x="75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109"/>
          <p:cNvSpPr/>
          <p:nvPr/>
        </p:nvSpPr>
        <p:spPr>
          <a:xfrm rot="-5400000">
            <a:off x="451711" y="2611947"/>
            <a:ext cx="413842" cy="412069"/>
          </a:xfrm>
          <a:custGeom>
            <a:avLst/>
            <a:gdLst/>
            <a:ahLst/>
            <a:cxnLst/>
            <a:rect l="l" t="t" r="r" b="b"/>
            <a:pathLst>
              <a:path w="7235" h="7204" extrusionOk="0">
                <a:moveTo>
                  <a:pt x="0" y="0"/>
                </a:moveTo>
                <a:lnTo>
                  <a:pt x="0" y="7204"/>
                </a:lnTo>
                <a:lnTo>
                  <a:pt x="7235" y="7204"/>
                </a:lnTo>
                <a:lnTo>
                  <a:pt x="72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109">
            <a:hlinkClick r:id="" action="ppaction://hlinkshowjump?jump=previousslide"/>
          </p:cNvPr>
          <p:cNvSpPr/>
          <p:nvPr/>
        </p:nvSpPr>
        <p:spPr>
          <a:xfrm>
            <a:off x="3731824" y="119040"/>
            <a:ext cx="442800" cy="275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109">
            <a:hlinkClick r:id="" action="ppaction://hlinkshowjump?jump=nextslide"/>
          </p:cNvPr>
          <p:cNvSpPr/>
          <p:nvPr/>
        </p:nvSpPr>
        <p:spPr>
          <a:xfrm flipH="1">
            <a:off x="4969374" y="119040"/>
            <a:ext cx="442800" cy="275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3" name="Google Shape;2703;p109"/>
          <p:cNvGrpSpPr/>
          <p:nvPr/>
        </p:nvGrpSpPr>
        <p:grpSpPr>
          <a:xfrm>
            <a:off x="4383679" y="68225"/>
            <a:ext cx="376800" cy="376800"/>
            <a:chOff x="4383679" y="68225"/>
            <a:chExt cx="376800" cy="376800"/>
          </a:xfrm>
        </p:grpSpPr>
        <p:sp>
          <p:nvSpPr>
            <p:cNvPr id="2704" name="Google Shape;2704;p109"/>
            <p:cNvSpPr/>
            <p:nvPr/>
          </p:nvSpPr>
          <p:spPr>
            <a:xfrm>
              <a:off x="4383679" y="68225"/>
              <a:ext cx="376800" cy="37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5" name="Google Shape;2705;p109"/>
            <p:cNvGrpSpPr/>
            <p:nvPr/>
          </p:nvGrpSpPr>
          <p:grpSpPr>
            <a:xfrm>
              <a:off x="4464185" y="150438"/>
              <a:ext cx="215161" cy="212399"/>
              <a:chOff x="6232000" y="1435050"/>
              <a:chExt cx="488225" cy="481850"/>
            </a:xfrm>
          </p:grpSpPr>
          <p:sp>
            <p:nvSpPr>
              <p:cNvPr id="2706" name="Google Shape;2706;p109"/>
              <p:cNvSpPr/>
              <p:nvPr/>
            </p:nvSpPr>
            <p:spPr>
              <a:xfrm>
                <a:off x="6578000" y="1463375"/>
                <a:ext cx="83150" cy="7825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07" name="Google Shape;2707;p109"/>
              <p:cNvSpPr/>
              <p:nvPr/>
            </p:nvSpPr>
            <p:spPr>
              <a:xfrm>
                <a:off x="6421725" y="1773850"/>
                <a:ext cx="112950" cy="143050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08" name="Google Shape;2708;p109"/>
              <p:cNvSpPr/>
              <p:nvPr/>
            </p:nvSpPr>
            <p:spPr>
              <a:xfrm>
                <a:off x="6448975" y="1632700"/>
                <a:ext cx="56475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09" name="Google Shape;2709;p109"/>
              <p:cNvSpPr/>
              <p:nvPr/>
            </p:nvSpPr>
            <p:spPr>
              <a:xfrm>
                <a:off x="6232000" y="1435050"/>
                <a:ext cx="488225" cy="237825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10" name="Google Shape;2710;p109"/>
              <p:cNvSpPr/>
              <p:nvPr/>
            </p:nvSpPr>
            <p:spPr>
              <a:xfrm>
                <a:off x="6291025" y="1537700"/>
                <a:ext cx="369800" cy="379200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711" name="Google Shape;2711;p109">
            <a:hlinkClick r:id="rId3" action="ppaction://hlinksldjump"/>
          </p:cNvPr>
          <p:cNvSpPr/>
          <p:nvPr/>
        </p:nvSpPr>
        <p:spPr>
          <a:xfrm>
            <a:off x="4383675" y="68225"/>
            <a:ext cx="376800" cy="376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6F25D88-23DF-4BAB-ACB3-B97607A84133}"/>
              </a:ext>
            </a:extLst>
          </p:cNvPr>
          <p:cNvSpPr txBox="1"/>
          <p:nvPr/>
        </p:nvSpPr>
        <p:spPr>
          <a:xfrm>
            <a:off x="4223186" y="1385454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Fim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21E73C0-6AF9-42D3-BCD9-34D0CF5BAD57}"/>
              </a:ext>
            </a:extLst>
          </p:cNvPr>
          <p:cNvSpPr txBox="1"/>
          <p:nvPr/>
        </p:nvSpPr>
        <p:spPr>
          <a:xfrm>
            <a:off x="595745" y="4800600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Feito por Victoria Roberta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59AF112-0967-4343-9975-8E24EAA30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787" y="2571750"/>
            <a:ext cx="1238423" cy="5334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55"/>
          <p:cNvSpPr txBox="1">
            <a:spLocks noGrp="1"/>
          </p:cNvSpPr>
          <p:nvPr>
            <p:ph type="title"/>
          </p:nvPr>
        </p:nvSpPr>
        <p:spPr>
          <a:xfrm>
            <a:off x="2069450" y="1818600"/>
            <a:ext cx="4907700" cy="7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é?</a:t>
            </a:r>
            <a:endParaRPr dirty="0"/>
          </a:p>
        </p:txBody>
      </p:sp>
      <p:sp>
        <p:nvSpPr>
          <p:cNvPr id="948" name="Google Shape;948;p55"/>
          <p:cNvSpPr txBox="1">
            <a:spLocks noGrp="1"/>
          </p:cNvSpPr>
          <p:nvPr>
            <p:ph type="subTitle" idx="1"/>
          </p:nvPr>
        </p:nvSpPr>
        <p:spPr>
          <a:xfrm>
            <a:off x="1609613" y="2808665"/>
            <a:ext cx="5924773" cy="14242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pt-BR" dirty="0"/>
              <a:t>O Drive é integrado ao Documentos, </a:t>
            </a:r>
            <a:r>
              <a:rPr lang="pt-BR" dirty="0" err="1"/>
              <a:t>Planilhase</a:t>
            </a:r>
            <a:r>
              <a:rPr lang="pt-BR" dirty="0"/>
              <a:t> Apresentações, apps de colaboração nativos da nuvem que ajudam sua equipe a criar conteúdo e colaborar com mais eficiência e em tempo real.</a:t>
            </a:r>
            <a:endParaRPr dirty="0"/>
          </a:p>
        </p:txBody>
      </p:sp>
      <p:sp>
        <p:nvSpPr>
          <p:cNvPr id="949" name="Google Shape;949;p55">
            <a:hlinkClick r:id="" action="ppaction://hlinkshowjump?jump=previousslide"/>
          </p:cNvPr>
          <p:cNvSpPr/>
          <p:nvPr/>
        </p:nvSpPr>
        <p:spPr>
          <a:xfrm>
            <a:off x="3731824" y="119040"/>
            <a:ext cx="442800" cy="275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55">
            <a:hlinkClick r:id="" action="ppaction://hlinkshowjump?jump=nextslide"/>
          </p:cNvPr>
          <p:cNvSpPr/>
          <p:nvPr/>
        </p:nvSpPr>
        <p:spPr>
          <a:xfrm flipH="1">
            <a:off x="4969374" y="119040"/>
            <a:ext cx="442800" cy="275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1" name="Google Shape;951;p55"/>
          <p:cNvGrpSpPr/>
          <p:nvPr/>
        </p:nvGrpSpPr>
        <p:grpSpPr>
          <a:xfrm>
            <a:off x="4383679" y="68225"/>
            <a:ext cx="376800" cy="376800"/>
            <a:chOff x="4383679" y="68225"/>
            <a:chExt cx="376800" cy="376800"/>
          </a:xfrm>
        </p:grpSpPr>
        <p:sp>
          <p:nvSpPr>
            <p:cNvPr id="952" name="Google Shape;952;p55"/>
            <p:cNvSpPr/>
            <p:nvPr/>
          </p:nvSpPr>
          <p:spPr>
            <a:xfrm>
              <a:off x="4383679" y="68225"/>
              <a:ext cx="376800" cy="37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3" name="Google Shape;953;p55"/>
            <p:cNvGrpSpPr/>
            <p:nvPr/>
          </p:nvGrpSpPr>
          <p:grpSpPr>
            <a:xfrm>
              <a:off x="4464185" y="150438"/>
              <a:ext cx="215161" cy="212399"/>
              <a:chOff x="6232000" y="1435050"/>
              <a:chExt cx="488225" cy="481850"/>
            </a:xfrm>
          </p:grpSpPr>
          <p:sp>
            <p:nvSpPr>
              <p:cNvPr id="954" name="Google Shape;954;p55"/>
              <p:cNvSpPr/>
              <p:nvPr/>
            </p:nvSpPr>
            <p:spPr>
              <a:xfrm>
                <a:off x="6578000" y="1463375"/>
                <a:ext cx="83150" cy="7825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55" name="Google Shape;955;p55"/>
              <p:cNvSpPr/>
              <p:nvPr/>
            </p:nvSpPr>
            <p:spPr>
              <a:xfrm>
                <a:off x="6421725" y="1773850"/>
                <a:ext cx="112950" cy="143050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56" name="Google Shape;956;p55"/>
              <p:cNvSpPr/>
              <p:nvPr/>
            </p:nvSpPr>
            <p:spPr>
              <a:xfrm>
                <a:off x="6448975" y="1632700"/>
                <a:ext cx="56475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57" name="Google Shape;957;p55"/>
              <p:cNvSpPr/>
              <p:nvPr/>
            </p:nvSpPr>
            <p:spPr>
              <a:xfrm>
                <a:off x="6232000" y="1435050"/>
                <a:ext cx="488225" cy="237825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58" name="Google Shape;958;p55"/>
              <p:cNvSpPr/>
              <p:nvPr/>
            </p:nvSpPr>
            <p:spPr>
              <a:xfrm>
                <a:off x="6291025" y="1537700"/>
                <a:ext cx="369800" cy="379200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959" name="Google Shape;959;p55">
            <a:hlinkClick r:id="rId3" action="ppaction://hlinksldjump"/>
          </p:cNvPr>
          <p:cNvSpPr/>
          <p:nvPr/>
        </p:nvSpPr>
        <p:spPr>
          <a:xfrm>
            <a:off x="4383675" y="68225"/>
            <a:ext cx="376800" cy="376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56"/>
          <p:cNvSpPr txBox="1">
            <a:spLocks noGrp="1"/>
          </p:cNvSpPr>
          <p:nvPr>
            <p:ph type="subTitle" idx="1"/>
          </p:nvPr>
        </p:nvSpPr>
        <p:spPr>
          <a:xfrm>
            <a:off x="4609125" y="2447338"/>
            <a:ext cx="3821400" cy="19930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Como dito no slide anterior no drive você consegue criar novas atividades, pode usar a planilha, documentos entre outros basta você entrar em uma delas e começar a criar o seu projeto e depois salvar ela </a:t>
            </a:r>
            <a:endParaRPr dirty="0"/>
          </a:p>
        </p:txBody>
      </p:sp>
      <p:sp>
        <p:nvSpPr>
          <p:cNvPr id="965" name="Google Shape;965;p56"/>
          <p:cNvSpPr txBox="1">
            <a:spLocks noGrp="1"/>
          </p:cNvSpPr>
          <p:nvPr>
            <p:ph type="title"/>
          </p:nvPr>
        </p:nvSpPr>
        <p:spPr>
          <a:xfrm>
            <a:off x="4609375" y="1491673"/>
            <a:ext cx="38214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Funções</a:t>
            </a:r>
            <a:endParaRPr dirty="0"/>
          </a:p>
        </p:txBody>
      </p:sp>
      <p:sp>
        <p:nvSpPr>
          <p:cNvPr id="967" name="Google Shape;967;p56"/>
          <p:cNvSpPr/>
          <p:nvPr/>
        </p:nvSpPr>
        <p:spPr>
          <a:xfrm rot="5400000" flipH="1">
            <a:off x="713205" y="416695"/>
            <a:ext cx="846789" cy="846732"/>
          </a:xfrm>
          <a:custGeom>
            <a:avLst/>
            <a:gdLst/>
            <a:ahLst/>
            <a:cxnLst/>
            <a:rect l="l" t="t" r="r" b="b"/>
            <a:pathLst>
              <a:path w="14804" h="14803" extrusionOk="0">
                <a:moveTo>
                  <a:pt x="1" y="0"/>
                </a:moveTo>
                <a:lnTo>
                  <a:pt x="1" y="14803"/>
                </a:lnTo>
                <a:lnTo>
                  <a:pt x="14804" y="14803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56">
            <a:hlinkClick r:id="" action="ppaction://hlinkshowjump?jump=previousslide"/>
          </p:cNvPr>
          <p:cNvSpPr/>
          <p:nvPr/>
        </p:nvSpPr>
        <p:spPr>
          <a:xfrm>
            <a:off x="3731824" y="119040"/>
            <a:ext cx="442800" cy="275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56">
            <a:hlinkClick r:id="" action="ppaction://hlinkshowjump?jump=nextslide"/>
          </p:cNvPr>
          <p:cNvSpPr/>
          <p:nvPr/>
        </p:nvSpPr>
        <p:spPr>
          <a:xfrm flipH="1">
            <a:off x="4969374" y="119040"/>
            <a:ext cx="442800" cy="275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0" name="Google Shape;970;p56"/>
          <p:cNvGrpSpPr/>
          <p:nvPr/>
        </p:nvGrpSpPr>
        <p:grpSpPr>
          <a:xfrm>
            <a:off x="4383679" y="68225"/>
            <a:ext cx="376800" cy="376800"/>
            <a:chOff x="4383679" y="68225"/>
            <a:chExt cx="376800" cy="376800"/>
          </a:xfrm>
        </p:grpSpPr>
        <p:sp>
          <p:nvSpPr>
            <p:cNvPr id="971" name="Google Shape;971;p56"/>
            <p:cNvSpPr/>
            <p:nvPr/>
          </p:nvSpPr>
          <p:spPr>
            <a:xfrm>
              <a:off x="4383679" y="68225"/>
              <a:ext cx="376800" cy="37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2" name="Google Shape;972;p56"/>
            <p:cNvGrpSpPr/>
            <p:nvPr/>
          </p:nvGrpSpPr>
          <p:grpSpPr>
            <a:xfrm>
              <a:off x="4464185" y="150438"/>
              <a:ext cx="215161" cy="212399"/>
              <a:chOff x="6232000" y="1435050"/>
              <a:chExt cx="488225" cy="481850"/>
            </a:xfrm>
          </p:grpSpPr>
          <p:sp>
            <p:nvSpPr>
              <p:cNvPr id="973" name="Google Shape;973;p56"/>
              <p:cNvSpPr/>
              <p:nvPr/>
            </p:nvSpPr>
            <p:spPr>
              <a:xfrm>
                <a:off x="6578000" y="1463375"/>
                <a:ext cx="83150" cy="7825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74" name="Google Shape;974;p56"/>
              <p:cNvSpPr/>
              <p:nvPr/>
            </p:nvSpPr>
            <p:spPr>
              <a:xfrm>
                <a:off x="6421725" y="1773850"/>
                <a:ext cx="112950" cy="143050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75" name="Google Shape;975;p56"/>
              <p:cNvSpPr/>
              <p:nvPr/>
            </p:nvSpPr>
            <p:spPr>
              <a:xfrm>
                <a:off x="6448975" y="1632700"/>
                <a:ext cx="56475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76" name="Google Shape;976;p56"/>
              <p:cNvSpPr/>
              <p:nvPr/>
            </p:nvSpPr>
            <p:spPr>
              <a:xfrm>
                <a:off x="6232000" y="1435050"/>
                <a:ext cx="488225" cy="237825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77" name="Google Shape;977;p56"/>
              <p:cNvSpPr/>
              <p:nvPr/>
            </p:nvSpPr>
            <p:spPr>
              <a:xfrm>
                <a:off x="6291025" y="1537700"/>
                <a:ext cx="369800" cy="379200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978" name="Google Shape;978;p56">
            <a:hlinkClick r:id="rId3" action="ppaction://hlinksldjump"/>
          </p:cNvPr>
          <p:cNvSpPr/>
          <p:nvPr/>
        </p:nvSpPr>
        <p:spPr>
          <a:xfrm>
            <a:off x="4383675" y="68225"/>
            <a:ext cx="376800" cy="376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B554F8-5E63-4F9C-B020-DC762FA14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621" y="1378528"/>
            <a:ext cx="2135644" cy="26819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58"/>
          <p:cNvSpPr txBox="1">
            <a:spLocks noGrp="1"/>
          </p:cNvSpPr>
          <p:nvPr>
            <p:ph type="subTitle" idx="1"/>
          </p:nvPr>
        </p:nvSpPr>
        <p:spPr>
          <a:xfrm>
            <a:off x="3709565" y="1091093"/>
            <a:ext cx="4590000" cy="16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Depois de o seu documento salvo você consegue acessa-lo nessa parte:</a:t>
            </a:r>
            <a:endParaRPr dirty="0"/>
          </a:p>
        </p:txBody>
      </p:sp>
      <p:sp>
        <p:nvSpPr>
          <p:cNvPr id="1002" name="Google Shape;1002;p58"/>
          <p:cNvSpPr/>
          <p:nvPr/>
        </p:nvSpPr>
        <p:spPr>
          <a:xfrm rot="5400000" flipH="1">
            <a:off x="844434" y="2552187"/>
            <a:ext cx="848505" cy="848505"/>
          </a:xfrm>
          <a:custGeom>
            <a:avLst/>
            <a:gdLst/>
            <a:ahLst/>
            <a:cxnLst/>
            <a:rect l="l" t="t" r="r" b="b"/>
            <a:pathLst>
              <a:path w="14834" h="14834" extrusionOk="0">
                <a:moveTo>
                  <a:pt x="0" y="0"/>
                </a:moveTo>
                <a:lnTo>
                  <a:pt x="0" y="14833"/>
                </a:lnTo>
                <a:lnTo>
                  <a:pt x="14834" y="14833"/>
                </a:lnTo>
                <a:lnTo>
                  <a:pt x="148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58"/>
          <p:cNvSpPr/>
          <p:nvPr/>
        </p:nvSpPr>
        <p:spPr>
          <a:xfrm rot="5400000" flipH="1">
            <a:off x="1657465" y="3434353"/>
            <a:ext cx="919380" cy="848562"/>
          </a:xfrm>
          <a:custGeom>
            <a:avLst/>
            <a:gdLst/>
            <a:ahLst/>
            <a:cxnLst/>
            <a:rect l="l" t="t" r="r" b="b"/>
            <a:pathLst>
              <a:path w="16232" h="14835" extrusionOk="0">
                <a:moveTo>
                  <a:pt x="1" y="1"/>
                </a:moveTo>
                <a:lnTo>
                  <a:pt x="1" y="14834"/>
                </a:lnTo>
                <a:lnTo>
                  <a:pt x="16232" y="14834"/>
                </a:lnTo>
                <a:lnTo>
                  <a:pt x="162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58"/>
          <p:cNvSpPr/>
          <p:nvPr/>
        </p:nvSpPr>
        <p:spPr>
          <a:xfrm rot="5400000" flipH="1">
            <a:off x="840945" y="851830"/>
            <a:ext cx="855483" cy="848505"/>
          </a:xfrm>
          <a:custGeom>
            <a:avLst/>
            <a:gdLst/>
            <a:ahLst/>
            <a:cxnLst/>
            <a:rect l="l" t="t" r="r" b="b"/>
            <a:pathLst>
              <a:path w="14956" h="14834" extrusionOk="0">
                <a:moveTo>
                  <a:pt x="1" y="0"/>
                </a:moveTo>
                <a:lnTo>
                  <a:pt x="1" y="14833"/>
                </a:lnTo>
                <a:lnTo>
                  <a:pt x="14955" y="14833"/>
                </a:lnTo>
                <a:lnTo>
                  <a:pt x="149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58"/>
          <p:cNvSpPr/>
          <p:nvPr/>
        </p:nvSpPr>
        <p:spPr>
          <a:xfrm rot="5400000" flipH="1">
            <a:off x="1033970" y="2741722"/>
            <a:ext cx="469498" cy="469440"/>
          </a:xfrm>
          <a:custGeom>
            <a:avLst/>
            <a:gdLst/>
            <a:ahLst/>
            <a:cxnLst/>
            <a:rect l="l" t="t" r="r" b="b"/>
            <a:pathLst>
              <a:path w="8208" h="8207" extrusionOk="0">
                <a:moveTo>
                  <a:pt x="1" y="0"/>
                </a:moveTo>
                <a:lnTo>
                  <a:pt x="1" y="8207"/>
                </a:lnTo>
                <a:lnTo>
                  <a:pt x="8207" y="8207"/>
                </a:lnTo>
                <a:lnTo>
                  <a:pt x="8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58"/>
          <p:cNvSpPr/>
          <p:nvPr/>
        </p:nvSpPr>
        <p:spPr>
          <a:xfrm rot="5400000" flipH="1">
            <a:off x="1692895" y="1703725"/>
            <a:ext cx="848505" cy="848562"/>
          </a:xfrm>
          <a:custGeom>
            <a:avLst/>
            <a:gdLst/>
            <a:ahLst/>
            <a:cxnLst/>
            <a:rect l="l" t="t" r="r" b="b"/>
            <a:pathLst>
              <a:path w="14834" h="14835" extrusionOk="0">
                <a:moveTo>
                  <a:pt x="14834" y="1"/>
                </a:moveTo>
                <a:lnTo>
                  <a:pt x="1" y="14834"/>
                </a:lnTo>
                <a:lnTo>
                  <a:pt x="14834" y="14834"/>
                </a:lnTo>
                <a:lnTo>
                  <a:pt x="148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58"/>
          <p:cNvSpPr/>
          <p:nvPr/>
        </p:nvSpPr>
        <p:spPr>
          <a:xfrm rot="5400000" flipH="1">
            <a:off x="335942" y="1110033"/>
            <a:ext cx="674617" cy="339082"/>
          </a:xfrm>
          <a:custGeom>
            <a:avLst/>
            <a:gdLst/>
            <a:ahLst/>
            <a:cxnLst/>
            <a:rect l="l" t="t" r="r" b="b"/>
            <a:pathLst>
              <a:path w="11794" h="5928" extrusionOk="0">
                <a:moveTo>
                  <a:pt x="5867" y="0"/>
                </a:moveTo>
                <a:lnTo>
                  <a:pt x="0" y="5867"/>
                </a:lnTo>
                <a:lnTo>
                  <a:pt x="11794" y="5928"/>
                </a:lnTo>
                <a:lnTo>
                  <a:pt x="58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58"/>
          <p:cNvSpPr/>
          <p:nvPr/>
        </p:nvSpPr>
        <p:spPr>
          <a:xfrm rot="5400000" flipH="1">
            <a:off x="833996" y="1715908"/>
            <a:ext cx="846789" cy="825911"/>
          </a:xfrm>
          <a:custGeom>
            <a:avLst/>
            <a:gdLst/>
            <a:ahLst/>
            <a:cxnLst/>
            <a:rect l="l" t="t" r="r" b="b"/>
            <a:pathLst>
              <a:path w="14804" h="14439" extrusionOk="0">
                <a:moveTo>
                  <a:pt x="1" y="0"/>
                </a:moveTo>
                <a:lnTo>
                  <a:pt x="1" y="14438"/>
                </a:lnTo>
                <a:lnTo>
                  <a:pt x="14803" y="14438"/>
                </a:lnTo>
                <a:lnTo>
                  <a:pt x="14803" y="0"/>
                </a:lnTo>
                <a:cubicBezTo>
                  <a:pt x="14803" y="4073"/>
                  <a:pt x="11490" y="7386"/>
                  <a:pt x="7417" y="7386"/>
                </a:cubicBezTo>
                <a:cubicBezTo>
                  <a:pt x="3314" y="7386"/>
                  <a:pt x="1" y="4073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58"/>
          <p:cNvSpPr/>
          <p:nvPr/>
        </p:nvSpPr>
        <p:spPr>
          <a:xfrm rot="5400000" flipH="1">
            <a:off x="536400" y="3706960"/>
            <a:ext cx="922155" cy="306077"/>
          </a:xfrm>
          <a:custGeom>
            <a:avLst/>
            <a:gdLst/>
            <a:ahLst/>
            <a:cxnLst/>
            <a:rect l="l" t="t" r="r" b="b"/>
            <a:pathLst>
              <a:path w="16810" h="5351" extrusionOk="0">
                <a:moveTo>
                  <a:pt x="1" y="0"/>
                </a:moveTo>
                <a:lnTo>
                  <a:pt x="1" y="5350"/>
                </a:lnTo>
                <a:lnTo>
                  <a:pt x="16810" y="5350"/>
                </a:lnTo>
                <a:lnTo>
                  <a:pt x="168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58"/>
          <p:cNvSpPr/>
          <p:nvPr/>
        </p:nvSpPr>
        <p:spPr>
          <a:xfrm rot="5400000" flipH="1">
            <a:off x="841526" y="3709562"/>
            <a:ext cx="922155" cy="300872"/>
          </a:xfrm>
          <a:custGeom>
            <a:avLst/>
            <a:gdLst/>
            <a:ahLst/>
            <a:cxnLst/>
            <a:rect l="l" t="t" r="r" b="b"/>
            <a:pathLst>
              <a:path w="16810" h="5260" extrusionOk="0">
                <a:moveTo>
                  <a:pt x="1" y="1"/>
                </a:moveTo>
                <a:lnTo>
                  <a:pt x="1" y="5259"/>
                </a:lnTo>
                <a:lnTo>
                  <a:pt x="16810" y="5259"/>
                </a:lnTo>
                <a:lnTo>
                  <a:pt x="1681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58"/>
          <p:cNvSpPr/>
          <p:nvPr/>
        </p:nvSpPr>
        <p:spPr>
          <a:xfrm rot="5400000" flipH="1">
            <a:off x="1904992" y="2764313"/>
            <a:ext cx="422536" cy="846789"/>
          </a:xfrm>
          <a:custGeom>
            <a:avLst/>
            <a:gdLst/>
            <a:ahLst/>
            <a:cxnLst/>
            <a:rect l="l" t="t" r="r" b="b"/>
            <a:pathLst>
              <a:path w="7387" h="14804" extrusionOk="0">
                <a:moveTo>
                  <a:pt x="1" y="0"/>
                </a:moveTo>
                <a:lnTo>
                  <a:pt x="1" y="14803"/>
                </a:lnTo>
                <a:cubicBezTo>
                  <a:pt x="4074" y="14803"/>
                  <a:pt x="7387" y="11490"/>
                  <a:pt x="7387" y="7387"/>
                </a:cubicBezTo>
                <a:cubicBezTo>
                  <a:pt x="7387" y="3314"/>
                  <a:pt x="4074" y="0"/>
                  <a:pt x="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58"/>
          <p:cNvSpPr/>
          <p:nvPr/>
        </p:nvSpPr>
        <p:spPr>
          <a:xfrm rot="5400000" flipH="1">
            <a:off x="1904134" y="3187643"/>
            <a:ext cx="424252" cy="846789"/>
          </a:xfrm>
          <a:custGeom>
            <a:avLst/>
            <a:gdLst/>
            <a:ahLst/>
            <a:cxnLst/>
            <a:rect l="l" t="t" r="r" b="b"/>
            <a:pathLst>
              <a:path w="7417" h="14804" extrusionOk="0">
                <a:moveTo>
                  <a:pt x="7417" y="0"/>
                </a:moveTo>
                <a:cubicBezTo>
                  <a:pt x="3313" y="0"/>
                  <a:pt x="0" y="3314"/>
                  <a:pt x="0" y="7387"/>
                </a:cubicBezTo>
                <a:cubicBezTo>
                  <a:pt x="0" y="11490"/>
                  <a:pt x="3313" y="14803"/>
                  <a:pt x="7417" y="14803"/>
                </a:cubicBezTo>
                <a:lnTo>
                  <a:pt x="741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58"/>
          <p:cNvSpPr/>
          <p:nvPr/>
        </p:nvSpPr>
        <p:spPr>
          <a:xfrm rot="5400000" flipH="1">
            <a:off x="2284720" y="851830"/>
            <a:ext cx="855483" cy="848505"/>
          </a:xfrm>
          <a:custGeom>
            <a:avLst/>
            <a:gdLst/>
            <a:ahLst/>
            <a:cxnLst/>
            <a:rect l="l" t="t" r="r" b="b"/>
            <a:pathLst>
              <a:path w="14956" h="14834" extrusionOk="0">
                <a:moveTo>
                  <a:pt x="1" y="0"/>
                </a:moveTo>
                <a:lnTo>
                  <a:pt x="1" y="14833"/>
                </a:lnTo>
                <a:lnTo>
                  <a:pt x="14955" y="14833"/>
                </a:lnTo>
                <a:lnTo>
                  <a:pt x="149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58"/>
          <p:cNvSpPr/>
          <p:nvPr/>
        </p:nvSpPr>
        <p:spPr>
          <a:xfrm rot="-5400000">
            <a:off x="2539614" y="3471553"/>
            <a:ext cx="846789" cy="846732"/>
          </a:xfrm>
          <a:custGeom>
            <a:avLst/>
            <a:gdLst/>
            <a:ahLst/>
            <a:cxnLst/>
            <a:rect l="l" t="t" r="r" b="b"/>
            <a:pathLst>
              <a:path w="14804" h="14803" extrusionOk="0">
                <a:moveTo>
                  <a:pt x="1" y="0"/>
                </a:moveTo>
                <a:lnTo>
                  <a:pt x="1" y="14803"/>
                </a:lnTo>
                <a:lnTo>
                  <a:pt x="14804" y="14803"/>
                </a:lnTo>
                <a:lnTo>
                  <a:pt x="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58">
            <a:hlinkClick r:id="" action="ppaction://hlinkshowjump?jump=previousslide"/>
          </p:cNvPr>
          <p:cNvSpPr/>
          <p:nvPr/>
        </p:nvSpPr>
        <p:spPr>
          <a:xfrm>
            <a:off x="3731824" y="119040"/>
            <a:ext cx="442800" cy="275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58">
            <a:hlinkClick r:id="" action="ppaction://hlinkshowjump?jump=nextslide"/>
          </p:cNvPr>
          <p:cNvSpPr/>
          <p:nvPr/>
        </p:nvSpPr>
        <p:spPr>
          <a:xfrm flipH="1">
            <a:off x="4969374" y="119040"/>
            <a:ext cx="442800" cy="275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7" name="Google Shape;1017;p58"/>
          <p:cNvGrpSpPr/>
          <p:nvPr/>
        </p:nvGrpSpPr>
        <p:grpSpPr>
          <a:xfrm>
            <a:off x="4383679" y="68225"/>
            <a:ext cx="376800" cy="376800"/>
            <a:chOff x="4383679" y="68225"/>
            <a:chExt cx="376800" cy="376800"/>
          </a:xfrm>
        </p:grpSpPr>
        <p:sp>
          <p:nvSpPr>
            <p:cNvPr id="1018" name="Google Shape;1018;p58"/>
            <p:cNvSpPr/>
            <p:nvPr/>
          </p:nvSpPr>
          <p:spPr>
            <a:xfrm>
              <a:off x="4383679" y="68225"/>
              <a:ext cx="376800" cy="37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9" name="Google Shape;1019;p58"/>
            <p:cNvGrpSpPr/>
            <p:nvPr/>
          </p:nvGrpSpPr>
          <p:grpSpPr>
            <a:xfrm>
              <a:off x="4464185" y="150438"/>
              <a:ext cx="215161" cy="212399"/>
              <a:chOff x="6232000" y="1435050"/>
              <a:chExt cx="488225" cy="481850"/>
            </a:xfrm>
          </p:grpSpPr>
          <p:sp>
            <p:nvSpPr>
              <p:cNvPr id="1020" name="Google Shape;1020;p58"/>
              <p:cNvSpPr/>
              <p:nvPr/>
            </p:nvSpPr>
            <p:spPr>
              <a:xfrm>
                <a:off x="6578000" y="1463375"/>
                <a:ext cx="83150" cy="7825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21" name="Google Shape;1021;p58"/>
              <p:cNvSpPr/>
              <p:nvPr/>
            </p:nvSpPr>
            <p:spPr>
              <a:xfrm>
                <a:off x="6421725" y="1773850"/>
                <a:ext cx="112950" cy="143050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22" name="Google Shape;1022;p58"/>
              <p:cNvSpPr/>
              <p:nvPr/>
            </p:nvSpPr>
            <p:spPr>
              <a:xfrm>
                <a:off x="6448975" y="1632700"/>
                <a:ext cx="56475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23" name="Google Shape;1023;p58"/>
              <p:cNvSpPr/>
              <p:nvPr/>
            </p:nvSpPr>
            <p:spPr>
              <a:xfrm>
                <a:off x="6232000" y="1435050"/>
                <a:ext cx="488225" cy="237825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24" name="Google Shape;1024;p58"/>
              <p:cNvSpPr/>
              <p:nvPr/>
            </p:nvSpPr>
            <p:spPr>
              <a:xfrm>
                <a:off x="6291025" y="1537700"/>
                <a:ext cx="369800" cy="379200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1025" name="Google Shape;1025;p58">
            <a:hlinkClick r:id="rId3" action="ppaction://hlinksldjump"/>
          </p:cNvPr>
          <p:cNvSpPr/>
          <p:nvPr/>
        </p:nvSpPr>
        <p:spPr>
          <a:xfrm>
            <a:off x="4383675" y="68225"/>
            <a:ext cx="376800" cy="376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78F3B73-5E52-4A20-874A-2CCB42320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675" y="2875072"/>
            <a:ext cx="4035620" cy="14719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70"/>
          <p:cNvSpPr txBox="1">
            <a:spLocks noGrp="1"/>
          </p:cNvSpPr>
          <p:nvPr>
            <p:ph type="subTitle" idx="1"/>
          </p:nvPr>
        </p:nvSpPr>
        <p:spPr>
          <a:xfrm>
            <a:off x="713225" y="1699475"/>
            <a:ext cx="4267500" cy="24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Na lateral esquerda você consegue criar os novos documentos que foram explicados, e em meu drive como também já explicado você consegue ver todos os documentos salvos.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pt-BR" dirty="0"/>
              <a:t>Em computadores se você adicionar, editar, mover ou excluir arquivos em pastas que estão sendo sincronizadas de um computador com o Google Drive, essas alterações também vão ser aplicadas no seu computador</a:t>
            </a:r>
            <a:endParaRPr dirty="0"/>
          </a:p>
        </p:txBody>
      </p:sp>
      <p:sp>
        <p:nvSpPr>
          <p:cNvPr id="1344" name="Google Shape;1344;p70"/>
          <p:cNvSpPr txBox="1">
            <a:spLocks noGrp="1"/>
          </p:cNvSpPr>
          <p:nvPr>
            <p:ph type="title"/>
          </p:nvPr>
        </p:nvSpPr>
        <p:spPr>
          <a:xfrm>
            <a:off x="713225" y="986750"/>
            <a:ext cx="26472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Opções</a:t>
            </a:r>
            <a:endParaRPr dirty="0"/>
          </a:p>
        </p:txBody>
      </p:sp>
      <p:grpSp>
        <p:nvGrpSpPr>
          <p:cNvPr id="1346" name="Google Shape;1346;p70"/>
          <p:cNvGrpSpPr/>
          <p:nvPr/>
        </p:nvGrpSpPr>
        <p:grpSpPr>
          <a:xfrm>
            <a:off x="8003069" y="439773"/>
            <a:ext cx="855426" cy="853767"/>
            <a:chOff x="4572007" y="439773"/>
            <a:chExt cx="855426" cy="853767"/>
          </a:xfrm>
        </p:grpSpPr>
        <p:sp>
          <p:nvSpPr>
            <p:cNvPr id="1347" name="Google Shape;1347;p70"/>
            <p:cNvSpPr/>
            <p:nvPr/>
          </p:nvSpPr>
          <p:spPr>
            <a:xfrm rot="5400000" flipH="1">
              <a:off x="4572836" y="438944"/>
              <a:ext cx="853767" cy="855426"/>
            </a:xfrm>
            <a:custGeom>
              <a:avLst/>
              <a:gdLst/>
              <a:ahLst/>
              <a:cxnLst/>
              <a:rect l="l" t="t" r="r" b="b"/>
              <a:pathLst>
                <a:path w="14926" h="14955" extrusionOk="0">
                  <a:moveTo>
                    <a:pt x="1" y="0"/>
                  </a:moveTo>
                  <a:lnTo>
                    <a:pt x="1" y="14955"/>
                  </a:lnTo>
                  <a:lnTo>
                    <a:pt x="14925" y="14955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381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0"/>
            <p:cNvSpPr/>
            <p:nvPr/>
          </p:nvSpPr>
          <p:spPr>
            <a:xfrm rot="5400000" flipH="1">
              <a:off x="4769321" y="635429"/>
              <a:ext cx="467782" cy="469440"/>
            </a:xfrm>
            <a:custGeom>
              <a:avLst/>
              <a:gdLst/>
              <a:ahLst/>
              <a:cxnLst/>
              <a:rect l="l" t="t" r="r" b="b"/>
              <a:pathLst>
                <a:path w="8178" h="8207" extrusionOk="0">
                  <a:moveTo>
                    <a:pt x="1" y="0"/>
                  </a:moveTo>
                  <a:lnTo>
                    <a:pt x="1" y="8207"/>
                  </a:lnTo>
                  <a:lnTo>
                    <a:pt x="8177" y="8207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381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9" name="Google Shape;1349;p70">
            <a:hlinkClick r:id="" action="ppaction://hlinkshowjump?jump=previousslide"/>
          </p:cNvPr>
          <p:cNvSpPr/>
          <p:nvPr/>
        </p:nvSpPr>
        <p:spPr>
          <a:xfrm>
            <a:off x="3731824" y="119040"/>
            <a:ext cx="442800" cy="275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70">
            <a:hlinkClick r:id="" action="ppaction://hlinkshowjump?jump=nextslide"/>
          </p:cNvPr>
          <p:cNvSpPr/>
          <p:nvPr/>
        </p:nvSpPr>
        <p:spPr>
          <a:xfrm flipH="1">
            <a:off x="4969374" y="119040"/>
            <a:ext cx="442800" cy="275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1" name="Google Shape;1351;p70"/>
          <p:cNvGrpSpPr/>
          <p:nvPr/>
        </p:nvGrpSpPr>
        <p:grpSpPr>
          <a:xfrm>
            <a:off x="4383679" y="68225"/>
            <a:ext cx="376800" cy="376800"/>
            <a:chOff x="4383679" y="68225"/>
            <a:chExt cx="376800" cy="376800"/>
          </a:xfrm>
        </p:grpSpPr>
        <p:sp>
          <p:nvSpPr>
            <p:cNvPr id="1352" name="Google Shape;1352;p70"/>
            <p:cNvSpPr/>
            <p:nvPr/>
          </p:nvSpPr>
          <p:spPr>
            <a:xfrm>
              <a:off x="4383679" y="68225"/>
              <a:ext cx="376800" cy="37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3" name="Google Shape;1353;p70"/>
            <p:cNvGrpSpPr/>
            <p:nvPr/>
          </p:nvGrpSpPr>
          <p:grpSpPr>
            <a:xfrm>
              <a:off x="4464185" y="150438"/>
              <a:ext cx="215161" cy="212399"/>
              <a:chOff x="6232000" y="1435050"/>
              <a:chExt cx="488225" cy="481850"/>
            </a:xfrm>
          </p:grpSpPr>
          <p:sp>
            <p:nvSpPr>
              <p:cNvPr id="1354" name="Google Shape;1354;p70"/>
              <p:cNvSpPr/>
              <p:nvPr/>
            </p:nvSpPr>
            <p:spPr>
              <a:xfrm>
                <a:off x="6578000" y="1463375"/>
                <a:ext cx="83150" cy="7825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55" name="Google Shape;1355;p70"/>
              <p:cNvSpPr/>
              <p:nvPr/>
            </p:nvSpPr>
            <p:spPr>
              <a:xfrm>
                <a:off x="6421725" y="1773850"/>
                <a:ext cx="112950" cy="143050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56" name="Google Shape;1356;p70"/>
              <p:cNvSpPr/>
              <p:nvPr/>
            </p:nvSpPr>
            <p:spPr>
              <a:xfrm>
                <a:off x="6448975" y="1632700"/>
                <a:ext cx="56475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57" name="Google Shape;1357;p70"/>
              <p:cNvSpPr/>
              <p:nvPr/>
            </p:nvSpPr>
            <p:spPr>
              <a:xfrm>
                <a:off x="6232000" y="1435050"/>
                <a:ext cx="488225" cy="237825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58" name="Google Shape;1358;p70"/>
              <p:cNvSpPr/>
              <p:nvPr/>
            </p:nvSpPr>
            <p:spPr>
              <a:xfrm>
                <a:off x="6291025" y="1537700"/>
                <a:ext cx="369800" cy="379200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1359" name="Google Shape;1359;p70">
            <a:hlinkClick r:id="rId3" action="ppaction://hlinksldjump"/>
          </p:cNvPr>
          <p:cNvSpPr/>
          <p:nvPr/>
        </p:nvSpPr>
        <p:spPr>
          <a:xfrm>
            <a:off x="4383675" y="68225"/>
            <a:ext cx="376800" cy="376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B5D1866-2837-424D-97D9-B6D1A73EE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243" y="734006"/>
            <a:ext cx="2381582" cy="4077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61"/>
          <p:cNvSpPr txBox="1">
            <a:spLocks noGrp="1"/>
          </p:cNvSpPr>
          <p:nvPr>
            <p:ph type="subTitle" idx="1"/>
          </p:nvPr>
        </p:nvSpPr>
        <p:spPr>
          <a:xfrm>
            <a:off x="2869006" y="838387"/>
            <a:ext cx="3381600" cy="6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Compartilhados</a:t>
            </a:r>
            <a:endParaRPr dirty="0"/>
          </a:p>
        </p:txBody>
      </p:sp>
      <p:sp>
        <p:nvSpPr>
          <p:cNvPr id="1071" name="Google Shape;1071;p61"/>
          <p:cNvSpPr txBox="1">
            <a:spLocks noGrp="1"/>
          </p:cNvSpPr>
          <p:nvPr>
            <p:ph type="subTitle" idx="3"/>
          </p:nvPr>
        </p:nvSpPr>
        <p:spPr>
          <a:xfrm>
            <a:off x="2511973" y="1651483"/>
            <a:ext cx="3904424" cy="1218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pt-BR" dirty="0"/>
              <a:t>Nessa aba você consegue identificar as atividades que outras pessoas estão compartilhando com você e vice e versa</a:t>
            </a:r>
            <a:endParaRPr dirty="0"/>
          </a:p>
        </p:txBody>
      </p:sp>
      <p:sp>
        <p:nvSpPr>
          <p:cNvPr id="1073" name="Google Shape;1073;p61">
            <a:hlinkClick r:id="" action="ppaction://hlinkshowjump?jump=previousslide"/>
          </p:cNvPr>
          <p:cNvSpPr/>
          <p:nvPr/>
        </p:nvSpPr>
        <p:spPr>
          <a:xfrm>
            <a:off x="3731824" y="119040"/>
            <a:ext cx="442800" cy="275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61">
            <a:hlinkClick r:id="" action="ppaction://hlinkshowjump?jump=nextslide"/>
          </p:cNvPr>
          <p:cNvSpPr/>
          <p:nvPr/>
        </p:nvSpPr>
        <p:spPr>
          <a:xfrm flipH="1">
            <a:off x="4969374" y="119040"/>
            <a:ext cx="442800" cy="275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5" name="Google Shape;1075;p61"/>
          <p:cNvGrpSpPr/>
          <p:nvPr/>
        </p:nvGrpSpPr>
        <p:grpSpPr>
          <a:xfrm>
            <a:off x="4383679" y="68225"/>
            <a:ext cx="376800" cy="376800"/>
            <a:chOff x="4383679" y="68225"/>
            <a:chExt cx="376800" cy="376800"/>
          </a:xfrm>
        </p:grpSpPr>
        <p:sp>
          <p:nvSpPr>
            <p:cNvPr id="1076" name="Google Shape;1076;p61"/>
            <p:cNvSpPr/>
            <p:nvPr/>
          </p:nvSpPr>
          <p:spPr>
            <a:xfrm>
              <a:off x="4383679" y="68225"/>
              <a:ext cx="376800" cy="37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7" name="Google Shape;1077;p61"/>
            <p:cNvGrpSpPr/>
            <p:nvPr/>
          </p:nvGrpSpPr>
          <p:grpSpPr>
            <a:xfrm>
              <a:off x="4464185" y="150438"/>
              <a:ext cx="215161" cy="212399"/>
              <a:chOff x="6232000" y="1435050"/>
              <a:chExt cx="488225" cy="481850"/>
            </a:xfrm>
          </p:grpSpPr>
          <p:sp>
            <p:nvSpPr>
              <p:cNvPr id="1078" name="Google Shape;1078;p61"/>
              <p:cNvSpPr/>
              <p:nvPr/>
            </p:nvSpPr>
            <p:spPr>
              <a:xfrm>
                <a:off x="6578000" y="1463375"/>
                <a:ext cx="83150" cy="7825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79" name="Google Shape;1079;p61"/>
              <p:cNvSpPr/>
              <p:nvPr/>
            </p:nvSpPr>
            <p:spPr>
              <a:xfrm>
                <a:off x="6421725" y="1773850"/>
                <a:ext cx="112950" cy="143050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80" name="Google Shape;1080;p61"/>
              <p:cNvSpPr/>
              <p:nvPr/>
            </p:nvSpPr>
            <p:spPr>
              <a:xfrm>
                <a:off x="6448975" y="1632700"/>
                <a:ext cx="56475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81" name="Google Shape;1081;p61"/>
              <p:cNvSpPr/>
              <p:nvPr/>
            </p:nvSpPr>
            <p:spPr>
              <a:xfrm>
                <a:off x="6232000" y="1435050"/>
                <a:ext cx="488225" cy="237825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82" name="Google Shape;1082;p61"/>
              <p:cNvSpPr/>
              <p:nvPr/>
            </p:nvSpPr>
            <p:spPr>
              <a:xfrm>
                <a:off x="6291025" y="1537700"/>
                <a:ext cx="369800" cy="379200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1083" name="Google Shape;1083;p61">
            <a:hlinkClick r:id="rId3" action="ppaction://hlinksldjump"/>
          </p:cNvPr>
          <p:cNvSpPr/>
          <p:nvPr/>
        </p:nvSpPr>
        <p:spPr>
          <a:xfrm>
            <a:off x="4383675" y="68225"/>
            <a:ext cx="376800" cy="376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06382A-990C-417C-AE20-92443C672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667" y="2908825"/>
            <a:ext cx="5234666" cy="15692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69"/>
          <p:cNvSpPr txBox="1">
            <a:spLocks noGrp="1"/>
          </p:cNvSpPr>
          <p:nvPr>
            <p:ph type="title"/>
          </p:nvPr>
        </p:nvSpPr>
        <p:spPr>
          <a:xfrm>
            <a:off x="1088550" y="1582050"/>
            <a:ext cx="2985000" cy="4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Recentes</a:t>
            </a:r>
            <a:endParaRPr dirty="0"/>
          </a:p>
        </p:txBody>
      </p:sp>
      <p:sp>
        <p:nvSpPr>
          <p:cNvPr id="1325" name="Google Shape;1325;p69"/>
          <p:cNvSpPr/>
          <p:nvPr/>
        </p:nvSpPr>
        <p:spPr>
          <a:xfrm rot="-5400000">
            <a:off x="7391643" y="3786539"/>
            <a:ext cx="1009973" cy="1010041"/>
          </a:xfrm>
          <a:custGeom>
            <a:avLst/>
            <a:gdLst/>
            <a:ahLst/>
            <a:cxnLst/>
            <a:rect l="l" t="t" r="r" b="b"/>
            <a:pathLst>
              <a:path w="14834" h="14835" extrusionOk="0">
                <a:moveTo>
                  <a:pt x="0" y="1"/>
                </a:moveTo>
                <a:lnTo>
                  <a:pt x="0" y="14834"/>
                </a:lnTo>
                <a:lnTo>
                  <a:pt x="14833" y="14834"/>
                </a:lnTo>
                <a:lnTo>
                  <a:pt x="148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69"/>
          <p:cNvSpPr/>
          <p:nvPr/>
        </p:nvSpPr>
        <p:spPr>
          <a:xfrm rot="-5400000">
            <a:off x="7514776" y="3909738"/>
            <a:ext cx="763709" cy="765752"/>
          </a:xfrm>
          <a:custGeom>
            <a:avLst/>
            <a:gdLst/>
            <a:ahLst/>
            <a:cxnLst/>
            <a:rect l="l" t="t" r="r" b="b"/>
            <a:pathLst>
              <a:path w="11217" h="11247" extrusionOk="0">
                <a:moveTo>
                  <a:pt x="5624" y="0"/>
                </a:moveTo>
                <a:cubicBezTo>
                  <a:pt x="2523" y="0"/>
                  <a:pt x="1" y="2523"/>
                  <a:pt x="1" y="5624"/>
                </a:cubicBezTo>
                <a:cubicBezTo>
                  <a:pt x="1" y="8724"/>
                  <a:pt x="2523" y="11247"/>
                  <a:pt x="5624" y="11247"/>
                </a:cubicBezTo>
                <a:cubicBezTo>
                  <a:pt x="8724" y="11247"/>
                  <a:pt x="11217" y="8724"/>
                  <a:pt x="11217" y="5624"/>
                </a:cubicBezTo>
                <a:cubicBezTo>
                  <a:pt x="11217" y="2523"/>
                  <a:pt x="8724" y="0"/>
                  <a:pt x="56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69"/>
          <p:cNvSpPr txBox="1">
            <a:spLocks noGrp="1"/>
          </p:cNvSpPr>
          <p:nvPr>
            <p:ph type="subTitle" idx="1"/>
          </p:nvPr>
        </p:nvSpPr>
        <p:spPr>
          <a:xfrm>
            <a:off x="1088550" y="2058750"/>
            <a:ext cx="2985000" cy="15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Nessa aba você consegue ver as atividades mais recentes desde o inicio da sua conta</a:t>
            </a:r>
            <a:endParaRPr dirty="0"/>
          </a:p>
        </p:txBody>
      </p:sp>
      <p:sp>
        <p:nvSpPr>
          <p:cNvPr id="1328" name="Google Shape;1328;p69">
            <a:hlinkClick r:id="" action="ppaction://hlinkshowjump?jump=previousslide"/>
          </p:cNvPr>
          <p:cNvSpPr/>
          <p:nvPr/>
        </p:nvSpPr>
        <p:spPr>
          <a:xfrm>
            <a:off x="3731824" y="119040"/>
            <a:ext cx="442800" cy="275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69">
            <a:hlinkClick r:id="" action="ppaction://hlinkshowjump?jump=nextslide"/>
          </p:cNvPr>
          <p:cNvSpPr/>
          <p:nvPr/>
        </p:nvSpPr>
        <p:spPr>
          <a:xfrm flipH="1">
            <a:off x="4969374" y="119040"/>
            <a:ext cx="442800" cy="275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0" name="Google Shape;1330;p69"/>
          <p:cNvGrpSpPr/>
          <p:nvPr/>
        </p:nvGrpSpPr>
        <p:grpSpPr>
          <a:xfrm>
            <a:off x="4383679" y="68225"/>
            <a:ext cx="376800" cy="376800"/>
            <a:chOff x="4383679" y="68225"/>
            <a:chExt cx="376800" cy="376800"/>
          </a:xfrm>
        </p:grpSpPr>
        <p:sp>
          <p:nvSpPr>
            <p:cNvPr id="1331" name="Google Shape;1331;p69"/>
            <p:cNvSpPr/>
            <p:nvPr/>
          </p:nvSpPr>
          <p:spPr>
            <a:xfrm>
              <a:off x="4383679" y="68225"/>
              <a:ext cx="376800" cy="37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2" name="Google Shape;1332;p69"/>
            <p:cNvGrpSpPr/>
            <p:nvPr/>
          </p:nvGrpSpPr>
          <p:grpSpPr>
            <a:xfrm>
              <a:off x="4464185" y="150438"/>
              <a:ext cx="215161" cy="212399"/>
              <a:chOff x="6232000" y="1435050"/>
              <a:chExt cx="488225" cy="481850"/>
            </a:xfrm>
          </p:grpSpPr>
          <p:sp>
            <p:nvSpPr>
              <p:cNvPr id="1333" name="Google Shape;1333;p69"/>
              <p:cNvSpPr/>
              <p:nvPr/>
            </p:nvSpPr>
            <p:spPr>
              <a:xfrm>
                <a:off x="6578000" y="1463375"/>
                <a:ext cx="83150" cy="7825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34" name="Google Shape;1334;p69"/>
              <p:cNvSpPr/>
              <p:nvPr/>
            </p:nvSpPr>
            <p:spPr>
              <a:xfrm>
                <a:off x="6421725" y="1773850"/>
                <a:ext cx="112950" cy="143050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35" name="Google Shape;1335;p69"/>
              <p:cNvSpPr/>
              <p:nvPr/>
            </p:nvSpPr>
            <p:spPr>
              <a:xfrm>
                <a:off x="6448975" y="1632700"/>
                <a:ext cx="56475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36" name="Google Shape;1336;p69"/>
              <p:cNvSpPr/>
              <p:nvPr/>
            </p:nvSpPr>
            <p:spPr>
              <a:xfrm>
                <a:off x="6232000" y="1435050"/>
                <a:ext cx="488225" cy="237825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37" name="Google Shape;1337;p69"/>
              <p:cNvSpPr/>
              <p:nvPr/>
            </p:nvSpPr>
            <p:spPr>
              <a:xfrm>
                <a:off x="6291025" y="1537700"/>
                <a:ext cx="369800" cy="379200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1338" name="Google Shape;1338;p69">
            <a:hlinkClick r:id="rId3" action="ppaction://hlinksldjump"/>
          </p:cNvPr>
          <p:cNvSpPr/>
          <p:nvPr/>
        </p:nvSpPr>
        <p:spPr>
          <a:xfrm>
            <a:off x="4383675" y="68225"/>
            <a:ext cx="376800" cy="376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5D04AF3-98A1-44C7-8133-0573ECB96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104" y="3551373"/>
            <a:ext cx="4422423" cy="13865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72"/>
          <p:cNvSpPr txBox="1">
            <a:spLocks noGrp="1"/>
          </p:cNvSpPr>
          <p:nvPr>
            <p:ph type="subTitle" idx="1"/>
          </p:nvPr>
        </p:nvSpPr>
        <p:spPr>
          <a:xfrm>
            <a:off x="5863775" y="1379700"/>
            <a:ext cx="25602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atividades que você criou voce pode favoritar elas para deixar mais visivel da próxima vez que usar colocando uma estrelinha nela</a:t>
            </a:r>
            <a:endParaRPr dirty="0"/>
          </a:p>
        </p:txBody>
      </p:sp>
      <p:sp>
        <p:nvSpPr>
          <p:cNvPr id="1393" name="Google Shape;1393;p72"/>
          <p:cNvSpPr txBox="1">
            <a:spLocks noGrp="1"/>
          </p:cNvSpPr>
          <p:nvPr>
            <p:ph type="title"/>
          </p:nvPr>
        </p:nvSpPr>
        <p:spPr>
          <a:xfrm>
            <a:off x="5863775" y="856350"/>
            <a:ext cx="25602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 estrela</a:t>
            </a:r>
            <a:endParaRPr dirty="0"/>
          </a:p>
        </p:txBody>
      </p:sp>
      <p:sp>
        <p:nvSpPr>
          <p:cNvPr id="1394" name="Google Shape;1394;p72"/>
          <p:cNvSpPr txBox="1">
            <a:spLocks noGrp="1"/>
          </p:cNvSpPr>
          <p:nvPr>
            <p:ph type="subTitle" idx="2"/>
          </p:nvPr>
        </p:nvSpPr>
        <p:spPr>
          <a:xfrm>
            <a:off x="5863775" y="3065377"/>
            <a:ext cx="25602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Nela você após denunciar uma atividade com spam consegue acessar ela novamente caso tenha movido errado, porém no prazo de 30 dias pois após isso todas as atividades serão excluida</a:t>
            </a:r>
            <a:endParaRPr dirty="0"/>
          </a:p>
        </p:txBody>
      </p:sp>
      <p:sp>
        <p:nvSpPr>
          <p:cNvPr id="1395" name="Google Shape;1395;p72"/>
          <p:cNvSpPr txBox="1">
            <a:spLocks noGrp="1"/>
          </p:cNvSpPr>
          <p:nvPr>
            <p:ph type="title" idx="3"/>
          </p:nvPr>
        </p:nvSpPr>
        <p:spPr>
          <a:xfrm>
            <a:off x="5863775" y="2781410"/>
            <a:ext cx="25602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Spam</a:t>
            </a:r>
            <a:endParaRPr dirty="0"/>
          </a:p>
        </p:txBody>
      </p:sp>
      <p:sp>
        <p:nvSpPr>
          <p:cNvPr id="1397" name="Google Shape;1397;p72"/>
          <p:cNvSpPr/>
          <p:nvPr/>
        </p:nvSpPr>
        <p:spPr>
          <a:xfrm rot="5400000" flipH="1">
            <a:off x="1087034" y="3609342"/>
            <a:ext cx="457625" cy="917108"/>
          </a:xfrm>
          <a:custGeom>
            <a:avLst/>
            <a:gdLst/>
            <a:ahLst/>
            <a:cxnLst/>
            <a:rect l="l" t="t" r="r" b="b"/>
            <a:pathLst>
              <a:path w="7387" h="14804" extrusionOk="0">
                <a:moveTo>
                  <a:pt x="1" y="0"/>
                </a:moveTo>
                <a:lnTo>
                  <a:pt x="1" y="14803"/>
                </a:lnTo>
                <a:cubicBezTo>
                  <a:pt x="4074" y="14803"/>
                  <a:pt x="7387" y="11490"/>
                  <a:pt x="7387" y="7387"/>
                </a:cubicBezTo>
                <a:cubicBezTo>
                  <a:pt x="7387" y="3314"/>
                  <a:pt x="4074" y="0"/>
                  <a:pt x="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72"/>
          <p:cNvSpPr/>
          <p:nvPr/>
        </p:nvSpPr>
        <p:spPr>
          <a:xfrm rot="5400000" flipH="1">
            <a:off x="1086105" y="4067829"/>
            <a:ext cx="459483" cy="917108"/>
          </a:xfrm>
          <a:custGeom>
            <a:avLst/>
            <a:gdLst/>
            <a:ahLst/>
            <a:cxnLst/>
            <a:rect l="l" t="t" r="r" b="b"/>
            <a:pathLst>
              <a:path w="7417" h="14804" extrusionOk="0">
                <a:moveTo>
                  <a:pt x="7417" y="0"/>
                </a:moveTo>
                <a:cubicBezTo>
                  <a:pt x="3313" y="0"/>
                  <a:pt x="0" y="3314"/>
                  <a:pt x="0" y="7387"/>
                </a:cubicBezTo>
                <a:cubicBezTo>
                  <a:pt x="0" y="11490"/>
                  <a:pt x="3313" y="14803"/>
                  <a:pt x="7417" y="14803"/>
                </a:cubicBezTo>
                <a:lnTo>
                  <a:pt x="741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381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72">
            <a:hlinkClick r:id="" action="ppaction://hlinkshowjump?jump=previousslide"/>
          </p:cNvPr>
          <p:cNvSpPr/>
          <p:nvPr/>
        </p:nvSpPr>
        <p:spPr>
          <a:xfrm>
            <a:off x="3731824" y="119040"/>
            <a:ext cx="442800" cy="275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72">
            <a:hlinkClick r:id="" action="ppaction://hlinkshowjump?jump=nextslide"/>
          </p:cNvPr>
          <p:cNvSpPr/>
          <p:nvPr/>
        </p:nvSpPr>
        <p:spPr>
          <a:xfrm flipH="1">
            <a:off x="4969374" y="119040"/>
            <a:ext cx="442800" cy="275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6" name="Google Shape;1406;p72"/>
          <p:cNvGrpSpPr/>
          <p:nvPr/>
        </p:nvGrpSpPr>
        <p:grpSpPr>
          <a:xfrm>
            <a:off x="4383679" y="68225"/>
            <a:ext cx="376800" cy="376800"/>
            <a:chOff x="4383679" y="68225"/>
            <a:chExt cx="376800" cy="376800"/>
          </a:xfrm>
        </p:grpSpPr>
        <p:sp>
          <p:nvSpPr>
            <p:cNvPr id="1407" name="Google Shape;1407;p72"/>
            <p:cNvSpPr/>
            <p:nvPr/>
          </p:nvSpPr>
          <p:spPr>
            <a:xfrm>
              <a:off x="4383679" y="68225"/>
              <a:ext cx="376800" cy="37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8" name="Google Shape;1408;p72"/>
            <p:cNvGrpSpPr/>
            <p:nvPr/>
          </p:nvGrpSpPr>
          <p:grpSpPr>
            <a:xfrm>
              <a:off x="4464185" y="150438"/>
              <a:ext cx="215161" cy="212399"/>
              <a:chOff x="6232000" y="1435050"/>
              <a:chExt cx="488225" cy="481850"/>
            </a:xfrm>
          </p:grpSpPr>
          <p:sp>
            <p:nvSpPr>
              <p:cNvPr id="1409" name="Google Shape;1409;p72"/>
              <p:cNvSpPr/>
              <p:nvPr/>
            </p:nvSpPr>
            <p:spPr>
              <a:xfrm>
                <a:off x="6578000" y="1463375"/>
                <a:ext cx="83150" cy="7825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10" name="Google Shape;1410;p72"/>
              <p:cNvSpPr/>
              <p:nvPr/>
            </p:nvSpPr>
            <p:spPr>
              <a:xfrm>
                <a:off x="6421725" y="1773850"/>
                <a:ext cx="112950" cy="143050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11" name="Google Shape;1411;p72"/>
              <p:cNvSpPr/>
              <p:nvPr/>
            </p:nvSpPr>
            <p:spPr>
              <a:xfrm>
                <a:off x="6448975" y="1632700"/>
                <a:ext cx="56475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12" name="Google Shape;1412;p72"/>
              <p:cNvSpPr/>
              <p:nvPr/>
            </p:nvSpPr>
            <p:spPr>
              <a:xfrm>
                <a:off x="6232000" y="1435050"/>
                <a:ext cx="488225" cy="237825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13" name="Google Shape;1413;p72"/>
              <p:cNvSpPr/>
              <p:nvPr/>
            </p:nvSpPr>
            <p:spPr>
              <a:xfrm>
                <a:off x="6291025" y="1537700"/>
                <a:ext cx="369800" cy="379200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1414" name="Google Shape;1414;p72">
            <a:hlinkClick r:id="rId3" action="ppaction://hlinksldjump"/>
          </p:cNvPr>
          <p:cNvSpPr/>
          <p:nvPr/>
        </p:nvSpPr>
        <p:spPr>
          <a:xfrm>
            <a:off x="4383675" y="68225"/>
            <a:ext cx="376800" cy="376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D818971-5872-4C2D-A5CF-4C758B43A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404" y="3298605"/>
            <a:ext cx="4175524" cy="49574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860383D-90A2-4390-ACD9-6F4F42F74B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531" y="1151559"/>
            <a:ext cx="3869270" cy="1258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7" name="Google Shape;1727;p82"/>
          <p:cNvGrpSpPr/>
          <p:nvPr/>
        </p:nvGrpSpPr>
        <p:grpSpPr>
          <a:xfrm>
            <a:off x="4288111" y="1448632"/>
            <a:ext cx="3854211" cy="2368132"/>
            <a:chOff x="598300" y="834425"/>
            <a:chExt cx="6416200" cy="3962075"/>
          </a:xfrm>
        </p:grpSpPr>
        <p:sp>
          <p:nvSpPr>
            <p:cNvPr id="1728" name="Google Shape;1728;p82"/>
            <p:cNvSpPr/>
            <p:nvPr/>
          </p:nvSpPr>
          <p:spPr>
            <a:xfrm>
              <a:off x="751975" y="834425"/>
              <a:ext cx="6070425" cy="3892450"/>
            </a:xfrm>
            <a:custGeom>
              <a:avLst/>
              <a:gdLst/>
              <a:ahLst/>
              <a:cxnLst/>
              <a:rect l="l" t="t" r="r" b="b"/>
              <a:pathLst>
                <a:path w="242817" h="155698" extrusionOk="0">
                  <a:moveTo>
                    <a:pt x="10278" y="0"/>
                  </a:moveTo>
                  <a:cubicBezTo>
                    <a:pt x="4611" y="0"/>
                    <a:pt x="1" y="4611"/>
                    <a:pt x="1" y="10278"/>
                  </a:cubicBezTo>
                  <a:lnTo>
                    <a:pt x="1" y="145516"/>
                  </a:lnTo>
                  <a:cubicBezTo>
                    <a:pt x="1" y="151183"/>
                    <a:pt x="4611" y="155697"/>
                    <a:pt x="10278" y="155697"/>
                  </a:cubicBezTo>
                  <a:lnTo>
                    <a:pt x="232539" y="155697"/>
                  </a:lnTo>
                  <a:cubicBezTo>
                    <a:pt x="238206" y="155697"/>
                    <a:pt x="242816" y="151183"/>
                    <a:pt x="242816" y="145516"/>
                  </a:cubicBezTo>
                  <a:lnTo>
                    <a:pt x="242816" y="10278"/>
                  </a:lnTo>
                  <a:cubicBezTo>
                    <a:pt x="242816" y="4611"/>
                    <a:pt x="238206" y="0"/>
                    <a:pt x="2325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38100" dir="54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2"/>
            <p:cNvSpPr/>
            <p:nvPr/>
          </p:nvSpPr>
          <p:spPr>
            <a:xfrm>
              <a:off x="598300" y="4508325"/>
              <a:ext cx="6416200" cy="288175"/>
            </a:xfrm>
            <a:custGeom>
              <a:avLst/>
              <a:gdLst/>
              <a:ahLst/>
              <a:cxnLst/>
              <a:rect l="l" t="t" r="r" b="b"/>
              <a:pathLst>
                <a:path w="256648" h="11527" extrusionOk="0">
                  <a:moveTo>
                    <a:pt x="1" y="1"/>
                  </a:moveTo>
                  <a:lnTo>
                    <a:pt x="1" y="5188"/>
                  </a:lnTo>
                  <a:cubicBezTo>
                    <a:pt x="1" y="8741"/>
                    <a:pt x="2786" y="11527"/>
                    <a:pt x="6340" y="11527"/>
                  </a:cubicBezTo>
                  <a:lnTo>
                    <a:pt x="250404" y="11527"/>
                  </a:lnTo>
                  <a:cubicBezTo>
                    <a:pt x="253862" y="11527"/>
                    <a:pt x="256647" y="8741"/>
                    <a:pt x="256647" y="5188"/>
                  </a:cubicBezTo>
                  <a:lnTo>
                    <a:pt x="256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38100" dir="54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0" name="Google Shape;1730;p82"/>
          <p:cNvSpPr txBox="1"/>
          <p:nvPr/>
        </p:nvSpPr>
        <p:spPr>
          <a:xfrm>
            <a:off x="1058272" y="1632563"/>
            <a:ext cx="2706931" cy="214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dirty="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Aqui você consegue ver o consumo de armazenamento que já usou e se desejar pode comprar mais.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dirty="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Também pode excluir atividades não necessárias para liberar espaço se desejar</a:t>
            </a:r>
          </a:p>
        </p:txBody>
      </p:sp>
      <p:sp>
        <p:nvSpPr>
          <p:cNvPr id="1731" name="Google Shape;1731;p82"/>
          <p:cNvSpPr txBox="1">
            <a:spLocks noGrp="1"/>
          </p:cNvSpPr>
          <p:nvPr>
            <p:ph type="title"/>
          </p:nvPr>
        </p:nvSpPr>
        <p:spPr>
          <a:xfrm>
            <a:off x="71410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Armazenamento</a:t>
            </a:r>
            <a:endParaRPr dirty="0"/>
          </a:p>
        </p:txBody>
      </p:sp>
      <p:sp>
        <p:nvSpPr>
          <p:cNvPr id="1735" name="Google Shape;1735;p82">
            <a:hlinkClick r:id="" action="ppaction://hlinkshowjump?jump=previousslide"/>
          </p:cNvPr>
          <p:cNvSpPr/>
          <p:nvPr/>
        </p:nvSpPr>
        <p:spPr>
          <a:xfrm>
            <a:off x="3731824" y="119040"/>
            <a:ext cx="442800" cy="275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82">
            <a:hlinkClick r:id="" action="ppaction://hlinkshowjump?jump=nextslide"/>
          </p:cNvPr>
          <p:cNvSpPr/>
          <p:nvPr/>
        </p:nvSpPr>
        <p:spPr>
          <a:xfrm flipH="1">
            <a:off x="4969374" y="119040"/>
            <a:ext cx="442800" cy="275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7" name="Google Shape;1737;p82"/>
          <p:cNvGrpSpPr/>
          <p:nvPr/>
        </p:nvGrpSpPr>
        <p:grpSpPr>
          <a:xfrm>
            <a:off x="4383679" y="68225"/>
            <a:ext cx="376800" cy="376800"/>
            <a:chOff x="4383679" y="68225"/>
            <a:chExt cx="376800" cy="376800"/>
          </a:xfrm>
        </p:grpSpPr>
        <p:sp>
          <p:nvSpPr>
            <p:cNvPr id="1738" name="Google Shape;1738;p82"/>
            <p:cNvSpPr/>
            <p:nvPr/>
          </p:nvSpPr>
          <p:spPr>
            <a:xfrm>
              <a:off x="4383679" y="68225"/>
              <a:ext cx="376800" cy="37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9" name="Google Shape;1739;p82"/>
            <p:cNvGrpSpPr/>
            <p:nvPr/>
          </p:nvGrpSpPr>
          <p:grpSpPr>
            <a:xfrm>
              <a:off x="4464185" y="150438"/>
              <a:ext cx="215161" cy="212399"/>
              <a:chOff x="6232000" y="1435050"/>
              <a:chExt cx="488225" cy="481850"/>
            </a:xfrm>
          </p:grpSpPr>
          <p:sp>
            <p:nvSpPr>
              <p:cNvPr id="1740" name="Google Shape;1740;p82"/>
              <p:cNvSpPr/>
              <p:nvPr/>
            </p:nvSpPr>
            <p:spPr>
              <a:xfrm>
                <a:off x="6578000" y="1463375"/>
                <a:ext cx="83150" cy="7825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41" name="Google Shape;1741;p82"/>
              <p:cNvSpPr/>
              <p:nvPr/>
            </p:nvSpPr>
            <p:spPr>
              <a:xfrm>
                <a:off x="6421725" y="1773850"/>
                <a:ext cx="112950" cy="143050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42" name="Google Shape;1742;p82"/>
              <p:cNvSpPr/>
              <p:nvPr/>
            </p:nvSpPr>
            <p:spPr>
              <a:xfrm>
                <a:off x="6448975" y="1632700"/>
                <a:ext cx="56475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43" name="Google Shape;1743;p82"/>
              <p:cNvSpPr/>
              <p:nvPr/>
            </p:nvSpPr>
            <p:spPr>
              <a:xfrm>
                <a:off x="6232000" y="1435050"/>
                <a:ext cx="488225" cy="237825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44" name="Google Shape;1744;p82"/>
              <p:cNvSpPr/>
              <p:nvPr/>
            </p:nvSpPr>
            <p:spPr>
              <a:xfrm>
                <a:off x="6291025" y="1537700"/>
                <a:ext cx="369800" cy="379200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1745" name="Google Shape;1745;p82">
            <a:hlinkClick r:id="rId3" action="ppaction://hlinksldjump"/>
          </p:cNvPr>
          <p:cNvSpPr/>
          <p:nvPr/>
        </p:nvSpPr>
        <p:spPr>
          <a:xfrm>
            <a:off x="4383675" y="68225"/>
            <a:ext cx="376800" cy="376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533B4E8-C5B5-43FE-94BF-8237B77FA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332" y="1870175"/>
            <a:ext cx="2600688" cy="12860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ducation Box by Slidesgo">
  <a:themeElements>
    <a:clrScheme name="Simple Light">
      <a:dk1>
        <a:srgbClr val="000000"/>
      </a:dk1>
      <a:lt1>
        <a:srgbClr val="FFFFFF"/>
      </a:lt1>
      <a:dk2>
        <a:srgbClr val="54B866"/>
      </a:dk2>
      <a:lt2>
        <a:srgbClr val="E04328"/>
      </a:lt2>
      <a:accent1>
        <a:srgbClr val="FFD41A"/>
      </a:accent1>
      <a:accent2>
        <a:srgbClr val="556FDE"/>
      </a:accent2>
      <a:accent3>
        <a:srgbClr val="54B866"/>
      </a:accent3>
      <a:accent4>
        <a:srgbClr val="E04328"/>
      </a:accent4>
      <a:accent5>
        <a:srgbClr val="FFD41A"/>
      </a:accent5>
      <a:accent6>
        <a:srgbClr val="556FD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448</Words>
  <Application>Microsoft Office PowerPoint</Application>
  <PresentationFormat>Apresentação na tela (16:9)</PresentationFormat>
  <Paragraphs>33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ABeeZee</vt:lpstr>
      <vt:lpstr>Arial</vt:lpstr>
      <vt:lpstr>Montserrat</vt:lpstr>
      <vt:lpstr>Raleway</vt:lpstr>
      <vt:lpstr>Education Box by Slidesgo</vt:lpstr>
      <vt:lpstr>Google Drive</vt:lpstr>
      <vt:lpstr>O que é?</vt:lpstr>
      <vt:lpstr>Funções</vt:lpstr>
      <vt:lpstr>Apresentação do PowerPoint</vt:lpstr>
      <vt:lpstr>Opções</vt:lpstr>
      <vt:lpstr>Apresentação do PowerPoint</vt:lpstr>
      <vt:lpstr>Recentes</vt:lpstr>
      <vt:lpstr>Com estrela</vt:lpstr>
      <vt:lpstr>Armazenamento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Drive</dc:title>
  <cp:lastModifiedBy>CAI</cp:lastModifiedBy>
  <cp:revision>9</cp:revision>
  <dcterms:modified xsi:type="dcterms:W3CDTF">2023-06-20T12:00:22Z</dcterms:modified>
</cp:coreProperties>
</file>