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s/comment2.xml" ContentType="application/vnd.openxmlformats-officedocument.presentationml.comment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" initials="C" lastIdx="1" clrIdx="0">
    <p:extLst>
      <p:ext uri="{19B8F6BF-5375-455C-9EA6-DF929625EA0E}">
        <p15:presenceInfo xmlns:p15="http://schemas.microsoft.com/office/powerpoint/2012/main" userId="C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10:52:22.524" idx="1">
    <p:pos x="7680" y="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10:52:22.524" idx="1">
    <p:pos x="7680" y="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93664-056A-4FEA-9F79-DED94A1A2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310" y="788490"/>
            <a:ext cx="8825658" cy="861420"/>
          </a:xfrm>
        </p:spPr>
        <p:txBody>
          <a:bodyPr/>
          <a:lstStyle/>
          <a:p>
            <a:r>
              <a:rPr lang="pt-BR" sz="4800" dirty="0"/>
              <a:t>Passo a Passo Formatação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85CFBD-68CB-44FA-A065-FA1ED440E9B7}"/>
              </a:ext>
            </a:extLst>
          </p:cNvPr>
          <p:cNvSpPr txBox="1"/>
          <p:nvPr/>
        </p:nvSpPr>
        <p:spPr>
          <a:xfrm>
            <a:off x="1306187" y="2182482"/>
            <a:ext cx="92352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Inserir o seu </a:t>
            </a:r>
            <a:r>
              <a:rPr lang="pt-BR" dirty="0" err="1"/>
              <a:t>pendrive</a:t>
            </a:r>
            <a:r>
              <a:rPr lang="pt-BR" dirty="0"/>
              <a:t> “com a </a:t>
            </a:r>
            <a:r>
              <a:rPr lang="pt-BR" dirty="0" err="1"/>
              <a:t>iso</a:t>
            </a:r>
            <a:r>
              <a:rPr lang="pt-BR" dirty="0"/>
              <a:t> já instalada nele” no seu computador pela porta USB, Inicie o seu computador assim que ele acender a tela, clique algumas vezes nas teclas F2 e Delete ao mesmo tempo, até chegarmos na tela de setup.</a:t>
            </a:r>
          </a:p>
          <a:p>
            <a:pPr algn="just"/>
            <a:r>
              <a:rPr lang="pt-BR" dirty="0"/>
              <a:t>Feito isso clique em “boot” na barra no topo da tela, clique na sua </a:t>
            </a:r>
            <a:r>
              <a:rPr lang="pt-BR" dirty="0" err="1"/>
              <a:t>iso</a:t>
            </a:r>
            <a:r>
              <a:rPr lang="pt-BR" dirty="0"/>
              <a:t> instalada no </a:t>
            </a:r>
            <a:r>
              <a:rPr lang="pt-BR" dirty="0" err="1"/>
              <a:t>pendrive</a:t>
            </a:r>
            <a:r>
              <a:rPr lang="pt-BR" dirty="0"/>
              <a:t> e clique na tecla F10 para começar a instalação.</a:t>
            </a:r>
          </a:p>
          <a:p>
            <a:pPr algn="just"/>
            <a:r>
              <a:rPr lang="pt-BR" dirty="0"/>
              <a:t>A partir desse ponto iremos criar duas repartições para dividir sua memória, seguindo este modelo -&gt; Com o </a:t>
            </a:r>
            <a:r>
              <a:rPr lang="pt-BR" dirty="0" err="1"/>
              <a:t>Tab</a:t>
            </a:r>
            <a:r>
              <a:rPr lang="pt-BR" dirty="0"/>
              <a:t> ira movimentar na sua tela -&gt; clique na opção “Novo” -&gt; Escolher a quantidade de memoria que deseja inserir na primeira repartição -&gt; clique na opção “avançar” -&gt; e por último em “Formatar”, repita esse processo mais uma vez antes de finalizar. Sendo assim, criado as duas repartição escolhe a melhor para inicializar, clicando nela logo após clique em “avançar” e aguarde a instalação ser completada, após isso apenas configure com suas informações básicas.</a:t>
            </a:r>
          </a:p>
        </p:txBody>
      </p:sp>
    </p:spTree>
    <p:extLst>
      <p:ext uri="{BB962C8B-B14F-4D97-AF65-F5344CB8AC3E}">
        <p14:creationId xmlns:p14="http://schemas.microsoft.com/office/powerpoint/2010/main" val="259690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5E164-BDBB-4DC3-94DA-BAED9B8C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7D24D2-6F4F-4EA9-9E55-C5DAE6B4BA46}"/>
              </a:ext>
            </a:extLst>
          </p:cNvPr>
          <p:cNvSpPr txBox="1"/>
          <p:nvPr/>
        </p:nvSpPr>
        <p:spPr>
          <a:xfrm>
            <a:off x="1975449" y="2018581"/>
            <a:ext cx="1009291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SSD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063408-A1B0-4A20-BF5A-988A8F5A515B}"/>
              </a:ext>
            </a:extLst>
          </p:cNvPr>
          <p:cNvSpPr txBox="1"/>
          <p:nvPr/>
        </p:nvSpPr>
        <p:spPr>
          <a:xfrm>
            <a:off x="3942273" y="1337094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Cooler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CE46A8-16D6-4F42-AF86-04E3A8B19EF4}"/>
              </a:ext>
            </a:extLst>
          </p:cNvPr>
          <p:cNvSpPr txBox="1"/>
          <p:nvPr/>
        </p:nvSpPr>
        <p:spPr>
          <a:xfrm>
            <a:off x="621102" y="5287992"/>
            <a:ext cx="128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de alimentação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79EBEF-8439-4A95-B9E6-46CCE599F044}"/>
              </a:ext>
            </a:extLst>
          </p:cNvPr>
          <p:cNvSpPr txBox="1"/>
          <p:nvPr/>
        </p:nvSpPr>
        <p:spPr>
          <a:xfrm>
            <a:off x="612476" y="2204049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 USB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3D1073-4BD2-432B-8790-71D86E431C1A}"/>
              </a:ext>
            </a:extLst>
          </p:cNvPr>
          <p:cNvSpPr txBox="1"/>
          <p:nvPr/>
        </p:nvSpPr>
        <p:spPr>
          <a:xfrm>
            <a:off x="3657600" y="4192438"/>
            <a:ext cx="11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Bateria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EF6E07-D7F6-4EC3-8021-5F1C17F7CBA7}"/>
              </a:ext>
            </a:extLst>
          </p:cNvPr>
          <p:cNvSpPr txBox="1"/>
          <p:nvPr/>
        </p:nvSpPr>
        <p:spPr>
          <a:xfrm>
            <a:off x="8721305" y="4359851"/>
            <a:ext cx="1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Bateria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3454CE-34DF-46FA-8ED2-9C006EB16B88}"/>
              </a:ext>
            </a:extLst>
          </p:cNvPr>
          <p:cNvSpPr txBox="1"/>
          <p:nvPr/>
        </p:nvSpPr>
        <p:spPr>
          <a:xfrm>
            <a:off x="6116129" y="2465659"/>
            <a:ext cx="117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Ponte Norte e Sul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032359-6CD8-47EF-BA7C-F8029B0656CC}"/>
              </a:ext>
            </a:extLst>
          </p:cNvPr>
          <p:cNvSpPr txBox="1"/>
          <p:nvPr/>
        </p:nvSpPr>
        <p:spPr>
          <a:xfrm>
            <a:off x="7599871" y="2231034"/>
            <a:ext cx="173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 RAM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5BCFDA-1B8C-43CB-8CFA-0AE711433344}"/>
              </a:ext>
            </a:extLst>
          </p:cNvPr>
          <p:cNvSpPr txBox="1"/>
          <p:nvPr/>
        </p:nvSpPr>
        <p:spPr>
          <a:xfrm>
            <a:off x="7712015" y="1431985"/>
            <a:ext cx="150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Pocessador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DD0C71-16F2-4632-963C-8F7228C0D6E8}"/>
              </a:ext>
            </a:extLst>
          </p:cNvPr>
          <p:cNvSpPr txBox="1"/>
          <p:nvPr/>
        </p:nvSpPr>
        <p:spPr>
          <a:xfrm rot="5101001">
            <a:off x="9361098" y="2102772"/>
            <a:ext cx="171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Entradas USB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9F0E8-393E-4A43-B0B3-DA86513D5ECE}"/>
              </a:ext>
            </a:extLst>
          </p:cNvPr>
          <p:cNvSpPr txBox="1"/>
          <p:nvPr/>
        </p:nvSpPr>
        <p:spPr>
          <a:xfrm>
            <a:off x="3799937" y="198408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Dissipador de Calor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CB09478-64E0-4CA5-A702-6B4DC5D017D0}"/>
              </a:ext>
            </a:extLst>
          </p:cNvPr>
          <p:cNvSpPr txBox="1"/>
          <p:nvPr/>
        </p:nvSpPr>
        <p:spPr>
          <a:xfrm>
            <a:off x="3447176" y="2511827"/>
            <a:ext cx="14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Flat </a:t>
            </a:r>
            <a:r>
              <a:rPr lang="pt-BR" dirty="0" err="1"/>
              <a:t>Cable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1748F2-DA12-4EA9-8EE3-393C08E97D0D}"/>
              </a:ext>
            </a:extLst>
          </p:cNvPr>
          <p:cNvSpPr txBox="1"/>
          <p:nvPr/>
        </p:nvSpPr>
        <p:spPr>
          <a:xfrm>
            <a:off x="5615797" y="215660"/>
            <a:ext cx="157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do teclado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ED58FB-D3F5-480E-A303-4F99D17AC34C}"/>
              </a:ext>
            </a:extLst>
          </p:cNvPr>
          <p:cNvSpPr txBox="1"/>
          <p:nvPr/>
        </p:nvSpPr>
        <p:spPr>
          <a:xfrm>
            <a:off x="8610085" y="75687"/>
            <a:ext cx="114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Flat </a:t>
            </a:r>
            <a:r>
              <a:rPr lang="pt-BR" dirty="0" err="1"/>
              <a:t>cable</a:t>
            </a:r>
            <a:r>
              <a:rPr lang="pt-BR" dirty="0"/>
              <a:t> da tela</a:t>
            </a:r>
          </a:p>
        </p:txBody>
      </p:sp>
    </p:spTree>
    <p:extLst>
      <p:ext uri="{BB962C8B-B14F-4D97-AF65-F5344CB8AC3E}">
        <p14:creationId xmlns:p14="http://schemas.microsoft.com/office/powerpoint/2010/main" val="325795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463AB7-00CE-417B-8CE2-B72A3B3FE770}"/>
              </a:ext>
            </a:extLst>
          </p:cNvPr>
          <p:cNvSpPr txBox="1"/>
          <p:nvPr/>
        </p:nvSpPr>
        <p:spPr>
          <a:xfrm>
            <a:off x="802256" y="819510"/>
            <a:ext cx="71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Lista de Componentes e suas funções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8720B-FA4C-4279-9DB5-8DE4FC34683D}"/>
              </a:ext>
            </a:extLst>
          </p:cNvPr>
          <p:cNvSpPr txBox="1"/>
          <p:nvPr/>
        </p:nvSpPr>
        <p:spPr>
          <a:xfrm>
            <a:off x="802256" y="1580736"/>
            <a:ext cx="10998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SSD</a:t>
            </a:r>
            <a:r>
              <a:rPr lang="pt-BR" dirty="0"/>
              <a:t> - é um componente que armazena dados no seu computador.</a:t>
            </a:r>
          </a:p>
          <a:p>
            <a:r>
              <a:rPr lang="pt-BR" b="1" dirty="0"/>
              <a:t>Bateria</a:t>
            </a:r>
            <a:r>
              <a:rPr lang="pt-BR" dirty="0"/>
              <a:t> – ele é produzido para gerar carga elétrica e manter seu dispositivo ligado.</a:t>
            </a:r>
          </a:p>
          <a:p>
            <a:r>
              <a:rPr lang="pt-BR" b="1" dirty="0"/>
              <a:t>Ponte Sul e Ponte Norte </a:t>
            </a:r>
            <a:r>
              <a:rPr lang="pt-BR" dirty="0"/>
              <a:t>- ponte sul é responsável pela comunicação dos diversos periféricos de uma placa, tais como o HD e as portas USB e ponte norte faz o controle dos componentes denominados rápidos; como é o caso da placa de vídeo, memória RAM e do processador.</a:t>
            </a:r>
          </a:p>
          <a:p>
            <a:r>
              <a:rPr lang="pt-BR" b="1" dirty="0"/>
              <a:t>Processador</a:t>
            </a:r>
            <a:r>
              <a:rPr lang="pt-BR" dirty="0"/>
              <a:t> - acelerar, endereçar, resolver ou preparar dados, dependendo da aplicação.</a:t>
            </a:r>
          </a:p>
          <a:p>
            <a:r>
              <a:rPr lang="pt-BR" b="1" dirty="0"/>
              <a:t>Cooler</a:t>
            </a:r>
            <a:r>
              <a:rPr lang="pt-BR" dirty="0"/>
              <a:t> - controlam temperatura e previnem que </a:t>
            </a:r>
            <a:r>
              <a:rPr lang="pt-BR" dirty="0" err="1"/>
              <a:t>componetes</a:t>
            </a:r>
            <a:r>
              <a:rPr lang="pt-BR" dirty="0"/>
              <a:t> sejam danificados pelo calor.</a:t>
            </a:r>
          </a:p>
          <a:p>
            <a:r>
              <a:rPr lang="pt-BR" b="1" dirty="0"/>
              <a:t>Cabo flat tela </a:t>
            </a:r>
            <a:r>
              <a:rPr lang="pt-BR" dirty="0"/>
              <a:t>- faz a conexão de peças como o teclado, monitor ou tela com a </a:t>
            </a:r>
            <a:r>
              <a:rPr lang="pt-BR" dirty="0" err="1"/>
              <a:t>placa-mãe</a:t>
            </a:r>
            <a:r>
              <a:rPr lang="pt-BR" dirty="0"/>
              <a:t> do aparelho.</a:t>
            </a:r>
          </a:p>
          <a:p>
            <a:r>
              <a:rPr lang="pt-BR" b="1" dirty="0"/>
              <a:t>Fonte de alimentação - </a:t>
            </a:r>
            <a:r>
              <a:rPr lang="pt-BR" dirty="0"/>
              <a:t>transformar a corrente elétrica da rede, que chega em uma voltagem alta, para uma voltagem menor.</a:t>
            </a:r>
          </a:p>
          <a:p>
            <a:r>
              <a:rPr lang="pt-BR" b="1" dirty="0"/>
              <a:t>Flat </a:t>
            </a:r>
            <a:r>
              <a:rPr lang="pt-BR" b="1" dirty="0" err="1"/>
              <a:t>Cable</a:t>
            </a:r>
            <a:r>
              <a:rPr lang="pt-BR" b="1" dirty="0"/>
              <a:t> - </a:t>
            </a:r>
            <a:r>
              <a:rPr lang="pt-BR" dirty="0"/>
              <a:t>cabo responsável pela conexão de dispositivos eletrônicos como telas, teclado, entre outros com a placa mãe.</a:t>
            </a:r>
          </a:p>
          <a:p>
            <a:r>
              <a:rPr lang="pt-BR" b="1" dirty="0"/>
              <a:t>Memória RAM - </a:t>
            </a:r>
            <a:r>
              <a:rPr lang="pt-BR" dirty="0"/>
              <a:t>é responsável por dar mais agilidade e velocidade no funcionamento geral do sistema.</a:t>
            </a:r>
          </a:p>
          <a:p>
            <a:r>
              <a:rPr lang="pt-BR" b="1" dirty="0"/>
              <a:t>Entrada USB - </a:t>
            </a:r>
            <a:r>
              <a:rPr lang="pt-BR" dirty="0"/>
              <a:t>facilitar a instalação e o uso de equipamentos conectados aos computadores.</a:t>
            </a:r>
          </a:p>
          <a:p>
            <a:r>
              <a:rPr lang="pt-BR" b="1" dirty="0"/>
              <a:t>Dissipador de Calor - </a:t>
            </a:r>
            <a:r>
              <a:rPr lang="pt-BR" dirty="0"/>
              <a:t>opera como um ventilador, retirando o calor excessivo produzido por equipamentos eletrônicos.</a:t>
            </a: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84616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502F72CE36CB4A87B841F8DB75D29D" ma:contentTypeVersion="11" ma:contentTypeDescription="Crie um novo documento." ma:contentTypeScope="" ma:versionID="84f735339fa5d9bc51314b01991505c8">
  <xsd:schema xmlns:xsd="http://www.w3.org/2001/XMLSchema" xmlns:xs="http://www.w3.org/2001/XMLSchema" xmlns:p="http://schemas.microsoft.com/office/2006/metadata/properties" xmlns:ns2="e90a5306-e6dd-4ffd-a4b5-406a020ecf71" xmlns:ns3="c618358a-2d51-43bb-85e1-65860a5d8c88" targetNamespace="http://schemas.microsoft.com/office/2006/metadata/properties" ma:root="true" ma:fieldsID="c80fbd51bb440cacf82bc1ba2e21deb3" ns2:_="" ns3:_="">
    <xsd:import namespace="e90a5306-e6dd-4ffd-a4b5-406a020ecf71"/>
    <xsd:import namespace="c618358a-2d51-43bb-85e1-65860a5d8c8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a5306-e6dd-4ffd-a4b5-406a020ecf7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50b24568-bc51-4d24-b182-68fd093a1f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8358a-2d51-43bb-85e1-65860a5d8c8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a6969b6-8a8d-4c0b-8abe-ceca499deb53}" ma:internalName="TaxCatchAll" ma:showField="CatchAllData" ma:web="c618358a-2d51-43bb-85e1-65860a5d8c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929CA-FD06-4D01-8E82-B951F48BD7BC}"/>
</file>

<file path=customXml/itemProps2.xml><?xml version="1.0" encoding="utf-8"?>
<ds:datastoreItem xmlns:ds="http://schemas.openxmlformats.org/officeDocument/2006/customXml" ds:itemID="{211C40AD-0158-422D-A33D-109F8FBF3547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454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Passo a Passo Formatação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Passo a Passo Formatação</dc:title>
  <dc:creator>CAI</dc:creator>
  <cp:lastModifiedBy>CAI</cp:lastModifiedBy>
  <cp:revision>6</cp:revision>
  <dcterms:created xsi:type="dcterms:W3CDTF">2023-05-02T13:10:24Z</dcterms:created>
  <dcterms:modified xsi:type="dcterms:W3CDTF">2023-05-02T14:22:04Z</dcterms:modified>
</cp:coreProperties>
</file>