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Montserra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833417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61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93b0dd80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93b0dd80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81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93b0dd80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93b0dd80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361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93b0dd80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93b0dd80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98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93b0dd805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93b0dd80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49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6cebbc1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6cebbc1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716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93b0dd80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93b0dd80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53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63675" y="1431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Proyecto página web 4to medio “A”</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88" y="471033"/>
            <a:ext cx="2677702" cy="26777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¿En qué consiste el proyecto?</a:t>
            </a:r>
            <a:endParaRPr/>
          </a:p>
        </p:txBody>
      </p:sp>
      <p:sp>
        <p:nvSpPr>
          <p:cNvPr id="142" name="Google Shape;142;p14"/>
          <p:cNvSpPr txBox="1">
            <a:spLocks noGrp="1"/>
          </p:cNvSpPr>
          <p:nvPr>
            <p:ph type="body" idx="1"/>
          </p:nvPr>
        </p:nvSpPr>
        <p:spPr>
          <a:xfrm>
            <a:off x="1297500" y="1385600"/>
            <a:ext cx="7038900" cy="309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Este proyecto busca crear una página web de carácter informativo para el establecimiento educacional. En la cual no solo nosotros como miembros de la comunidad educativa tendríamos acceso a información relevante sino que también futuros estudiantes y apoderados .</a:t>
            </a:r>
            <a:endParaRPr/>
          </a:p>
          <a:p>
            <a:pPr marL="0" lvl="0" indent="0" algn="l" rtl="0">
              <a:spcBef>
                <a:spcPts val="1200"/>
              </a:spcBef>
              <a:spcAft>
                <a:spcPts val="1200"/>
              </a:spcAft>
              <a:buNone/>
            </a:pPr>
            <a:r>
              <a:rPr lang="es-419"/>
              <a:t>Gracias a la existencia de esta página web podríamos dar a conocer más el liceo, mostrando así la especialidad impartida y la calidad de educación que se entrega a los egresados.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¿Cómo se implementaría?</a:t>
            </a:r>
            <a:endParaRPr/>
          </a:p>
        </p:txBody>
      </p:sp>
      <p:sp>
        <p:nvSpPr>
          <p:cNvPr id="148" name="Google Shape;148;p15"/>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Durante este semestre como curso desarrollaremos artículos, fotografías, entrevistas, entre otras cosas para diseñar esta página. Una vez determinada la cantidad de información y archivos que contendrá, pasaremos al siguiente nivel, que es delimitar la capacidad que se necesita en un servidor, el cual posteriormente será armado en el laboratorio de computación para que muestre dicha página en las computadoras del  liceo.</a:t>
            </a:r>
            <a:endParaRPr/>
          </a:p>
        </p:txBody>
      </p:sp>
      <p:pic>
        <p:nvPicPr>
          <p:cNvPr id="149" name="Google Shape;149;p15"/>
          <p:cNvPicPr preferRelativeResize="0"/>
          <p:nvPr/>
        </p:nvPicPr>
        <p:blipFill>
          <a:blip r:embed="rId3">
            <a:alphaModFix/>
          </a:blip>
          <a:stretch>
            <a:fillRect/>
          </a:stretch>
        </p:blipFill>
        <p:spPr>
          <a:xfrm>
            <a:off x="2911950" y="2876150"/>
            <a:ext cx="3810000" cy="190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¿Cómo se estructuraría la página?</a:t>
            </a:r>
            <a:endParaRPr/>
          </a:p>
        </p:txBody>
      </p:sp>
      <p:sp>
        <p:nvSpPr>
          <p:cNvPr id="155" name="Google Shape;155;p16"/>
          <p:cNvSpPr txBox="1">
            <a:spLocks noGrp="1"/>
          </p:cNvSpPr>
          <p:nvPr>
            <p:ph type="body" idx="1"/>
          </p:nvPr>
        </p:nvSpPr>
        <p:spPr>
          <a:xfrm>
            <a:off x="1297500" y="1207150"/>
            <a:ext cx="7038900" cy="32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¿Quienes somos?                                            Protocolo Covid                              Concurso crea el estandarte</a:t>
            </a:r>
            <a:endParaRPr/>
          </a:p>
          <a:p>
            <a:pPr marL="0" lvl="0" indent="0" algn="l" rtl="0">
              <a:spcBef>
                <a:spcPts val="1200"/>
              </a:spcBef>
              <a:spcAft>
                <a:spcPts val="0"/>
              </a:spcAft>
              <a:buNone/>
            </a:pPr>
            <a:r>
              <a:rPr lang="es-419"/>
              <a:t>Historia del colegio                                       Uniforme escolar                            Contactenos (fono/RRSS)</a:t>
            </a:r>
            <a:endParaRPr/>
          </a:p>
          <a:p>
            <a:pPr marL="0" lvl="0" indent="0" algn="l" rtl="0">
              <a:spcBef>
                <a:spcPts val="1200"/>
              </a:spcBef>
              <a:spcAft>
                <a:spcPts val="0"/>
              </a:spcAft>
              <a:buNone/>
            </a:pPr>
            <a:r>
              <a:rPr lang="es-419"/>
              <a:t>Misión/visión                                                    Lista de útiles </a:t>
            </a:r>
            <a:endParaRPr/>
          </a:p>
          <a:p>
            <a:pPr marL="0" lvl="0" indent="0" algn="l" rtl="0">
              <a:spcBef>
                <a:spcPts val="1200"/>
              </a:spcBef>
              <a:spcAft>
                <a:spcPts val="0"/>
              </a:spcAft>
              <a:buNone/>
            </a:pPr>
            <a:r>
              <a:rPr lang="es-419"/>
              <a:t>organigrama                                                      Calendario de eventos </a:t>
            </a:r>
            <a:endParaRPr/>
          </a:p>
          <a:p>
            <a:pPr marL="0" lvl="0" indent="0" algn="l" rtl="0">
              <a:spcBef>
                <a:spcPts val="1200"/>
              </a:spcBef>
              <a:spcAft>
                <a:spcPts val="0"/>
              </a:spcAft>
              <a:buNone/>
            </a:pPr>
            <a:r>
              <a:rPr lang="es-419"/>
              <a:t>Proyecto educativo                                      Portal alumnos </a:t>
            </a:r>
            <a:endParaRPr/>
          </a:p>
          <a:p>
            <a:pPr marL="0" lvl="0" indent="0" algn="l" rtl="0">
              <a:spcBef>
                <a:spcPts val="1200"/>
              </a:spcBef>
              <a:spcAft>
                <a:spcPts val="0"/>
              </a:spcAft>
              <a:buNone/>
            </a:pPr>
            <a:r>
              <a:rPr lang="es-419"/>
              <a:t>Información especialidad                         Biblioteca digital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6" name="Google Shape;156;p16"/>
          <p:cNvPicPr preferRelativeResize="0"/>
          <p:nvPr/>
        </p:nvPicPr>
        <p:blipFill>
          <a:blip r:embed="rId3">
            <a:alphaModFix/>
          </a:blip>
          <a:stretch>
            <a:fillRect/>
          </a:stretch>
        </p:blipFill>
        <p:spPr>
          <a:xfrm>
            <a:off x="5941275" y="2377650"/>
            <a:ext cx="2981125" cy="146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20275"/>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Fotografía grupal de los funcionarios del establecimiento</a:t>
            </a:r>
            <a:endParaRPr/>
          </a:p>
        </p:txBody>
      </p:sp>
      <p:sp>
        <p:nvSpPr>
          <p:cNvPr id="162" name="Google Shape;162;p17"/>
          <p:cNvSpPr txBox="1">
            <a:spLocks noGrp="1"/>
          </p:cNvSpPr>
          <p:nvPr>
            <p:ph type="body" idx="1"/>
          </p:nvPr>
        </p:nvSpPr>
        <p:spPr>
          <a:xfrm>
            <a:off x="1297500" y="14205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El día jueves 2 de septiembre se realizaría una foto grupal en la cual requerimos que cada funcionario venga  con su cotona blanca y mascarilla desechable. Además de portar ropa formal abajo de dicha cotona pues el mismo día se tomará una fotografía individual para el perfil del docente contenido en el organigrama.</a:t>
            </a:r>
            <a:endParaRPr/>
          </a:p>
        </p:txBody>
      </p:sp>
      <p:pic>
        <p:nvPicPr>
          <p:cNvPr id="163" name="Google Shape;163;p17"/>
          <p:cNvPicPr preferRelativeResize="0"/>
          <p:nvPr/>
        </p:nvPicPr>
        <p:blipFill>
          <a:blip r:embed="rId3">
            <a:alphaModFix/>
          </a:blip>
          <a:stretch>
            <a:fillRect/>
          </a:stretch>
        </p:blipFill>
        <p:spPr>
          <a:xfrm>
            <a:off x="1168900" y="2855175"/>
            <a:ext cx="2977375" cy="2136001"/>
          </a:xfrm>
          <a:prstGeom prst="rect">
            <a:avLst/>
          </a:prstGeom>
          <a:noFill/>
          <a:ln>
            <a:noFill/>
          </a:ln>
        </p:spPr>
      </p:pic>
      <p:pic>
        <p:nvPicPr>
          <p:cNvPr id="164" name="Google Shape;164;p17"/>
          <p:cNvPicPr preferRelativeResize="0"/>
          <p:nvPr/>
        </p:nvPicPr>
        <p:blipFill>
          <a:blip r:embed="rId4">
            <a:alphaModFix/>
          </a:blip>
          <a:stretch>
            <a:fillRect/>
          </a:stretch>
        </p:blipFill>
        <p:spPr>
          <a:xfrm>
            <a:off x="4425750" y="2792175"/>
            <a:ext cx="3819525" cy="219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0" name="Google Shape;170;p18"/>
          <p:cNvPicPr preferRelativeResize="0"/>
          <p:nvPr/>
        </p:nvPicPr>
        <p:blipFill>
          <a:blip r:embed="rId3">
            <a:alphaModFix/>
          </a:blip>
          <a:stretch>
            <a:fillRect/>
          </a:stretch>
        </p:blipFill>
        <p:spPr>
          <a:xfrm>
            <a:off x="449188" y="1071687"/>
            <a:ext cx="8245626" cy="300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5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76" name="Google Shape;176;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7" name="Google Shape;177;p19"/>
          <p:cNvPicPr preferRelativeResize="0"/>
          <p:nvPr/>
        </p:nvPicPr>
        <p:blipFill>
          <a:blip r:embed="rId3">
            <a:alphaModFix/>
          </a:blip>
          <a:stretch>
            <a:fillRect/>
          </a:stretch>
        </p:blipFill>
        <p:spPr>
          <a:xfrm>
            <a:off x="1658525" y="601825"/>
            <a:ext cx="5689325" cy="37719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Presentación en pantalla (16:9)</PresentationFormat>
  <Paragraphs>16</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Lato</vt:lpstr>
      <vt:lpstr>Montserrat</vt:lpstr>
      <vt:lpstr>Arial</vt:lpstr>
      <vt:lpstr>Focus</vt:lpstr>
      <vt:lpstr>Proyecto página web 4to medio “A”</vt:lpstr>
      <vt:lpstr>¿En qué consiste el proyecto?</vt:lpstr>
      <vt:lpstr>¿Cómo se implementaría?</vt:lpstr>
      <vt:lpstr>¿Cómo se estructuraría la página?</vt:lpstr>
      <vt:lpstr>Fotografía grupal de los funcionarios del establecimiento</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página web 4to medio “A”</dc:title>
  <cp:lastModifiedBy>Muñeca</cp:lastModifiedBy>
  <cp:revision>1</cp:revision>
  <dcterms:modified xsi:type="dcterms:W3CDTF">2021-08-11T18:21:55Z</dcterms:modified>
</cp:coreProperties>
</file>