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8288000" cy="10287000"/>
  <p:notesSz cx="6858000" cy="9144000"/>
  <p:embeddedFontLst>
    <p:embeddedFont>
      <p:font typeface="Montserrat" panose="00000500000000000000" pitchFamily="2" charset="0"/>
      <p:regular r:id="rId12"/>
    </p:embeddedFont>
    <p:embeddedFont>
      <p:font typeface="Montserrat Bold" panose="00000800000000000000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28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0BD9154F-326E-5B06-D243-D169EEFCFABF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291402F-5332-59A2-0F2C-1FA05E6BEB9C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8134D773-4C9E-EEAD-C3E6-062371C64C42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4A9BA3DB-E1C1-9A93-B084-31B105359548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C9FB65D-B0D3-0F46-ABF4-AF0C38F76D36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CBB41D05-8FB9-935E-8CF0-F07E236B1F8C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8E98C4C9-4E0D-AB94-5D4A-FE3FDDEA512D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C557B5BD-4C47-3C01-BFAE-48C7134518DC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06C972D8-A19A-DF80-BBF5-42E5C06F1127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1487546-51E6-55D4-9442-4BE769828983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FC4BEA2-9E36-1621-1C6E-116FFC67C9D4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01EB0684-3C2E-5385-87C1-332CE3E71FEF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67596710-4516-EC80-749B-A72B5115EC9B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B7DABCC-9B73-2273-02ED-DFB5D5E9C788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406AB07-30C9-A099-C083-F26F4480475F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97C6CB7D-815D-471A-3F6D-5A9AC79BD4E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1F71007-023D-3713-5FDF-2E1779C0B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31C4868-7F5D-EBC2-821B-C58CDDED3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79E20FE5-7A43-022A-0179-44D079DBF512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0968DAF-8FD3-4350-44AE-12991236A2E0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7E38C-2504-4743-B4AD-37EE108426B9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96A4E2-CC7F-05AC-478B-68F29AF2DD5C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6CBB9-9271-0D6D-1F24-2F5D60B0E847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B9B7AD-B86C-BE56-3CF5-C2A3925D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FC31577-9DBA-B83E-E258-D86C0BB3D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09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386DA-75EE-0EF3-02B3-64DA3FA06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1C923289-C0AC-2A67-8474-DB725D73FEE8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703132C6-747B-6ACC-09A0-869CDCC3868E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A9F1D34C-3D18-EA11-B6DA-CBCC66C2CF64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8FEA611C-DFC5-2F1B-A558-B5E10ED2C1D9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8EADE10-D2E2-9219-AC2B-EF0C61C51ABA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04C900F5-C54F-5CB6-FD02-8CEA2D113E3E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52854EAB-99FB-CD7A-A9A2-895BD7104D2D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20E6C535-FDA9-4812-73AF-848AE9C11E67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567EC8D6-5392-0E54-A360-B3CB2188F534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05457C53-D500-475E-0E79-0040B98A6811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EDB1222E-B488-281F-0973-55BBCC5A558E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28323B20-2DB0-EB60-00A4-7FDC8081D736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10B80251-8F9A-7887-4683-78DE729874EA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C780C80A-EF8E-8CDB-F5AA-13C97DC012DC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D476436E-B4DC-5BB5-6461-2A3CA4DB419D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3517E807-EF43-F6B6-946E-CCB7993C2416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AEF146A7-0794-A070-C77C-FC4581C9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8A69BC0-E11E-2373-E4FF-59B07ABF9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5BC5F45-CB89-3B56-6662-04EEE692ADD9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2839CF6-C5AE-FCDF-45DE-CEA36E786D4E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12996-5673-DBFA-2AD1-DCAC3ECD28C7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BB87DD-B998-5433-637F-586C81A86CE8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B542FD-8110-8EF4-77D7-71326FDC0C09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F816467-BFB7-597B-AC99-6ABD5BA8A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E86D0EF-D4FD-1A9F-4DCD-F990093E7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80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D77DF-261D-BDAD-A26D-D1216820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90DFFAA2-0267-0808-CE72-2D0051C3A2D7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06CD5B3-0FED-B186-24F0-6C0D3354730C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99732BDD-6EF5-4D0D-7B86-C529683A69C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F311F42-4494-BC55-07EE-CDCA7C25FDF4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ED2745A-CA99-7D20-5C5F-6174AD4913DD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AE6D3A00-B4C6-4198-4FC9-D36B48113E43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E6B033DB-70C0-EE61-4A9A-BCBF5D13444F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33413931-CF24-0017-3093-60A97500B8A5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DDB1D233-D7FD-B384-7C69-1249E7632390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070FB1F-EB49-7138-BE8B-F342571F0034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CD42874-353D-CC9E-A552-F10278493D53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DED43E95-ACD7-DFA9-4063-2B1D4B0D923A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D8F85651-1583-FEB5-E292-DFD904FC35ED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A0E1CF7-8E99-7444-CA0C-7295E637156D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6D1BF37B-8182-5061-6C2B-37889C573365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E0896097-DBA9-63F8-5E93-C20AB3B03B5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64A46AEA-BEC0-576B-BC60-D6CFBA25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179496D2-F808-B59E-CF2A-C1393CDB34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EC46DF1-9F0D-FBD7-895D-64A74642425B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3F59E66-EDE1-CDC8-31D9-882EE5499B1B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3D3CF4-6CE6-681F-E83E-3D61770416FF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5A35B5-E32B-2EFE-91B7-0B6BF143D76C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41B7EA-900D-6E9D-A8A7-3BBD73938877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558ED2A-1A6C-30D9-FE11-B0FF7685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07CF4B8-BDD7-487C-79A6-A5CA8B739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87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0D61F-2B64-CDCD-C2D2-363599976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FC394A7-3680-7867-5CDE-282454B5AC47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0AD0AB8D-BD4A-E841-D5E3-1CE1BC3C55DB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4662B7D9-9251-2895-34F8-27DC4C2395B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FDA41CF3-AD15-39D1-B485-BFEA9CA7B817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A011812-F556-CF4C-699D-345193722776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19D3A648-3166-2FF6-9367-D0A1AA1483B7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EF131600-E51B-E75F-5E42-A34D8943838C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F47CA6BD-C995-6C43-66FF-AC76333AD4EE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7D12DD54-51B3-516B-689E-3FE12C7587B4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89943B6D-37BC-FECB-6C7F-422B1C64E7DF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C997001F-CC26-1CC7-9A7A-76F43308A6EF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C36E0D45-18C8-562E-689C-533D7210CCB5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8CC2C6C6-2AFA-CA93-23BF-54DFA1A2A49D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D61A9D3B-B291-A10F-347E-5A9182725C5A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DBCC749-FE34-FA60-71C0-4464FC818E52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8CCBC70B-D015-3C6E-4620-7C3CB6EADAB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5E3BAD54-1E42-ABB7-1434-E52BB3D89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9E577BA9-402F-A713-7FA4-6E18AF00E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5ACF7152-672F-B5AB-4DB3-6BCD9F5F89CA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32961D2-63F4-E12E-8BA1-564E684E7024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76C14-AF91-AD28-E5E7-BC4A0C24CF6E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C9F4B1-A2DB-7F25-4477-E153802A5D27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46FFB7-0E0C-2CCD-0F7C-4F03BF3E4411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FD83CF4-1704-D76A-8432-42EAE7A5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2DBECA1-52AE-9934-0894-A6C95969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31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D1CCE-96F6-3502-749D-28C60648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A7E8064-8AFA-35C1-E279-81B1D582A88C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8A2FABDB-5AF3-3573-315C-B3A10F27AF75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6B542D77-C84F-D91D-85C8-2C2FDCF611AD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046FA3E-6341-9E5E-A8FC-CD1ED611505A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3E2BCD40-21D4-B528-F763-731956EE7275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828E23AE-3A8E-6712-E0FF-2D884D82CC88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5E025345-3419-184D-C529-EB50E75D6374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5143095-A480-E7ED-56B2-E4AD3E5851DC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8BCB189A-4DFF-DE78-1096-AE07D2581693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C3E2B9-A08A-4B4F-541A-00A318C08E66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C5874AA-2479-D7F3-5EA0-EA65BD1E0CF5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87AB1763-F05B-389C-DD2A-E3C03DDF492C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3045645E-C6D1-5A91-F3F6-1C21DBD9CD68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2761804A-A468-CC7C-BE4F-85F9651EE89E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CE610858-DA76-E528-778D-63737A739EDB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765487E6-9F4D-BE26-E00A-4BAE6027DFBA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3EEFE95C-5D95-4716-F1D5-5340A0DA5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DAB326B-1C3E-1AFA-0087-CD0B9F595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3915BCEB-9CE5-80C9-7B74-328A27374E1B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786F813-6780-19BF-0AE9-1569AF80A0E7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81F3B5-CF2C-9899-AB01-4276CA5B70C9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77F554-8167-D9C1-FE1F-2F55A56184A9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17B625-B3AC-12B2-30F8-FD40B78C1EDA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CDC38AF4-316B-B804-BD8C-92491408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7A6D7F3-2D77-D0CE-4D75-3D47B0DCF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6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33527-C066-7681-EFA7-F4B656CEC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DB044D6-C09B-D001-8F9F-C6EB0055AF91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C1B15BFA-A217-5041-5FB0-B2E571B38DBD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75DA99C2-6653-4656-F92E-DF652A78685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A6BA24E4-3088-59E1-00BF-AD511D4B5ABD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8D523B2-0F6A-6E8B-3359-BF04C648ED19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AD131E08-51B7-56D6-4B81-587E3EC48725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FC80A8C0-7FEF-F4F5-FAC6-97B1FCECA136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021743C0-F691-25DF-C785-F579D43AD19B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2A7D7E04-22F4-52DD-9747-0CD530B0F852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DA8B7EC-835E-70BF-E8AD-1D4BF376882D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F5801B47-B229-3FA1-F708-946DFAEAB4B9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185992AD-33FB-72EA-CDDD-4AF041C8228B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EC8B4D04-FE10-C00E-B45D-7D2DD70882E4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AC94B055-AD6F-25EC-7277-D64AA6CFEE8D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AEEFAE99-1374-4C96-0B2D-2AC8EBC9F418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C435BAC1-2F2B-57C8-5984-91AC1A8D37E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761F8219-228D-61DB-5D7C-A8D1ECC64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DE01124-8379-B6A9-CFA0-CE61A286B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9DB98190-8BA6-5264-5D46-610CC64725DE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B102C3C-2B2B-9767-1580-004C3DC8FA78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FDFDE9-7348-52DB-D288-38DC780A513E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CA979F-F36D-2E3C-6BB0-5367D03853BA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34904-C9A2-13B5-D88E-3CE9548DF8D2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97CD138-993A-6374-CE40-93B5601D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CCABCB7-AA9D-1CB8-CA8B-6C3B0A8BB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0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2A12F-319C-2BB6-7138-3B2A8150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D26AD06-0116-5240-884A-E7A5B4F0379E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6C7ADC4F-D1E5-2B1A-E773-EEC4983652DF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230ADB7-0AB3-42BA-C368-7CF9411D339E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5642F9F9-58CB-2576-340A-BAE62DE10EDB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63320D3-6E69-DC90-6BEE-1E069D65D7FB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BE0C5D9A-692F-0247-D560-13ECA04A4FD9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9782CFD1-F93E-7C61-D09D-FF73DB00DF8D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2224B24-21E2-6006-085B-2A1A5BED3681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B43DCC99-2206-AE4B-157F-7854092BB859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D0E01359-9AB1-B4CA-F371-6CE06697276A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04183CD9-D963-A948-B678-69749ED14AC1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66225337-A7BA-CEE9-115A-3C9918C952A2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33C3E96-7906-46B9-FA66-0E40AEA9B150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406C4164-A6B4-4E9F-3596-BE4AFF2E416E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896657A0-930B-A7A1-C8F5-09ED0C9120A7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C9AF96B5-255E-7E14-80F3-8096DBB9ABB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93EC8231-A780-7450-51BE-EE1911234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D7675AC2-B591-2867-6DEF-5EC21CCD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877CCF02-12FA-1871-90E5-4649C24C021A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6E6370A2-15ED-C2F1-746E-0762FF3E9368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9658AE-9609-5F05-21F3-9F3FA7EA7E83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2F7DFD-231B-D661-6F3C-46941E038AE8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F21883-C1A8-9CA1-92FB-F41F5D030E8A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BD6CEE9-7E01-266E-F2F4-CE3BCF96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6710BA64-A8B7-2AA2-2C22-66F5ECC6C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18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2480-F618-1708-4279-140D6E53A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326C119-C580-80E2-1F2D-3A2F15FBD327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E5133AC-EE49-4B21-DEA6-1D72AA1E5181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43F78B1-5B1D-CF60-EAD5-1A9FAB19BAA9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BAC2836-1BB9-89BF-C8BE-A480E5C1253A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A46A69C-1C75-C9E7-B5D2-E2AC87649C85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4D22BD3D-70C3-D112-5DF5-4D14B48D79A3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4871BBF1-E0B3-E833-79C2-2184978DEA4F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46A7FD36-D6AA-2BBE-26DD-FB4C2B2945EF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7DCFBFF8-CE32-E46D-636C-17A2D27796AA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BE7FEEB-A3A2-98F6-9EC2-68A88F16C579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9986E278-FB00-81C1-58CE-050FE8C03658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C4977900-9A5B-BA09-FDDD-36F876F0008F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B74AE82-99B9-03A7-79EC-EC7F496CC701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7C757525-66A2-AC10-1258-5C1605625637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EE3C238E-838C-B791-5F95-A264EA99CCCF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27E26CB4-44D1-416C-0F76-27DA8AD61213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87E110C4-DE4E-5F90-4529-021480AE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07E18165-AD7D-D58F-6B60-9C86393C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05372020-04BC-43FE-9F77-EF5088C64383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20647FD-6D2F-ECAC-931B-411416A4AE43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7A067-87BE-113C-FE9D-F6FA9B00858C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9DAAAC-8755-3EF0-5360-66B5B16BAD80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66FB0E-CE0C-9947-ED05-2336F52D9EC3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55B1749F-5DDF-FE26-D5F5-F7E56DBF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2039275-F05F-2B47-255A-A8E159E3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8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5202B-DB99-DA5C-363A-F42DE016F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64B9CA2-5837-3F19-6DD0-6C0FA457AD24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5267D1D5-7BD7-3522-6696-507854973405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3FBD8DE7-AE02-BFC6-1DA9-4B72F38372F1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96A6E608-BEA2-26E8-D447-E63C09779FF4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340877B-0C9E-EE28-EEAE-203FF91E29DE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A46E0871-BBD6-8291-0BB0-7EA854AA5574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5C1BD20B-2219-4E9A-5C51-3B75A1088B57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5CB497E4-4BF0-73CD-7794-E42A68746428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FDBDCAC-34DE-497C-2AEA-6529B0903071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75CCE83-EEC7-3CA8-2C9E-487DB20ECEDE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69058A9B-B3A1-4CAF-73A2-508D6883CBF6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DF61CECC-4AFE-CFCB-5A28-309C69C0E18B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5666B2CA-ADFE-3338-6896-4086A71087A0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609DB805-9E0C-3A80-B4BE-B28329006CAC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1F45B9C1-1113-163B-EFFA-599A451FDD00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459A2D06-BB32-12B4-4EE0-AD72D38F894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6344CB5E-E456-B9C0-98E1-048E230F1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86B2A276-F190-7518-E9E7-731D87718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2D9488A5-A072-45EF-EA38-00DDE53FBCEF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90EA220-3E75-2B7A-6065-39F96F92E529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0884E2-7CB5-C3B0-4B3C-0ADC28498848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C971FC-1B24-389F-AED3-D6A6308A1AB9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A6C9A2-1C80-1163-4F82-A7A5152713B2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80BD097-30C9-0F9A-5AA2-D039853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CD1B1F0A-7C5F-8352-BBFA-280E3DED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75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4F341-6083-8DB6-0373-B5C6DC08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0A92EF-FCF8-D194-E21D-3D02D418140B}"/>
              </a:ext>
            </a:extLst>
          </p:cNvPr>
          <p:cNvGrpSpPr/>
          <p:nvPr/>
        </p:nvGrpSpPr>
        <p:grpSpPr>
          <a:xfrm>
            <a:off x="8267341" y="-2529065"/>
            <a:ext cx="19237686" cy="11191326"/>
            <a:chOff x="-2381224" y="-38100"/>
            <a:chExt cx="4732051" cy="2752823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E4C1635-4FA4-507A-7074-02BC0B9699DD}"/>
                </a:ext>
              </a:extLst>
            </p:cNvPr>
            <p:cNvSpPr/>
            <p:nvPr/>
          </p:nvSpPr>
          <p:spPr>
            <a:xfrm>
              <a:off x="-2381224" y="767548"/>
              <a:ext cx="2350827" cy="1947175"/>
            </a:xfrm>
            <a:custGeom>
              <a:avLst/>
              <a:gdLst/>
              <a:ahLst/>
              <a:cxnLst/>
              <a:rect l="l" t="t" r="r" b="b"/>
              <a:pathLst>
                <a:path w="2350827" h="1947175">
                  <a:moveTo>
                    <a:pt x="28353" y="0"/>
                  </a:moveTo>
                  <a:lnTo>
                    <a:pt x="2322475" y="0"/>
                  </a:lnTo>
                  <a:cubicBezTo>
                    <a:pt x="2329994" y="0"/>
                    <a:pt x="2337206" y="2987"/>
                    <a:pt x="2342523" y="8304"/>
                  </a:cubicBezTo>
                  <a:cubicBezTo>
                    <a:pt x="2347840" y="13621"/>
                    <a:pt x="2350827" y="20833"/>
                    <a:pt x="2350827" y="28353"/>
                  </a:cubicBezTo>
                  <a:lnTo>
                    <a:pt x="2350827" y="1918822"/>
                  </a:lnTo>
                  <a:cubicBezTo>
                    <a:pt x="2350827" y="1926342"/>
                    <a:pt x="2347840" y="1933553"/>
                    <a:pt x="2342523" y="1938870"/>
                  </a:cubicBezTo>
                  <a:cubicBezTo>
                    <a:pt x="2337206" y="1944187"/>
                    <a:pt x="2329994" y="1947175"/>
                    <a:pt x="2322475" y="1947175"/>
                  </a:cubicBezTo>
                  <a:lnTo>
                    <a:pt x="28353" y="1947175"/>
                  </a:lnTo>
                  <a:cubicBezTo>
                    <a:pt x="20833" y="1947175"/>
                    <a:pt x="13621" y="1944187"/>
                    <a:pt x="8304" y="1938870"/>
                  </a:cubicBezTo>
                  <a:cubicBezTo>
                    <a:pt x="2987" y="1933553"/>
                    <a:pt x="0" y="1926342"/>
                    <a:pt x="0" y="1918822"/>
                  </a:cubicBezTo>
                  <a:lnTo>
                    <a:pt x="0" y="28353"/>
                  </a:lnTo>
                  <a:cubicBezTo>
                    <a:pt x="0" y="20833"/>
                    <a:pt x="2987" y="13621"/>
                    <a:pt x="8304" y="8304"/>
                  </a:cubicBezTo>
                  <a:cubicBezTo>
                    <a:pt x="13621" y="2987"/>
                    <a:pt x="20833" y="0"/>
                    <a:pt x="2835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44B5C738-422D-2380-2AD0-9C817791E1A3}"/>
                </a:ext>
              </a:extLst>
            </p:cNvPr>
            <p:cNvSpPr txBox="1"/>
            <p:nvPr/>
          </p:nvSpPr>
          <p:spPr>
            <a:xfrm>
              <a:off x="0" y="-38100"/>
              <a:ext cx="2350827" cy="19852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D542B323-82AD-E892-B3AC-41B5BA8476A6}"/>
              </a:ext>
            </a:extLst>
          </p:cNvPr>
          <p:cNvGrpSpPr/>
          <p:nvPr/>
        </p:nvGrpSpPr>
        <p:grpSpPr>
          <a:xfrm>
            <a:off x="3556260" y="9258300"/>
            <a:ext cx="11175481" cy="1028700"/>
            <a:chOff x="0" y="0"/>
            <a:chExt cx="2748925" cy="253038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1EA328A-D755-27AA-AB21-8E8D60B6EAEA}"/>
                </a:ext>
              </a:extLst>
            </p:cNvPr>
            <p:cNvSpPr/>
            <p:nvPr/>
          </p:nvSpPr>
          <p:spPr>
            <a:xfrm>
              <a:off x="0" y="0"/>
              <a:ext cx="2748925" cy="253038"/>
            </a:xfrm>
            <a:custGeom>
              <a:avLst/>
              <a:gdLst/>
              <a:ahLst/>
              <a:cxnLst/>
              <a:rect l="l" t="t" r="r" b="b"/>
              <a:pathLst>
                <a:path w="2748925" h="253038">
                  <a:moveTo>
                    <a:pt x="24247" y="0"/>
                  </a:moveTo>
                  <a:lnTo>
                    <a:pt x="2724678" y="0"/>
                  </a:lnTo>
                  <a:cubicBezTo>
                    <a:pt x="2738069" y="0"/>
                    <a:pt x="2748925" y="10856"/>
                    <a:pt x="2748925" y="24247"/>
                  </a:cubicBezTo>
                  <a:lnTo>
                    <a:pt x="2748925" y="228791"/>
                  </a:lnTo>
                  <a:cubicBezTo>
                    <a:pt x="2748925" y="242182"/>
                    <a:pt x="2738069" y="253038"/>
                    <a:pt x="2724678" y="253038"/>
                  </a:cubicBezTo>
                  <a:lnTo>
                    <a:pt x="24247" y="253038"/>
                  </a:lnTo>
                  <a:cubicBezTo>
                    <a:pt x="10856" y="253038"/>
                    <a:pt x="0" y="242182"/>
                    <a:pt x="0" y="228791"/>
                  </a:cubicBezTo>
                  <a:lnTo>
                    <a:pt x="0" y="24247"/>
                  </a:lnTo>
                  <a:cubicBezTo>
                    <a:pt x="0" y="10856"/>
                    <a:pt x="10856" y="0"/>
                    <a:pt x="2424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95000"/>
                  </a:srgbClr>
                </a:gs>
                <a:gs pos="100000">
                  <a:srgbClr val="004AAD">
                    <a:alpha val="9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12F68A6-9881-19AD-27D4-C43F68F0218E}"/>
                </a:ext>
              </a:extLst>
            </p:cNvPr>
            <p:cNvSpPr txBox="1"/>
            <p:nvPr/>
          </p:nvSpPr>
          <p:spPr>
            <a:xfrm>
              <a:off x="0" y="-38100"/>
              <a:ext cx="2748925" cy="291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8">
            <a:extLst>
              <a:ext uri="{FF2B5EF4-FFF2-40B4-BE49-F238E27FC236}">
                <a16:creationId xmlns:a16="http://schemas.microsoft.com/office/drawing/2014/main" id="{3B580E8B-D3C4-2241-459F-DB9C51F75123}"/>
              </a:ext>
            </a:extLst>
          </p:cNvPr>
          <p:cNvSpPr/>
          <p:nvPr/>
        </p:nvSpPr>
        <p:spPr>
          <a:xfrm>
            <a:off x="8233307" y="9586896"/>
            <a:ext cx="321141" cy="321141"/>
          </a:xfrm>
          <a:custGeom>
            <a:avLst/>
            <a:gdLst/>
            <a:ahLst/>
            <a:cxnLst/>
            <a:rect l="l" t="t" r="r" b="b"/>
            <a:pathLst>
              <a:path w="321141" h="321141">
                <a:moveTo>
                  <a:pt x="0" y="0"/>
                </a:moveTo>
                <a:lnTo>
                  <a:pt x="321142" y="0"/>
                </a:lnTo>
                <a:lnTo>
                  <a:pt x="321142" y="321141"/>
                </a:lnTo>
                <a:lnTo>
                  <a:pt x="0" y="321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D8EACA97-F894-BB14-5D19-182FB23A88FE}"/>
              </a:ext>
            </a:extLst>
          </p:cNvPr>
          <p:cNvSpPr/>
          <p:nvPr/>
        </p:nvSpPr>
        <p:spPr>
          <a:xfrm>
            <a:off x="11085378" y="9560399"/>
            <a:ext cx="389955" cy="389955"/>
          </a:xfrm>
          <a:custGeom>
            <a:avLst/>
            <a:gdLst/>
            <a:ahLst/>
            <a:cxnLst/>
            <a:rect l="l" t="t" r="r" b="b"/>
            <a:pathLst>
              <a:path w="389955" h="389955">
                <a:moveTo>
                  <a:pt x="0" y="0"/>
                </a:moveTo>
                <a:lnTo>
                  <a:pt x="389955" y="0"/>
                </a:lnTo>
                <a:lnTo>
                  <a:pt x="389955" y="389955"/>
                </a:lnTo>
                <a:lnTo>
                  <a:pt x="0" y="3899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ACBB8EE-DE91-8C35-4CA0-17DF604A5C9A}"/>
              </a:ext>
            </a:extLst>
          </p:cNvPr>
          <p:cNvGrpSpPr/>
          <p:nvPr/>
        </p:nvGrpSpPr>
        <p:grpSpPr>
          <a:xfrm>
            <a:off x="1026209" y="350216"/>
            <a:ext cx="4610318" cy="885962"/>
            <a:chOff x="0" y="0"/>
            <a:chExt cx="735874" cy="141413"/>
          </a:xfrm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0903A6E-2AEE-EB8B-94C0-01F9E5EF66FC}"/>
                </a:ext>
              </a:extLst>
            </p:cNvPr>
            <p:cNvSpPr/>
            <p:nvPr/>
          </p:nvSpPr>
          <p:spPr>
            <a:xfrm>
              <a:off x="0" y="0"/>
              <a:ext cx="735874" cy="141413"/>
            </a:xfrm>
            <a:custGeom>
              <a:avLst/>
              <a:gdLst/>
              <a:ahLst/>
              <a:cxnLst/>
              <a:rect l="l" t="t" r="r" b="b"/>
              <a:pathLst>
                <a:path w="735874" h="141413">
                  <a:moveTo>
                    <a:pt x="58774" y="0"/>
                  </a:moveTo>
                  <a:lnTo>
                    <a:pt x="677100" y="0"/>
                  </a:lnTo>
                  <a:cubicBezTo>
                    <a:pt x="692688" y="0"/>
                    <a:pt x="707638" y="6192"/>
                    <a:pt x="718660" y="17215"/>
                  </a:cubicBezTo>
                  <a:cubicBezTo>
                    <a:pt x="729682" y="28237"/>
                    <a:pt x="735874" y="43186"/>
                    <a:pt x="735874" y="58774"/>
                  </a:cubicBezTo>
                  <a:lnTo>
                    <a:pt x="735874" y="82638"/>
                  </a:lnTo>
                  <a:cubicBezTo>
                    <a:pt x="735874" y="98226"/>
                    <a:pt x="729682" y="113176"/>
                    <a:pt x="718660" y="124198"/>
                  </a:cubicBezTo>
                  <a:cubicBezTo>
                    <a:pt x="707638" y="135220"/>
                    <a:pt x="692688" y="141413"/>
                    <a:pt x="677100" y="141413"/>
                  </a:cubicBezTo>
                  <a:lnTo>
                    <a:pt x="58774" y="141413"/>
                  </a:lnTo>
                  <a:cubicBezTo>
                    <a:pt x="26314" y="141413"/>
                    <a:pt x="0" y="115098"/>
                    <a:pt x="0" y="82638"/>
                  </a:cubicBezTo>
                  <a:lnTo>
                    <a:pt x="0" y="58774"/>
                  </a:lnTo>
                  <a:cubicBezTo>
                    <a:pt x="0" y="43186"/>
                    <a:pt x="6192" y="28237"/>
                    <a:pt x="17215" y="17215"/>
                  </a:cubicBezTo>
                  <a:cubicBezTo>
                    <a:pt x="28237" y="6192"/>
                    <a:pt x="43186" y="0"/>
                    <a:pt x="5877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DE0E6">
                    <a:alpha val="100000"/>
                  </a:srgbClr>
                </a:gs>
                <a:gs pos="100000">
                  <a:srgbClr val="004AA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4CF8D8E0-1651-899C-A8F1-FFAFDEE3AFE5}"/>
                </a:ext>
              </a:extLst>
            </p:cNvPr>
            <p:cNvSpPr txBox="1"/>
            <p:nvPr/>
          </p:nvSpPr>
          <p:spPr>
            <a:xfrm>
              <a:off x="0" y="-38100"/>
              <a:ext cx="735874" cy="179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3">
            <a:extLst>
              <a:ext uri="{FF2B5EF4-FFF2-40B4-BE49-F238E27FC236}">
                <a16:creationId xmlns:a16="http://schemas.microsoft.com/office/drawing/2014/main" id="{5DD02D27-7493-6F0E-9352-13AADEF44865}"/>
              </a:ext>
            </a:extLst>
          </p:cNvPr>
          <p:cNvSpPr/>
          <p:nvPr/>
        </p:nvSpPr>
        <p:spPr>
          <a:xfrm>
            <a:off x="4805451" y="9602423"/>
            <a:ext cx="305906" cy="305906"/>
          </a:xfrm>
          <a:custGeom>
            <a:avLst/>
            <a:gdLst/>
            <a:ahLst/>
            <a:cxnLst/>
            <a:rect l="l" t="t" r="r" b="b"/>
            <a:pathLst>
              <a:path w="305906" h="305906">
                <a:moveTo>
                  <a:pt x="0" y="0"/>
                </a:moveTo>
                <a:lnTo>
                  <a:pt x="305906" y="0"/>
                </a:lnTo>
                <a:lnTo>
                  <a:pt x="305906" y="305907"/>
                </a:lnTo>
                <a:lnTo>
                  <a:pt x="0" y="305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69DDB2AC-F9FE-34FC-AD77-3BD9E326C927}"/>
              </a:ext>
            </a:extLst>
          </p:cNvPr>
          <p:cNvGrpSpPr/>
          <p:nvPr/>
        </p:nvGrpSpPr>
        <p:grpSpPr>
          <a:xfrm>
            <a:off x="14742626" y="8490163"/>
            <a:ext cx="3154444" cy="636165"/>
            <a:chOff x="0" y="0"/>
            <a:chExt cx="4205925" cy="848220"/>
          </a:xfrm>
        </p:grpSpPr>
        <p:grpSp>
          <p:nvGrpSpPr>
            <p:cNvPr id="17" name="Group 15">
              <a:extLst>
                <a:ext uri="{FF2B5EF4-FFF2-40B4-BE49-F238E27FC236}">
                  <a16:creationId xmlns:a16="http://schemas.microsoft.com/office/drawing/2014/main" id="{7B18E033-BE04-4B52-DF1E-37B32E14987B}"/>
                </a:ext>
              </a:extLst>
            </p:cNvPr>
            <p:cNvGrpSpPr/>
            <p:nvPr/>
          </p:nvGrpSpPr>
          <p:grpSpPr>
            <a:xfrm>
              <a:off x="0" y="0"/>
              <a:ext cx="4205925" cy="848220"/>
              <a:chOff x="0" y="0"/>
              <a:chExt cx="503495" cy="101541"/>
            </a:xfrm>
          </p:grpSpPr>
          <p:sp>
            <p:nvSpPr>
              <p:cNvPr id="21" name="Freeform 16">
                <a:extLst>
                  <a:ext uri="{FF2B5EF4-FFF2-40B4-BE49-F238E27FC236}">
                    <a16:creationId xmlns:a16="http://schemas.microsoft.com/office/drawing/2014/main" id="{321F18C5-B488-7ECB-A4F8-4EA067C46379}"/>
                  </a:ext>
                </a:extLst>
              </p:cNvPr>
              <p:cNvSpPr/>
              <p:nvPr/>
            </p:nvSpPr>
            <p:spPr>
              <a:xfrm>
                <a:off x="0" y="0"/>
                <a:ext cx="503495" cy="101541"/>
              </a:xfrm>
              <a:custGeom>
                <a:avLst/>
                <a:gdLst/>
                <a:ahLst/>
                <a:cxnLst/>
                <a:rect l="l" t="t" r="r" b="b"/>
                <a:pathLst>
                  <a:path w="503495" h="101541">
                    <a:moveTo>
                      <a:pt x="50771" y="0"/>
                    </a:moveTo>
                    <a:lnTo>
                      <a:pt x="452725" y="0"/>
                    </a:lnTo>
                    <a:cubicBezTo>
                      <a:pt x="480765" y="0"/>
                      <a:pt x="503495" y="22731"/>
                      <a:pt x="503495" y="50771"/>
                    </a:cubicBezTo>
                    <a:lnTo>
                      <a:pt x="503495" y="50771"/>
                    </a:lnTo>
                    <a:cubicBezTo>
                      <a:pt x="503495" y="64236"/>
                      <a:pt x="498146" y="77150"/>
                      <a:pt x="488625" y="86671"/>
                    </a:cubicBezTo>
                    <a:cubicBezTo>
                      <a:pt x="479104" y="96192"/>
                      <a:pt x="466190" y="101541"/>
                      <a:pt x="452725" y="101541"/>
                    </a:cubicBezTo>
                    <a:lnTo>
                      <a:pt x="50771" y="101541"/>
                    </a:lnTo>
                    <a:cubicBezTo>
                      <a:pt x="37305" y="101541"/>
                      <a:pt x="24392" y="96192"/>
                      <a:pt x="14870" y="86671"/>
                    </a:cubicBezTo>
                    <a:cubicBezTo>
                      <a:pt x="5349" y="77150"/>
                      <a:pt x="0" y="64236"/>
                      <a:pt x="0" y="50771"/>
                    </a:cubicBezTo>
                    <a:lnTo>
                      <a:pt x="0" y="50771"/>
                    </a:lnTo>
                    <a:cubicBezTo>
                      <a:pt x="0" y="37305"/>
                      <a:pt x="5349" y="24392"/>
                      <a:pt x="14870" y="14870"/>
                    </a:cubicBezTo>
                    <a:cubicBezTo>
                      <a:pt x="24392" y="5349"/>
                      <a:pt x="37305" y="0"/>
                      <a:pt x="5077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TextBox 17">
                <a:extLst>
                  <a:ext uri="{FF2B5EF4-FFF2-40B4-BE49-F238E27FC236}">
                    <a16:creationId xmlns:a16="http://schemas.microsoft.com/office/drawing/2014/main" id="{94F745E9-6DB0-A6DD-FE7B-28DED78F602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503495" cy="1396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09657F59-A94A-16DF-25EE-38AE8BBF4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2950675" y="202788"/>
              <a:ext cx="396166" cy="442643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6640B115-0442-C0CC-4C2E-87315DF5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>
            <a:xfrm rot="-5400000">
              <a:off x="3393318" y="202788"/>
              <a:ext cx="396166" cy="442643"/>
            </a:xfrm>
            <a:prstGeom prst="rect">
              <a:avLst/>
            </a:prstGeom>
          </p:spPr>
        </p:pic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114E5B86-DE69-8611-2A42-9ACEE8B8546F}"/>
                </a:ext>
              </a:extLst>
            </p:cNvPr>
            <p:cNvSpPr txBox="1"/>
            <p:nvPr/>
          </p:nvSpPr>
          <p:spPr>
            <a:xfrm>
              <a:off x="121386" y="187927"/>
              <a:ext cx="2806051" cy="424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757"/>
                </a:lnSpc>
                <a:spcBef>
                  <a:spcPct val="0"/>
                </a:spcBef>
              </a:pPr>
              <a:r>
                <a:rPr lang="en-US" sz="196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Subscribe Now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F46B0FB-585A-2014-B678-C8E47722500D}"/>
              </a:ext>
            </a:extLst>
          </p:cNvPr>
          <p:cNvSpPr txBox="1"/>
          <p:nvPr/>
        </p:nvSpPr>
        <p:spPr>
          <a:xfrm>
            <a:off x="1000125" y="501029"/>
            <a:ext cx="4395010" cy="48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17"/>
              </a:lnSpc>
              <a:spcBef>
                <a:spcPct val="0"/>
              </a:spcBef>
            </a:pPr>
            <a:r>
              <a:rPr lang="en-US" sz="286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www.sharefy.in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397A37-45FD-0B9B-35A4-F1046F478803}"/>
              </a:ext>
            </a:extLst>
          </p:cNvPr>
          <p:cNvSpPr txBox="1"/>
          <p:nvPr/>
        </p:nvSpPr>
        <p:spPr>
          <a:xfrm>
            <a:off x="5207575" y="9590397"/>
            <a:ext cx="2101949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Download our app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A90561-A868-1D4B-865E-77BD034758AB}"/>
              </a:ext>
            </a:extLst>
          </p:cNvPr>
          <p:cNvSpPr txBox="1"/>
          <p:nvPr/>
        </p:nvSpPr>
        <p:spPr>
          <a:xfrm>
            <a:off x="8777791" y="9590397"/>
            <a:ext cx="3090111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4F44C-C480-7FB4-013B-9428C9171AE4}"/>
              </a:ext>
            </a:extLst>
          </p:cNvPr>
          <p:cNvSpPr txBox="1"/>
          <p:nvPr/>
        </p:nvSpPr>
        <p:spPr>
          <a:xfrm>
            <a:off x="11742033" y="9590397"/>
            <a:ext cx="3193450" cy="280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6"/>
              </a:lnSpc>
              <a:spcBef>
                <a:spcPct val="0"/>
              </a:spcBef>
            </a:pPr>
            <a:r>
              <a:rPr lang="en-US" sz="1704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sharefy.in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E2D344-17A9-A2D9-F14A-0DCCB712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0" y="1109706"/>
            <a:ext cx="82296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3943323-AA4E-4483-2DFD-78E746ADE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0" y="2441256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39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</Words>
  <Application>Microsoft Office PowerPoint</Application>
  <PresentationFormat>Custom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Montserrat Bold</vt:lpstr>
      <vt:lpstr>Montserrat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Daily_News</dc:title>
  <dc:creator>Shlok Sangamnerkar</dc:creator>
  <cp:lastModifiedBy>Shlok Sangamnerkar</cp:lastModifiedBy>
  <cp:revision>9</cp:revision>
  <dcterms:created xsi:type="dcterms:W3CDTF">2006-08-16T00:00:00Z</dcterms:created>
  <dcterms:modified xsi:type="dcterms:W3CDTF">2025-03-04T20:21:47Z</dcterms:modified>
  <dc:identifier>DAGa9wDCovg</dc:identifier>
</cp:coreProperties>
</file>