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8288000" cy="10287000"/>
  <p:notesSz cx="6858000" cy="9144000"/>
  <p:embeddedFontLst>
    <p:embeddedFont>
      <p:font typeface="Montserrat" panose="00000500000000000000" pitchFamily="2" charset="0"/>
      <p:regular r:id="rId12"/>
    </p:embeddedFont>
    <p:embeddedFont>
      <p:font typeface="Montserrat Bold" panose="00000800000000000000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28" y="2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00E31BC-CC50-A479-A161-097345804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127524"/>
            <a:ext cx="19283679" cy="107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2">
            <a:extLst>
              <a:ext uri="{FF2B5EF4-FFF2-40B4-BE49-F238E27FC236}">
                <a16:creationId xmlns:a16="http://schemas.microsoft.com/office/drawing/2014/main" id="{0BD9154F-326E-5B06-D243-D169EEFCFABF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5291402F-5332-59A2-0F2C-1FA05E6BEB9C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8134D773-4C9E-EEAD-C3E6-062371C64C42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4A9BA3DB-E1C1-9A93-B084-31B105359548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C9FB65D-B0D3-0F46-ABF4-AF0C38F76D36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CBB41D05-8FB9-935E-8CF0-F07E236B1F8C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8E98C4C9-4E0D-AB94-5D4A-FE3FDDEA512D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C557B5BD-4C47-3C01-BFAE-48C7134518DC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06C972D8-A19A-DF80-BBF5-42E5C06F1127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1487546-51E6-55D4-9442-4BE769828983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6FC4BEA2-9E36-1621-1C6E-116FFC67C9D4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01EB0684-3C2E-5385-87C1-332CE3E71FEF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67596710-4516-EC80-749B-A72B5115EC9B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DB7DABCC-9B73-2273-02ED-DFB5D5E9C788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A406AB07-30C9-A099-C083-F26F4480475F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97C6CB7D-815D-471A-3F6D-5A9AC79BD4E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81F71007-023D-3713-5FDF-2E1779C0B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D31C4868-7F5D-EBC2-821B-C58CDDED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9E20FE5-7A43-022A-0179-44D079DBF512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0968DAF-8FD3-4350-44AE-12991236A2E0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E7E38C-2504-4743-B4AD-37EE108426B9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96A4E2-CC7F-05AC-478B-68F29AF2DD5C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B6CBB9-9271-0D6D-1F24-2F5D60B0E847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AB9B7AD-B86C-BE56-3CF5-C2A3925D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FC31577-9DBA-B83E-E258-D86C0BB3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9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276BB-8090-91AD-7679-B51C2934A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3BD955-BD0A-45AD-17DC-FF5DED56D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127524"/>
            <a:ext cx="19283679" cy="107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2">
            <a:extLst>
              <a:ext uri="{FF2B5EF4-FFF2-40B4-BE49-F238E27FC236}">
                <a16:creationId xmlns:a16="http://schemas.microsoft.com/office/drawing/2014/main" id="{EB0B05E8-6EC3-29F8-7CD7-F693A9621D9E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5813A14D-490E-84AE-4DB6-03C8373BA04B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C7C66295-D903-95DC-8A48-85468713DBCF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2B5693A7-DEE9-9F74-17AF-81F9614D613C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88F396D-6D8F-17B8-7CC6-D3E4265EF90F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5576A272-D38F-655B-D5B4-3EDB11F1F5A7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C5CA5124-C10B-9C12-C8C5-24038F64F4E0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596E5740-EAB0-C099-D1CB-0E38CF44DA21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27F00A55-C9C8-D90A-AE84-293CC0894D18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2AD719B-F034-FFAB-578B-E692F5344443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3C874B9F-6AAC-22B1-4BA1-D1A8965987B8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9BF9106F-AB51-0303-145A-B12988966315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4FBFFE8F-465F-C2C5-FB70-1CE254B7BEF9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5F51D51C-9E60-E79D-98BF-BD76F11BF3AB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927445BF-A1AC-6778-EC92-D963130373F3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622FB599-4261-C909-CA1E-B49251FA200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A7A24134-A9D8-FA16-9C6D-E9B6B3632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6DA53876-0BAE-C176-F9B2-5C38EA1FE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BD16516F-26AC-B0CB-7191-699CEBDBF60D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0C8823B-54F4-6C59-6819-F214C7409406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41449D-37FF-0A0F-E89F-384D26D9EFE0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4691C0-24C3-5CCA-2099-90DBD6677E14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6819EB-5A8A-C437-583F-EBDC647CE436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0B5F19AF-8916-E5FB-F540-AF80CCF9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DF6C2F2-32CD-75ED-516F-51EB04A8D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2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81D3F-65C4-F052-086F-F176F593F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A3FE538-1120-366B-D36C-E5255981C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127524"/>
            <a:ext cx="19283679" cy="107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2">
            <a:extLst>
              <a:ext uri="{FF2B5EF4-FFF2-40B4-BE49-F238E27FC236}">
                <a16:creationId xmlns:a16="http://schemas.microsoft.com/office/drawing/2014/main" id="{563EDE78-6D8A-0931-8E9F-719DCBF6AF80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0937816A-15D8-A9BA-DD1C-8A70EC674FCA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D4BFC3D6-B216-1F48-7483-77A0B69CDC06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C92992C0-4075-F29B-058B-8AA71C60D87D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945983C5-5005-988C-3490-3B068C71DD6B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2A9B8C86-FD26-E1F5-2F5E-F7B1036CCD31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C6EB3C0F-A26D-B956-A894-83C65C10CF78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4D313DFA-A92F-59E7-1403-AF839955A1B9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42E414B0-674E-F552-5F43-87413341989F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CD7327CE-71AC-4AAB-A0DA-9AE08A9E6D28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176BD239-E169-9B48-9EBB-C114D31C42CD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067CDE3A-628B-F3E8-9269-D6F6694B6A03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A0AC44F6-0EC9-F58D-3C29-79EA2FBB0D34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BB28C916-B2C5-A67E-43F6-A2AA0A539218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B6620642-6962-7CC9-58D0-AD43F2419CA5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5582A4FC-7FDF-5F3E-945A-FC5FC124427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5140B7D0-2633-657A-EC2D-ED3314EB5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70B34324-8E5D-697B-31CD-FE750DFE0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C0D2A962-2BA3-4C67-8903-2EF258E2FAFB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A0751F9-9FCF-D04D-3EBE-B8D91D855474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D3F895-3DD7-A106-E88B-119157766A99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25ABE5-3DD7-FEF3-AA5A-B4F299FD686E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3F759-DB39-2CE4-4E7A-DEAD41D5ACE3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6D2A81C-4E13-99C6-455C-CB9AA0D1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82EFFE4-1EDE-35A0-1C1B-7A924E747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115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79D4A-8403-4CC8-5D1F-22618CB6F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190D23F-687E-CFEE-6DB4-2FC9C803E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127524"/>
            <a:ext cx="19283679" cy="107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2">
            <a:extLst>
              <a:ext uri="{FF2B5EF4-FFF2-40B4-BE49-F238E27FC236}">
                <a16:creationId xmlns:a16="http://schemas.microsoft.com/office/drawing/2014/main" id="{2A8BBBB9-F1F6-CAA2-42FC-BCF41C7FEE15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0AED4995-8871-E4D4-5C79-8E07851953A7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85857727-AC0E-A01F-7F8A-520883438DF6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59707014-15DB-D010-3112-F506C6F2E217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DA77C71-07A6-990F-59DB-BAD84AF266FD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12E3A659-00E0-948A-1B3F-B0524F256620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4B91854F-5BBC-392A-ADBE-FD12AEE3F75C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B090FB28-490F-E31D-9A5C-7A30D69F202F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EEB88FA4-62AE-A878-5E20-7409CD650B23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0D59567-984E-8089-6F99-AB43CB34B0EB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AF0D4C0E-921D-255E-EAF4-A5B70FE3866B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85B81586-1FFD-3BEF-C683-46BC283EC79F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3D23DFF-5421-632D-1516-952C0CDBE854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D1AA6F9E-C99E-DEA2-F125-230560BFBDE3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2D02686A-BFCB-0AC3-5567-2C6683E3E3B0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DCD6CAE4-55A0-058E-8145-62C7A0E5068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0C8E9185-858C-81D0-4391-C6E097311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BDAEB806-EDF6-9BC0-03D9-31D155C05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230DB9A6-BB38-5268-7EF5-752113B2F8E2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B5A02A4-0D9F-A210-93F3-95CBC47E94D0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FE61A-611F-AD81-A2D9-9A3C43329CA8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04B589-D3CA-B50A-07A3-9A0DFE159274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BA3564-D229-B028-09F0-8619843F4C4F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17871D8-AE65-86D1-5E92-2EB45576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F949531-1BAA-42EC-4466-A327081E3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11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85536-7813-7318-F163-8B83EEC29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7C23BE-8410-F8C8-C612-2FB4D84C9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127524"/>
            <a:ext cx="19283679" cy="107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2">
            <a:extLst>
              <a:ext uri="{FF2B5EF4-FFF2-40B4-BE49-F238E27FC236}">
                <a16:creationId xmlns:a16="http://schemas.microsoft.com/office/drawing/2014/main" id="{4C7D8E12-FBE0-1AE4-2D7A-C8A07D1411A8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E172CB4-D8B7-E214-2B51-D55E301058EF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E23060FE-2107-45A4-8A32-64062E35ECCD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37178AF4-E799-F138-21EE-D5667651BAE9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4A9E861E-7DC8-C712-260A-1E3644D860AD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D878ECF3-90BB-003C-1728-ED7FBB90FA3B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87B66E41-4726-CF79-9CA1-2C0DA7D5FCE7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17C388CF-7BC5-3B20-E76C-7ABF8EDC4D13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5DAD985B-740A-1891-A547-9A5546C615DE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CFFBA45-DDA6-5A9F-D9A0-8190288FB029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8935034A-3049-1BFA-4EFB-6EBC8E0A4A99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363034F1-F1CA-BCBD-C30F-D669A14D38A6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D36E3BAE-4F34-E526-383E-289D23243407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5DB039E3-2646-2E47-5995-D01FC311D7B3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C63BA87E-A339-6AD7-93AA-A27A5434059E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F19E4928-E94A-6900-8400-04F85BFBA4C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22A17701-6F5E-8C43-EBD9-8B151A7DA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9C0FF43E-BA94-D4F4-53F7-1CF75B1FA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369CF618-7839-4D16-BB36-C53F581B79BA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3E45CA4-63D0-8C58-D707-9C5B0F29D859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338B9D-BD22-1E7F-CB32-55CBD2D4D0EB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454962-D9EE-2E58-1A83-BC81351B1C4C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DE5C71-8230-DD6C-C834-DB49B8EBD4B1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2A7E7DD-E48B-6EBB-9A9E-A61AA825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2DAB0E28-FC8E-17CD-C5D7-06716EBAA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8314" y="24765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0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55919-7995-81C8-76CC-9897AC8DD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30126A7-1BE6-C0A8-3E21-EA99A27C9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127524"/>
            <a:ext cx="19283679" cy="107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2">
            <a:extLst>
              <a:ext uri="{FF2B5EF4-FFF2-40B4-BE49-F238E27FC236}">
                <a16:creationId xmlns:a16="http://schemas.microsoft.com/office/drawing/2014/main" id="{33C2975F-EB5C-DB9B-BF11-6FAE0B549A9E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E14DA29E-ECCC-347C-EEB4-CEEDAAD35F66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FD3F7D57-E78C-A003-39D1-87ACF36B6EEB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DF351227-A592-CE7C-AAC0-573AC5633250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47C37DB-77CD-714C-6AAF-D2D0E4592F99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563A2C06-D84C-E8C0-46B1-E575D28C9D84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FD661FA3-FB28-AA8E-E317-622AB86B7A4C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459E666C-E4A6-B56F-1F21-A979D5D24F4F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2A55D12A-9438-0166-48C0-BBE53227A858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F5C1596-773B-378E-2E1F-E67506172D3A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37DFBAA4-9CE3-BF63-C1D7-381E1FBD16B0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8E1BEB31-CCCF-48F2-3289-72A704CC11D3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9F8C6570-6159-4309-FBBA-A7705EDC463B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43CF81BF-F797-950A-2773-5E0D71800CD7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A130B26F-A560-397B-8CE9-5F4DAD24BD9F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3A701D33-75DC-7CC2-8E5C-7EBCBEB9990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85F6C04F-CBD8-09A3-3C74-0E9F5227C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809FD26D-1AD4-C81E-18DC-E549DC457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777B9E6-BF82-A81A-5C84-710CA7853FA7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A929D3A-110D-E8AF-335B-A4AE174CA2CA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6C581F-C354-DB1C-020F-5463DD30985E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E82490-33D9-83C1-99FA-907A01526862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DB7737-67A4-F489-E74A-377F6C80DAC3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4DE0115D-E24B-0E14-ED7E-A1359A1E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2CD81B8-F77C-A12D-C3DF-016A3B284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2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93653-9C93-77CF-F84B-6656E92CA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EE2034-CFEF-EF99-8EDC-5E60C613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127524"/>
            <a:ext cx="19283679" cy="107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2">
            <a:extLst>
              <a:ext uri="{FF2B5EF4-FFF2-40B4-BE49-F238E27FC236}">
                <a16:creationId xmlns:a16="http://schemas.microsoft.com/office/drawing/2014/main" id="{72480C8A-5AB9-8163-FAFD-D64D478CB9AB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D2F9EE2-0AE3-9417-4038-8FB36445789E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8718E0B7-89EE-94A9-9E3C-5DD6E402D1AC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7D79813D-161E-514D-65F2-79022E3A562D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60932B1-5C7F-F24F-0938-596A3D7339C8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8598188F-DEA8-6277-D4BF-09DB737B8365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5AAB3708-5F4B-637F-0DEA-6E015233DBA7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1A07704B-19B5-42EA-5520-B371FE92521D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8F24AC0A-AD07-ADF3-D10A-C9B8AA8207D9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7F6307FC-D46B-10F7-B00F-6F0CD3262C89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A03FF9FC-5C85-8CAA-AB35-882BF91C919A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842A9394-11AC-939D-B8B7-9E3E30FBD9BC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F393690-063C-F750-7A73-237FC85E9F38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197F3307-1E5F-95FD-5482-2E6E992DD3FD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D15E051B-95DE-C239-406C-F19B110795A8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E8ED690B-40D1-E285-0B10-20BF2BFC9EF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2604FEE8-ECBB-B190-98D5-8BAD5F531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00B8123E-AA41-358E-7F46-3D9FB6019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1B0C3C1D-7B68-8BD6-DA3D-6DF91FB2D15E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6B175BA-DAAE-0534-797A-3325454CE6DF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99A14A-D059-73AB-D532-4D34CD6AD7EE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B06B86-7FFB-D159-CD67-1A74DD60A3BA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CB7556-9242-69B1-0EE9-8526D72BEE99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0E75F4A-2040-4D6F-9810-5F9D8956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82EAA591-FF52-5C1F-340E-76E02FA8F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3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7E3C7-D0E4-F77A-3809-678DCD257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CFD761-9360-0227-EBFC-53A5EB03C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127524"/>
            <a:ext cx="19283679" cy="107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2">
            <a:extLst>
              <a:ext uri="{FF2B5EF4-FFF2-40B4-BE49-F238E27FC236}">
                <a16:creationId xmlns:a16="http://schemas.microsoft.com/office/drawing/2014/main" id="{417E4785-4D0F-4EB6-52DD-459A4A07AF29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B53010D6-1C74-0836-CCC9-0BEF581E663C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B52141FF-8852-3DEA-C106-39D96793E5B3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26EAAE2D-0C16-D30F-E9DF-A72C41BDA4BC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F8EC98B-A46D-EF95-7CF9-AF0DF2578700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1EE5632F-4BA6-608E-9E7D-7CCBDC9B8024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049EDA1B-BC97-C296-8D14-057DB48C59E7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340ED905-E63E-F33A-EFDE-18F68335DC9E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760B1497-6B24-D982-C3CB-3FB6BD324EFA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B33ED4A-9B1A-4B48-1722-1367BF70A133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AA70FB04-44D5-85D8-3139-E9DE83D17343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3809F6A0-6A56-E0FD-12B5-9BEAEFFC310A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27C3BE9A-1B39-5AB3-F520-932CC60067F1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DD02D97A-8FD4-161B-28EF-7A84EC6388DE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F72D3EBC-1F46-F5EC-F983-15C3EDA1D09C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8FDAFB43-F6EB-6210-0D00-69CC04F0F8E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5C4FDD8C-D390-44F1-505D-1649C0F54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0EA13144-46D0-D63D-D1D0-D6CF6EC60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5CB9B0C5-ED72-F885-91C6-CE61CCDC9777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34D0EC7-D64C-9D5D-5592-1A8DB7E3991C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4D7308-3137-F83F-1758-8CCE817FB8E2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885337-3487-2704-DA60-1F293083CF81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E348CE-2F3F-AE72-0255-C2130757DE86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DF912B7-5E6B-1D1E-0359-31C5B054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7E4BF4D0-590D-A018-927B-9DD30AF24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9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367EC-3D84-DF84-A690-E4A68B743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79DA3D8-C908-EAB2-0E37-285726929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127524"/>
            <a:ext cx="19283679" cy="107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2">
            <a:extLst>
              <a:ext uri="{FF2B5EF4-FFF2-40B4-BE49-F238E27FC236}">
                <a16:creationId xmlns:a16="http://schemas.microsoft.com/office/drawing/2014/main" id="{03D5A1A1-F4A6-7896-94C6-CF1CFD206172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5C33B185-4371-853E-97C3-5667D359C9A7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37DD358F-8F85-0C73-5388-DD00981CEB63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E73936BD-B6C1-3750-1816-235E51D9A006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14E53D0-6235-8D16-AB2D-74B8AE51AD82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84926C0B-2A9C-DCA8-8A9A-D7C2D703D65C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FEB5D0C6-5D14-CA5C-9BC8-C41FB4482C92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D74A80D0-D588-0A50-3C3E-49885A5BCC62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59DB1ED4-F1AC-6D19-0473-1C268753C306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3C3D438-52E3-45D1-D0C7-D127F37A1738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6D50B465-E301-1310-C905-4E7DEE2E8C40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37A0F968-4E4F-BADF-D85D-3B6717814D2D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BC851C4F-4D5D-8012-1FCF-0625D1D9B05C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82A03ED8-504D-82D9-1A2E-7E28799A618F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C500ABCF-76C9-2BB8-9A5E-A5490AB0025C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468B9D70-71ED-2FCA-6C0E-A3E59FA0EC6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FD4C2C2C-74B7-E0A5-737A-F3119C730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6FC6A029-14E1-D085-4810-2ECDE74C3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4221CF59-ECE7-0EB5-6E56-DDEBB416F9D8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408E3E4-6DD6-AFD3-8195-411A958B28AF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85A0ED-B74D-68A2-2881-CB989E21E62B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AFA9C5-D4F7-D78A-BDF4-D18CA1BCA64C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8B7414-9711-FC6E-EDA8-D876D86C22F2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BB13111B-83D3-5F77-5FAA-776945A4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3DA366C-4B54-A26F-E7B5-A3385C938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6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8B1D6-1806-340D-DB3E-64BF807D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ADBB6C7-318F-DECF-1C88-1C7A6AC86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127524"/>
            <a:ext cx="19283679" cy="1075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2">
            <a:extLst>
              <a:ext uri="{FF2B5EF4-FFF2-40B4-BE49-F238E27FC236}">
                <a16:creationId xmlns:a16="http://schemas.microsoft.com/office/drawing/2014/main" id="{8ACFDA02-358C-178A-91EF-C883C6A4DB34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D10EEDF2-EFF3-A159-7A4F-62AAF25624DD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525BC2DE-F979-22DF-825C-AB44254ABC13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7B090718-E764-340D-148A-56B902189606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EDF0100-BB52-B4C4-3E90-B8C1A4E6D75F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CD31A463-1C70-E965-7433-13261483EB3E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DC459CF9-8A06-CA6B-5740-9724DA262110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00AE969A-9C13-7D3A-C8E7-7190DF3AD355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CE387FEE-95F8-0AC3-2118-ACDFAC95DB14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845D0805-9094-A8BE-CBFE-5E136BE780A7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32EF6919-6235-7679-07C3-9995C7510F51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55BA45D3-6B6D-888C-6C96-9DEF17ACB505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2238243D-1D15-CDAB-FE25-6ECE09664A0D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420323CB-5A99-5B71-7BD8-494D6B8A7247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3A8E047A-ED0D-554C-487D-BC5D1E7C008F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2F91AF6C-570F-F55D-5081-F4B3886D945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CC749E66-8567-0E5B-C0A3-FC982D997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B761F26E-D75B-4BC2-2128-F0276E1A6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E7E00C66-869C-5D10-914E-45688170EA7C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E07104B-1018-557C-2272-4A032CFF94BB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37992E-B646-2168-CEB6-919AAE8DEF49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63D5DF-E41D-28D0-9410-9F6C914BB9B9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342448-1B65-B380-3F5B-452CDAF02738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4013F00-0A99-E2CD-CE53-D3BE442F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A787F0C-922D-D1DB-9F43-475C77401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0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160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Montserrat</vt:lpstr>
      <vt:lpstr>Montserrat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Daily_News</dc:title>
  <dc:creator>Shlok Sangamnerkar</dc:creator>
  <cp:lastModifiedBy>Shlok Sangamnerkar</cp:lastModifiedBy>
  <cp:revision>11</cp:revision>
  <dcterms:created xsi:type="dcterms:W3CDTF">2006-08-16T00:00:00Z</dcterms:created>
  <dcterms:modified xsi:type="dcterms:W3CDTF">2025-03-06T09:50:28Z</dcterms:modified>
  <dc:identifier>DAGa9wDCovg</dc:identifier>
</cp:coreProperties>
</file>