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1a57ac50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1a57ac50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1a57ac50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1a57ac50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95b37fc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195b37fc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95b37fc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95b37fc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195b37fc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195b37fc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195b37fc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195b37fc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1a57ac50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1a57ac50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195b37fc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195b37fc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1a57ac50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1a57ac50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feaee3d0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feaee3d0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nbermade.com/" TargetMode="External"/><Relationship Id="rId7" Type="http://schemas.openxmlformats.org/officeDocument/2006/relationships/hyperlink" Target="https://www.oh-chu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annick.com.tw/shop/product?saleid=2406270004&amp;item1=06&amp;item2=6-1" TargetMode="External"/><Relationship Id="rId5" Type="http://schemas.openxmlformats.org/officeDocument/2006/relationships/hyperlink" Target="https://www.cheng-ji.com/" TargetMode="External"/><Relationship Id="rId4" Type="http://schemas.openxmlformats.org/officeDocument/2006/relationships/hyperlink" Target="https://www.istockphoto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48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主題 : 甜點網站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916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報告人  :  林志忠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遇到問題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1.程式不夠熟悉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2.配色版面設計美感不足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3.功能不夠完整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https://www.kinbermade.com/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https://www.istockphoto.com/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https://www.cheng-ji.com/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https://www.yannick.com.tw/shop/product?saleid=2406270004&amp;item1=06&amp;item2=6-1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7"/>
              </a:rPr>
              <a:t>https://www.oh-chu.com/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https://www.kakiyama.com/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動機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之前的工作是製作甜點蛋糕相關的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因為自己對這個領域比較熟悉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所以藉由這次的機會來製作網站。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使用工具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23379" t="8371" r="25972" b="10748"/>
          <a:stretch/>
        </p:blipFill>
        <p:spPr>
          <a:xfrm>
            <a:off x="6652650" y="445025"/>
            <a:ext cx="1799074" cy="16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2987" y="445025"/>
            <a:ext cx="1514063" cy="16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6950" y="2179350"/>
            <a:ext cx="5554775" cy="238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2500" y="472250"/>
            <a:ext cx="1594700" cy="15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時程規劃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7/10 ~ 7/17  ( 7天 )   素材蒐集    版面設計草稿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7/18 ~ 8/5  ( 19天 )      使用HTML   CSS   JS架設大部分結構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8/6  ~  8/12  ( 6天 )     微調   RWD   臨時修改   做簡報  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65549" y="9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功能介紹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25" y="668354"/>
            <a:ext cx="8993524" cy="41906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85" name="Google Shape;85;p17"/>
          <p:cNvCxnSpPr/>
          <p:nvPr/>
        </p:nvCxnSpPr>
        <p:spPr>
          <a:xfrm flipH="1">
            <a:off x="6956400" y="1123275"/>
            <a:ext cx="599700" cy="166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7"/>
          <p:cNvCxnSpPr/>
          <p:nvPr/>
        </p:nvCxnSpPr>
        <p:spPr>
          <a:xfrm flipH="1">
            <a:off x="6990950" y="1123275"/>
            <a:ext cx="879000" cy="267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7"/>
          <p:cNvCxnSpPr>
            <a:cxnSpLocks/>
          </p:cNvCxnSpPr>
          <p:nvPr/>
        </p:nvCxnSpPr>
        <p:spPr>
          <a:xfrm>
            <a:off x="3773425" y="4167850"/>
            <a:ext cx="97757" cy="61105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7"/>
          <p:cNvCxnSpPr>
            <a:endCxn id="89" idx="0"/>
          </p:cNvCxnSpPr>
          <p:nvPr/>
        </p:nvCxnSpPr>
        <p:spPr>
          <a:xfrm>
            <a:off x="8097975" y="1019325"/>
            <a:ext cx="233700" cy="245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7"/>
          <p:cNvSpPr txBox="1"/>
          <p:nvPr/>
        </p:nvSpPr>
        <p:spPr>
          <a:xfrm>
            <a:off x="3012275" y="3706150"/>
            <a:ext cx="18567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可點選更換圖片</a:t>
            </a:r>
            <a:endParaRPr sz="1800"/>
          </a:p>
        </p:txBody>
      </p:sp>
      <p:sp>
        <p:nvSpPr>
          <p:cNvPr id="91" name="Google Shape;91;p17"/>
          <p:cNvSpPr txBox="1"/>
          <p:nvPr/>
        </p:nvSpPr>
        <p:spPr>
          <a:xfrm>
            <a:off x="5623600" y="2721475"/>
            <a:ext cx="14160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跳出搜尋框</a:t>
            </a:r>
            <a:endParaRPr sz="1800"/>
          </a:p>
        </p:txBody>
      </p:sp>
      <p:sp>
        <p:nvSpPr>
          <p:cNvPr id="92" name="Google Shape;92;p17"/>
          <p:cNvSpPr txBox="1"/>
          <p:nvPr/>
        </p:nvSpPr>
        <p:spPr>
          <a:xfrm>
            <a:off x="5537900" y="3773425"/>
            <a:ext cx="16194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跳至登入畫面</a:t>
            </a:r>
            <a:endParaRPr sz="1800"/>
          </a:p>
        </p:txBody>
      </p:sp>
      <p:sp>
        <p:nvSpPr>
          <p:cNvPr id="89" name="Google Shape;89;p17"/>
          <p:cNvSpPr txBox="1"/>
          <p:nvPr/>
        </p:nvSpPr>
        <p:spPr>
          <a:xfrm>
            <a:off x="7623675" y="3476025"/>
            <a:ext cx="14160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跳出留言框</a:t>
            </a:r>
            <a:endParaRPr sz="1800"/>
          </a:p>
        </p:txBody>
      </p:sp>
      <p:cxnSp>
        <p:nvCxnSpPr>
          <p:cNvPr id="93" name="Google Shape;93;p17"/>
          <p:cNvCxnSpPr/>
          <p:nvPr/>
        </p:nvCxnSpPr>
        <p:spPr>
          <a:xfrm flipH="1">
            <a:off x="4257875" y="1060675"/>
            <a:ext cx="1210800" cy="1446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7"/>
          <p:cNvSpPr txBox="1"/>
          <p:nvPr/>
        </p:nvSpPr>
        <p:spPr>
          <a:xfrm>
            <a:off x="2424125" y="2507275"/>
            <a:ext cx="23319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跳到常見問題頁面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50" y="202963"/>
            <a:ext cx="7293799" cy="473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/>
          <p:nvPr/>
        </p:nvCxnSpPr>
        <p:spPr>
          <a:xfrm flipH="1">
            <a:off x="6022350" y="1812550"/>
            <a:ext cx="668400" cy="64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8"/>
          <p:cNvSpPr txBox="1"/>
          <p:nvPr/>
        </p:nvSpPr>
        <p:spPr>
          <a:xfrm>
            <a:off x="2630825" y="2445800"/>
            <a:ext cx="4053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Hover時，卡片會浮動，箭頭會往右移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30" y="0"/>
            <a:ext cx="8258140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>
            <a:stCxn id="108" idx="2"/>
          </p:cNvCxnSpPr>
          <p:nvPr/>
        </p:nvCxnSpPr>
        <p:spPr>
          <a:xfrm>
            <a:off x="4091950" y="2113425"/>
            <a:ext cx="1754400" cy="1755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9"/>
          <p:cNvSpPr txBox="1"/>
          <p:nvPr/>
        </p:nvSpPr>
        <p:spPr>
          <a:xfrm>
            <a:off x="2412700" y="1374525"/>
            <a:ext cx="33585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dk1"/>
                </a:solidFill>
              </a:rPr>
              <a:t> </a:t>
            </a:r>
            <a:r>
              <a:rPr lang="zh-TW" sz="1800" dirty="0">
                <a:solidFill>
                  <a:schemeClr val="dk1"/>
                </a:solidFill>
              </a:rPr>
              <a:t>點擊加入購物車會顯示件數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</a:rPr>
              <a:t>        右側又會顯示購車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109" name="Google Shape;109;p19"/>
          <p:cNvCxnSpPr>
            <a:endCxn id="108" idx="0"/>
          </p:cNvCxnSpPr>
          <p:nvPr/>
        </p:nvCxnSpPr>
        <p:spPr>
          <a:xfrm flipH="1">
            <a:off x="4091950" y="280125"/>
            <a:ext cx="3759900" cy="109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9"/>
          <p:cNvCxnSpPr>
            <a:stCxn id="108" idx="3"/>
          </p:cNvCxnSpPr>
          <p:nvPr/>
        </p:nvCxnSpPr>
        <p:spPr>
          <a:xfrm rot="10800000" flipH="1">
            <a:off x="5771200" y="1474875"/>
            <a:ext cx="982800" cy="269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l="16306" r="17517" b="17026"/>
          <a:stretch/>
        </p:blipFill>
        <p:spPr>
          <a:xfrm>
            <a:off x="265875" y="0"/>
            <a:ext cx="8612244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0"/>
          <p:cNvCxnSpPr/>
          <p:nvPr/>
        </p:nvCxnSpPr>
        <p:spPr>
          <a:xfrm rot="10800000">
            <a:off x="5220200" y="2558225"/>
            <a:ext cx="2990400" cy="84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/>
          <p:nvPr/>
        </p:nvCxnSpPr>
        <p:spPr>
          <a:xfrm flipH="1">
            <a:off x="4720700" y="3949175"/>
            <a:ext cx="3489900" cy="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20"/>
          <p:cNvSpPr txBox="1"/>
          <p:nvPr/>
        </p:nvSpPr>
        <p:spPr>
          <a:xfrm>
            <a:off x="1420600" y="1177300"/>
            <a:ext cx="178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687125" y="2248800"/>
            <a:ext cx="25332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點選眼睛可以看到密碼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658975" y="3688850"/>
            <a:ext cx="2061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再次點擊可以關閉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75" y="311000"/>
            <a:ext cx="7397649" cy="4521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1"/>
          <p:cNvCxnSpPr/>
          <p:nvPr/>
        </p:nvCxnSpPr>
        <p:spPr>
          <a:xfrm rot="10800000" flipH="1">
            <a:off x="3629975" y="1587375"/>
            <a:ext cx="429300" cy="1280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21"/>
          <p:cNvSpPr txBox="1"/>
          <p:nvPr/>
        </p:nvSpPr>
        <p:spPr>
          <a:xfrm>
            <a:off x="3482225" y="827475"/>
            <a:ext cx="2831808" cy="7386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</a:rPr>
              <a:t>點選問題會滑出答案</a:t>
            </a:r>
            <a:r>
              <a:rPr lang="zh-TW" altLang="en-US" sz="1800" dirty="0">
                <a:solidFill>
                  <a:schemeClr val="dk1"/>
                </a:solidFill>
              </a:rPr>
              <a:t>         </a:t>
            </a:r>
            <a:r>
              <a:rPr lang="zh-TW" sz="1800" dirty="0">
                <a:solidFill>
                  <a:schemeClr val="dk1"/>
                </a:solidFill>
              </a:rPr>
              <a:t>同時右側+會跟著旋轉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5417175" y="1587375"/>
            <a:ext cx="1090500" cy="1245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310</Words>
  <Application>Microsoft Office PowerPoint</Application>
  <PresentationFormat>如螢幕大小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Arial</vt:lpstr>
      <vt:lpstr>Simple Dark</vt:lpstr>
      <vt:lpstr>主題 : 甜點網站</vt:lpstr>
      <vt:lpstr>動機</vt:lpstr>
      <vt:lpstr>使用工具</vt:lpstr>
      <vt:lpstr>時程規劃</vt:lpstr>
      <vt:lpstr>功能介紹</vt:lpstr>
      <vt:lpstr>PowerPoint 簡報</vt:lpstr>
      <vt:lpstr>PowerPoint 簡報</vt:lpstr>
      <vt:lpstr>PowerPoint 簡報</vt:lpstr>
      <vt:lpstr>PowerPoint 簡報</vt:lpstr>
      <vt:lpstr>遇到問題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主題 : 甜點網站</dc:title>
  <cp:lastModifiedBy>User</cp:lastModifiedBy>
  <cp:revision>2</cp:revision>
  <dcterms:modified xsi:type="dcterms:W3CDTF">2024-08-12T08:19:43Z</dcterms:modified>
</cp:coreProperties>
</file>