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8" r:id="rId3"/>
    <p:sldId id="310" r:id="rId4"/>
    <p:sldId id="312" r:id="rId5"/>
    <p:sldId id="311" r:id="rId6"/>
    <p:sldId id="265" r:id="rId7"/>
    <p:sldId id="314" r:id="rId8"/>
    <p:sldId id="316" r:id="rId9"/>
    <p:sldId id="321" r:id="rId10"/>
    <p:sldId id="320" r:id="rId11"/>
    <p:sldId id="323" r:id="rId12"/>
    <p:sldId id="297" r:id="rId13"/>
  </p:sldIdLst>
  <p:sldSz cx="9144000" cy="5143500" type="screen16x9"/>
  <p:notesSz cx="6858000" cy="9144000"/>
  <p:embeddedFontLst>
    <p:embeddedFont>
      <p:font typeface="Assistant" pitchFamily="2" charset="-79"/>
      <p:regular r:id="rId15"/>
      <p:bold r:id="rId16"/>
    </p:embeddedFont>
    <p:embeddedFont>
      <p:font typeface="Barlow" panose="00000500000000000000" pitchFamily="2" charset="0"/>
      <p:regular r:id="rId17"/>
      <p:bold r:id="rId18"/>
      <p:italic r:id="rId19"/>
      <p:boldItalic r:id="rId20"/>
    </p:embeddedFont>
    <p:embeddedFont>
      <p:font typeface="Exo" panose="020B0604020202020204" charset="0"/>
      <p:regular r:id="rId21"/>
      <p:bold r:id="rId22"/>
      <p:italic r:id="rId23"/>
      <p:boldItalic r:id="rId24"/>
    </p:embeddedFont>
    <p:embeddedFont>
      <p:font typeface="Francois One" panose="020B0604020202020204" charset="0"/>
      <p:regular r:id="rId25"/>
    </p:embeddedFont>
    <p:embeddedFont>
      <p:font typeface="Krona One" panose="020B0604020202020204" charset="0"/>
      <p:regular r:id="rId26"/>
    </p:embeddedFont>
    <p:embeddedFont>
      <p:font typeface="Open Sans" panose="020B0606030504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303142-685A-4F36-BA56-F0C14497DAF3}">
  <a:tblStyle styleId="{27303142-685A-4F36-BA56-F0C14497DA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1" autoAdjust="0"/>
    <p:restoredTop sz="94660"/>
  </p:normalViewPr>
  <p:slideViewPr>
    <p:cSldViewPr snapToGrid="0">
      <p:cViewPr varScale="1">
        <p:scale>
          <a:sx n="139" d="100"/>
          <a:sy n="139" d="100"/>
        </p:scale>
        <p:origin x="3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6/11/relationships/changesInfo" Target="changesInfos/changesInfo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íctor Antonio Gallardo Olmo" userId="c807f221092f3e86" providerId="LiveId" clId="{DA6CF234-1D98-468A-8412-CC386A269D17}"/>
    <pc:docChg chg="modSld">
      <pc:chgData name="Víctor Antonio Gallardo Olmo" userId="c807f221092f3e86" providerId="LiveId" clId="{DA6CF234-1D98-468A-8412-CC386A269D17}" dt="2024-06-14T08:53:00.443" v="1" actId="20577"/>
      <pc:docMkLst>
        <pc:docMk/>
      </pc:docMkLst>
      <pc:sldChg chg="modSp mod">
        <pc:chgData name="Víctor Antonio Gallardo Olmo" userId="c807f221092f3e86" providerId="LiveId" clId="{DA6CF234-1D98-468A-8412-CC386A269D17}" dt="2024-06-14T08:53:00.443" v="1" actId="20577"/>
        <pc:sldMkLst>
          <pc:docMk/>
          <pc:sldMk cId="1576247512" sldId="311"/>
        </pc:sldMkLst>
        <pc:spChg chg="mod">
          <ac:chgData name="Víctor Antonio Gallardo Olmo" userId="c807f221092f3e86" providerId="LiveId" clId="{DA6CF234-1D98-468A-8412-CC386A269D17}" dt="2024-06-14T08:53:00.443" v="1" actId="20577"/>
          <ac:spMkLst>
            <pc:docMk/>
            <pc:sldMk cId="1576247512" sldId="311"/>
            <ac:spMk id="843" creationId="{00000000-0000-0000-0000-000000000000}"/>
          </ac:spMkLst>
        </pc:spChg>
        <pc:spChg chg="mod">
          <ac:chgData name="Víctor Antonio Gallardo Olmo" userId="c807f221092f3e86" providerId="LiveId" clId="{DA6CF234-1D98-468A-8412-CC386A269D17}" dt="2024-06-14T08:52:55.907" v="0" actId="20577"/>
          <ac:spMkLst>
            <pc:docMk/>
            <pc:sldMk cId="1576247512" sldId="311"/>
            <ac:spMk id="8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e23a62a972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e23a62a97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97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e23a62a97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e23a62a97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66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e1e1cb4c9c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e1e1cb4c9c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207be9c2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207be9c2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e213dc795d_0_5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e213dc795d_0_5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96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e213dc795d_0_5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e213dc795d_0_5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83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e213dc795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e213dc795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02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e207be9c25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e207be9c2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e207be9c25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e207be9c2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1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e207be9c25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e207be9c2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41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e207be9c25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e207be9c2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02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cxnSp>
        <p:nvCxnSpPr>
          <p:cNvPr id="9" name="Google Shape;9;p2"/>
          <p:cNvCxnSpPr/>
          <p:nvPr/>
        </p:nvCxnSpPr>
        <p:spPr>
          <a:xfrm>
            <a:off x="-7400" y="806675"/>
            <a:ext cx="9169500" cy="0"/>
          </a:xfrm>
          <a:prstGeom prst="straightConnector1">
            <a:avLst/>
          </a:prstGeom>
          <a:noFill/>
          <a:ln w="9525" cap="flat" cmpd="sng">
            <a:solidFill>
              <a:schemeClr val="dk1"/>
            </a:solidFill>
            <a:prstDash val="solid"/>
            <a:round/>
            <a:headEnd type="none" w="med" len="med"/>
            <a:tailEnd type="none" w="med" len="med"/>
          </a:ln>
        </p:spPr>
      </p:cxnSp>
      <p:cxnSp>
        <p:nvCxnSpPr>
          <p:cNvPr id="10" name="Google Shape;10;p2"/>
          <p:cNvCxnSpPr/>
          <p:nvPr/>
        </p:nvCxnSpPr>
        <p:spPr>
          <a:xfrm>
            <a:off x="-7400" y="3594279"/>
            <a:ext cx="91695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1514400" y="4314001"/>
            <a:ext cx="61152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8625375" y="804425"/>
            <a:ext cx="0" cy="27900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518650" y="814075"/>
            <a:ext cx="0" cy="27801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1514400" y="3594282"/>
            <a:ext cx="0" cy="15504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7624700" y="3594282"/>
            <a:ext cx="0" cy="1550400"/>
          </a:xfrm>
          <a:prstGeom prst="straightConnector1">
            <a:avLst/>
          </a:prstGeom>
          <a:noFill/>
          <a:ln w="9525" cap="flat" cmpd="sng">
            <a:solidFill>
              <a:schemeClr val="dk1"/>
            </a:solidFill>
            <a:prstDash val="solid"/>
            <a:round/>
            <a:headEnd type="none" w="med" len="med"/>
            <a:tailEnd type="none" w="med" len="med"/>
          </a:ln>
        </p:spPr>
      </p:cxnSp>
      <p:grpSp>
        <p:nvGrpSpPr>
          <p:cNvPr id="16" name="Google Shape;16;p2"/>
          <p:cNvGrpSpPr/>
          <p:nvPr/>
        </p:nvGrpSpPr>
        <p:grpSpPr>
          <a:xfrm>
            <a:off x="3844550" y="4544650"/>
            <a:ext cx="1454900" cy="316809"/>
            <a:chOff x="3844550" y="4544650"/>
            <a:chExt cx="1454900" cy="316809"/>
          </a:xfrm>
        </p:grpSpPr>
        <p:sp>
          <p:nvSpPr>
            <p:cNvPr id="17" name="Google Shape;17;p2"/>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5400000">
            <a:off x="4015176" y="-87824"/>
            <a:ext cx="573900" cy="95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4554924" y="-87824"/>
            <a:ext cx="573900" cy="95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4487025" y="295845"/>
            <a:ext cx="169942" cy="187264"/>
          </a:xfrm>
          <a:custGeom>
            <a:avLst/>
            <a:gdLst/>
            <a:ahLst/>
            <a:cxnLst/>
            <a:rect l="l" t="t" r="r" b="b"/>
            <a:pathLst>
              <a:path w="8301" h="9146" extrusionOk="0">
                <a:moveTo>
                  <a:pt x="4170" y="1"/>
                </a:moveTo>
                <a:cubicBezTo>
                  <a:pt x="3582" y="1"/>
                  <a:pt x="3249" y="257"/>
                  <a:pt x="3172" y="768"/>
                </a:cubicBezTo>
                <a:cubicBezTo>
                  <a:pt x="3159" y="820"/>
                  <a:pt x="3147" y="883"/>
                  <a:pt x="3147" y="934"/>
                </a:cubicBezTo>
                <a:cubicBezTo>
                  <a:pt x="3147" y="1075"/>
                  <a:pt x="3300" y="1676"/>
                  <a:pt x="3594" y="2750"/>
                </a:cubicBezTo>
                <a:cubicBezTo>
                  <a:pt x="3735" y="3275"/>
                  <a:pt x="3824" y="3736"/>
                  <a:pt x="3888" y="4132"/>
                </a:cubicBezTo>
                <a:cubicBezTo>
                  <a:pt x="3619" y="3927"/>
                  <a:pt x="3082" y="3403"/>
                  <a:pt x="2264" y="2585"/>
                </a:cubicBezTo>
                <a:cubicBezTo>
                  <a:pt x="1740" y="2047"/>
                  <a:pt x="1317" y="1778"/>
                  <a:pt x="998" y="1753"/>
                </a:cubicBezTo>
                <a:cubicBezTo>
                  <a:pt x="601" y="1753"/>
                  <a:pt x="307" y="1983"/>
                  <a:pt x="115" y="2431"/>
                </a:cubicBezTo>
                <a:cubicBezTo>
                  <a:pt x="64" y="2571"/>
                  <a:pt x="38" y="2699"/>
                  <a:pt x="38" y="2827"/>
                </a:cubicBezTo>
                <a:cubicBezTo>
                  <a:pt x="52" y="3185"/>
                  <a:pt x="217" y="3454"/>
                  <a:pt x="512" y="3620"/>
                </a:cubicBezTo>
                <a:cubicBezTo>
                  <a:pt x="627" y="3684"/>
                  <a:pt x="1228" y="3850"/>
                  <a:pt x="2303" y="4132"/>
                </a:cubicBezTo>
                <a:cubicBezTo>
                  <a:pt x="2814" y="4273"/>
                  <a:pt x="3249" y="4413"/>
                  <a:pt x="3633" y="4554"/>
                </a:cubicBezTo>
                <a:cubicBezTo>
                  <a:pt x="3351" y="4669"/>
                  <a:pt x="2558" y="4912"/>
                  <a:pt x="1254" y="5270"/>
                </a:cubicBezTo>
                <a:cubicBezTo>
                  <a:pt x="896" y="5359"/>
                  <a:pt x="640" y="5462"/>
                  <a:pt x="486" y="5552"/>
                </a:cubicBezTo>
                <a:cubicBezTo>
                  <a:pt x="166" y="5743"/>
                  <a:pt x="0" y="5987"/>
                  <a:pt x="0" y="6280"/>
                </a:cubicBezTo>
                <a:cubicBezTo>
                  <a:pt x="0" y="6703"/>
                  <a:pt x="179" y="7022"/>
                  <a:pt x="538" y="7252"/>
                </a:cubicBezTo>
                <a:cubicBezTo>
                  <a:pt x="691" y="7342"/>
                  <a:pt x="857" y="7393"/>
                  <a:pt x="1024" y="7393"/>
                </a:cubicBezTo>
                <a:cubicBezTo>
                  <a:pt x="1343" y="7393"/>
                  <a:pt x="1854" y="7010"/>
                  <a:pt x="2558" y="6255"/>
                </a:cubicBezTo>
                <a:cubicBezTo>
                  <a:pt x="3133" y="5641"/>
                  <a:pt x="3582" y="5206"/>
                  <a:pt x="3888" y="4989"/>
                </a:cubicBezTo>
                <a:lnTo>
                  <a:pt x="3888" y="4989"/>
                </a:lnTo>
                <a:cubicBezTo>
                  <a:pt x="3850" y="5283"/>
                  <a:pt x="3645" y="6115"/>
                  <a:pt x="3287" y="7470"/>
                </a:cubicBezTo>
                <a:cubicBezTo>
                  <a:pt x="3198" y="7815"/>
                  <a:pt x="3147" y="8071"/>
                  <a:pt x="3147" y="8238"/>
                </a:cubicBezTo>
                <a:cubicBezTo>
                  <a:pt x="3147" y="8749"/>
                  <a:pt x="3415" y="9043"/>
                  <a:pt x="3940" y="9120"/>
                </a:cubicBezTo>
                <a:cubicBezTo>
                  <a:pt x="4016" y="9133"/>
                  <a:pt x="4080" y="9145"/>
                  <a:pt x="4144" y="9145"/>
                </a:cubicBezTo>
                <a:cubicBezTo>
                  <a:pt x="4719" y="9145"/>
                  <a:pt x="5052" y="8889"/>
                  <a:pt x="5129" y="8378"/>
                </a:cubicBezTo>
                <a:cubicBezTo>
                  <a:pt x="5142" y="8327"/>
                  <a:pt x="5154" y="8263"/>
                  <a:pt x="5154" y="8212"/>
                </a:cubicBezTo>
                <a:cubicBezTo>
                  <a:pt x="5154" y="8059"/>
                  <a:pt x="5001" y="7470"/>
                  <a:pt x="4707" y="6421"/>
                </a:cubicBezTo>
                <a:cubicBezTo>
                  <a:pt x="4554" y="5884"/>
                  <a:pt x="4451" y="5398"/>
                  <a:pt x="4387" y="4989"/>
                </a:cubicBezTo>
                <a:lnTo>
                  <a:pt x="4387" y="4989"/>
                </a:lnTo>
                <a:cubicBezTo>
                  <a:pt x="4656" y="5155"/>
                  <a:pt x="5180" y="5666"/>
                  <a:pt x="5973" y="6510"/>
                </a:cubicBezTo>
                <a:cubicBezTo>
                  <a:pt x="6561" y="7099"/>
                  <a:pt x="7009" y="7393"/>
                  <a:pt x="7303" y="7393"/>
                </a:cubicBezTo>
                <a:cubicBezTo>
                  <a:pt x="7700" y="7393"/>
                  <a:pt x="7994" y="7163"/>
                  <a:pt x="8186" y="6715"/>
                </a:cubicBezTo>
                <a:cubicBezTo>
                  <a:pt x="8237" y="6575"/>
                  <a:pt x="8275" y="6447"/>
                  <a:pt x="8275" y="6319"/>
                </a:cubicBezTo>
                <a:cubicBezTo>
                  <a:pt x="8249" y="5961"/>
                  <a:pt x="8096" y="5692"/>
                  <a:pt x="7789" y="5526"/>
                </a:cubicBezTo>
                <a:cubicBezTo>
                  <a:pt x="7674" y="5462"/>
                  <a:pt x="7086" y="5296"/>
                  <a:pt x="6012" y="5015"/>
                </a:cubicBezTo>
                <a:cubicBezTo>
                  <a:pt x="5500" y="4887"/>
                  <a:pt x="5052" y="4733"/>
                  <a:pt x="4681" y="4592"/>
                </a:cubicBezTo>
                <a:cubicBezTo>
                  <a:pt x="4963" y="4477"/>
                  <a:pt x="5756" y="4234"/>
                  <a:pt x="7047" y="3876"/>
                </a:cubicBezTo>
                <a:cubicBezTo>
                  <a:pt x="7405" y="3787"/>
                  <a:pt x="7661" y="3697"/>
                  <a:pt x="7814" y="3594"/>
                </a:cubicBezTo>
                <a:cubicBezTo>
                  <a:pt x="8135" y="3403"/>
                  <a:pt x="8300" y="3160"/>
                  <a:pt x="8300" y="2866"/>
                </a:cubicBezTo>
                <a:cubicBezTo>
                  <a:pt x="8300" y="2443"/>
                  <a:pt x="8121" y="2124"/>
                  <a:pt x="7763" y="1894"/>
                </a:cubicBezTo>
                <a:cubicBezTo>
                  <a:pt x="7610" y="1804"/>
                  <a:pt x="7444" y="1753"/>
                  <a:pt x="7277" y="1753"/>
                </a:cubicBezTo>
                <a:cubicBezTo>
                  <a:pt x="6945" y="1753"/>
                  <a:pt x="6446" y="2111"/>
                  <a:pt x="5807" y="2801"/>
                </a:cubicBezTo>
                <a:cubicBezTo>
                  <a:pt x="5205" y="3466"/>
                  <a:pt x="4745" y="3915"/>
                  <a:pt x="4426" y="4157"/>
                </a:cubicBezTo>
                <a:cubicBezTo>
                  <a:pt x="4464" y="3863"/>
                  <a:pt x="4656" y="3032"/>
                  <a:pt x="5014" y="1676"/>
                </a:cubicBezTo>
                <a:cubicBezTo>
                  <a:pt x="5116" y="1331"/>
                  <a:pt x="5154" y="1075"/>
                  <a:pt x="5154" y="909"/>
                </a:cubicBezTo>
                <a:cubicBezTo>
                  <a:pt x="5154" y="397"/>
                  <a:pt x="4898" y="103"/>
                  <a:pt x="4361" y="27"/>
                </a:cubicBezTo>
                <a:cubicBezTo>
                  <a:pt x="4284" y="13"/>
                  <a:pt x="4221" y="1"/>
                  <a:pt x="4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7944347" y="3910897"/>
            <a:ext cx="917157" cy="917157"/>
            <a:chOff x="7944347" y="3910897"/>
            <a:chExt cx="917157" cy="917157"/>
          </a:xfrm>
        </p:grpSpPr>
        <p:grpSp>
          <p:nvGrpSpPr>
            <p:cNvPr id="24" name="Google Shape;24;p2"/>
            <p:cNvGrpSpPr/>
            <p:nvPr/>
          </p:nvGrpSpPr>
          <p:grpSpPr>
            <a:xfrm>
              <a:off x="7944347" y="3910897"/>
              <a:ext cx="917157" cy="917157"/>
              <a:chOff x="945450" y="832483"/>
              <a:chExt cx="1587600" cy="1587600"/>
            </a:xfrm>
          </p:grpSpPr>
          <p:sp>
            <p:nvSpPr>
              <p:cNvPr id="25" name="Google Shape;25;p2"/>
              <p:cNvSpPr/>
              <p:nvPr/>
            </p:nvSpPr>
            <p:spPr>
              <a:xfrm>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8244522" y="4211081"/>
              <a:ext cx="316799" cy="316799"/>
            </a:xfrm>
            <a:custGeom>
              <a:avLst/>
              <a:gdLst/>
              <a:ahLst/>
              <a:cxnLst/>
              <a:rect l="l" t="t" r="r" b="b"/>
              <a:pathLst>
                <a:path w="14670" h="14670" extrusionOk="0">
                  <a:moveTo>
                    <a:pt x="1" y="1"/>
                  </a:moveTo>
                  <a:lnTo>
                    <a:pt x="5171" y="6884"/>
                  </a:lnTo>
                  <a:lnTo>
                    <a:pt x="1913" y="7327"/>
                  </a:lnTo>
                  <a:lnTo>
                    <a:pt x="5171" y="7847"/>
                  </a:lnTo>
                  <a:lnTo>
                    <a:pt x="1" y="14669"/>
                  </a:lnTo>
                  <a:lnTo>
                    <a:pt x="6884" y="9560"/>
                  </a:lnTo>
                  <a:lnTo>
                    <a:pt x="7328" y="12757"/>
                  </a:lnTo>
                  <a:lnTo>
                    <a:pt x="7786" y="9560"/>
                  </a:lnTo>
                  <a:lnTo>
                    <a:pt x="14669" y="14669"/>
                  </a:lnTo>
                  <a:lnTo>
                    <a:pt x="9499" y="7847"/>
                  </a:lnTo>
                  <a:lnTo>
                    <a:pt x="12681" y="7327"/>
                  </a:lnTo>
                  <a:lnTo>
                    <a:pt x="9499" y="6884"/>
                  </a:lnTo>
                  <a:lnTo>
                    <a:pt x="14669" y="1"/>
                  </a:lnTo>
                  <a:lnTo>
                    <a:pt x="7786" y="5171"/>
                  </a:lnTo>
                  <a:lnTo>
                    <a:pt x="7328" y="1974"/>
                  </a:lnTo>
                  <a:lnTo>
                    <a:pt x="6884" y="517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Google Shape;28;p2"/>
          <p:cNvCxnSpPr/>
          <p:nvPr/>
        </p:nvCxnSpPr>
        <p:spPr>
          <a:xfrm flipH="1">
            <a:off x="3724350" y="352425"/>
            <a:ext cx="295200" cy="2382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2"/>
          <p:cNvCxnSpPr/>
          <p:nvPr/>
        </p:nvCxnSpPr>
        <p:spPr>
          <a:xfrm flipH="1">
            <a:off x="5095950" y="121575"/>
            <a:ext cx="295200" cy="238200"/>
          </a:xfrm>
          <a:prstGeom prst="straightConnector1">
            <a:avLst/>
          </a:prstGeom>
          <a:noFill/>
          <a:ln w="9525" cap="flat" cmpd="sng">
            <a:solidFill>
              <a:schemeClr val="dk1"/>
            </a:solidFill>
            <a:prstDash val="solid"/>
            <a:round/>
            <a:headEnd type="none" w="med" len="med"/>
            <a:tailEnd type="none" w="med" len="med"/>
          </a:ln>
        </p:spPr>
      </p:cxnSp>
      <p:grpSp>
        <p:nvGrpSpPr>
          <p:cNvPr id="30" name="Google Shape;30;p2"/>
          <p:cNvGrpSpPr/>
          <p:nvPr/>
        </p:nvGrpSpPr>
        <p:grpSpPr>
          <a:xfrm>
            <a:off x="334950" y="4003475"/>
            <a:ext cx="732000" cy="732000"/>
            <a:chOff x="334950" y="4003475"/>
            <a:chExt cx="732000" cy="732000"/>
          </a:xfrm>
        </p:grpSpPr>
        <p:sp>
          <p:nvSpPr>
            <p:cNvPr id="31" name="Google Shape;31;p2"/>
            <p:cNvSpPr/>
            <p:nvPr/>
          </p:nvSpPr>
          <p:spPr>
            <a:xfrm>
              <a:off x="334950" y="4003475"/>
              <a:ext cx="732000" cy="73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4950" y="4003475"/>
              <a:ext cx="732000" cy="732000"/>
            </a:xfrm>
            <a:prstGeom prst="star4">
              <a:avLst>
                <a:gd name="adj" fmla="val 2226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8930" y="4344760"/>
              <a:ext cx="3039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548815" y="4344655"/>
              <a:ext cx="3039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658650" y="1139900"/>
            <a:ext cx="7826700" cy="2052600"/>
          </a:xfrm>
          <a:prstGeom prst="rect">
            <a:avLst/>
          </a:prstGeom>
        </p:spPr>
        <p:txBody>
          <a:bodyPr spcFirstLastPara="1" wrap="square" lIns="0" tIns="0" rIns="0" bIns="0" anchor="b" anchorCtr="0">
            <a:noAutofit/>
          </a:bodyPr>
          <a:lstStyle>
            <a:lvl1pPr lvl="0" algn="ctr">
              <a:spcBef>
                <a:spcPts val="0"/>
              </a:spcBef>
              <a:spcAft>
                <a:spcPts val="0"/>
              </a:spcAft>
              <a:buSzPts val="5200"/>
              <a:buNone/>
              <a:defRPr sz="43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2156250" y="3594175"/>
            <a:ext cx="4831500" cy="732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548"/>
        <p:cNvGrpSpPr/>
        <p:nvPr/>
      </p:nvGrpSpPr>
      <p:grpSpPr>
        <a:xfrm>
          <a:off x="0" y="0"/>
          <a:ext cx="0" cy="0"/>
          <a:chOff x="0" y="0"/>
          <a:chExt cx="0" cy="0"/>
        </a:xfrm>
      </p:grpSpPr>
      <p:grpSp>
        <p:nvGrpSpPr>
          <p:cNvPr id="549" name="Google Shape;549;p31"/>
          <p:cNvGrpSpPr/>
          <p:nvPr/>
        </p:nvGrpSpPr>
        <p:grpSpPr>
          <a:xfrm rot="5400000">
            <a:off x="-491425" y="2413345"/>
            <a:ext cx="1454900" cy="316809"/>
            <a:chOff x="3844550" y="4544650"/>
            <a:chExt cx="1454900" cy="316809"/>
          </a:xfrm>
        </p:grpSpPr>
        <p:sp>
          <p:nvSpPr>
            <p:cNvPr id="550" name="Google Shape;550;p31"/>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3" name="Google Shape;553;p31"/>
          <p:cNvCxnSpPr/>
          <p:nvPr/>
        </p:nvCxnSpPr>
        <p:spPr>
          <a:xfrm>
            <a:off x="518650" y="7480"/>
            <a:ext cx="0" cy="51327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31"/>
          <p:cNvCxnSpPr/>
          <p:nvPr/>
        </p:nvCxnSpPr>
        <p:spPr>
          <a:xfrm>
            <a:off x="8625375" y="0"/>
            <a:ext cx="0" cy="51435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31"/>
          <p:cNvGrpSpPr/>
          <p:nvPr/>
        </p:nvGrpSpPr>
        <p:grpSpPr>
          <a:xfrm rot="5400000">
            <a:off x="8180525" y="2413345"/>
            <a:ext cx="1454900" cy="316809"/>
            <a:chOff x="3844550" y="4544650"/>
            <a:chExt cx="1454900" cy="316809"/>
          </a:xfrm>
        </p:grpSpPr>
        <p:sp>
          <p:nvSpPr>
            <p:cNvPr id="556" name="Google Shape;556;p31"/>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cxnSp>
        <p:nvCxnSpPr>
          <p:cNvPr id="83" name="Google Shape;83;p6"/>
          <p:cNvCxnSpPr/>
          <p:nvPr/>
        </p:nvCxnSpPr>
        <p:spPr>
          <a:xfrm>
            <a:off x="-7400" y="1118075"/>
            <a:ext cx="9169500" cy="0"/>
          </a:xfrm>
          <a:prstGeom prst="straightConnector1">
            <a:avLst/>
          </a:prstGeom>
          <a:noFill/>
          <a:ln w="9525" cap="flat" cmpd="sng">
            <a:solidFill>
              <a:schemeClr val="dk1"/>
            </a:solidFill>
            <a:prstDash val="solid"/>
            <a:round/>
            <a:headEnd type="none" w="med" len="med"/>
            <a:tailEnd type="none" w="med" len="med"/>
          </a:ln>
        </p:spPr>
      </p:cxnSp>
      <p:grpSp>
        <p:nvGrpSpPr>
          <p:cNvPr id="84" name="Google Shape;84;p6"/>
          <p:cNvGrpSpPr/>
          <p:nvPr/>
        </p:nvGrpSpPr>
        <p:grpSpPr>
          <a:xfrm rot="5400000">
            <a:off x="-491425" y="2631450"/>
            <a:ext cx="1454900" cy="316809"/>
            <a:chOff x="3844550" y="4544650"/>
            <a:chExt cx="1454900" cy="316809"/>
          </a:xfrm>
        </p:grpSpPr>
        <p:sp>
          <p:nvSpPr>
            <p:cNvPr id="85" name="Google Shape;85;p6"/>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 name="Google Shape;88;p6"/>
          <p:cNvCxnSpPr/>
          <p:nvPr/>
        </p:nvCxnSpPr>
        <p:spPr>
          <a:xfrm>
            <a:off x="518650" y="1123300"/>
            <a:ext cx="0" cy="358560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89;p6"/>
          <p:cNvCxnSpPr/>
          <p:nvPr/>
        </p:nvCxnSpPr>
        <p:spPr>
          <a:xfrm>
            <a:off x="8625375" y="1118075"/>
            <a:ext cx="0" cy="3593100"/>
          </a:xfrm>
          <a:prstGeom prst="straightConnector1">
            <a:avLst/>
          </a:prstGeom>
          <a:noFill/>
          <a:ln w="9525" cap="flat" cmpd="sng">
            <a:solidFill>
              <a:schemeClr val="dk1"/>
            </a:solidFill>
            <a:prstDash val="solid"/>
            <a:round/>
            <a:headEnd type="none" w="med" len="med"/>
            <a:tailEnd type="none" w="med" len="med"/>
          </a:ln>
        </p:spPr>
      </p:cxnSp>
      <p:grpSp>
        <p:nvGrpSpPr>
          <p:cNvPr id="90" name="Google Shape;90;p6"/>
          <p:cNvGrpSpPr/>
          <p:nvPr/>
        </p:nvGrpSpPr>
        <p:grpSpPr>
          <a:xfrm rot="5400000">
            <a:off x="8180525" y="2631450"/>
            <a:ext cx="1454900" cy="316809"/>
            <a:chOff x="3844550" y="4544650"/>
            <a:chExt cx="1454900" cy="316809"/>
          </a:xfrm>
        </p:grpSpPr>
        <p:sp>
          <p:nvSpPr>
            <p:cNvPr id="91" name="Google Shape;91;p6"/>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 name="Google Shape;94;p6"/>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83"/>
        <p:cNvGrpSpPr/>
        <p:nvPr/>
      </p:nvGrpSpPr>
      <p:grpSpPr>
        <a:xfrm>
          <a:off x="0" y="0"/>
          <a:ext cx="0" cy="0"/>
          <a:chOff x="0" y="0"/>
          <a:chExt cx="0" cy="0"/>
        </a:xfrm>
      </p:grpSpPr>
      <p:sp>
        <p:nvSpPr>
          <p:cNvPr id="184" name="Google Shape;184;p13"/>
          <p:cNvSpPr txBox="1">
            <a:spLocks noGrp="1"/>
          </p:cNvSpPr>
          <p:nvPr>
            <p:ph type="subTitle" idx="1"/>
          </p:nvPr>
        </p:nvSpPr>
        <p:spPr>
          <a:xfrm>
            <a:off x="713975" y="3106950"/>
            <a:ext cx="2284500" cy="53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5" name="Google Shape;185;p13"/>
          <p:cNvSpPr txBox="1">
            <a:spLocks noGrp="1"/>
          </p:cNvSpPr>
          <p:nvPr>
            <p:ph type="subTitle" idx="2"/>
          </p:nvPr>
        </p:nvSpPr>
        <p:spPr>
          <a:xfrm>
            <a:off x="713225" y="2660600"/>
            <a:ext cx="2286000" cy="3768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3"/>
          <p:cNvSpPr txBox="1">
            <a:spLocks noGrp="1"/>
          </p:cNvSpPr>
          <p:nvPr>
            <p:ph type="title" hasCustomPrompt="1"/>
          </p:nvPr>
        </p:nvSpPr>
        <p:spPr>
          <a:xfrm>
            <a:off x="713225" y="1742163"/>
            <a:ext cx="2286000" cy="689700"/>
          </a:xfrm>
          <a:prstGeom prst="rect">
            <a:avLst/>
          </a:prstGeom>
          <a:ln>
            <a:noFill/>
          </a:ln>
        </p:spPr>
        <p:txBody>
          <a:bodyPr spcFirstLastPara="1" wrap="square" lIns="0" tIns="0" rIns="0" bIns="0" anchor="t" anchorCtr="0">
            <a:noAutofit/>
          </a:bodyPr>
          <a:lstStyle>
            <a:lvl1pPr lvl="0" algn="ctr" rtl="0">
              <a:spcBef>
                <a:spcPts val="0"/>
              </a:spcBef>
              <a:spcAft>
                <a:spcPts val="0"/>
              </a:spcAft>
              <a:buClr>
                <a:schemeClr val="lt1"/>
              </a:buClr>
              <a:buSzPts val="9300"/>
              <a:buNone/>
              <a:defRPr sz="53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87" name="Google Shape;187;p13"/>
          <p:cNvSpPr txBox="1">
            <a:spLocks noGrp="1"/>
          </p:cNvSpPr>
          <p:nvPr>
            <p:ph type="subTitle" idx="3"/>
          </p:nvPr>
        </p:nvSpPr>
        <p:spPr>
          <a:xfrm>
            <a:off x="3429750" y="3106950"/>
            <a:ext cx="2284500" cy="53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8" name="Google Shape;188;p13"/>
          <p:cNvSpPr txBox="1">
            <a:spLocks noGrp="1"/>
          </p:cNvSpPr>
          <p:nvPr>
            <p:ph type="subTitle" idx="4"/>
          </p:nvPr>
        </p:nvSpPr>
        <p:spPr>
          <a:xfrm>
            <a:off x="3429000" y="2660600"/>
            <a:ext cx="2286000" cy="3768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9" name="Google Shape;189;p13"/>
          <p:cNvSpPr txBox="1">
            <a:spLocks noGrp="1"/>
          </p:cNvSpPr>
          <p:nvPr>
            <p:ph type="title" idx="5" hasCustomPrompt="1"/>
          </p:nvPr>
        </p:nvSpPr>
        <p:spPr>
          <a:xfrm>
            <a:off x="3429003" y="1742163"/>
            <a:ext cx="2286000" cy="689700"/>
          </a:xfrm>
          <a:prstGeom prst="rect">
            <a:avLst/>
          </a:prstGeom>
          <a:ln>
            <a:noFill/>
          </a:ln>
        </p:spPr>
        <p:txBody>
          <a:bodyPr spcFirstLastPara="1" wrap="square" lIns="0" tIns="0" rIns="0" bIns="0" anchor="t" anchorCtr="0">
            <a:noAutofit/>
          </a:bodyPr>
          <a:lstStyle>
            <a:lvl1pPr lvl="0" algn="ctr" rtl="0">
              <a:spcBef>
                <a:spcPts val="0"/>
              </a:spcBef>
              <a:spcAft>
                <a:spcPts val="0"/>
              </a:spcAft>
              <a:buClr>
                <a:schemeClr val="lt1"/>
              </a:buClr>
              <a:buSzPts val="9300"/>
              <a:buNone/>
              <a:defRPr sz="53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90" name="Google Shape;190;p13"/>
          <p:cNvSpPr txBox="1">
            <a:spLocks noGrp="1"/>
          </p:cNvSpPr>
          <p:nvPr>
            <p:ph type="subTitle" idx="6"/>
          </p:nvPr>
        </p:nvSpPr>
        <p:spPr>
          <a:xfrm>
            <a:off x="6145530" y="3105750"/>
            <a:ext cx="2284500" cy="5394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13"/>
          <p:cNvSpPr txBox="1">
            <a:spLocks noGrp="1"/>
          </p:cNvSpPr>
          <p:nvPr>
            <p:ph type="subTitle" idx="7"/>
          </p:nvPr>
        </p:nvSpPr>
        <p:spPr>
          <a:xfrm>
            <a:off x="6144780" y="2660600"/>
            <a:ext cx="2286000" cy="3768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13"/>
          <p:cNvSpPr txBox="1">
            <a:spLocks noGrp="1"/>
          </p:cNvSpPr>
          <p:nvPr>
            <p:ph type="title" idx="8" hasCustomPrompt="1"/>
          </p:nvPr>
        </p:nvSpPr>
        <p:spPr>
          <a:xfrm>
            <a:off x="6144780" y="1742163"/>
            <a:ext cx="2286000" cy="689700"/>
          </a:xfrm>
          <a:prstGeom prst="rect">
            <a:avLst/>
          </a:prstGeom>
          <a:ln>
            <a:noFill/>
          </a:ln>
        </p:spPr>
        <p:txBody>
          <a:bodyPr spcFirstLastPara="1" wrap="square" lIns="0" tIns="0" rIns="0" bIns="0" anchor="t" anchorCtr="0">
            <a:noAutofit/>
          </a:bodyPr>
          <a:lstStyle>
            <a:lvl1pPr lvl="0" algn="ctr" rtl="0">
              <a:spcBef>
                <a:spcPts val="0"/>
              </a:spcBef>
              <a:spcAft>
                <a:spcPts val="0"/>
              </a:spcAft>
              <a:buClr>
                <a:schemeClr val="lt1"/>
              </a:buClr>
              <a:buSzPts val="9300"/>
              <a:buNone/>
              <a:defRPr sz="5300"/>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93" name="Google Shape;193;p13"/>
          <p:cNvSpPr txBox="1">
            <a:spLocks noGrp="1"/>
          </p:cNvSpPr>
          <p:nvPr>
            <p:ph type="title" idx="9"/>
          </p:nvPr>
        </p:nvSpPr>
        <p:spPr>
          <a:xfrm>
            <a:off x="713225" y="445025"/>
            <a:ext cx="7717500" cy="5727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cxnSp>
        <p:nvCxnSpPr>
          <p:cNvPr id="194" name="Google Shape;194;p13"/>
          <p:cNvCxnSpPr/>
          <p:nvPr/>
        </p:nvCxnSpPr>
        <p:spPr>
          <a:xfrm>
            <a:off x="-7400" y="1118075"/>
            <a:ext cx="9169500" cy="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13"/>
          <p:cNvCxnSpPr/>
          <p:nvPr/>
        </p:nvCxnSpPr>
        <p:spPr>
          <a:xfrm>
            <a:off x="518650" y="1116150"/>
            <a:ext cx="0" cy="358890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13"/>
          <p:cNvCxnSpPr/>
          <p:nvPr/>
        </p:nvCxnSpPr>
        <p:spPr>
          <a:xfrm>
            <a:off x="8625375" y="1118075"/>
            <a:ext cx="0" cy="358920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13"/>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13"/>
          <p:cNvGrpSpPr/>
          <p:nvPr/>
        </p:nvGrpSpPr>
        <p:grpSpPr>
          <a:xfrm rot="5400000">
            <a:off x="-491425" y="2631450"/>
            <a:ext cx="1454900" cy="316809"/>
            <a:chOff x="3844550" y="4544650"/>
            <a:chExt cx="1454900" cy="316809"/>
          </a:xfrm>
        </p:grpSpPr>
        <p:sp>
          <p:nvSpPr>
            <p:cNvPr id="199" name="Google Shape;199;p13"/>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3"/>
          <p:cNvGrpSpPr/>
          <p:nvPr/>
        </p:nvGrpSpPr>
        <p:grpSpPr>
          <a:xfrm rot="5400000">
            <a:off x="8180525" y="2631450"/>
            <a:ext cx="1454900" cy="316809"/>
            <a:chOff x="3844550" y="4544650"/>
            <a:chExt cx="1454900" cy="316809"/>
          </a:xfrm>
        </p:grpSpPr>
        <p:sp>
          <p:nvSpPr>
            <p:cNvPr id="203" name="Google Shape;203;p13"/>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09"/>
        <p:cNvGrpSpPr/>
        <p:nvPr/>
      </p:nvGrpSpPr>
      <p:grpSpPr>
        <a:xfrm>
          <a:off x="0" y="0"/>
          <a:ext cx="0" cy="0"/>
          <a:chOff x="0" y="0"/>
          <a:chExt cx="0" cy="0"/>
        </a:xfrm>
      </p:grpSpPr>
      <p:sp>
        <p:nvSpPr>
          <p:cNvPr id="310" name="Google Shape;310;p19"/>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cxnSp>
        <p:nvCxnSpPr>
          <p:cNvPr id="311" name="Google Shape;311;p19"/>
          <p:cNvCxnSpPr/>
          <p:nvPr/>
        </p:nvCxnSpPr>
        <p:spPr>
          <a:xfrm>
            <a:off x="8625375" y="1551600"/>
            <a:ext cx="0" cy="315540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19"/>
          <p:cNvCxnSpPr/>
          <p:nvPr/>
        </p:nvCxnSpPr>
        <p:spPr>
          <a:xfrm>
            <a:off x="518650" y="1122325"/>
            <a:ext cx="0" cy="358470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19"/>
          <p:cNvCxnSpPr/>
          <p:nvPr/>
        </p:nvCxnSpPr>
        <p:spPr>
          <a:xfrm>
            <a:off x="1075" y="4707200"/>
            <a:ext cx="9151200" cy="0"/>
          </a:xfrm>
          <a:prstGeom prst="straightConnector1">
            <a:avLst/>
          </a:prstGeom>
          <a:noFill/>
          <a:ln w="9525" cap="flat" cmpd="sng">
            <a:solidFill>
              <a:schemeClr val="dk1"/>
            </a:solidFill>
            <a:prstDash val="solid"/>
            <a:round/>
            <a:headEnd type="none" w="med" len="med"/>
            <a:tailEnd type="none" w="med" len="med"/>
          </a:ln>
        </p:spPr>
      </p:cxnSp>
      <p:cxnSp>
        <p:nvCxnSpPr>
          <p:cNvPr id="314" name="Google Shape;314;p19"/>
          <p:cNvCxnSpPr/>
          <p:nvPr/>
        </p:nvCxnSpPr>
        <p:spPr>
          <a:xfrm rot="10800000">
            <a:off x="7597925" y="1550403"/>
            <a:ext cx="1525500" cy="0"/>
          </a:xfrm>
          <a:prstGeom prst="straightConnector1">
            <a:avLst/>
          </a:prstGeom>
          <a:noFill/>
          <a:ln w="9525" cap="flat" cmpd="sng">
            <a:solidFill>
              <a:schemeClr val="dk1"/>
            </a:solidFill>
            <a:prstDash val="solid"/>
            <a:round/>
            <a:headEnd type="none" w="med" len="med"/>
            <a:tailEnd type="none" w="med" len="med"/>
          </a:ln>
        </p:spPr>
      </p:cxnSp>
      <p:cxnSp>
        <p:nvCxnSpPr>
          <p:cNvPr id="315" name="Google Shape;315;p19"/>
          <p:cNvCxnSpPr/>
          <p:nvPr/>
        </p:nvCxnSpPr>
        <p:spPr>
          <a:xfrm rot="10800000">
            <a:off x="225" y="1116806"/>
            <a:ext cx="7601400" cy="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19"/>
          <p:cNvCxnSpPr/>
          <p:nvPr/>
        </p:nvCxnSpPr>
        <p:spPr>
          <a:xfrm rot="10800000">
            <a:off x="7601625" y="0"/>
            <a:ext cx="0" cy="1550400"/>
          </a:xfrm>
          <a:prstGeom prst="straightConnector1">
            <a:avLst/>
          </a:prstGeom>
          <a:noFill/>
          <a:ln w="9525" cap="flat" cmpd="sng">
            <a:solidFill>
              <a:schemeClr val="dk1"/>
            </a:solidFill>
            <a:prstDash val="solid"/>
            <a:round/>
            <a:headEnd type="none" w="med" len="med"/>
            <a:tailEnd type="none" w="med" len="med"/>
          </a:ln>
        </p:spPr>
      </p:cxnSp>
      <p:grpSp>
        <p:nvGrpSpPr>
          <p:cNvPr id="317" name="Google Shape;317;p19"/>
          <p:cNvGrpSpPr/>
          <p:nvPr/>
        </p:nvGrpSpPr>
        <p:grpSpPr>
          <a:xfrm rot="10800000">
            <a:off x="8049075" y="409207"/>
            <a:ext cx="732000" cy="732000"/>
            <a:chOff x="334950" y="4003475"/>
            <a:chExt cx="732000" cy="732000"/>
          </a:xfrm>
        </p:grpSpPr>
        <p:sp>
          <p:nvSpPr>
            <p:cNvPr id="318" name="Google Shape;318;p19"/>
            <p:cNvSpPr/>
            <p:nvPr/>
          </p:nvSpPr>
          <p:spPr>
            <a:xfrm>
              <a:off x="334950" y="4003475"/>
              <a:ext cx="732000" cy="73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334950" y="4003475"/>
              <a:ext cx="732000" cy="732000"/>
            </a:xfrm>
            <a:prstGeom prst="star4">
              <a:avLst>
                <a:gd name="adj" fmla="val 2226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548930" y="4344760"/>
              <a:ext cx="3039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rot="5400000">
              <a:off x="548815" y="4344655"/>
              <a:ext cx="303900" cy="49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9"/>
          <p:cNvGrpSpPr/>
          <p:nvPr/>
        </p:nvGrpSpPr>
        <p:grpSpPr>
          <a:xfrm rot="5400000">
            <a:off x="-491425" y="2631450"/>
            <a:ext cx="1454900" cy="316809"/>
            <a:chOff x="3844550" y="4544650"/>
            <a:chExt cx="1454900" cy="316809"/>
          </a:xfrm>
        </p:grpSpPr>
        <p:sp>
          <p:nvSpPr>
            <p:cNvPr id="323" name="Google Shape;323;p19"/>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9"/>
          <p:cNvGrpSpPr/>
          <p:nvPr/>
        </p:nvGrpSpPr>
        <p:grpSpPr>
          <a:xfrm rot="5400000">
            <a:off x="8180525" y="2631450"/>
            <a:ext cx="1454900" cy="316809"/>
            <a:chOff x="3844550" y="4544650"/>
            <a:chExt cx="1454900" cy="316809"/>
          </a:xfrm>
        </p:grpSpPr>
        <p:sp>
          <p:nvSpPr>
            <p:cNvPr id="327" name="Google Shape;327;p19"/>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9">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0" name="Google Shape;340;p21"/>
          <p:cNvSpPr txBox="1">
            <a:spLocks noGrp="1"/>
          </p:cNvSpPr>
          <p:nvPr>
            <p:ph type="subTitle" idx="1"/>
          </p:nvPr>
        </p:nvSpPr>
        <p:spPr>
          <a:xfrm>
            <a:off x="3446552" y="2300723"/>
            <a:ext cx="2250900" cy="570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41" name="Google Shape;341;p21"/>
          <p:cNvSpPr txBox="1">
            <a:spLocks noGrp="1"/>
          </p:cNvSpPr>
          <p:nvPr>
            <p:ph type="subTitle" idx="2"/>
          </p:nvPr>
        </p:nvSpPr>
        <p:spPr>
          <a:xfrm>
            <a:off x="3447302" y="1829775"/>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342" name="Google Shape;342;p21"/>
          <p:cNvSpPr txBox="1">
            <a:spLocks noGrp="1"/>
          </p:cNvSpPr>
          <p:nvPr>
            <p:ph type="subTitle" idx="3"/>
          </p:nvPr>
        </p:nvSpPr>
        <p:spPr>
          <a:xfrm>
            <a:off x="1142625" y="2300723"/>
            <a:ext cx="22509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43" name="Google Shape;343;p21"/>
          <p:cNvSpPr txBox="1">
            <a:spLocks noGrp="1"/>
          </p:cNvSpPr>
          <p:nvPr>
            <p:ph type="subTitle" idx="4"/>
          </p:nvPr>
        </p:nvSpPr>
        <p:spPr>
          <a:xfrm>
            <a:off x="1143373" y="1829775"/>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344" name="Google Shape;344;p21"/>
          <p:cNvSpPr txBox="1">
            <a:spLocks noGrp="1"/>
          </p:cNvSpPr>
          <p:nvPr>
            <p:ph type="subTitle" idx="5"/>
          </p:nvPr>
        </p:nvSpPr>
        <p:spPr>
          <a:xfrm>
            <a:off x="5750476" y="2300723"/>
            <a:ext cx="2250900" cy="570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45" name="Google Shape;345;p21"/>
          <p:cNvSpPr txBox="1">
            <a:spLocks noGrp="1"/>
          </p:cNvSpPr>
          <p:nvPr>
            <p:ph type="subTitle" idx="6"/>
          </p:nvPr>
        </p:nvSpPr>
        <p:spPr>
          <a:xfrm>
            <a:off x="5751227" y="1829775"/>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346" name="Google Shape;346;p21"/>
          <p:cNvSpPr txBox="1">
            <a:spLocks noGrp="1"/>
          </p:cNvSpPr>
          <p:nvPr>
            <p:ph type="subTitle" idx="7"/>
          </p:nvPr>
        </p:nvSpPr>
        <p:spPr>
          <a:xfrm>
            <a:off x="3446552" y="3756045"/>
            <a:ext cx="2250900" cy="573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47" name="Google Shape;347;p21"/>
          <p:cNvSpPr txBox="1">
            <a:spLocks noGrp="1"/>
          </p:cNvSpPr>
          <p:nvPr>
            <p:ph type="subTitle" idx="8"/>
          </p:nvPr>
        </p:nvSpPr>
        <p:spPr>
          <a:xfrm>
            <a:off x="3447302" y="3285100"/>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348" name="Google Shape;348;p21"/>
          <p:cNvSpPr txBox="1">
            <a:spLocks noGrp="1"/>
          </p:cNvSpPr>
          <p:nvPr>
            <p:ph type="subTitle" idx="9"/>
          </p:nvPr>
        </p:nvSpPr>
        <p:spPr>
          <a:xfrm>
            <a:off x="1142623" y="3756045"/>
            <a:ext cx="2250900" cy="576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49" name="Google Shape;349;p21"/>
          <p:cNvSpPr txBox="1">
            <a:spLocks noGrp="1"/>
          </p:cNvSpPr>
          <p:nvPr>
            <p:ph type="subTitle" idx="13"/>
          </p:nvPr>
        </p:nvSpPr>
        <p:spPr>
          <a:xfrm>
            <a:off x="1143373" y="3285100"/>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350" name="Google Shape;350;p21"/>
          <p:cNvSpPr txBox="1">
            <a:spLocks noGrp="1"/>
          </p:cNvSpPr>
          <p:nvPr>
            <p:ph type="subTitle" idx="14"/>
          </p:nvPr>
        </p:nvSpPr>
        <p:spPr>
          <a:xfrm>
            <a:off x="5750477" y="3756045"/>
            <a:ext cx="2250900" cy="573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Font typeface="Open Sans"/>
              <a:buNone/>
              <a:defRPr sz="1400"/>
            </a:lvl1pPr>
            <a:lvl2pPr lvl="1" algn="ctr" rtl="0">
              <a:lnSpc>
                <a:spcPct val="100000"/>
              </a:lnSpc>
              <a:spcBef>
                <a:spcPts val="0"/>
              </a:spcBef>
              <a:spcAft>
                <a:spcPts val="0"/>
              </a:spcAft>
              <a:buSzPts val="1400"/>
              <a:buFont typeface="Open Sans"/>
              <a:buNone/>
              <a:defRPr sz="1400">
                <a:latin typeface="Open Sans"/>
                <a:ea typeface="Open Sans"/>
                <a:cs typeface="Open Sans"/>
                <a:sym typeface="Open Sans"/>
              </a:defRPr>
            </a:lvl2pPr>
            <a:lvl3pPr lvl="2" algn="ctr" rtl="0">
              <a:lnSpc>
                <a:spcPct val="100000"/>
              </a:lnSpc>
              <a:spcBef>
                <a:spcPts val="0"/>
              </a:spcBef>
              <a:spcAft>
                <a:spcPts val="0"/>
              </a:spcAft>
              <a:buSzPts val="1400"/>
              <a:buFont typeface="Open Sans"/>
              <a:buNone/>
              <a:defRPr sz="1400">
                <a:latin typeface="Open Sans"/>
                <a:ea typeface="Open Sans"/>
                <a:cs typeface="Open Sans"/>
                <a:sym typeface="Open Sans"/>
              </a:defRPr>
            </a:lvl3pPr>
            <a:lvl4pPr lvl="3" algn="ctr" rtl="0">
              <a:lnSpc>
                <a:spcPct val="100000"/>
              </a:lnSpc>
              <a:spcBef>
                <a:spcPts val="0"/>
              </a:spcBef>
              <a:spcAft>
                <a:spcPts val="0"/>
              </a:spcAft>
              <a:buSzPts val="1400"/>
              <a:buFont typeface="Open Sans"/>
              <a:buNone/>
              <a:defRPr sz="1400">
                <a:latin typeface="Open Sans"/>
                <a:ea typeface="Open Sans"/>
                <a:cs typeface="Open Sans"/>
                <a:sym typeface="Open Sans"/>
              </a:defRPr>
            </a:lvl4pPr>
            <a:lvl5pPr lvl="4" algn="ctr" rtl="0">
              <a:lnSpc>
                <a:spcPct val="100000"/>
              </a:lnSpc>
              <a:spcBef>
                <a:spcPts val="0"/>
              </a:spcBef>
              <a:spcAft>
                <a:spcPts val="0"/>
              </a:spcAft>
              <a:buSzPts val="1400"/>
              <a:buFont typeface="Open Sans"/>
              <a:buNone/>
              <a:defRPr sz="1400">
                <a:latin typeface="Open Sans"/>
                <a:ea typeface="Open Sans"/>
                <a:cs typeface="Open Sans"/>
                <a:sym typeface="Open Sans"/>
              </a:defRPr>
            </a:lvl5pPr>
            <a:lvl6pPr lvl="5" algn="ctr" rtl="0">
              <a:lnSpc>
                <a:spcPct val="100000"/>
              </a:lnSpc>
              <a:spcBef>
                <a:spcPts val="0"/>
              </a:spcBef>
              <a:spcAft>
                <a:spcPts val="0"/>
              </a:spcAft>
              <a:buSzPts val="1400"/>
              <a:buFont typeface="Open Sans"/>
              <a:buNone/>
              <a:defRPr sz="1400">
                <a:latin typeface="Open Sans"/>
                <a:ea typeface="Open Sans"/>
                <a:cs typeface="Open Sans"/>
                <a:sym typeface="Open Sans"/>
              </a:defRPr>
            </a:lvl6pPr>
            <a:lvl7pPr lvl="6" algn="ctr" rtl="0">
              <a:lnSpc>
                <a:spcPct val="100000"/>
              </a:lnSpc>
              <a:spcBef>
                <a:spcPts val="0"/>
              </a:spcBef>
              <a:spcAft>
                <a:spcPts val="0"/>
              </a:spcAft>
              <a:buSzPts val="1400"/>
              <a:buFont typeface="Open Sans"/>
              <a:buNone/>
              <a:defRPr sz="1400">
                <a:latin typeface="Open Sans"/>
                <a:ea typeface="Open Sans"/>
                <a:cs typeface="Open Sans"/>
                <a:sym typeface="Open Sans"/>
              </a:defRPr>
            </a:lvl7pPr>
            <a:lvl8pPr lvl="7" algn="ctr" rtl="0">
              <a:lnSpc>
                <a:spcPct val="100000"/>
              </a:lnSpc>
              <a:spcBef>
                <a:spcPts val="0"/>
              </a:spcBef>
              <a:spcAft>
                <a:spcPts val="0"/>
              </a:spcAft>
              <a:buSzPts val="1400"/>
              <a:buFont typeface="Open Sans"/>
              <a:buNone/>
              <a:defRPr sz="1400">
                <a:latin typeface="Open Sans"/>
                <a:ea typeface="Open Sans"/>
                <a:cs typeface="Open Sans"/>
                <a:sym typeface="Open Sans"/>
              </a:defRPr>
            </a:lvl8pPr>
            <a:lvl9pPr lvl="8" algn="ctr" rtl="0">
              <a:lnSpc>
                <a:spcPct val="100000"/>
              </a:lnSpc>
              <a:spcBef>
                <a:spcPts val="0"/>
              </a:spcBef>
              <a:spcAft>
                <a:spcPts val="0"/>
              </a:spcAft>
              <a:buSzPts val="1400"/>
              <a:buFont typeface="Open Sans"/>
              <a:buNone/>
              <a:defRPr sz="1400">
                <a:latin typeface="Open Sans"/>
                <a:ea typeface="Open Sans"/>
                <a:cs typeface="Open Sans"/>
                <a:sym typeface="Open Sans"/>
              </a:defRPr>
            </a:lvl9pPr>
          </a:lstStyle>
          <a:p>
            <a:endParaRPr/>
          </a:p>
        </p:txBody>
      </p:sp>
      <p:sp>
        <p:nvSpPr>
          <p:cNvPr id="351" name="Google Shape;351;p21"/>
          <p:cNvSpPr txBox="1">
            <a:spLocks noGrp="1"/>
          </p:cNvSpPr>
          <p:nvPr>
            <p:ph type="subTitle" idx="15"/>
          </p:nvPr>
        </p:nvSpPr>
        <p:spPr>
          <a:xfrm>
            <a:off x="5751227" y="3285100"/>
            <a:ext cx="22494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cxnSp>
        <p:nvCxnSpPr>
          <p:cNvPr id="352" name="Google Shape;352;p21"/>
          <p:cNvCxnSpPr/>
          <p:nvPr/>
        </p:nvCxnSpPr>
        <p:spPr>
          <a:xfrm>
            <a:off x="-7400" y="1118075"/>
            <a:ext cx="9169500" cy="0"/>
          </a:xfrm>
          <a:prstGeom prst="straightConnector1">
            <a:avLst/>
          </a:prstGeom>
          <a:noFill/>
          <a:ln w="9525" cap="flat" cmpd="sng">
            <a:solidFill>
              <a:schemeClr val="dk1"/>
            </a:solidFill>
            <a:prstDash val="solid"/>
            <a:round/>
            <a:headEnd type="none" w="med" len="med"/>
            <a:tailEnd type="none" w="med" len="med"/>
          </a:ln>
        </p:spPr>
      </p:cxnSp>
      <p:grpSp>
        <p:nvGrpSpPr>
          <p:cNvPr id="353" name="Google Shape;353;p21"/>
          <p:cNvGrpSpPr/>
          <p:nvPr/>
        </p:nvGrpSpPr>
        <p:grpSpPr>
          <a:xfrm rot="5400000">
            <a:off x="-491425" y="2631450"/>
            <a:ext cx="1454900" cy="316809"/>
            <a:chOff x="3844550" y="4544650"/>
            <a:chExt cx="1454900" cy="316809"/>
          </a:xfrm>
        </p:grpSpPr>
        <p:sp>
          <p:nvSpPr>
            <p:cNvPr id="354" name="Google Shape;354;p21"/>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7" name="Google Shape;357;p21"/>
          <p:cNvCxnSpPr/>
          <p:nvPr/>
        </p:nvCxnSpPr>
        <p:spPr>
          <a:xfrm>
            <a:off x="518650" y="1123300"/>
            <a:ext cx="0" cy="3585600"/>
          </a:xfrm>
          <a:prstGeom prst="straightConnector1">
            <a:avLst/>
          </a:prstGeom>
          <a:noFill/>
          <a:ln w="9525" cap="flat" cmpd="sng">
            <a:solidFill>
              <a:schemeClr val="dk1"/>
            </a:solidFill>
            <a:prstDash val="solid"/>
            <a:round/>
            <a:headEnd type="none" w="med" len="med"/>
            <a:tailEnd type="none" w="med" len="med"/>
          </a:ln>
        </p:spPr>
      </p:cxnSp>
      <p:cxnSp>
        <p:nvCxnSpPr>
          <p:cNvPr id="358" name="Google Shape;358;p21"/>
          <p:cNvCxnSpPr/>
          <p:nvPr/>
        </p:nvCxnSpPr>
        <p:spPr>
          <a:xfrm>
            <a:off x="8625375" y="1118075"/>
            <a:ext cx="0" cy="3593100"/>
          </a:xfrm>
          <a:prstGeom prst="straightConnector1">
            <a:avLst/>
          </a:prstGeom>
          <a:noFill/>
          <a:ln w="9525" cap="flat" cmpd="sng">
            <a:solidFill>
              <a:schemeClr val="dk1"/>
            </a:solidFill>
            <a:prstDash val="solid"/>
            <a:round/>
            <a:headEnd type="none" w="med" len="med"/>
            <a:tailEnd type="none" w="med" len="med"/>
          </a:ln>
        </p:spPr>
      </p:cxnSp>
      <p:grpSp>
        <p:nvGrpSpPr>
          <p:cNvPr id="359" name="Google Shape;359;p21"/>
          <p:cNvGrpSpPr/>
          <p:nvPr/>
        </p:nvGrpSpPr>
        <p:grpSpPr>
          <a:xfrm rot="5400000">
            <a:off x="8180525" y="2631450"/>
            <a:ext cx="1454900" cy="316809"/>
            <a:chOff x="3844550" y="4544650"/>
            <a:chExt cx="1454900" cy="316809"/>
          </a:xfrm>
        </p:grpSpPr>
        <p:sp>
          <p:nvSpPr>
            <p:cNvPr id="360" name="Google Shape;360;p21"/>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3" name="Google Shape;363;p21"/>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4">
  <p:cSld name="CUSTOM_16">
    <p:spTree>
      <p:nvGrpSpPr>
        <p:cNvPr id="1" name="Shape 484"/>
        <p:cNvGrpSpPr/>
        <p:nvPr/>
      </p:nvGrpSpPr>
      <p:grpSpPr>
        <a:xfrm>
          <a:off x="0" y="0"/>
          <a:ext cx="0" cy="0"/>
          <a:chOff x="0" y="0"/>
          <a:chExt cx="0" cy="0"/>
        </a:xfrm>
      </p:grpSpPr>
      <p:sp>
        <p:nvSpPr>
          <p:cNvPr id="485" name="Google Shape;485;p28"/>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6" name="Google Shape;486;p28"/>
          <p:cNvSpPr txBox="1">
            <a:spLocks noGrp="1"/>
          </p:cNvSpPr>
          <p:nvPr>
            <p:ph type="subTitle" idx="1"/>
          </p:nvPr>
        </p:nvSpPr>
        <p:spPr>
          <a:xfrm>
            <a:off x="4703050" y="1757745"/>
            <a:ext cx="3730800" cy="2841600"/>
          </a:xfrm>
          <a:prstGeom prst="rect">
            <a:avLst/>
          </a:prstGeom>
        </p:spPr>
        <p:txBody>
          <a:bodyPr spcFirstLastPara="1" wrap="square" lIns="0" tIns="0" rIns="0" bIns="0" anchor="t" anchorCtr="0">
            <a:noAutofit/>
          </a:bodyPr>
          <a:lstStyle>
            <a:lvl1pPr marR="182880" lvl="0" rtl="0">
              <a:spcBef>
                <a:spcPts val="0"/>
              </a:spcBef>
              <a:spcAft>
                <a:spcPts val="0"/>
              </a:spcAft>
              <a:buSzPts val="1600"/>
              <a:buFont typeface="Open Sans"/>
              <a:buChar char="●"/>
              <a:defRPr sz="1600"/>
            </a:lvl1pPr>
            <a:lvl2pPr lvl="1" algn="ctr" rtl="0">
              <a:lnSpc>
                <a:spcPct val="100000"/>
              </a:lnSpc>
              <a:spcBef>
                <a:spcPts val="0"/>
              </a:spcBef>
              <a:spcAft>
                <a:spcPts val="0"/>
              </a:spcAft>
              <a:buSzPts val="1600"/>
              <a:buFont typeface="Open Sans"/>
              <a:buChar char="○"/>
              <a:defRPr>
                <a:latin typeface="Open Sans"/>
                <a:ea typeface="Open Sans"/>
                <a:cs typeface="Open Sans"/>
                <a:sym typeface="Open Sans"/>
              </a:defRPr>
            </a:lvl2pPr>
            <a:lvl3pPr lvl="2" algn="ctr" rtl="0">
              <a:lnSpc>
                <a:spcPct val="100000"/>
              </a:lnSpc>
              <a:spcBef>
                <a:spcPts val="0"/>
              </a:spcBef>
              <a:spcAft>
                <a:spcPts val="0"/>
              </a:spcAft>
              <a:buSzPts val="1600"/>
              <a:buFont typeface="Open Sans"/>
              <a:buChar char="■"/>
              <a:defRPr>
                <a:latin typeface="Open Sans"/>
                <a:ea typeface="Open Sans"/>
                <a:cs typeface="Open Sans"/>
                <a:sym typeface="Open Sans"/>
              </a:defRPr>
            </a:lvl3pPr>
            <a:lvl4pPr lvl="3" algn="ctr" rtl="0">
              <a:lnSpc>
                <a:spcPct val="100000"/>
              </a:lnSpc>
              <a:spcBef>
                <a:spcPts val="0"/>
              </a:spcBef>
              <a:spcAft>
                <a:spcPts val="0"/>
              </a:spcAft>
              <a:buSzPts val="1600"/>
              <a:buFont typeface="Open Sans"/>
              <a:buChar char="●"/>
              <a:defRPr>
                <a:latin typeface="Open Sans"/>
                <a:ea typeface="Open Sans"/>
                <a:cs typeface="Open Sans"/>
                <a:sym typeface="Open Sans"/>
              </a:defRPr>
            </a:lvl4pPr>
            <a:lvl5pPr lvl="4" algn="ctr" rtl="0">
              <a:lnSpc>
                <a:spcPct val="100000"/>
              </a:lnSpc>
              <a:spcBef>
                <a:spcPts val="0"/>
              </a:spcBef>
              <a:spcAft>
                <a:spcPts val="0"/>
              </a:spcAft>
              <a:buSzPts val="1600"/>
              <a:buFont typeface="Open Sans"/>
              <a:buChar char="○"/>
              <a:defRPr>
                <a:latin typeface="Open Sans"/>
                <a:ea typeface="Open Sans"/>
                <a:cs typeface="Open Sans"/>
                <a:sym typeface="Open Sans"/>
              </a:defRPr>
            </a:lvl5pPr>
            <a:lvl6pPr lvl="5" algn="ctr" rtl="0">
              <a:lnSpc>
                <a:spcPct val="100000"/>
              </a:lnSpc>
              <a:spcBef>
                <a:spcPts val="0"/>
              </a:spcBef>
              <a:spcAft>
                <a:spcPts val="0"/>
              </a:spcAft>
              <a:buSzPts val="1600"/>
              <a:buFont typeface="Open Sans"/>
              <a:buChar char="■"/>
              <a:defRPr>
                <a:latin typeface="Open Sans"/>
                <a:ea typeface="Open Sans"/>
                <a:cs typeface="Open Sans"/>
                <a:sym typeface="Open Sans"/>
              </a:defRPr>
            </a:lvl6pPr>
            <a:lvl7pPr lvl="6" algn="ctr" rtl="0">
              <a:lnSpc>
                <a:spcPct val="100000"/>
              </a:lnSpc>
              <a:spcBef>
                <a:spcPts val="0"/>
              </a:spcBef>
              <a:spcAft>
                <a:spcPts val="0"/>
              </a:spcAft>
              <a:buSzPts val="1600"/>
              <a:buFont typeface="Open Sans"/>
              <a:buChar char="●"/>
              <a:defRPr>
                <a:latin typeface="Open Sans"/>
                <a:ea typeface="Open Sans"/>
                <a:cs typeface="Open Sans"/>
                <a:sym typeface="Open Sans"/>
              </a:defRPr>
            </a:lvl7pPr>
            <a:lvl8pPr lvl="7" algn="ctr" rtl="0">
              <a:lnSpc>
                <a:spcPct val="100000"/>
              </a:lnSpc>
              <a:spcBef>
                <a:spcPts val="0"/>
              </a:spcBef>
              <a:spcAft>
                <a:spcPts val="0"/>
              </a:spcAft>
              <a:buSzPts val="1600"/>
              <a:buFont typeface="Open Sans"/>
              <a:buChar char="○"/>
              <a:defRPr>
                <a:latin typeface="Open Sans"/>
                <a:ea typeface="Open Sans"/>
                <a:cs typeface="Open Sans"/>
                <a:sym typeface="Open Sans"/>
              </a:defRPr>
            </a:lvl8pPr>
            <a:lvl9pPr lvl="8" algn="ctr" rtl="0">
              <a:lnSpc>
                <a:spcPct val="100000"/>
              </a:lnSpc>
              <a:spcBef>
                <a:spcPts val="0"/>
              </a:spcBef>
              <a:spcAft>
                <a:spcPts val="0"/>
              </a:spcAft>
              <a:buSzPts val="1600"/>
              <a:buFont typeface="Open Sans"/>
              <a:buChar char="■"/>
              <a:defRPr>
                <a:latin typeface="Open Sans"/>
                <a:ea typeface="Open Sans"/>
                <a:cs typeface="Open Sans"/>
                <a:sym typeface="Open Sans"/>
              </a:defRPr>
            </a:lvl9pPr>
          </a:lstStyle>
          <a:p>
            <a:endParaRPr/>
          </a:p>
        </p:txBody>
      </p:sp>
      <p:sp>
        <p:nvSpPr>
          <p:cNvPr id="487" name="Google Shape;487;p28"/>
          <p:cNvSpPr txBox="1">
            <a:spLocks noGrp="1"/>
          </p:cNvSpPr>
          <p:nvPr>
            <p:ph type="subTitle" idx="2"/>
          </p:nvPr>
        </p:nvSpPr>
        <p:spPr>
          <a:xfrm>
            <a:off x="2996564" y="3813048"/>
            <a:ext cx="28488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sp>
        <p:nvSpPr>
          <p:cNvPr id="488" name="Google Shape;488;p28"/>
          <p:cNvSpPr txBox="1">
            <a:spLocks noGrp="1"/>
          </p:cNvSpPr>
          <p:nvPr>
            <p:ph type="subTitle" idx="3"/>
          </p:nvPr>
        </p:nvSpPr>
        <p:spPr>
          <a:xfrm>
            <a:off x="844200" y="1757750"/>
            <a:ext cx="3727800" cy="2841600"/>
          </a:xfrm>
          <a:prstGeom prst="rect">
            <a:avLst/>
          </a:prstGeom>
        </p:spPr>
        <p:txBody>
          <a:bodyPr spcFirstLastPara="1" wrap="square" lIns="0" tIns="0" rIns="0" bIns="0" anchor="t" anchorCtr="0">
            <a:noAutofit/>
          </a:bodyPr>
          <a:lstStyle>
            <a:lvl1pPr marR="182880" lvl="0" rtl="0">
              <a:spcBef>
                <a:spcPts val="0"/>
              </a:spcBef>
              <a:spcAft>
                <a:spcPts val="0"/>
              </a:spcAft>
              <a:buSzPts val="1600"/>
              <a:buFont typeface="Open Sans"/>
              <a:buChar char="●"/>
              <a:defRPr sz="1600"/>
            </a:lvl1pPr>
            <a:lvl2pPr lvl="1" algn="ctr" rtl="0">
              <a:lnSpc>
                <a:spcPct val="100000"/>
              </a:lnSpc>
              <a:spcBef>
                <a:spcPts val="0"/>
              </a:spcBef>
              <a:spcAft>
                <a:spcPts val="0"/>
              </a:spcAft>
              <a:buSzPts val="1600"/>
              <a:buFont typeface="Open Sans"/>
              <a:buChar char="○"/>
              <a:defRPr>
                <a:latin typeface="Open Sans"/>
                <a:ea typeface="Open Sans"/>
                <a:cs typeface="Open Sans"/>
                <a:sym typeface="Open Sans"/>
              </a:defRPr>
            </a:lvl2pPr>
            <a:lvl3pPr lvl="2" algn="ctr" rtl="0">
              <a:lnSpc>
                <a:spcPct val="100000"/>
              </a:lnSpc>
              <a:spcBef>
                <a:spcPts val="0"/>
              </a:spcBef>
              <a:spcAft>
                <a:spcPts val="0"/>
              </a:spcAft>
              <a:buSzPts val="1600"/>
              <a:buFont typeface="Open Sans"/>
              <a:buChar char="■"/>
              <a:defRPr>
                <a:latin typeface="Open Sans"/>
                <a:ea typeface="Open Sans"/>
                <a:cs typeface="Open Sans"/>
                <a:sym typeface="Open Sans"/>
              </a:defRPr>
            </a:lvl3pPr>
            <a:lvl4pPr lvl="3" algn="ctr" rtl="0">
              <a:lnSpc>
                <a:spcPct val="100000"/>
              </a:lnSpc>
              <a:spcBef>
                <a:spcPts val="0"/>
              </a:spcBef>
              <a:spcAft>
                <a:spcPts val="0"/>
              </a:spcAft>
              <a:buSzPts val="1600"/>
              <a:buFont typeface="Open Sans"/>
              <a:buChar char="●"/>
              <a:defRPr>
                <a:latin typeface="Open Sans"/>
                <a:ea typeface="Open Sans"/>
                <a:cs typeface="Open Sans"/>
                <a:sym typeface="Open Sans"/>
              </a:defRPr>
            </a:lvl4pPr>
            <a:lvl5pPr lvl="4" algn="ctr" rtl="0">
              <a:lnSpc>
                <a:spcPct val="100000"/>
              </a:lnSpc>
              <a:spcBef>
                <a:spcPts val="0"/>
              </a:spcBef>
              <a:spcAft>
                <a:spcPts val="0"/>
              </a:spcAft>
              <a:buSzPts val="1600"/>
              <a:buFont typeface="Open Sans"/>
              <a:buChar char="○"/>
              <a:defRPr>
                <a:latin typeface="Open Sans"/>
                <a:ea typeface="Open Sans"/>
                <a:cs typeface="Open Sans"/>
                <a:sym typeface="Open Sans"/>
              </a:defRPr>
            </a:lvl5pPr>
            <a:lvl6pPr lvl="5" algn="ctr" rtl="0">
              <a:lnSpc>
                <a:spcPct val="100000"/>
              </a:lnSpc>
              <a:spcBef>
                <a:spcPts val="0"/>
              </a:spcBef>
              <a:spcAft>
                <a:spcPts val="0"/>
              </a:spcAft>
              <a:buSzPts val="1600"/>
              <a:buFont typeface="Open Sans"/>
              <a:buChar char="■"/>
              <a:defRPr>
                <a:latin typeface="Open Sans"/>
                <a:ea typeface="Open Sans"/>
                <a:cs typeface="Open Sans"/>
                <a:sym typeface="Open Sans"/>
              </a:defRPr>
            </a:lvl6pPr>
            <a:lvl7pPr lvl="6" algn="ctr" rtl="0">
              <a:lnSpc>
                <a:spcPct val="100000"/>
              </a:lnSpc>
              <a:spcBef>
                <a:spcPts val="0"/>
              </a:spcBef>
              <a:spcAft>
                <a:spcPts val="0"/>
              </a:spcAft>
              <a:buSzPts val="1600"/>
              <a:buFont typeface="Open Sans"/>
              <a:buChar char="●"/>
              <a:defRPr>
                <a:latin typeface="Open Sans"/>
                <a:ea typeface="Open Sans"/>
                <a:cs typeface="Open Sans"/>
                <a:sym typeface="Open Sans"/>
              </a:defRPr>
            </a:lvl7pPr>
            <a:lvl8pPr lvl="7" algn="ctr" rtl="0">
              <a:lnSpc>
                <a:spcPct val="100000"/>
              </a:lnSpc>
              <a:spcBef>
                <a:spcPts val="0"/>
              </a:spcBef>
              <a:spcAft>
                <a:spcPts val="0"/>
              </a:spcAft>
              <a:buSzPts val="1600"/>
              <a:buFont typeface="Open Sans"/>
              <a:buChar char="○"/>
              <a:defRPr>
                <a:latin typeface="Open Sans"/>
                <a:ea typeface="Open Sans"/>
                <a:cs typeface="Open Sans"/>
                <a:sym typeface="Open Sans"/>
              </a:defRPr>
            </a:lvl8pPr>
            <a:lvl9pPr lvl="8" algn="ctr" rtl="0">
              <a:lnSpc>
                <a:spcPct val="100000"/>
              </a:lnSpc>
              <a:spcBef>
                <a:spcPts val="0"/>
              </a:spcBef>
              <a:spcAft>
                <a:spcPts val="0"/>
              </a:spcAft>
              <a:buSzPts val="1600"/>
              <a:buFont typeface="Open Sans"/>
              <a:buChar char="■"/>
              <a:defRPr>
                <a:latin typeface="Open Sans"/>
                <a:ea typeface="Open Sans"/>
                <a:cs typeface="Open Sans"/>
                <a:sym typeface="Open Sans"/>
              </a:defRPr>
            </a:lvl9pPr>
          </a:lstStyle>
          <a:p>
            <a:endParaRPr/>
          </a:p>
        </p:txBody>
      </p:sp>
      <p:sp>
        <p:nvSpPr>
          <p:cNvPr id="489" name="Google Shape;489;p28"/>
          <p:cNvSpPr txBox="1">
            <a:spLocks noGrp="1"/>
          </p:cNvSpPr>
          <p:nvPr>
            <p:ph type="subTitle" idx="4"/>
          </p:nvPr>
        </p:nvSpPr>
        <p:spPr>
          <a:xfrm>
            <a:off x="3131855" y="1221625"/>
            <a:ext cx="2853000" cy="360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2100"/>
              <a:buFont typeface="Barlow"/>
              <a:buNone/>
              <a:defRPr sz="1900" b="1">
                <a:solidFill>
                  <a:schemeClr val="lt2"/>
                </a:solidFill>
                <a:latin typeface="Krona One"/>
                <a:ea typeface="Krona One"/>
                <a:cs typeface="Krona One"/>
                <a:sym typeface="Krona One"/>
              </a:defRPr>
            </a:lvl1pPr>
            <a:lvl2pPr lvl="1"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2pPr>
            <a:lvl3pPr lvl="2"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3pPr>
            <a:lvl4pPr lvl="3"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4pPr>
            <a:lvl5pPr lvl="4"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5pPr>
            <a:lvl6pPr lvl="5"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6pPr>
            <a:lvl7pPr lvl="6"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7pPr>
            <a:lvl8pPr lvl="7"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8pPr>
            <a:lvl9pPr lvl="8" algn="ctr" rtl="0">
              <a:lnSpc>
                <a:spcPct val="100000"/>
              </a:lnSpc>
              <a:spcBef>
                <a:spcPts val="0"/>
              </a:spcBef>
              <a:spcAft>
                <a:spcPts val="0"/>
              </a:spcAft>
              <a:buClr>
                <a:schemeClr val="lt2"/>
              </a:buClr>
              <a:buSzPts val="1600"/>
              <a:buFont typeface="Barlow"/>
              <a:buNone/>
              <a:defRPr b="1">
                <a:solidFill>
                  <a:schemeClr val="lt2"/>
                </a:solidFill>
                <a:latin typeface="Barlow"/>
                <a:ea typeface="Barlow"/>
                <a:cs typeface="Barlow"/>
                <a:sym typeface="Barlow"/>
              </a:defRPr>
            </a:lvl9pPr>
          </a:lstStyle>
          <a:p>
            <a:endParaRPr/>
          </a:p>
        </p:txBody>
      </p:sp>
      <p:grpSp>
        <p:nvGrpSpPr>
          <p:cNvPr id="490" name="Google Shape;490;p28"/>
          <p:cNvGrpSpPr/>
          <p:nvPr/>
        </p:nvGrpSpPr>
        <p:grpSpPr>
          <a:xfrm rot="5400000">
            <a:off x="-491425" y="2631450"/>
            <a:ext cx="1454900" cy="316809"/>
            <a:chOff x="3844550" y="4544650"/>
            <a:chExt cx="1454900" cy="316809"/>
          </a:xfrm>
        </p:grpSpPr>
        <p:sp>
          <p:nvSpPr>
            <p:cNvPr id="491" name="Google Shape;491;p28"/>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28"/>
          <p:cNvGrpSpPr/>
          <p:nvPr/>
        </p:nvGrpSpPr>
        <p:grpSpPr>
          <a:xfrm rot="5400000">
            <a:off x="8180525" y="2631450"/>
            <a:ext cx="1454900" cy="316809"/>
            <a:chOff x="3844550" y="4544650"/>
            <a:chExt cx="1454900" cy="316809"/>
          </a:xfrm>
        </p:grpSpPr>
        <p:sp>
          <p:nvSpPr>
            <p:cNvPr id="495" name="Google Shape;495;p28"/>
            <p:cNvSpPr/>
            <p:nvPr/>
          </p:nvSpPr>
          <p:spPr>
            <a:xfrm rot="-2259684">
              <a:off x="445906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rot="-2259684">
              <a:off x="3890019" y="4590119"/>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rot="-2259684">
              <a:off x="5028119" y="4590128"/>
              <a:ext cx="225862" cy="225862"/>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28"/>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cxnSp>
        <p:nvCxnSpPr>
          <p:cNvPr id="499" name="Google Shape;499;p28"/>
          <p:cNvCxnSpPr/>
          <p:nvPr/>
        </p:nvCxnSpPr>
        <p:spPr>
          <a:xfrm>
            <a:off x="518650" y="1118075"/>
            <a:ext cx="0" cy="3586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28"/>
          <p:cNvCxnSpPr/>
          <p:nvPr/>
        </p:nvCxnSpPr>
        <p:spPr>
          <a:xfrm>
            <a:off x="8625375" y="1119938"/>
            <a:ext cx="0" cy="35913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28"/>
          <p:cNvCxnSpPr/>
          <p:nvPr/>
        </p:nvCxnSpPr>
        <p:spPr>
          <a:xfrm>
            <a:off x="-7400" y="1118075"/>
            <a:ext cx="9169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502"/>
        <p:cNvGrpSpPr/>
        <p:nvPr/>
      </p:nvGrpSpPr>
      <p:grpSpPr>
        <a:xfrm>
          <a:off x="0" y="0"/>
          <a:ext cx="0" cy="0"/>
          <a:chOff x="0" y="0"/>
          <a:chExt cx="0" cy="0"/>
        </a:xfrm>
      </p:grpSpPr>
      <p:cxnSp>
        <p:nvCxnSpPr>
          <p:cNvPr id="503" name="Google Shape;503;p29"/>
          <p:cNvCxnSpPr/>
          <p:nvPr/>
        </p:nvCxnSpPr>
        <p:spPr>
          <a:xfrm>
            <a:off x="518650" y="814075"/>
            <a:ext cx="0" cy="2780100"/>
          </a:xfrm>
          <a:prstGeom prst="straightConnector1">
            <a:avLst/>
          </a:prstGeom>
          <a:noFill/>
          <a:ln w="9525" cap="flat" cmpd="sng">
            <a:solidFill>
              <a:schemeClr val="dk1"/>
            </a:solidFill>
            <a:prstDash val="solid"/>
            <a:round/>
            <a:headEnd type="none" w="med" len="med"/>
            <a:tailEnd type="none" w="med" len="med"/>
          </a:ln>
        </p:spPr>
      </p:cxnSp>
      <p:cxnSp>
        <p:nvCxnSpPr>
          <p:cNvPr id="504" name="Google Shape;504;p29"/>
          <p:cNvCxnSpPr/>
          <p:nvPr/>
        </p:nvCxnSpPr>
        <p:spPr>
          <a:xfrm>
            <a:off x="-7400" y="806675"/>
            <a:ext cx="9169500" cy="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29"/>
          <p:cNvCxnSpPr/>
          <p:nvPr/>
        </p:nvCxnSpPr>
        <p:spPr>
          <a:xfrm>
            <a:off x="8625375" y="814075"/>
            <a:ext cx="0" cy="2780100"/>
          </a:xfrm>
          <a:prstGeom prst="straightConnector1">
            <a:avLst/>
          </a:prstGeom>
          <a:noFill/>
          <a:ln w="9525" cap="flat" cmpd="sng">
            <a:solidFill>
              <a:schemeClr val="dk1"/>
            </a:solidFill>
            <a:prstDash val="solid"/>
            <a:round/>
            <a:headEnd type="none" w="med" len="med"/>
            <a:tailEnd type="none" w="med" len="med"/>
          </a:ln>
        </p:spPr>
      </p:cxnSp>
      <p:cxnSp>
        <p:nvCxnSpPr>
          <p:cNvPr id="506" name="Google Shape;506;p29"/>
          <p:cNvCxnSpPr/>
          <p:nvPr/>
        </p:nvCxnSpPr>
        <p:spPr>
          <a:xfrm>
            <a:off x="-7400" y="3594279"/>
            <a:ext cx="1532100" cy="0"/>
          </a:xfrm>
          <a:prstGeom prst="straightConnector1">
            <a:avLst/>
          </a:prstGeom>
          <a:noFill/>
          <a:ln w="9525" cap="flat" cmpd="sng">
            <a:solidFill>
              <a:schemeClr val="dk1"/>
            </a:solidFill>
            <a:prstDash val="solid"/>
            <a:round/>
            <a:headEnd type="none" w="med" len="med"/>
            <a:tailEnd type="none" w="med" len="med"/>
          </a:ln>
        </p:spPr>
      </p:cxnSp>
      <p:cxnSp>
        <p:nvCxnSpPr>
          <p:cNvPr id="507" name="Google Shape;507;p29"/>
          <p:cNvCxnSpPr/>
          <p:nvPr/>
        </p:nvCxnSpPr>
        <p:spPr>
          <a:xfrm>
            <a:off x="1514400" y="3594282"/>
            <a:ext cx="0" cy="1550400"/>
          </a:xfrm>
          <a:prstGeom prst="straightConnector1">
            <a:avLst/>
          </a:prstGeom>
          <a:noFill/>
          <a:ln w="9525" cap="flat" cmpd="sng">
            <a:solidFill>
              <a:schemeClr val="dk1"/>
            </a:solidFill>
            <a:prstDash val="solid"/>
            <a:round/>
            <a:headEnd type="none" w="med" len="med"/>
            <a:tailEnd type="none" w="med" len="med"/>
          </a:ln>
        </p:spPr>
      </p:cxnSp>
      <p:cxnSp>
        <p:nvCxnSpPr>
          <p:cNvPr id="508" name="Google Shape;508;p29"/>
          <p:cNvCxnSpPr/>
          <p:nvPr/>
        </p:nvCxnSpPr>
        <p:spPr>
          <a:xfrm>
            <a:off x="7624700" y="3594282"/>
            <a:ext cx="0" cy="1550400"/>
          </a:xfrm>
          <a:prstGeom prst="straightConnector1">
            <a:avLst/>
          </a:prstGeom>
          <a:noFill/>
          <a:ln w="9525" cap="flat" cmpd="sng">
            <a:solidFill>
              <a:schemeClr val="dk1"/>
            </a:solidFill>
            <a:prstDash val="solid"/>
            <a:round/>
            <a:headEnd type="none" w="med" len="med"/>
            <a:tailEnd type="none" w="med" len="med"/>
          </a:ln>
        </p:spPr>
      </p:cxnSp>
      <p:cxnSp>
        <p:nvCxnSpPr>
          <p:cNvPr id="509" name="Google Shape;509;p29"/>
          <p:cNvCxnSpPr/>
          <p:nvPr/>
        </p:nvCxnSpPr>
        <p:spPr>
          <a:xfrm>
            <a:off x="1503900" y="4707200"/>
            <a:ext cx="6132000" cy="0"/>
          </a:xfrm>
          <a:prstGeom prst="straightConnector1">
            <a:avLst/>
          </a:prstGeom>
          <a:noFill/>
          <a:ln w="9525" cap="flat" cmpd="sng">
            <a:solidFill>
              <a:schemeClr val="dk1"/>
            </a:solidFill>
            <a:prstDash val="solid"/>
            <a:round/>
            <a:headEnd type="none" w="med" len="med"/>
            <a:tailEnd type="none" w="med" len="med"/>
          </a:ln>
        </p:spPr>
      </p:cxnSp>
      <p:cxnSp>
        <p:nvCxnSpPr>
          <p:cNvPr id="510" name="Google Shape;510;p29"/>
          <p:cNvCxnSpPr/>
          <p:nvPr/>
        </p:nvCxnSpPr>
        <p:spPr>
          <a:xfrm>
            <a:off x="7624700" y="3600454"/>
            <a:ext cx="1532100" cy="0"/>
          </a:xfrm>
          <a:prstGeom prst="straightConnector1">
            <a:avLst/>
          </a:prstGeom>
          <a:noFill/>
          <a:ln w="9525" cap="flat" cmpd="sng">
            <a:solidFill>
              <a:schemeClr val="dk1"/>
            </a:solidFill>
            <a:prstDash val="solid"/>
            <a:round/>
            <a:headEnd type="none" w="med" len="med"/>
            <a:tailEnd type="none" w="med" len="med"/>
          </a:ln>
        </p:spPr>
      </p:cxnSp>
      <p:sp>
        <p:nvSpPr>
          <p:cNvPr id="511" name="Google Shape;511;p29"/>
          <p:cNvSpPr txBox="1">
            <a:spLocks noGrp="1"/>
          </p:cNvSpPr>
          <p:nvPr>
            <p:ph type="title"/>
          </p:nvPr>
        </p:nvSpPr>
        <p:spPr>
          <a:xfrm>
            <a:off x="1713925" y="624900"/>
            <a:ext cx="5586600" cy="11886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6000"/>
            </a:lvl1pPr>
            <a:lvl2pPr lvl="1" rtl="0">
              <a:spcBef>
                <a:spcPts val="0"/>
              </a:spcBef>
              <a:spcAft>
                <a:spcPts val="0"/>
              </a:spcAft>
              <a:buSzPts val="3600"/>
              <a:buFont typeface="Francois One"/>
              <a:buNone/>
              <a:defRPr>
                <a:latin typeface="Francois One"/>
                <a:ea typeface="Francois One"/>
                <a:cs typeface="Francois One"/>
                <a:sym typeface="Francois One"/>
              </a:defRPr>
            </a:lvl2pPr>
            <a:lvl3pPr lvl="2" rtl="0">
              <a:spcBef>
                <a:spcPts val="0"/>
              </a:spcBef>
              <a:spcAft>
                <a:spcPts val="0"/>
              </a:spcAft>
              <a:buSzPts val="3600"/>
              <a:buFont typeface="Francois One"/>
              <a:buNone/>
              <a:defRPr>
                <a:latin typeface="Francois One"/>
                <a:ea typeface="Francois One"/>
                <a:cs typeface="Francois One"/>
                <a:sym typeface="Francois One"/>
              </a:defRPr>
            </a:lvl3pPr>
            <a:lvl4pPr lvl="3" rtl="0">
              <a:spcBef>
                <a:spcPts val="0"/>
              </a:spcBef>
              <a:spcAft>
                <a:spcPts val="0"/>
              </a:spcAft>
              <a:buSzPts val="3600"/>
              <a:buFont typeface="Francois One"/>
              <a:buNone/>
              <a:defRPr>
                <a:latin typeface="Francois One"/>
                <a:ea typeface="Francois One"/>
                <a:cs typeface="Francois One"/>
                <a:sym typeface="Francois One"/>
              </a:defRPr>
            </a:lvl4pPr>
            <a:lvl5pPr lvl="4" rtl="0">
              <a:spcBef>
                <a:spcPts val="0"/>
              </a:spcBef>
              <a:spcAft>
                <a:spcPts val="0"/>
              </a:spcAft>
              <a:buSzPts val="3600"/>
              <a:buFont typeface="Francois One"/>
              <a:buNone/>
              <a:defRPr>
                <a:latin typeface="Francois One"/>
                <a:ea typeface="Francois One"/>
                <a:cs typeface="Francois One"/>
                <a:sym typeface="Francois One"/>
              </a:defRPr>
            </a:lvl5pPr>
            <a:lvl6pPr lvl="5" rtl="0">
              <a:spcBef>
                <a:spcPts val="0"/>
              </a:spcBef>
              <a:spcAft>
                <a:spcPts val="0"/>
              </a:spcAft>
              <a:buSzPts val="3600"/>
              <a:buFont typeface="Francois One"/>
              <a:buNone/>
              <a:defRPr>
                <a:latin typeface="Francois One"/>
                <a:ea typeface="Francois One"/>
                <a:cs typeface="Francois One"/>
                <a:sym typeface="Francois One"/>
              </a:defRPr>
            </a:lvl6pPr>
            <a:lvl7pPr lvl="6" rtl="0">
              <a:spcBef>
                <a:spcPts val="0"/>
              </a:spcBef>
              <a:spcAft>
                <a:spcPts val="0"/>
              </a:spcAft>
              <a:buSzPts val="3600"/>
              <a:buFont typeface="Francois One"/>
              <a:buNone/>
              <a:defRPr>
                <a:latin typeface="Francois One"/>
                <a:ea typeface="Francois One"/>
                <a:cs typeface="Francois One"/>
                <a:sym typeface="Francois One"/>
              </a:defRPr>
            </a:lvl7pPr>
            <a:lvl8pPr lvl="7" rtl="0">
              <a:spcBef>
                <a:spcPts val="0"/>
              </a:spcBef>
              <a:spcAft>
                <a:spcPts val="0"/>
              </a:spcAft>
              <a:buSzPts val="3600"/>
              <a:buFont typeface="Francois One"/>
              <a:buNone/>
              <a:defRPr>
                <a:latin typeface="Francois One"/>
                <a:ea typeface="Francois One"/>
                <a:cs typeface="Francois One"/>
                <a:sym typeface="Francois One"/>
              </a:defRPr>
            </a:lvl8pPr>
            <a:lvl9pPr lvl="8" rtl="0">
              <a:spcBef>
                <a:spcPts val="0"/>
              </a:spcBef>
              <a:spcAft>
                <a:spcPts val="0"/>
              </a:spcAft>
              <a:buSzPts val="3600"/>
              <a:buFont typeface="Francois One"/>
              <a:buNone/>
              <a:defRPr>
                <a:latin typeface="Francois One"/>
                <a:ea typeface="Francois One"/>
                <a:cs typeface="Francois One"/>
                <a:sym typeface="Francois One"/>
              </a:defRPr>
            </a:lvl9pPr>
          </a:lstStyle>
          <a:p>
            <a:endParaRPr/>
          </a:p>
        </p:txBody>
      </p:sp>
      <p:sp>
        <p:nvSpPr>
          <p:cNvPr id="512" name="Google Shape;512;p29"/>
          <p:cNvSpPr txBox="1">
            <a:spLocks noGrp="1"/>
          </p:cNvSpPr>
          <p:nvPr>
            <p:ph type="subTitle" idx="1"/>
          </p:nvPr>
        </p:nvSpPr>
        <p:spPr>
          <a:xfrm>
            <a:off x="2642550" y="1801025"/>
            <a:ext cx="3858900" cy="27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b="1"/>
            </a:lvl1pPr>
            <a:lvl2pPr lvl="1" algn="ctr" rtl="0">
              <a:lnSpc>
                <a:spcPct val="100000"/>
              </a:lnSpc>
              <a:spcBef>
                <a:spcPts val="0"/>
              </a:spcBef>
              <a:spcAft>
                <a:spcPts val="0"/>
              </a:spcAft>
              <a:buSzPts val="2100"/>
              <a:buFont typeface="Roboto"/>
              <a:buNone/>
              <a:defRPr sz="2100" b="1">
                <a:latin typeface="Roboto"/>
                <a:ea typeface="Roboto"/>
                <a:cs typeface="Roboto"/>
                <a:sym typeface="Roboto"/>
              </a:defRPr>
            </a:lvl2pPr>
            <a:lvl3pPr lvl="2" algn="ctr" rtl="0">
              <a:lnSpc>
                <a:spcPct val="100000"/>
              </a:lnSpc>
              <a:spcBef>
                <a:spcPts val="0"/>
              </a:spcBef>
              <a:spcAft>
                <a:spcPts val="0"/>
              </a:spcAft>
              <a:buSzPts val="2100"/>
              <a:buFont typeface="Roboto"/>
              <a:buNone/>
              <a:defRPr sz="2100" b="1">
                <a:latin typeface="Roboto"/>
                <a:ea typeface="Roboto"/>
                <a:cs typeface="Roboto"/>
                <a:sym typeface="Roboto"/>
              </a:defRPr>
            </a:lvl3pPr>
            <a:lvl4pPr lvl="3" algn="ctr" rtl="0">
              <a:lnSpc>
                <a:spcPct val="100000"/>
              </a:lnSpc>
              <a:spcBef>
                <a:spcPts val="0"/>
              </a:spcBef>
              <a:spcAft>
                <a:spcPts val="0"/>
              </a:spcAft>
              <a:buSzPts val="2100"/>
              <a:buFont typeface="Roboto"/>
              <a:buNone/>
              <a:defRPr sz="2100" b="1">
                <a:latin typeface="Roboto"/>
                <a:ea typeface="Roboto"/>
                <a:cs typeface="Roboto"/>
                <a:sym typeface="Roboto"/>
              </a:defRPr>
            </a:lvl4pPr>
            <a:lvl5pPr lvl="4" algn="ctr" rtl="0">
              <a:lnSpc>
                <a:spcPct val="100000"/>
              </a:lnSpc>
              <a:spcBef>
                <a:spcPts val="0"/>
              </a:spcBef>
              <a:spcAft>
                <a:spcPts val="0"/>
              </a:spcAft>
              <a:buSzPts val="2100"/>
              <a:buFont typeface="Roboto"/>
              <a:buNone/>
              <a:defRPr sz="2100" b="1">
                <a:latin typeface="Roboto"/>
                <a:ea typeface="Roboto"/>
                <a:cs typeface="Roboto"/>
                <a:sym typeface="Roboto"/>
              </a:defRPr>
            </a:lvl5pPr>
            <a:lvl6pPr lvl="5" algn="ctr" rtl="0">
              <a:lnSpc>
                <a:spcPct val="100000"/>
              </a:lnSpc>
              <a:spcBef>
                <a:spcPts val="0"/>
              </a:spcBef>
              <a:spcAft>
                <a:spcPts val="0"/>
              </a:spcAft>
              <a:buSzPts val="2100"/>
              <a:buFont typeface="Roboto"/>
              <a:buNone/>
              <a:defRPr sz="2100" b="1">
                <a:latin typeface="Roboto"/>
                <a:ea typeface="Roboto"/>
                <a:cs typeface="Roboto"/>
                <a:sym typeface="Roboto"/>
              </a:defRPr>
            </a:lvl6pPr>
            <a:lvl7pPr lvl="6" algn="ctr" rtl="0">
              <a:lnSpc>
                <a:spcPct val="100000"/>
              </a:lnSpc>
              <a:spcBef>
                <a:spcPts val="0"/>
              </a:spcBef>
              <a:spcAft>
                <a:spcPts val="0"/>
              </a:spcAft>
              <a:buSzPts val="2100"/>
              <a:buFont typeface="Roboto"/>
              <a:buNone/>
              <a:defRPr sz="2100" b="1">
                <a:latin typeface="Roboto"/>
                <a:ea typeface="Roboto"/>
                <a:cs typeface="Roboto"/>
                <a:sym typeface="Roboto"/>
              </a:defRPr>
            </a:lvl7pPr>
            <a:lvl8pPr lvl="7" algn="ctr" rtl="0">
              <a:lnSpc>
                <a:spcPct val="100000"/>
              </a:lnSpc>
              <a:spcBef>
                <a:spcPts val="0"/>
              </a:spcBef>
              <a:spcAft>
                <a:spcPts val="0"/>
              </a:spcAft>
              <a:buSzPts val="2100"/>
              <a:buFont typeface="Roboto"/>
              <a:buNone/>
              <a:defRPr sz="2100" b="1">
                <a:latin typeface="Roboto"/>
                <a:ea typeface="Roboto"/>
                <a:cs typeface="Roboto"/>
                <a:sym typeface="Roboto"/>
              </a:defRPr>
            </a:lvl8pPr>
            <a:lvl9pPr lvl="8" algn="ctr"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513" name="Google Shape;513;p29"/>
          <p:cNvSpPr txBox="1">
            <a:spLocks noGrp="1"/>
          </p:cNvSpPr>
          <p:nvPr>
            <p:ph type="subTitle" idx="2"/>
          </p:nvPr>
        </p:nvSpPr>
        <p:spPr>
          <a:xfrm>
            <a:off x="2642550" y="2185075"/>
            <a:ext cx="3858900" cy="75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2pPr>
            <a:lvl3pPr lvl="2"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3pPr>
            <a:lvl4pPr lvl="3"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4pPr>
            <a:lvl5pPr lvl="4"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5pPr>
            <a:lvl6pPr lvl="5"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6pPr>
            <a:lvl7pPr lvl="6"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7pPr>
            <a:lvl8pPr lvl="7"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8pPr>
            <a:lvl9pPr lvl="8" algn="ctr" rtl="0">
              <a:lnSpc>
                <a:spcPct val="100000"/>
              </a:lnSpc>
              <a:spcBef>
                <a:spcPts val="0"/>
              </a:spcBef>
              <a:spcAft>
                <a:spcPts val="0"/>
              </a:spcAft>
              <a:buClr>
                <a:schemeClr val="accent2"/>
              </a:buClr>
              <a:buSzPts val="2100"/>
              <a:buFont typeface="Roboto"/>
              <a:buNone/>
              <a:defRPr sz="2100">
                <a:solidFill>
                  <a:schemeClr val="accent2"/>
                </a:solidFill>
                <a:latin typeface="Roboto"/>
                <a:ea typeface="Roboto"/>
                <a:cs typeface="Roboto"/>
                <a:sym typeface="Roboto"/>
              </a:defRPr>
            </a:lvl9pPr>
          </a:lstStyle>
          <a:p>
            <a:endParaRPr/>
          </a:p>
        </p:txBody>
      </p:sp>
      <p:sp>
        <p:nvSpPr>
          <p:cNvPr id="514" name="Google Shape;514;p29"/>
          <p:cNvSpPr txBox="1"/>
          <p:nvPr/>
        </p:nvSpPr>
        <p:spPr>
          <a:xfrm>
            <a:off x="2177550" y="3611875"/>
            <a:ext cx="4788900" cy="433200"/>
          </a:xfrm>
          <a:prstGeom prst="rect">
            <a:avLst/>
          </a:prstGeom>
          <a:noFill/>
          <a:ln>
            <a:noFill/>
          </a:ln>
        </p:spPr>
        <p:txBody>
          <a:bodyPr spcFirstLastPara="1" wrap="square" lIns="0" tIns="0" rIns="0" bIns="0" anchor="t" anchorCtr="0">
            <a:noAutofit/>
          </a:bodyPr>
          <a:lstStyle/>
          <a:p>
            <a:pPr marL="0" lvl="0" indent="0" algn="ctr" rtl="0">
              <a:spcBef>
                <a:spcPts val="300"/>
              </a:spcBef>
              <a:spcAft>
                <a:spcPts val="0"/>
              </a:spcAft>
              <a:buClr>
                <a:schemeClr val="dk1"/>
              </a:buClr>
              <a:buSzPts val="1100"/>
              <a:buFont typeface="Arial"/>
              <a:buNone/>
            </a:pPr>
            <a:r>
              <a:rPr lang="en" sz="1200">
                <a:solidFill>
                  <a:schemeClr val="dk1"/>
                </a:solidFill>
                <a:latin typeface="Exo"/>
                <a:ea typeface="Exo"/>
                <a:cs typeface="Exo"/>
                <a:sym typeface="Exo"/>
              </a:rPr>
              <a:t>CREDITS: This presentation template was created by </a:t>
            </a:r>
            <a:r>
              <a:rPr lang="en" sz="1200" b="1">
                <a:solidFill>
                  <a:schemeClr val="dk1"/>
                </a:solidFill>
                <a:uFill>
                  <a:noFill/>
                </a:uFill>
                <a:latin typeface="Exo"/>
                <a:ea typeface="Exo"/>
                <a:cs typeface="Exo"/>
                <a:sym typeface="Exo"/>
                <a:hlinkClick r:id="rId2">
                  <a:extLst>
                    <a:ext uri="{A12FA001-AC4F-418D-AE19-62706E023703}">
                      <ahyp:hlinkClr xmlns:ahyp="http://schemas.microsoft.com/office/drawing/2018/hyperlinkcolor" val="tx"/>
                    </a:ext>
                  </a:extLst>
                </a:hlinkClick>
              </a:rPr>
              <a:t>Slidesgo</a:t>
            </a:r>
            <a:r>
              <a:rPr lang="en" sz="1200">
                <a:solidFill>
                  <a:schemeClr val="dk1"/>
                </a:solidFill>
                <a:latin typeface="Exo"/>
                <a:ea typeface="Exo"/>
                <a:cs typeface="Exo"/>
                <a:sym typeface="Exo"/>
              </a:rPr>
              <a:t>, including icons by </a:t>
            </a:r>
            <a:r>
              <a:rPr lang="en" sz="1200" b="1">
                <a:solidFill>
                  <a:schemeClr val="dk1"/>
                </a:solidFill>
                <a:uFill>
                  <a:noFill/>
                </a:uFill>
                <a:latin typeface="Exo"/>
                <a:ea typeface="Exo"/>
                <a:cs typeface="Exo"/>
                <a:sym typeface="Exo"/>
                <a:hlinkClick r:id="rId3">
                  <a:extLst>
                    <a:ext uri="{A12FA001-AC4F-418D-AE19-62706E023703}">
                      <ahyp:hlinkClr xmlns:ahyp="http://schemas.microsoft.com/office/drawing/2018/hyperlinkcolor" val="tx"/>
                    </a:ext>
                  </a:extLst>
                </a:hlinkClick>
              </a:rPr>
              <a:t>Flaticon</a:t>
            </a:r>
            <a:r>
              <a:rPr lang="en" sz="1200">
                <a:solidFill>
                  <a:schemeClr val="dk1"/>
                </a:solidFill>
                <a:latin typeface="Exo"/>
                <a:ea typeface="Exo"/>
                <a:cs typeface="Exo"/>
                <a:sym typeface="Exo"/>
              </a:rPr>
              <a:t>, and infographics &amp; images by </a:t>
            </a:r>
            <a:r>
              <a:rPr lang="en" sz="1200" b="1">
                <a:solidFill>
                  <a:schemeClr val="dk1"/>
                </a:solidFill>
                <a:uFill>
                  <a:noFill/>
                </a:uFill>
                <a:latin typeface="Exo"/>
                <a:ea typeface="Exo"/>
                <a:cs typeface="Exo"/>
                <a:sym typeface="Exo"/>
                <a:hlinkClick r:id="rId4">
                  <a:extLst>
                    <a:ext uri="{A12FA001-AC4F-418D-AE19-62706E023703}">
                      <ahyp:hlinkClr xmlns:ahyp="http://schemas.microsoft.com/office/drawing/2018/hyperlinkcolor" val="tx"/>
                    </a:ext>
                  </a:extLst>
                </a:hlinkClick>
              </a:rPr>
              <a:t>Freepik</a:t>
            </a:r>
            <a:r>
              <a:rPr lang="en" sz="1200">
                <a:solidFill>
                  <a:schemeClr val="dk1"/>
                </a:solidFill>
                <a:latin typeface="Exo"/>
                <a:ea typeface="Exo"/>
                <a:cs typeface="Exo"/>
                <a:sym typeface="Exo"/>
              </a:rPr>
              <a:t> </a:t>
            </a:r>
            <a:endParaRPr sz="1200">
              <a:solidFill>
                <a:schemeClr val="dk1"/>
              </a:solidFill>
              <a:latin typeface="Exo"/>
              <a:ea typeface="Exo"/>
              <a:cs typeface="Exo"/>
              <a:sym typeface="Exo"/>
            </a:endParaRPr>
          </a:p>
        </p:txBody>
      </p:sp>
      <p:grpSp>
        <p:nvGrpSpPr>
          <p:cNvPr id="515" name="Google Shape;515;p29"/>
          <p:cNvGrpSpPr/>
          <p:nvPr/>
        </p:nvGrpSpPr>
        <p:grpSpPr>
          <a:xfrm>
            <a:off x="7983459" y="3894284"/>
            <a:ext cx="917157" cy="917157"/>
            <a:chOff x="7983459" y="3894284"/>
            <a:chExt cx="917157" cy="917157"/>
          </a:xfrm>
        </p:grpSpPr>
        <p:grpSp>
          <p:nvGrpSpPr>
            <p:cNvPr id="516" name="Google Shape;516;p29"/>
            <p:cNvGrpSpPr/>
            <p:nvPr/>
          </p:nvGrpSpPr>
          <p:grpSpPr>
            <a:xfrm>
              <a:off x="7983459" y="3894284"/>
              <a:ext cx="917157" cy="917157"/>
              <a:chOff x="945450" y="832483"/>
              <a:chExt cx="1587600" cy="1587600"/>
            </a:xfrm>
          </p:grpSpPr>
          <p:sp>
            <p:nvSpPr>
              <p:cNvPr id="517" name="Google Shape;517;p29"/>
              <p:cNvSpPr/>
              <p:nvPr/>
            </p:nvSpPr>
            <p:spPr>
              <a:xfrm>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rot="5400000">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29"/>
            <p:cNvSpPr/>
            <p:nvPr/>
          </p:nvSpPr>
          <p:spPr>
            <a:xfrm>
              <a:off x="8283634" y="4194469"/>
              <a:ext cx="316799" cy="316799"/>
            </a:xfrm>
            <a:custGeom>
              <a:avLst/>
              <a:gdLst/>
              <a:ahLst/>
              <a:cxnLst/>
              <a:rect l="l" t="t" r="r" b="b"/>
              <a:pathLst>
                <a:path w="14670" h="14670" extrusionOk="0">
                  <a:moveTo>
                    <a:pt x="1" y="1"/>
                  </a:moveTo>
                  <a:lnTo>
                    <a:pt x="5171" y="6884"/>
                  </a:lnTo>
                  <a:lnTo>
                    <a:pt x="1913" y="7327"/>
                  </a:lnTo>
                  <a:lnTo>
                    <a:pt x="5171" y="7847"/>
                  </a:lnTo>
                  <a:lnTo>
                    <a:pt x="1" y="14669"/>
                  </a:lnTo>
                  <a:lnTo>
                    <a:pt x="6884" y="9560"/>
                  </a:lnTo>
                  <a:lnTo>
                    <a:pt x="7328" y="12757"/>
                  </a:lnTo>
                  <a:lnTo>
                    <a:pt x="7786" y="9560"/>
                  </a:lnTo>
                  <a:lnTo>
                    <a:pt x="14669" y="14669"/>
                  </a:lnTo>
                  <a:lnTo>
                    <a:pt x="9499" y="7847"/>
                  </a:lnTo>
                  <a:lnTo>
                    <a:pt x="12681" y="7327"/>
                  </a:lnTo>
                  <a:lnTo>
                    <a:pt x="9499" y="6884"/>
                  </a:lnTo>
                  <a:lnTo>
                    <a:pt x="14669" y="1"/>
                  </a:lnTo>
                  <a:lnTo>
                    <a:pt x="7786" y="5171"/>
                  </a:lnTo>
                  <a:lnTo>
                    <a:pt x="7328" y="1974"/>
                  </a:lnTo>
                  <a:lnTo>
                    <a:pt x="6884" y="517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29"/>
          <p:cNvGrpSpPr/>
          <p:nvPr/>
        </p:nvGrpSpPr>
        <p:grpSpPr>
          <a:xfrm>
            <a:off x="243384" y="3894284"/>
            <a:ext cx="917157" cy="917157"/>
            <a:chOff x="243384" y="3894284"/>
            <a:chExt cx="917157" cy="917157"/>
          </a:xfrm>
        </p:grpSpPr>
        <p:grpSp>
          <p:nvGrpSpPr>
            <p:cNvPr id="521" name="Google Shape;521;p29"/>
            <p:cNvGrpSpPr/>
            <p:nvPr/>
          </p:nvGrpSpPr>
          <p:grpSpPr>
            <a:xfrm>
              <a:off x="243384" y="3894284"/>
              <a:ext cx="917157" cy="917157"/>
              <a:chOff x="945450" y="832483"/>
              <a:chExt cx="1587600" cy="1587600"/>
            </a:xfrm>
          </p:grpSpPr>
          <p:sp>
            <p:nvSpPr>
              <p:cNvPr id="522" name="Google Shape;522;p29"/>
              <p:cNvSpPr/>
              <p:nvPr/>
            </p:nvSpPr>
            <p:spPr>
              <a:xfrm>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rot="5400000">
                <a:off x="945450" y="1139383"/>
                <a:ext cx="1587600" cy="973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29"/>
            <p:cNvSpPr/>
            <p:nvPr/>
          </p:nvSpPr>
          <p:spPr>
            <a:xfrm>
              <a:off x="543559" y="4194469"/>
              <a:ext cx="316799" cy="316799"/>
            </a:xfrm>
            <a:custGeom>
              <a:avLst/>
              <a:gdLst/>
              <a:ahLst/>
              <a:cxnLst/>
              <a:rect l="l" t="t" r="r" b="b"/>
              <a:pathLst>
                <a:path w="14670" h="14670" extrusionOk="0">
                  <a:moveTo>
                    <a:pt x="1" y="1"/>
                  </a:moveTo>
                  <a:lnTo>
                    <a:pt x="5171" y="6884"/>
                  </a:lnTo>
                  <a:lnTo>
                    <a:pt x="1913" y="7327"/>
                  </a:lnTo>
                  <a:lnTo>
                    <a:pt x="5171" y="7847"/>
                  </a:lnTo>
                  <a:lnTo>
                    <a:pt x="1" y="14669"/>
                  </a:lnTo>
                  <a:lnTo>
                    <a:pt x="6884" y="9560"/>
                  </a:lnTo>
                  <a:lnTo>
                    <a:pt x="7328" y="12757"/>
                  </a:lnTo>
                  <a:lnTo>
                    <a:pt x="7786" y="9560"/>
                  </a:lnTo>
                  <a:lnTo>
                    <a:pt x="14669" y="14669"/>
                  </a:lnTo>
                  <a:lnTo>
                    <a:pt x="9499" y="7847"/>
                  </a:lnTo>
                  <a:lnTo>
                    <a:pt x="12681" y="7327"/>
                  </a:lnTo>
                  <a:lnTo>
                    <a:pt x="9499" y="6884"/>
                  </a:lnTo>
                  <a:lnTo>
                    <a:pt x="14669" y="1"/>
                  </a:lnTo>
                  <a:lnTo>
                    <a:pt x="7786" y="5171"/>
                  </a:lnTo>
                  <a:lnTo>
                    <a:pt x="7328" y="1974"/>
                  </a:lnTo>
                  <a:lnTo>
                    <a:pt x="6884" y="517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TITLE_1">
    <p:spTree>
      <p:nvGrpSpPr>
        <p:cNvPr id="1" name="Shape 525"/>
        <p:cNvGrpSpPr/>
        <p:nvPr/>
      </p:nvGrpSpPr>
      <p:grpSpPr>
        <a:xfrm>
          <a:off x="0" y="0"/>
          <a:ext cx="0" cy="0"/>
          <a:chOff x="0" y="0"/>
          <a:chExt cx="0" cy="0"/>
        </a:xfrm>
      </p:grpSpPr>
      <p:cxnSp>
        <p:nvCxnSpPr>
          <p:cNvPr id="526" name="Google Shape;526;p30"/>
          <p:cNvCxnSpPr/>
          <p:nvPr/>
        </p:nvCxnSpPr>
        <p:spPr>
          <a:xfrm>
            <a:off x="6075" y="2580750"/>
            <a:ext cx="9169500" cy="0"/>
          </a:xfrm>
          <a:prstGeom prst="straightConnector1">
            <a:avLst/>
          </a:prstGeom>
          <a:noFill/>
          <a:ln w="9525" cap="flat" cmpd="sng">
            <a:solidFill>
              <a:schemeClr val="dk1"/>
            </a:solidFill>
            <a:prstDash val="solid"/>
            <a:round/>
            <a:headEnd type="none" w="med" len="med"/>
            <a:tailEnd type="none" w="med" len="med"/>
          </a:ln>
        </p:spPr>
      </p:cxnSp>
      <p:cxnSp>
        <p:nvCxnSpPr>
          <p:cNvPr id="527" name="Google Shape;527;p30"/>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grpSp>
        <p:nvGrpSpPr>
          <p:cNvPr id="528" name="Google Shape;528;p30"/>
          <p:cNvGrpSpPr/>
          <p:nvPr/>
        </p:nvGrpSpPr>
        <p:grpSpPr>
          <a:xfrm rot="5400000">
            <a:off x="3901965" y="5401123"/>
            <a:ext cx="1255329" cy="740101"/>
            <a:chOff x="1258425" y="2734975"/>
            <a:chExt cx="589163" cy="347400"/>
          </a:xfrm>
        </p:grpSpPr>
        <p:sp>
          <p:nvSpPr>
            <p:cNvPr id="529" name="Google Shape;529;p30"/>
            <p:cNvSpPr/>
            <p:nvPr/>
          </p:nvSpPr>
          <p:spPr>
            <a:xfrm>
              <a:off x="1258425" y="2734975"/>
              <a:ext cx="347400" cy="347400"/>
            </a:xfrm>
            <a:prstGeom prst="diamon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1500188" y="2734975"/>
              <a:ext cx="347400" cy="347400"/>
            </a:xfrm>
            <a:prstGeom prst="diamon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30"/>
            <p:cNvCxnSpPr/>
            <p:nvPr/>
          </p:nvCxnSpPr>
          <p:spPr>
            <a:xfrm>
              <a:off x="1366175" y="2908675"/>
              <a:ext cx="383400" cy="0"/>
            </a:xfrm>
            <a:prstGeom prst="straightConnector1">
              <a:avLst/>
            </a:prstGeom>
            <a:noFill/>
            <a:ln w="9525" cap="flat" cmpd="sng">
              <a:solidFill>
                <a:schemeClr val="dk1"/>
              </a:solidFill>
              <a:prstDash val="solid"/>
              <a:round/>
              <a:headEnd type="none" w="med" len="med"/>
              <a:tailEnd type="none" w="med" len="med"/>
            </a:ln>
          </p:spPr>
        </p:cxnSp>
      </p:grpSp>
      <p:grpSp>
        <p:nvGrpSpPr>
          <p:cNvPr id="532" name="Google Shape;532;p30"/>
          <p:cNvGrpSpPr/>
          <p:nvPr/>
        </p:nvGrpSpPr>
        <p:grpSpPr>
          <a:xfrm rot="5400000">
            <a:off x="-477950" y="3582025"/>
            <a:ext cx="1454900" cy="316809"/>
            <a:chOff x="3844550" y="4544650"/>
            <a:chExt cx="1454900" cy="316809"/>
          </a:xfrm>
        </p:grpSpPr>
        <p:sp>
          <p:nvSpPr>
            <p:cNvPr id="533" name="Google Shape;533;p30"/>
            <p:cNvSpPr/>
            <p:nvPr/>
          </p:nvSpPr>
          <p:spPr>
            <a:xfrm rot="-2259684">
              <a:off x="4459069" y="4590128"/>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rot="-2259684">
              <a:off x="3890019" y="4590119"/>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rot="-2259684">
              <a:off x="5028119" y="4590128"/>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6" name="Google Shape;536;p30"/>
          <p:cNvCxnSpPr/>
          <p:nvPr/>
        </p:nvCxnSpPr>
        <p:spPr>
          <a:xfrm>
            <a:off x="518650" y="2580751"/>
            <a:ext cx="0" cy="212340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30"/>
          <p:cNvCxnSpPr/>
          <p:nvPr/>
        </p:nvCxnSpPr>
        <p:spPr>
          <a:xfrm>
            <a:off x="8625375" y="2581655"/>
            <a:ext cx="0" cy="2129400"/>
          </a:xfrm>
          <a:prstGeom prst="straightConnector1">
            <a:avLst/>
          </a:prstGeom>
          <a:noFill/>
          <a:ln w="9525" cap="flat" cmpd="sng">
            <a:solidFill>
              <a:schemeClr val="dk1"/>
            </a:solidFill>
            <a:prstDash val="solid"/>
            <a:round/>
            <a:headEnd type="none" w="med" len="med"/>
            <a:tailEnd type="none" w="med" len="med"/>
          </a:ln>
        </p:spPr>
      </p:cxnSp>
      <p:grpSp>
        <p:nvGrpSpPr>
          <p:cNvPr id="538" name="Google Shape;538;p30"/>
          <p:cNvGrpSpPr/>
          <p:nvPr/>
        </p:nvGrpSpPr>
        <p:grpSpPr>
          <a:xfrm rot="5400000">
            <a:off x="8194000" y="3582025"/>
            <a:ext cx="1454900" cy="316809"/>
            <a:chOff x="3844550" y="4544650"/>
            <a:chExt cx="1454900" cy="316809"/>
          </a:xfrm>
        </p:grpSpPr>
        <p:sp>
          <p:nvSpPr>
            <p:cNvPr id="539" name="Google Shape;539;p30"/>
            <p:cNvSpPr/>
            <p:nvPr/>
          </p:nvSpPr>
          <p:spPr>
            <a:xfrm rot="-2259684">
              <a:off x="4459069" y="4590128"/>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rot="-2259684">
              <a:off x="3890019" y="4590119"/>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rot="-2259684">
              <a:off x="5028119" y="4590128"/>
              <a:ext cx="225862" cy="225862"/>
            </a:xfrm>
            <a:prstGeom prst="star4">
              <a:avLst>
                <a:gd name="adj" fmla="val 12500"/>
              </a:avLst>
            </a:prstGeom>
            <a:solidFill>
              <a:srgbClr val="272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0"/>
          <p:cNvGrpSpPr/>
          <p:nvPr/>
        </p:nvGrpSpPr>
        <p:grpSpPr>
          <a:xfrm>
            <a:off x="3439609" y="1111831"/>
            <a:ext cx="2302419" cy="704197"/>
            <a:chOff x="3713475" y="149200"/>
            <a:chExt cx="1712600" cy="523800"/>
          </a:xfrm>
        </p:grpSpPr>
        <p:sp>
          <p:nvSpPr>
            <p:cNvPr id="543" name="Google Shape;543;p30"/>
            <p:cNvSpPr/>
            <p:nvPr/>
          </p:nvSpPr>
          <p:spPr>
            <a:xfrm>
              <a:off x="4307863" y="149200"/>
              <a:ext cx="523800" cy="523800"/>
            </a:xfrm>
            <a:prstGeom prst="diamon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4668175" y="206500"/>
              <a:ext cx="409200" cy="409200"/>
            </a:xfrm>
            <a:prstGeom prst="diamon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4062150" y="206500"/>
              <a:ext cx="409200" cy="409200"/>
            </a:xfrm>
            <a:prstGeom prst="diamond">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30"/>
            <p:cNvCxnSpPr/>
            <p:nvPr/>
          </p:nvCxnSpPr>
          <p:spPr>
            <a:xfrm rot="10800000">
              <a:off x="3713475" y="411100"/>
              <a:ext cx="456000" cy="0"/>
            </a:xfrm>
            <a:prstGeom prst="straightConnector1">
              <a:avLst/>
            </a:prstGeom>
            <a:noFill/>
            <a:ln w="9525" cap="flat" cmpd="sng">
              <a:solidFill>
                <a:schemeClr val="dk1"/>
              </a:solidFill>
              <a:prstDash val="solid"/>
              <a:round/>
              <a:headEnd type="none" w="med" len="med"/>
              <a:tailEnd type="none" w="med" len="med"/>
            </a:ln>
          </p:spPr>
        </p:cxnSp>
        <p:cxnSp>
          <p:nvCxnSpPr>
            <p:cNvPr id="547" name="Google Shape;547;p30"/>
            <p:cNvCxnSpPr/>
            <p:nvPr/>
          </p:nvCxnSpPr>
          <p:spPr>
            <a:xfrm rot="10800000">
              <a:off x="4970075" y="411100"/>
              <a:ext cx="456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3600"/>
              <a:buFont typeface="Krona One"/>
              <a:buNone/>
              <a:defRPr sz="3600" b="1">
                <a:solidFill>
                  <a:schemeClr val="dk2"/>
                </a:solidFill>
                <a:latin typeface="Krona One"/>
                <a:ea typeface="Krona One"/>
                <a:cs typeface="Krona One"/>
                <a:sym typeface="Krona One"/>
              </a:defRPr>
            </a:lvl1pPr>
            <a:lvl2pPr lvl="1">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2pPr>
            <a:lvl3pPr lvl="2">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3pPr>
            <a:lvl4pPr lvl="3">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4pPr>
            <a:lvl5pPr lvl="4">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5pPr>
            <a:lvl6pPr lvl="5">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6pPr>
            <a:lvl7pPr lvl="6">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7pPr>
            <a:lvl8pPr lvl="7">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8pPr>
            <a:lvl9pPr lvl="8">
              <a:spcBef>
                <a:spcPts val="0"/>
              </a:spcBef>
              <a:spcAft>
                <a:spcPts val="0"/>
              </a:spcAft>
              <a:buClr>
                <a:schemeClr val="dk1"/>
              </a:buClr>
              <a:buSzPts val="3600"/>
              <a:buFont typeface="Krona One"/>
              <a:buNone/>
              <a:defRPr sz="36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1pPr>
            <a:lvl2pPr marL="914400" lvl="1"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2pPr>
            <a:lvl3pPr marL="1371600" lvl="2"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3pPr>
            <a:lvl4pPr marL="1828800" lvl="3"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4pPr>
            <a:lvl5pPr marL="2286000" lvl="4"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5pPr>
            <a:lvl6pPr marL="2743200" lvl="5"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6pPr>
            <a:lvl7pPr marL="3200400" lvl="6"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7pPr>
            <a:lvl8pPr marL="3657600" lvl="7"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8pPr>
            <a:lvl9pPr marL="4114800" lvl="8" indent="-330200">
              <a:lnSpc>
                <a:spcPct val="115000"/>
              </a:lnSpc>
              <a:spcBef>
                <a:spcPts val="0"/>
              </a:spcBef>
              <a:spcAft>
                <a:spcPts val="0"/>
              </a:spcAft>
              <a:buClr>
                <a:schemeClr val="dk1"/>
              </a:buClr>
              <a:buSzPts val="1600"/>
              <a:buFont typeface="Exo"/>
              <a:buChar char="■"/>
              <a:defRPr sz="1600">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5" r:id="rId5"/>
    <p:sldLayoutId id="2147483667" r:id="rId6"/>
    <p:sldLayoutId id="2147483674" r:id="rId7"/>
    <p:sldLayoutId id="2147483675"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4"/>
          <p:cNvSpPr txBox="1"/>
          <p:nvPr/>
        </p:nvSpPr>
        <p:spPr>
          <a:xfrm rot="5400000" flipH="1">
            <a:off x="7495775" y="1945350"/>
            <a:ext cx="2786400" cy="523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700" dirty="0">
              <a:latin typeface="Exo"/>
              <a:ea typeface="Exo"/>
              <a:cs typeface="Exo"/>
              <a:sym typeface="Exo"/>
            </a:endParaRPr>
          </a:p>
        </p:txBody>
      </p:sp>
      <p:sp>
        <p:nvSpPr>
          <p:cNvPr id="568" name="Google Shape;568;p34"/>
          <p:cNvSpPr txBox="1"/>
          <p:nvPr/>
        </p:nvSpPr>
        <p:spPr>
          <a:xfrm rot="-5400000">
            <a:off x="-1131300" y="1945350"/>
            <a:ext cx="2786400" cy="523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700" dirty="0">
              <a:latin typeface="Exo"/>
              <a:ea typeface="Exo"/>
              <a:cs typeface="Exo"/>
              <a:sym typeface="Exo"/>
            </a:endParaRPr>
          </a:p>
        </p:txBody>
      </p:sp>
      <p:sp>
        <p:nvSpPr>
          <p:cNvPr id="569" name="Google Shape;569;p34"/>
          <p:cNvSpPr txBox="1">
            <a:spLocks noGrp="1"/>
          </p:cNvSpPr>
          <p:nvPr>
            <p:ph type="ctrTitle"/>
          </p:nvPr>
        </p:nvSpPr>
        <p:spPr>
          <a:xfrm>
            <a:off x="658650" y="1139900"/>
            <a:ext cx="7826700" cy="205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ROCKBUSTER STEALTH</a:t>
            </a:r>
            <a:br>
              <a:rPr lang="en" b="1" dirty="0"/>
            </a:br>
            <a:r>
              <a:rPr lang="en" sz="1600" b="1" dirty="0"/>
              <a:t>.</a:t>
            </a:r>
            <a:br>
              <a:rPr lang="en" b="1" dirty="0"/>
            </a:br>
            <a:r>
              <a:rPr lang="en" sz="2000" b="1" dirty="0"/>
              <a:t>ONLINE VIDEO SERVICE LAUNCH STRATEGY</a:t>
            </a:r>
            <a:endParaRPr sz="2000" dirty="0"/>
          </a:p>
        </p:txBody>
      </p:sp>
      <p:sp>
        <p:nvSpPr>
          <p:cNvPr id="570" name="Google Shape;570;p34"/>
          <p:cNvSpPr txBox="1">
            <a:spLocks noGrp="1"/>
          </p:cNvSpPr>
          <p:nvPr>
            <p:ph type="subTitle" idx="1"/>
          </p:nvPr>
        </p:nvSpPr>
        <p:spPr>
          <a:xfrm>
            <a:off x="2156250" y="3594175"/>
            <a:ext cx="4831500" cy="73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Data </a:t>
            </a:r>
            <a:r>
              <a:rPr lang="es-ES" dirty="0" err="1"/>
              <a:t>Analysis</a:t>
            </a:r>
            <a:r>
              <a:rPr lang="es-ES" dirty="0"/>
              <a:t> &amp; </a:t>
            </a:r>
            <a:r>
              <a:rPr lang="es-ES" dirty="0" err="1"/>
              <a:t>Recommendations</a:t>
            </a:r>
            <a:endParaRPr dirty="0"/>
          </a:p>
        </p:txBody>
      </p:sp>
      <p:sp>
        <p:nvSpPr>
          <p:cNvPr id="2" name="TextBox 1">
            <a:extLst>
              <a:ext uri="{FF2B5EF4-FFF2-40B4-BE49-F238E27FC236}">
                <a16:creationId xmlns:a16="http://schemas.microsoft.com/office/drawing/2014/main" id="{37D1B2E0-B972-C89A-3AAB-BAAD4F15C9D4}"/>
              </a:ext>
            </a:extLst>
          </p:cNvPr>
          <p:cNvSpPr txBox="1"/>
          <p:nvPr/>
        </p:nvSpPr>
        <p:spPr>
          <a:xfrm>
            <a:off x="3502959" y="4889584"/>
            <a:ext cx="2138082" cy="253916"/>
          </a:xfrm>
          <a:prstGeom prst="rect">
            <a:avLst/>
          </a:prstGeom>
          <a:noFill/>
        </p:spPr>
        <p:txBody>
          <a:bodyPr wrap="square" rtlCol="0">
            <a:spAutoFit/>
          </a:bodyPr>
          <a:lstStyle/>
          <a:p>
            <a:pPr algn="ctr"/>
            <a:r>
              <a:rPr lang="es-ES" sz="1050" dirty="0">
                <a:solidFill>
                  <a:schemeClr val="accent5">
                    <a:lumMod val="50000"/>
                  </a:schemeClr>
                </a:solidFill>
                <a:latin typeface="Exo" panose="020B0604020202020204" charset="0"/>
              </a:rPr>
              <a:t>VÍCTOR A. GALLARDO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74"/>
          <p:cNvSpPr txBox="1">
            <a:spLocks noGrp="1"/>
          </p:cNvSpPr>
          <p:nvPr>
            <p:ph type="title"/>
          </p:nvPr>
        </p:nvSpPr>
        <p:spPr>
          <a:xfrm>
            <a:off x="964563" y="79445"/>
            <a:ext cx="7717500" cy="93902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Where are customers with a </a:t>
            </a:r>
            <a:br>
              <a:rPr lang="en-US" sz="2800" dirty="0"/>
            </a:br>
            <a:r>
              <a:rPr lang="en-US" sz="2800" dirty="0"/>
              <a:t>high lifetime value based?</a:t>
            </a:r>
            <a:endParaRPr sz="2800" dirty="0"/>
          </a:p>
        </p:txBody>
      </p:sp>
      <p:sp>
        <p:nvSpPr>
          <p:cNvPr id="5" name="TextBox 4">
            <a:extLst>
              <a:ext uri="{FF2B5EF4-FFF2-40B4-BE49-F238E27FC236}">
                <a16:creationId xmlns:a16="http://schemas.microsoft.com/office/drawing/2014/main" id="{5211AD86-1E8F-93F4-DB56-E43679894913}"/>
              </a:ext>
            </a:extLst>
          </p:cNvPr>
          <p:cNvSpPr txBox="1"/>
          <p:nvPr/>
        </p:nvSpPr>
        <p:spPr>
          <a:xfrm>
            <a:off x="48126" y="68721"/>
            <a:ext cx="756271" cy="923330"/>
          </a:xfrm>
          <a:prstGeom prst="rect">
            <a:avLst/>
          </a:prstGeom>
          <a:noFill/>
        </p:spPr>
        <p:txBody>
          <a:bodyPr wrap="square" rtlCol="0">
            <a:spAutoFit/>
          </a:bodyPr>
          <a:lstStyle/>
          <a:p>
            <a:pPr algn="ctr"/>
            <a:r>
              <a:rPr lang="es-ES" sz="5400" dirty="0">
                <a:solidFill>
                  <a:schemeClr val="bg2"/>
                </a:solidFill>
                <a:latin typeface="Krona One" panose="020B0604020202020204" charset="0"/>
              </a:rPr>
              <a:t>5</a:t>
            </a:r>
          </a:p>
        </p:txBody>
      </p:sp>
      <p:graphicFrame>
        <p:nvGraphicFramePr>
          <p:cNvPr id="11" name="Table 10">
            <a:extLst>
              <a:ext uri="{FF2B5EF4-FFF2-40B4-BE49-F238E27FC236}">
                <a16:creationId xmlns:a16="http://schemas.microsoft.com/office/drawing/2014/main" id="{7E4F435B-B000-CCE3-DDD6-16B2FA70A1D0}"/>
              </a:ext>
            </a:extLst>
          </p:cNvPr>
          <p:cNvGraphicFramePr>
            <a:graphicFrameLocks noGrp="1"/>
          </p:cNvGraphicFramePr>
          <p:nvPr>
            <p:extLst>
              <p:ext uri="{D42A27DB-BD31-4B8C-83A1-F6EECF244321}">
                <p14:modId xmlns:p14="http://schemas.microsoft.com/office/powerpoint/2010/main" val="3060404741"/>
              </p:ext>
            </p:extLst>
          </p:nvPr>
        </p:nvGraphicFramePr>
        <p:xfrm>
          <a:off x="1146517" y="1546480"/>
          <a:ext cx="6260250" cy="3013684"/>
        </p:xfrm>
        <a:graphic>
          <a:graphicData uri="http://schemas.openxmlformats.org/drawingml/2006/table">
            <a:tbl>
              <a:tblPr firstRow="1" bandRow="1">
                <a:tableStyleId>{2D5ABB26-0587-4C30-8999-92F81FD0307C}</a:tableStyleId>
              </a:tblPr>
              <a:tblGrid>
                <a:gridCol w="513470">
                  <a:extLst>
                    <a:ext uri="{9D8B030D-6E8A-4147-A177-3AD203B41FA5}">
                      <a16:colId xmlns:a16="http://schemas.microsoft.com/office/drawing/2014/main" val="3633138528"/>
                    </a:ext>
                  </a:extLst>
                </a:gridCol>
                <a:gridCol w="1048043">
                  <a:extLst>
                    <a:ext uri="{9D8B030D-6E8A-4147-A177-3AD203B41FA5}">
                      <a16:colId xmlns:a16="http://schemas.microsoft.com/office/drawing/2014/main" val="322797314"/>
                    </a:ext>
                  </a:extLst>
                </a:gridCol>
                <a:gridCol w="956603">
                  <a:extLst>
                    <a:ext uri="{9D8B030D-6E8A-4147-A177-3AD203B41FA5}">
                      <a16:colId xmlns:a16="http://schemas.microsoft.com/office/drawing/2014/main" val="1567225018"/>
                    </a:ext>
                  </a:extLst>
                </a:gridCol>
                <a:gridCol w="1146517">
                  <a:extLst>
                    <a:ext uri="{9D8B030D-6E8A-4147-A177-3AD203B41FA5}">
                      <a16:colId xmlns:a16="http://schemas.microsoft.com/office/drawing/2014/main" val="2521315574"/>
                    </a:ext>
                  </a:extLst>
                </a:gridCol>
                <a:gridCol w="1336432">
                  <a:extLst>
                    <a:ext uri="{9D8B030D-6E8A-4147-A177-3AD203B41FA5}">
                      <a16:colId xmlns:a16="http://schemas.microsoft.com/office/drawing/2014/main" val="2778703033"/>
                    </a:ext>
                  </a:extLst>
                </a:gridCol>
                <a:gridCol w="1259185">
                  <a:extLst>
                    <a:ext uri="{9D8B030D-6E8A-4147-A177-3AD203B41FA5}">
                      <a16:colId xmlns:a16="http://schemas.microsoft.com/office/drawing/2014/main" val="3459043196"/>
                    </a:ext>
                  </a:extLst>
                </a:gridCol>
              </a:tblGrid>
              <a:tr h="270484">
                <a:tc>
                  <a:txBody>
                    <a:bodyPr/>
                    <a:lstStyle/>
                    <a:p>
                      <a:pPr algn="ctr"/>
                      <a:r>
                        <a:rPr lang="es-ES" sz="1100" b="1" dirty="0">
                          <a:solidFill>
                            <a:schemeClr val="bg2"/>
                          </a:solidFill>
                          <a:latin typeface="Krona One" panose="020B0604020202020204" charset="0"/>
                        </a:rPr>
                        <a:t>ID</a:t>
                      </a:r>
                    </a:p>
                  </a:txBody>
                  <a:tcPr/>
                </a:tc>
                <a:tc gridSpan="2">
                  <a:txBody>
                    <a:bodyPr/>
                    <a:lstStyle/>
                    <a:p>
                      <a:pPr algn="ctr"/>
                      <a:r>
                        <a:rPr lang="es-ES" sz="1100" b="1" dirty="0" err="1">
                          <a:solidFill>
                            <a:schemeClr val="bg2"/>
                          </a:solidFill>
                          <a:latin typeface="Krona One" panose="020B0604020202020204" charset="0"/>
                        </a:rPr>
                        <a:t>Name</a:t>
                      </a:r>
                      <a:endParaRPr lang="es-ES" sz="1100" b="1" dirty="0">
                        <a:solidFill>
                          <a:schemeClr val="bg2"/>
                        </a:solidFill>
                        <a:latin typeface="Krona One" panose="020B0604020202020204" charset="0"/>
                      </a:endParaRPr>
                    </a:p>
                  </a:txBody>
                  <a:tcPr/>
                </a:tc>
                <a:tc hMerge="1">
                  <a:txBody>
                    <a:bodyPr/>
                    <a:lstStyle/>
                    <a:p>
                      <a:endParaRPr lang="es-ES" dirty="0"/>
                    </a:p>
                  </a:txBody>
                  <a:tcPr/>
                </a:tc>
                <a:tc>
                  <a:txBody>
                    <a:bodyPr/>
                    <a:lstStyle/>
                    <a:p>
                      <a:pPr algn="l"/>
                      <a:r>
                        <a:rPr lang="es-ES" sz="1100" b="1" dirty="0">
                          <a:solidFill>
                            <a:schemeClr val="bg2"/>
                          </a:solidFill>
                          <a:latin typeface="Krona One" panose="020B0604020202020204" charset="0"/>
                        </a:rPr>
                        <a:t>Country</a:t>
                      </a:r>
                    </a:p>
                  </a:txBody>
                  <a:tcPr/>
                </a:tc>
                <a:tc>
                  <a:txBody>
                    <a:bodyPr/>
                    <a:lstStyle/>
                    <a:p>
                      <a:pPr algn="l"/>
                      <a:r>
                        <a:rPr lang="es-ES" sz="1100" b="1" dirty="0">
                          <a:solidFill>
                            <a:schemeClr val="bg2"/>
                          </a:solidFill>
                          <a:latin typeface="Krona One" panose="020B0604020202020204" charset="0"/>
                        </a:rPr>
                        <a:t>City</a:t>
                      </a:r>
                    </a:p>
                  </a:txBody>
                  <a:tcPr/>
                </a:tc>
                <a:tc>
                  <a:txBody>
                    <a:bodyPr/>
                    <a:lstStyle/>
                    <a:p>
                      <a:pPr algn="ctr"/>
                      <a:r>
                        <a:rPr lang="es-ES" sz="1100" b="1" dirty="0" err="1">
                          <a:solidFill>
                            <a:schemeClr val="bg2"/>
                          </a:solidFill>
                          <a:latin typeface="Krona One" panose="020B0604020202020204" charset="0"/>
                        </a:rPr>
                        <a:t>Amount</a:t>
                      </a:r>
                      <a:endParaRPr lang="es-ES" sz="1100" b="1" dirty="0">
                        <a:solidFill>
                          <a:schemeClr val="bg2"/>
                        </a:solidFill>
                        <a:latin typeface="Krona One" panose="020B0604020202020204" charset="0"/>
                      </a:endParaRPr>
                    </a:p>
                  </a:txBody>
                  <a:tcPr/>
                </a:tc>
                <a:extLst>
                  <a:ext uri="{0D108BD9-81ED-4DB2-BD59-A6C34878D82A}">
                    <a16:rowId xmlns:a16="http://schemas.microsoft.com/office/drawing/2014/main" val="1857902559"/>
                  </a:ext>
                </a:extLst>
              </a:tr>
              <a:tr h="270484">
                <a:tc>
                  <a:txBody>
                    <a:bodyPr/>
                    <a:lstStyle/>
                    <a:p>
                      <a:pPr algn="ctr"/>
                      <a:r>
                        <a:rPr lang="es-ES" sz="1200" b="1" dirty="0">
                          <a:solidFill>
                            <a:schemeClr val="tx1">
                              <a:lumMod val="90000"/>
                              <a:lumOff val="10000"/>
                            </a:schemeClr>
                          </a:solidFill>
                          <a:latin typeface="Exo" panose="020B0604020202020204" charset="0"/>
                        </a:rPr>
                        <a:t>225</a:t>
                      </a:r>
                    </a:p>
                  </a:txBody>
                  <a:tcPr/>
                </a:tc>
                <a:tc>
                  <a:txBody>
                    <a:bodyPr/>
                    <a:lstStyle/>
                    <a:p>
                      <a:r>
                        <a:rPr lang="es-ES" sz="1200" b="1" dirty="0">
                          <a:solidFill>
                            <a:schemeClr val="tx1">
                              <a:lumMod val="90000"/>
                              <a:lumOff val="10000"/>
                            </a:schemeClr>
                          </a:solidFill>
                          <a:latin typeface="Exo" panose="020B0604020202020204" charset="0"/>
                        </a:rPr>
                        <a:t>Arlene</a:t>
                      </a:r>
                    </a:p>
                  </a:txBody>
                  <a:tcPr/>
                </a:tc>
                <a:tc>
                  <a:txBody>
                    <a:bodyPr/>
                    <a:lstStyle/>
                    <a:p>
                      <a:r>
                        <a:rPr lang="es-ES" sz="1200" b="1" dirty="0">
                          <a:solidFill>
                            <a:schemeClr val="tx1">
                              <a:lumMod val="90000"/>
                              <a:lumOff val="10000"/>
                            </a:schemeClr>
                          </a:solidFill>
                          <a:latin typeface="Exo" panose="020B0604020202020204" charset="0"/>
                        </a:rPr>
                        <a:t>Harvey</a:t>
                      </a:r>
                    </a:p>
                  </a:txBody>
                  <a:tcPr/>
                </a:tc>
                <a:tc>
                  <a:txBody>
                    <a:bodyPr/>
                    <a:lstStyle/>
                    <a:p>
                      <a:r>
                        <a:rPr lang="es-ES" sz="1200" b="1" dirty="0">
                          <a:solidFill>
                            <a:schemeClr val="tx1">
                              <a:lumMod val="90000"/>
                              <a:lumOff val="10000"/>
                            </a:schemeClr>
                          </a:solidFill>
                          <a:latin typeface="Exo" panose="020B0604020202020204" charset="0"/>
                        </a:rPr>
                        <a:t>India</a:t>
                      </a:r>
                    </a:p>
                  </a:txBody>
                  <a:tcPr/>
                </a:tc>
                <a:tc>
                  <a:txBody>
                    <a:bodyPr/>
                    <a:lstStyle/>
                    <a:p>
                      <a:r>
                        <a:rPr lang="es-ES" sz="1200" b="1" dirty="0" err="1">
                          <a:solidFill>
                            <a:schemeClr val="tx1">
                              <a:lumMod val="90000"/>
                              <a:lumOff val="10000"/>
                            </a:schemeClr>
                          </a:solidFill>
                          <a:latin typeface="Exo" panose="020B0604020202020204" charset="0"/>
                        </a:rPr>
                        <a:t>Ambattur</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111,76$</a:t>
                      </a:r>
                    </a:p>
                  </a:txBody>
                  <a:tcPr/>
                </a:tc>
                <a:extLst>
                  <a:ext uri="{0D108BD9-81ED-4DB2-BD59-A6C34878D82A}">
                    <a16:rowId xmlns:a16="http://schemas.microsoft.com/office/drawing/2014/main" val="842503678"/>
                  </a:ext>
                </a:extLst>
              </a:tr>
              <a:tr h="270484">
                <a:tc>
                  <a:txBody>
                    <a:bodyPr/>
                    <a:lstStyle/>
                    <a:p>
                      <a:pPr algn="ctr"/>
                      <a:r>
                        <a:rPr lang="es-ES" sz="1200" b="1" dirty="0">
                          <a:solidFill>
                            <a:schemeClr val="tx1">
                              <a:lumMod val="90000"/>
                              <a:lumOff val="10000"/>
                            </a:schemeClr>
                          </a:solidFill>
                          <a:latin typeface="Exo" panose="020B0604020202020204" charset="0"/>
                        </a:rPr>
                        <a:t>424</a:t>
                      </a:r>
                    </a:p>
                  </a:txBody>
                  <a:tcPr/>
                </a:tc>
                <a:tc>
                  <a:txBody>
                    <a:bodyPr/>
                    <a:lstStyle/>
                    <a:p>
                      <a:r>
                        <a:rPr lang="es-ES" sz="1200" b="1" dirty="0">
                          <a:solidFill>
                            <a:schemeClr val="tx1">
                              <a:lumMod val="90000"/>
                              <a:lumOff val="10000"/>
                            </a:schemeClr>
                          </a:solidFill>
                          <a:latin typeface="Exo" panose="020B0604020202020204" charset="0"/>
                        </a:rPr>
                        <a:t>Kyle</a:t>
                      </a:r>
                    </a:p>
                  </a:txBody>
                  <a:tcPr/>
                </a:tc>
                <a:tc>
                  <a:txBody>
                    <a:bodyPr/>
                    <a:lstStyle/>
                    <a:p>
                      <a:r>
                        <a:rPr lang="es-ES" sz="1200" b="1" dirty="0" err="1">
                          <a:solidFill>
                            <a:schemeClr val="tx1">
                              <a:lumMod val="90000"/>
                              <a:lumOff val="10000"/>
                            </a:schemeClr>
                          </a:solidFill>
                          <a:latin typeface="Exo" panose="020B0604020202020204" charset="0"/>
                        </a:rPr>
                        <a:t>Spurlock</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a:solidFill>
                            <a:schemeClr val="tx1">
                              <a:lumMod val="90000"/>
                              <a:lumOff val="10000"/>
                            </a:schemeClr>
                          </a:solidFill>
                          <a:latin typeface="Exo" panose="020B0604020202020204" charset="0"/>
                        </a:rPr>
                        <a:t>China</a:t>
                      </a:r>
                    </a:p>
                  </a:txBody>
                  <a:tcPr/>
                </a:tc>
                <a:tc>
                  <a:txBody>
                    <a:bodyPr/>
                    <a:lstStyle/>
                    <a:p>
                      <a:r>
                        <a:rPr lang="es-ES" sz="1200" b="1" dirty="0" err="1">
                          <a:solidFill>
                            <a:schemeClr val="tx1">
                              <a:lumMod val="90000"/>
                              <a:lumOff val="10000"/>
                            </a:schemeClr>
                          </a:solidFill>
                          <a:latin typeface="Exo" panose="020B0604020202020204" charset="0"/>
                        </a:rPr>
                        <a:t>Shanwei</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109,71$</a:t>
                      </a:r>
                    </a:p>
                  </a:txBody>
                  <a:tcPr/>
                </a:tc>
                <a:extLst>
                  <a:ext uri="{0D108BD9-81ED-4DB2-BD59-A6C34878D82A}">
                    <a16:rowId xmlns:a16="http://schemas.microsoft.com/office/drawing/2014/main" val="76099138"/>
                  </a:ext>
                </a:extLst>
              </a:tr>
              <a:tr h="270484">
                <a:tc>
                  <a:txBody>
                    <a:bodyPr/>
                    <a:lstStyle/>
                    <a:p>
                      <a:pPr algn="ctr"/>
                      <a:r>
                        <a:rPr lang="es-ES" sz="1200" b="1" dirty="0">
                          <a:solidFill>
                            <a:schemeClr val="tx1">
                              <a:lumMod val="90000"/>
                              <a:lumOff val="10000"/>
                            </a:schemeClr>
                          </a:solidFill>
                          <a:latin typeface="Exo" panose="020B0604020202020204" charset="0"/>
                        </a:rPr>
                        <a:t>240</a:t>
                      </a:r>
                    </a:p>
                  </a:txBody>
                  <a:tcPr/>
                </a:tc>
                <a:tc>
                  <a:txBody>
                    <a:bodyPr/>
                    <a:lstStyle/>
                    <a:p>
                      <a:r>
                        <a:rPr lang="es-ES" sz="1200" b="1" dirty="0">
                          <a:solidFill>
                            <a:schemeClr val="tx1">
                              <a:lumMod val="90000"/>
                              <a:lumOff val="10000"/>
                            </a:schemeClr>
                          </a:solidFill>
                          <a:latin typeface="Exo" panose="020B0604020202020204" charset="0"/>
                        </a:rPr>
                        <a:t>Marlene</a:t>
                      </a:r>
                    </a:p>
                  </a:txBody>
                  <a:tcPr/>
                </a:tc>
                <a:tc>
                  <a:txBody>
                    <a:bodyPr/>
                    <a:lstStyle/>
                    <a:p>
                      <a:r>
                        <a:rPr lang="es-ES" sz="1200" b="1" dirty="0">
                          <a:solidFill>
                            <a:schemeClr val="tx1">
                              <a:lumMod val="90000"/>
                              <a:lumOff val="10000"/>
                            </a:schemeClr>
                          </a:solidFill>
                          <a:latin typeface="Exo" panose="020B0604020202020204" charset="0"/>
                        </a:rPr>
                        <a:t>Welch</a:t>
                      </a:r>
                    </a:p>
                  </a:txBody>
                  <a:tcPr/>
                </a:tc>
                <a:tc>
                  <a:txBody>
                    <a:bodyPr/>
                    <a:lstStyle/>
                    <a:p>
                      <a:r>
                        <a:rPr lang="es-ES" sz="1200" b="1" dirty="0" err="1">
                          <a:solidFill>
                            <a:schemeClr val="tx1">
                              <a:lumMod val="90000"/>
                              <a:lumOff val="10000"/>
                            </a:schemeClr>
                          </a:solidFill>
                          <a:latin typeface="Exo" panose="020B0604020202020204" charset="0"/>
                        </a:rPr>
                        <a:t>Japan</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a:solidFill>
                            <a:schemeClr val="tx1">
                              <a:lumMod val="90000"/>
                              <a:lumOff val="10000"/>
                            </a:schemeClr>
                          </a:solidFill>
                          <a:latin typeface="Exo" panose="020B0604020202020204" charset="0"/>
                        </a:rPr>
                        <a:t>Iwaki</a:t>
                      </a:r>
                    </a:p>
                  </a:txBody>
                  <a:tcPr/>
                </a:tc>
                <a:tc>
                  <a:txBody>
                    <a:bodyPr/>
                    <a:lstStyle/>
                    <a:p>
                      <a:pPr algn="ctr"/>
                      <a:r>
                        <a:rPr lang="es-ES" sz="1200" b="1" dirty="0">
                          <a:solidFill>
                            <a:schemeClr val="tx1">
                              <a:lumMod val="90000"/>
                              <a:lumOff val="10000"/>
                            </a:schemeClr>
                          </a:solidFill>
                          <a:latin typeface="Exo" panose="020B0604020202020204" charset="0"/>
                        </a:rPr>
                        <a:t>106.77$</a:t>
                      </a:r>
                    </a:p>
                  </a:txBody>
                  <a:tcPr/>
                </a:tc>
                <a:extLst>
                  <a:ext uri="{0D108BD9-81ED-4DB2-BD59-A6C34878D82A}">
                    <a16:rowId xmlns:a16="http://schemas.microsoft.com/office/drawing/2014/main" val="972336644"/>
                  </a:ext>
                </a:extLst>
              </a:tr>
              <a:tr h="270484">
                <a:tc>
                  <a:txBody>
                    <a:bodyPr/>
                    <a:lstStyle/>
                    <a:p>
                      <a:pPr algn="ctr"/>
                      <a:r>
                        <a:rPr lang="es-ES" sz="1200" b="1" dirty="0">
                          <a:solidFill>
                            <a:schemeClr val="tx1">
                              <a:lumMod val="90000"/>
                              <a:lumOff val="10000"/>
                            </a:schemeClr>
                          </a:solidFill>
                          <a:latin typeface="Exo" panose="020B0604020202020204" charset="0"/>
                        </a:rPr>
                        <a:t>486</a:t>
                      </a:r>
                    </a:p>
                  </a:txBody>
                  <a:tcPr/>
                </a:tc>
                <a:tc>
                  <a:txBody>
                    <a:bodyPr/>
                    <a:lstStyle/>
                    <a:p>
                      <a:r>
                        <a:rPr lang="es-ES" sz="1200" b="1" dirty="0">
                          <a:solidFill>
                            <a:schemeClr val="tx1">
                              <a:lumMod val="90000"/>
                              <a:lumOff val="10000"/>
                            </a:schemeClr>
                          </a:solidFill>
                          <a:latin typeface="Exo" panose="020B0604020202020204" charset="0"/>
                        </a:rPr>
                        <a:t>Glen</a:t>
                      </a:r>
                    </a:p>
                  </a:txBody>
                  <a:tcPr/>
                </a:tc>
                <a:tc>
                  <a:txBody>
                    <a:bodyPr/>
                    <a:lstStyle/>
                    <a:p>
                      <a:r>
                        <a:rPr lang="es-ES" sz="1200" b="1" dirty="0" err="1">
                          <a:solidFill>
                            <a:schemeClr val="tx1">
                              <a:lumMod val="90000"/>
                              <a:lumOff val="10000"/>
                            </a:schemeClr>
                          </a:solidFill>
                          <a:latin typeface="Exo" panose="020B0604020202020204" charset="0"/>
                        </a:rPr>
                        <a:t>Talbert</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err="1">
                          <a:solidFill>
                            <a:schemeClr val="tx1">
                              <a:lumMod val="90000"/>
                              <a:lumOff val="10000"/>
                            </a:schemeClr>
                          </a:solidFill>
                          <a:latin typeface="Exo" panose="020B0604020202020204" charset="0"/>
                        </a:rPr>
                        <a:t>Mexico</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err="1">
                          <a:solidFill>
                            <a:schemeClr val="tx1">
                              <a:lumMod val="90000"/>
                              <a:lumOff val="10000"/>
                            </a:schemeClr>
                          </a:solidFill>
                          <a:latin typeface="Exo" panose="020B0604020202020204" charset="0"/>
                        </a:rPr>
                        <a:t>Acua</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100.77$</a:t>
                      </a:r>
                    </a:p>
                  </a:txBody>
                  <a:tcPr/>
                </a:tc>
                <a:extLst>
                  <a:ext uri="{0D108BD9-81ED-4DB2-BD59-A6C34878D82A}">
                    <a16:rowId xmlns:a16="http://schemas.microsoft.com/office/drawing/2014/main" val="3516395417"/>
                  </a:ext>
                </a:extLst>
              </a:tr>
              <a:tr h="270484">
                <a:tc>
                  <a:txBody>
                    <a:bodyPr/>
                    <a:lstStyle/>
                    <a:p>
                      <a:pPr algn="ctr"/>
                      <a:r>
                        <a:rPr lang="es-ES" sz="1200" b="1" dirty="0">
                          <a:solidFill>
                            <a:schemeClr val="tx1">
                              <a:lumMod val="90000"/>
                              <a:lumOff val="10000"/>
                            </a:schemeClr>
                          </a:solidFill>
                          <a:latin typeface="Exo" panose="020B0604020202020204" charset="0"/>
                        </a:rPr>
                        <a:t>537</a:t>
                      </a:r>
                    </a:p>
                  </a:txBody>
                  <a:tcPr/>
                </a:tc>
                <a:tc>
                  <a:txBody>
                    <a:bodyPr/>
                    <a:lstStyle/>
                    <a:p>
                      <a:r>
                        <a:rPr lang="es-ES" sz="1200" b="1" dirty="0">
                          <a:solidFill>
                            <a:schemeClr val="tx1">
                              <a:lumMod val="90000"/>
                              <a:lumOff val="10000"/>
                            </a:schemeClr>
                          </a:solidFill>
                          <a:latin typeface="Exo" panose="020B0604020202020204" charset="0"/>
                        </a:rPr>
                        <a:t>Clinton</a:t>
                      </a:r>
                    </a:p>
                  </a:txBody>
                  <a:tcPr/>
                </a:tc>
                <a:tc>
                  <a:txBody>
                    <a:bodyPr/>
                    <a:lstStyle/>
                    <a:p>
                      <a:r>
                        <a:rPr lang="es-ES" sz="1200" b="1" dirty="0">
                          <a:solidFill>
                            <a:schemeClr val="tx1">
                              <a:lumMod val="90000"/>
                              <a:lumOff val="10000"/>
                            </a:schemeClr>
                          </a:solidFill>
                          <a:latin typeface="Exo" panose="020B0604020202020204" charset="0"/>
                        </a:rPr>
                        <a:t>Buford</a:t>
                      </a:r>
                    </a:p>
                  </a:txBody>
                  <a:tcPr/>
                </a:tc>
                <a:tc>
                  <a:txBody>
                    <a:bodyPr/>
                    <a:lstStyle/>
                    <a:p>
                      <a:r>
                        <a:rPr lang="es-ES" sz="1200" b="1" dirty="0">
                          <a:solidFill>
                            <a:schemeClr val="tx1">
                              <a:lumMod val="90000"/>
                              <a:lumOff val="10000"/>
                            </a:schemeClr>
                          </a:solidFill>
                          <a:latin typeface="Exo" panose="020B0604020202020204" charset="0"/>
                        </a:rPr>
                        <a:t>USA</a:t>
                      </a:r>
                    </a:p>
                  </a:txBody>
                  <a:tcPr/>
                </a:tc>
                <a:tc>
                  <a:txBody>
                    <a:bodyPr/>
                    <a:lstStyle/>
                    <a:p>
                      <a:r>
                        <a:rPr lang="es-ES" sz="1200" b="1" dirty="0">
                          <a:solidFill>
                            <a:schemeClr val="tx1">
                              <a:lumMod val="90000"/>
                              <a:lumOff val="10000"/>
                            </a:schemeClr>
                          </a:solidFill>
                          <a:latin typeface="Exo" panose="020B0604020202020204" charset="0"/>
                        </a:rPr>
                        <a:t>Aurora</a:t>
                      </a:r>
                    </a:p>
                  </a:txBody>
                  <a:tcPr/>
                </a:tc>
                <a:tc>
                  <a:txBody>
                    <a:bodyPr/>
                    <a:lstStyle/>
                    <a:p>
                      <a:pPr algn="ctr"/>
                      <a:r>
                        <a:rPr lang="es-ES" sz="1200" b="1" dirty="0">
                          <a:solidFill>
                            <a:schemeClr val="tx1">
                              <a:lumMod val="90000"/>
                              <a:lumOff val="10000"/>
                            </a:schemeClr>
                          </a:solidFill>
                          <a:latin typeface="Exo" panose="020B0604020202020204" charset="0"/>
                        </a:rPr>
                        <a:t>98.76$</a:t>
                      </a:r>
                    </a:p>
                  </a:txBody>
                  <a:tcPr/>
                </a:tc>
                <a:extLst>
                  <a:ext uri="{0D108BD9-81ED-4DB2-BD59-A6C34878D82A}">
                    <a16:rowId xmlns:a16="http://schemas.microsoft.com/office/drawing/2014/main" val="1634674223"/>
                  </a:ext>
                </a:extLst>
              </a:tr>
              <a:tr h="270484">
                <a:tc>
                  <a:txBody>
                    <a:bodyPr/>
                    <a:lstStyle/>
                    <a:p>
                      <a:pPr algn="ctr"/>
                      <a:r>
                        <a:rPr lang="es-ES" sz="1200" b="1" dirty="0">
                          <a:solidFill>
                            <a:schemeClr val="tx1">
                              <a:lumMod val="90000"/>
                              <a:lumOff val="10000"/>
                            </a:schemeClr>
                          </a:solidFill>
                          <a:latin typeface="Exo" panose="020B0604020202020204" charset="0"/>
                        </a:rPr>
                        <a:t>14</a:t>
                      </a:r>
                    </a:p>
                  </a:txBody>
                  <a:tcPr/>
                </a:tc>
                <a:tc>
                  <a:txBody>
                    <a:bodyPr/>
                    <a:lstStyle/>
                    <a:p>
                      <a:r>
                        <a:rPr lang="es-ES" sz="1200" b="1" dirty="0">
                          <a:solidFill>
                            <a:schemeClr val="tx1">
                              <a:lumMod val="90000"/>
                              <a:lumOff val="10000"/>
                            </a:schemeClr>
                          </a:solidFill>
                          <a:latin typeface="Exo" panose="020B0604020202020204" charset="0"/>
                        </a:rPr>
                        <a:t>Betty</a:t>
                      </a:r>
                    </a:p>
                  </a:txBody>
                  <a:tcPr/>
                </a:tc>
                <a:tc>
                  <a:txBody>
                    <a:bodyPr/>
                    <a:lstStyle/>
                    <a:p>
                      <a:r>
                        <a:rPr lang="es-ES" sz="1200" b="1" dirty="0">
                          <a:solidFill>
                            <a:schemeClr val="tx1">
                              <a:lumMod val="90000"/>
                              <a:lumOff val="10000"/>
                            </a:schemeClr>
                          </a:solidFill>
                          <a:latin typeface="Exo" panose="020B0604020202020204" charset="0"/>
                        </a:rPr>
                        <a:t>White</a:t>
                      </a:r>
                    </a:p>
                  </a:txBody>
                  <a:tcPr/>
                </a:tc>
                <a:tc>
                  <a:txBody>
                    <a:bodyPr/>
                    <a:lstStyle/>
                    <a:p>
                      <a:r>
                        <a:rPr lang="es-ES" sz="1200" b="1" dirty="0">
                          <a:solidFill>
                            <a:schemeClr val="tx1">
                              <a:lumMod val="90000"/>
                              <a:lumOff val="10000"/>
                            </a:schemeClr>
                          </a:solidFill>
                          <a:latin typeface="Exo" panose="020B0604020202020204" charset="0"/>
                        </a:rPr>
                        <a:t>USA</a:t>
                      </a:r>
                    </a:p>
                  </a:txBody>
                  <a:tcPr/>
                </a:tc>
                <a:tc>
                  <a:txBody>
                    <a:bodyPr/>
                    <a:lstStyle/>
                    <a:p>
                      <a:r>
                        <a:rPr lang="es-ES" sz="1200" b="1" dirty="0">
                          <a:solidFill>
                            <a:schemeClr val="tx1">
                              <a:lumMod val="90000"/>
                              <a:lumOff val="10000"/>
                            </a:schemeClr>
                          </a:solidFill>
                          <a:latin typeface="Exo" panose="020B0604020202020204" charset="0"/>
                        </a:rPr>
                        <a:t>Citrus </a:t>
                      </a:r>
                      <a:r>
                        <a:rPr lang="es-ES" sz="1200" b="1" dirty="0" err="1">
                          <a:solidFill>
                            <a:schemeClr val="tx1">
                              <a:lumMod val="90000"/>
                              <a:lumOff val="10000"/>
                            </a:schemeClr>
                          </a:solidFill>
                          <a:latin typeface="Exo" panose="020B0604020202020204" charset="0"/>
                        </a:rPr>
                        <a:t>Heights</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96.77$</a:t>
                      </a:r>
                    </a:p>
                  </a:txBody>
                  <a:tcPr/>
                </a:tc>
                <a:extLst>
                  <a:ext uri="{0D108BD9-81ED-4DB2-BD59-A6C34878D82A}">
                    <a16:rowId xmlns:a16="http://schemas.microsoft.com/office/drawing/2014/main" val="2335397982"/>
                  </a:ext>
                </a:extLst>
              </a:tr>
              <a:tr h="270484">
                <a:tc>
                  <a:txBody>
                    <a:bodyPr/>
                    <a:lstStyle/>
                    <a:p>
                      <a:pPr algn="ctr"/>
                      <a:r>
                        <a:rPr lang="es-ES" sz="1200" b="1" dirty="0">
                          <a:solidFill>
                            <a:schemeClr val="tx1">
                              <a:lumMod val="90000"/>
                              <a:lumOff val="10000"/>
                            </a:schemeClr>
                          </a:solidFill>
                          <a:latin typeface="Exo" panose="020B0604020202020204" charset="0"/>
                        </a:rPr>
                        <a:t>443</a:t>
                      </a:r>
                    </a:p>
                  </a:txBody>
                  <a:tcPr/>
                </a:tc>
                <a:tc>
                  <a:txBody>
                    <a:bodyPr/>
                    <a:lstStyle/>
                    <a:p>
                      <a:r>
                        <a:rPr lang="es-ES" sz="1200" b="1" dirty="0">
                          <a:solidFill>
                            <a:schemeClr val="tx1">
                              <a:lumMod val="90000"/>
                              <a:lumOff val="10000"/>
                            </a:schemeClr>
                          </a:solidFill>
                          <a:latin typeface="Exo" panose="020B0604020202020204" charset="0"/>
                        </a:rPr>
                        <a:t>Francisco</a:t>
                      </a:r>
                    </a:p>
                  </a:txBody>
                  <a:tcPr/>
                </a:tc>
                <a:tc>
                  <a:txBody>
                    <a:bodyPr/>
                    <a:lstStyle/>
                    <a:p>
                      <a:r>
                        <a:rPr lang="es-ES" sz="1200" b="1" dirty="0" err="1">
                          <a:solidFill>
                            <a:schemeClr val="tx1">
                              <a:lumMod val="90000"/>
                              <a:lumOff val="10000"/>
                            </a:schemeClr>
                          </a:solidFill>
                          <a:latin typeface="Exo" panose="020B0604020202020204" charset="0"/>
                        </a:rPr>
                        <a:t>Skidmore</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err="1">
                          <a:solidFill>
                            <a:schemeClr val="tx1">
                              <a:lumMod val="90000"/>
                              <a:lumOff val="10000"/>
                            </a:schemeClr>
                          </a:solidFill>
                          <a:latin typeface="Exo" panose="020B0604020202020204" charset="0"/>
                        </a:rPr>
                        <a:t>Brazil</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a:solidFill>
                            <a:schemeClr val="tx1">
                              <a:lumMod val="90000"/>
                              <a:lumOff val="10000"/>
                            </a:schemeClr>
                          </a:solidFill>
                          <a:latin typeface="Exo" panose="020B0604020202020204" charset="0"/>
                        </a:rPr>
                        <a:t>So Leopoldo</a:t>
                      </a:r>
                    </a:p>
                  </a:txBody>
                  <a:tcPr/>
                </a:tc>
                <a:tc>
                  <a:txBody>
                    <a:bodyPr/>
                    <a:lstStyle/>
                    <a:p>
                      <a:pPr algn="ctr"/>
                      <a:r>
                        <a:rPr lang="es-ES" sz="1200" b="1" dirty="0">
                          <a:solidFill>
                            <a:schemeClr val="tx1">
                              <a:lumMod val="90000"/>
                              <a:lumOff val="10000"/>
                            </a:schemeClr>
                          </a:solidFill>
                          <a:latin typeface="Exo" panose="020B0604020202020204" charset="0"/>
                        </a:rPr>
                        <a:t>93.79$</a:t>
                      </a:r>
                    </a:p>
                  </a:txBody>
                  <a:tcPr/>
                </a:tc>
                <a:extLst>
                  <a:ext uri="{0D108BD9-81ED-4DB2-BD59-A6C34878D82A}">
                    <a16:rowId xmlns:a16="http://schemas.microsoft.com/office/drawing/2014/main" val="2789551"/>
                  </a:ext>
                </a:extLst>
              </a:tr>
              <a:tr h="270484">
                <a:tc>
                  <a:txBody>
                    <a:bodyPr/>
                    <a:lstStyle/>
                    <a:p>
                      <a:pPr algn="ctr"/>
                      <a:r>
                        <a:rPr lang="es-ES" sz="1200" b="1" dirty="0">
                          <a:solidFill>
                            <a:schemeClr val="tx1">
                              <a:lumMod val="90000"/>
                              <a:lumOff val="10000"/>
                            </a:schemeClr>
                          </a:solidFill>
                          <a:latin typeface="Exo" panose="020B0604020202020204" charset="0"/>
                        </a:rPr>
                        <a:t>249</a:t>
                      </a:r>
                    </a:p>
                  </a:txBody>
                  <a:tcPr/>
                </a:tc>
                <a:tc>
                  <a:txBody>
                    <a:bodyPr/>
                    <a:lstStyle/>
                    <a:p>
                      <a:r>
                        <a:rPr lang="es-ES" sz="1200" b="1" dirty="0">
                          <a:solidFill>
                            <a:schemeClr val="tx1">
                              <a:lumMod val="90000"/>
                              <a:lumOff val="10000"/>
                            </a:schemeClr>
                          </a:solidFill>
                          <a:latin typeface="Exo" panose="020B0604020202020204" charset="0"/>
                        </a:rPr>
                        <a:t>Dora</a:t>
                      </a:r>
                    </a:p>
                  </a:txBody>
                  <a:tcPr/>
                </a:tc>
                <a:tc>
                  <a:txBody>
                    <a:bodyPr/>
                    <a:lstStyle/>
                    <a:p>
                      <a:r>
                        <a:rPr lang="es-ES" sz="1200" b="1" dirty="0">
                          <a:solidFill>
                            <a:schemeClr val="tx1">
                              <a:lumMod val="90000"/>
                              <a:lumOff val="10000"/>
                            </a:schemeClr>
                          </a:solidFill>
                          <a:latin typeface="Exo" panose="020B0604020202020204" charset="0"/>
                        </a:rPr>
                        <a:t>Medina</a:t>
                      </a:r>
                    </a:p>
                  </a:txBody>
                  <a:tcPr/>
                </a:tc>
                <a:tc>
                  <a:txBody>
                    <a:bodyPr/>
                    <a:lstStyle/>
                    <a:p>
                      <a:r>
                        <a:rPr lang="es-ES" sz="1200" b="1" dirty="0">
                          <a:solidFill>
                            <a:schemeClr val="tx1">
                              <a:lumMod val="90000"/>
                              <a:lumOff val="10000"/>
                            </a:schemeClr>
                          </a:solidFill>
                          <a:latin typeface="Exo" panose="020B0604020202020204" charset="0"/>
                        </a:rPr>
                        <a:t>China</a:t>
                      </a:r>
                    </a:p>
                  </a:txBody>
                  <a:tcPr/>
                </a:tc>
                <a:tc>
                  <a:txBody>
                    <a:bodyPr/>
                    <a:lstStyle/>
                    <a:p>
                      <a:r>
                        <a:rPr lang="es-ES" sz="1200" b="1" dirty="0">
                          <a:solidFill>
                            <a:schemeClr val="tx1">
                              <a:lumMod val="90000"/>
                              <a:lumOff val="10000"/>
                            </a:schemeClr>
                          </a:solidFill>
                          <a:latin typeface="Exo" panose="020B0604020202020204" charset="0"/>
                        </a:rPr>
                        <a:t>Tianjin</a:t>
                      </a:r>
                    </a:p>
                  </a:txBody>
                  <a:tcPr/>
                </a:tc>
                <a:tc>
                  <a:txBody>
                    <a:bodyPr/>
                    <a:lstStyle/>
                    <a:p>
                      <a:pPr algn="ctr"/>
                      <a:r>
                        <a:rPr lang="es-ES" sz="1200" b="1" dirty="0">
                          <a:solidFill>
                            <a:schemeClr val="tx1">
                              <a:lumMod val="90000"/>
                              <a:lumOff val="10000"/>
                            </a:schemeClr>
                          </a:solidFill>
                          <a:latin typeface="Exo" panose="020B0604020202020204" charset="0"/>
                        </a:rPr>
                        <a:t>88,81$</a:t>
                      </a:r>
                    </a:p>
                  </a:txBody>
                  <a:tcPr/>
                </a:tc>
                <a:extLst>
                  <a:ext uri="{0D108BD9-81ED-4DB2-BD59-A6C34878D82A}">
                    <a16:rowId xmlns:a16="http://schemas.microsoft.com/office/drawing/2014/main" val="1768879293"/>
                  </a:ext>
                </a:extLst>
              </a:tr>
              <a:tr h="270484">
                <a:tc>
                  <a:txBody>
                    <a:bodyPr/>
                    <a:lstStyle/>
                    <a:p>
                      <a:pPr algn="ctr"/>
                      <a:r>
                        <a:rPr lang="es-ES" sz="1200" b="1" dirty="0">
                          <a:solidFill>
                            <a:schemeClr val="tx1">
                              <a:lumMod val="90000"/>
                              <a:lumOff val="10000"/>
                            </a:schemeClr>
                          </a:solidFill>
                          <a:latin typeface="Exo" panose="020B0604020202020204" charset="0"/>
                        </a:rPr>
                        <a:t>411</a:t>
                      </a:r>
                    </a:p>
                  </a:txBody>
                  <a:tcPr/>
                </a:tc>
                <a:tc>
                  <a:txBody>
                    <a:bodyPr/>
                    <a:lstStyle/>
                    <a:p>
                      <a:r>
                        <a:rPr lang="es-ES" sz="1200" b="1" dirty="0">
                          <a:solidFill>
                            <a:schemeClr val="tx1">
                              <a:lumMod val="90000"/>
                              <a:lumOff val="10000"/>
                            </a:schemeClr>
                          </a:solidFill>
                          <a:latin typeface="Exo" panose="020B0604020202020204" charset="0"/>
                        </a:rPr>
                        <a:t>Norman</a:t>
                      </a:r>
                    </a:p>
                  </a:txBody>
                  <a:tcPr/>
                </a:tc>
                <a:tc>
                  <a:txBody>
                    <a:bodyPr/>
                    <a:lstStyle/>
                    <a:p>
                      <a:r>
                        <a:rPr lang="es-ES" sz="1200" b="1" dirty="0" err="1">
                          <a:solidFill>
                            <a:schemeClr val="tx1">
                              <a:lumMod val="90000"/>
                              <a:lumOff val="10000"/>
                            </a:schemeClr>
                          </a:solidFill>
                          <a:latin typeface="Exo" panose="020B0604020202020204" charset="0"/>
                        </a:rPr>
                        <a:t>Currier</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a:solidFill>
                            <a:schemeClr val="tx1">
                              <a:lumMod val="90000"/>
                              <a:lumOff val="10000"/>
                            </a:schemeClr>
                          </a:solidFill>
                          <a:latin typeface="Exo" panose="020B0604020202020204" charset="0"/>
                        </a:rPr>
                        <a:t>Indonesia</a:t>
                      </a:r>
                    </a:p>
                  </a:txBody>
                  <a:tcPr/>
                </a:tc>
                <a:tc>
                  <a:txBody>
                    <a:bodyPr/>
                    <a:lstStyle/>
                    <a:p>
                      <a:r>
                        <a:rPr lang="es-ES" sz="1200" b="1" dirty="0" err="1">
                          <a:solidFill>
                            <a:schemeClr val="tx1">
                              <a:lumMod val="90000"/>
                              <a:lumOff val="10000"/>
                            </a:schemeClr>
                          </a:solidFill>
                          <a:latin typeface="Exo" panose="020B0604020202020204" charset="0"/>
                        </a:rPr>
                        <a:t>Cianjur</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73,76$</a:t>
                      </a:r>
                    </a:p>
                  </a:txBody>
                  <a:tcPr/>
                </a:tc>
                <a:extLst>
                  <a:ext uri="{0D108BD9-81ED-4DB2-BD59-A6C34878D82A}">
                    <a16:rowId xmlns:a16="http://schemas.microsoft.com/office/drawing/2014/main" val="2352667366"/>
                  </a:ext>
                </a:extLst>
              </a:tr>
              <a:tr h="270484">
                <a:tc>
                  <a:txBody>
                    <a:bodyPr/>
                    <a:lstStyle/>
                    <a:p>
                      <a:pPr algn="ctr"/>
                      <a:r>
                        <a:rPr lang="es-ES" sz="1200" b="1" dirty="0">
                          <a:solidFill>
                            <a:schemeClr val="tx1">
                              <a:lumMod val="90000"/>
                              <a:lumOff val="10000"/>
                            </a:schemeClr>
                          </a:solidFill>
                          <a:latin typeface="Exo" panose="020B0604020202020204" charset="0"/>
                        </a:rPr>
                        <a:t>350</a:t>
                      </a:r>
                    </a:p>
                  </a:txBody>
                  <a:tcPr/>
                </a:tc>
                <a:tc>
                  <a:txBody>
                    <a:bodyPr/>
                    <a:lstStyle/>
                    <a:p>
                      <a:r>
                        <a:rPr lang="es-ES" sz="1200" b="1" dirty="0">
                          <a:solidFill>
                            <a:schemeClr val="tx1">
                              <a:lumMod val="90000"/>
                              <a:lumOff val="10000"/>
                            </a:schemeClr>
                          </a:solidFill>
                          <a:latin typeface="Exo" panose="020B0604020202020204" charset="0"/>
                        </a:rPr>
                        <a:t>Juan</a:t>
                      </a:r>
                    </a:p>
                  </a:txBody>
                  <a:tcPr/>
                </a:tc>
                <a:tc>
                  <a:txBody>
                    <a:bodyPr/>
                    <a:lstStyle/>
                    <a:p>
                      <a:r>
                        <a:rPr lang="es-ES" sz="1200" b="1" dirty="0" err="1">
                          <a:solidFill>
                            <a:schemeClr val="tx1">
                              <a:lumMod val="90000"/>
                              <a:lumOff val="10000"/>
                            </a:schemeClr>
                          </a:solidFill>
                          <a:latin typeface="Exo" panose="020B0604020202020204" charset="0"/>
                        </a:rPr>
                        <a:t>Fraley</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err="1">
                          <a:solidFill>
                            <a:schemeClr val="tx1">
                              <a:lumMod val="90000"/>
                              <a:lumOff val="10000"/>
                            </a:schemeClr>
                          </a:solidFill>
                          <a:latin typeface="Exo" panose="020B0604020202020204" charset="0"/>
                        </a:rPr>
                        <a:t>Russia</a:t>
                      </a:r>
                      <a:endParaRPr lang="es-ES" sz="1200" b="1" dirty="0">
                        <a:solidFill>
                          <a:schemeClr val="tx1">
                            <a:lumMod val="90000"/>
                            <a:lumOff val="10000"/>
                          </a:schemeClr>
                        </a:solidFill>
                        <a:latin typeface="Exo" panose="020B0604020202020204" charset="0"/>
                      </a:endParaRPr>
                    </a:p>
                  </a:txBody>
                  <a:tcPr/>
                </a:tc>
                <a:tc>
                  <a:txBody>
                    <a:bodyPr/>
                    <a:lstStyle/>
                    <a:p>
                      <a:r>
                        <a:rPr lang="es-ES" sz="1200" b="1" dirty="0" err="1">
                          <a:solidFill>
                            <a:schemeClr val="tx1">
                              <a:lumMod val="90000"/>
                              <a:lumOff val="10000"/>
                            </a:schemeClr>
                          </a:solidFill>
                          <a:latin typeface="Exo" panose="020B0604020202020204" charset="0"/>
                        </a:rPr>
                        <a:t>Teboksary</a:t>
                      </a:r>
                      <a:endParaRPr lang="es-ES" sz="1200" b="1" dirty="0">
                        <a:solidFill>
                          <a:schemeClr val="tx1">
                            <a:lumMod val="90000"/>
                            <a:lumOff val="10000"/>
                          </a:schemeClr>
                        </a:solidFill>
                        <a:latin typeface="Exo" panose="020B0604020202020204" charset="0"/>
                      </a:endParaRPr>
                    </a:p>
                  </a:txBody>
                  <a:tcPr/>
                </a:tc>
                <a:tc>
                  <a:txBody>
                    <a:bodyPr/>
                    <a:lstStyle/>
                    <a:p>
                      <a:pPr algn="ctr"/>
                      <a:r>
                        <a:rPr lang="es-ES" sz="1200" b="1" dirty="0">
                          <a:solidFill>
                            <a:schemeClr val="tx1">
                              <a:lumMod val="90000"/>
                              <a:lumOff val="10000"/>
                            </a:schemeClr>
                          </a:solidFill>
                          <a:latin typeface="Exo" panose="020B0604020202020204" charset="0"/>
                        </a:rPr>
                        <a:t>63,79$</a:t>
                      </a:r>
                    </a:p>
                  </a:txBody>
                  <a:tcPr/>
                </a:tc>
                <a:extLst>
                  <a:ext uri="{0D108BD9-81ED-4DB2-BD59-A6C34878D82A}">
                    <a16:rowId xmlns:a16="http://schemas.microsoft.com/office/drawing/2014/main" val="4130052083"/>
                  </a:ext>
                </a:extLst>
              </a:tr>
            </a:tbl>
          </a:graphicData>
        </a:graphic>
      </p:graphicFrame>
    </p:spTree>
    <p:extLst>
      <p:ext uri="{BB962C8B-B14F-4D97-AF65-F5344CB8AC3E}">
        <p14:creationId xmlns:p14="http://schemas.microsoft.com/office/powerpoint/2010/main" val="125903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77"/>
          <p:cNvSpPr txBox="1">
            <a:spLocks noGrp="1"/>
          </p:cNvSpPr>
          <p:nvPr>
            <p:ph type="subTitle" idx="1"/>
          </p:nvPr>
        </p:nvSpPr>
        <p:spPr>
          <a:xfrm>
            <a:off x="4703050" y="1757745"/>
            <a:ext cx="3730800" cy="2841600"/>
          </a:xfrm>
          <a:prstGeom prst="rect">
            <a:avLst/>
          </a:prstGeom>
        </p:spPr>
        <p:txBody>
          <a:bodyPr spcFirstLastPara="1" wrap="square" lIns="0" tIns="0" rIns="0" bIns="0" anchor="t" anchorCtr="0">
            <a:noAutofit/>
          </a:bodyPr>
          <a:lstStyle/>
          <a:p>
            <a:r>
              <a:rPr lang="en-US" sz="1200" b="1" dirty="0"/>
              <a:t>Optimize Geographic Strategies: </a:t>
            </a:r>
          </a:p>
          <a:p>
            <a:pPr marL="127000" indent="0">
              <a:buNone/>
            </a:pPr>
            <a:r>
              <a:rPr lang="en-US" sz="1200" dirty="0"/>
              <a:t>Focus on Asian Market. 5 out of 10 top countries by revenue and clients are Asians. Develop targeted marketing campaigns and tailor content to suit the preferences and viewing habits of customers in these region to enhance engagement and revenue growth</a:t>
            </a:r>
          </a:p>
          <a:p>
            <a:endParaRPr lang="en-US" sz="1200" dirty="0"/>
          </a:p>
          <a:p>
            <a:r>
              <a:rPr lang="en-US" sz="1200" b="1" dirty="0"/>
              <a:t>Focus on High Value Markets: </a:t>
            </a:r>
          </a:p>
          <a:p>
            <a:pPr marL="127000" indent="0">
              <a:buNone/>
            </a:pPr>
            <a:r>
              <a:rPr lang="en-US" sz="1200" dirty="0"/>
              <a:t>Direct marketing strategies towards countries with high lifetime value customers to maximize returns.</a:t>
            </a:r>
          </a:p>
          <a:p>
            <a:endParaRPr lang="en-US" sz="1200" dirty="0"/>
          </a:p>
        </p:txBody>
      </p:sp>
      <p:sp>
        <p:nvSpPr>
          <p:cNvPr id="2051" name="Google Shape;2051;p7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ES" sz="3200" dirty="0"/>
              <a:t>I</a:t>
            </a:r>
            <a:r>
              <a:rPr lang="en" sz="3200" dirty="0"/>
              <a:t>nsights &amp; Recommendations</a:t>
            </a:r>
            <a:endParaRPr sz="3200" dirty="0"/>
          </a:p>
        </p:txBody>
      </p:sp>
      <p:sp>
        <p:nvSpPr>
          <p:cNvPr id="2053" name="Google Shape;2053;p77"/>
          <p:cNvSpPr txBox="1">
            <a:spLocks noGrp="1"/>
          </p:cNvSpPr>
          <p:nvPr>
            <p:ph type="subTitle" idx="3"/>
          </p:nvPr>
        </p:nvSpPr>
        <p:spPr>
          <a:xfrm>
            <a:off x="844175" y="1544619"/>
            <a:ext cx="3727800" cy="2841600"/>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200" b="1" dirty="0"/>
          </a:p>
          <a:p>
            <a:pPr>
              <a:buFont typeface="Arial" panose="020B0604020202020204" pitchFamily="34" charset="0"/>
              <a:buChar char="•"/>
            </a:pPr>
            <a:r>
              <a:rPr lang="en-US" sz="1200" b="1" dirty="0"/>
              <a:t>Leverage High Revenue Movies: </a:t>
            </a:r>
          </a:p>
          <a:p>
            <a:pPr marL="127000" indent="0">
              <a:buNone/>
            </a:pPr>
            <a:r>
              <a:rPr lang="en-US" sz="1200" dirty="0"/>
              <a:t>Enhance marketing and promotional efforts for top-performing movies to boost revenue further.</a:t>
            </a:r>
          </a:p>
          <a:p>
            <a:pPr>
              <a:buFont typeface="Arial" panose="020B0604020202020204" pitchFamily="34" charset="0"/>
              <a:buChar char="•"/>
            </a:pPr>
            <a:endParaRPr lang="en-US" sz="1200" dirty="0"/>
          </a:p>
          <a:p>
            <a:pPr>
              <a:buFont typeface="Arial" panose="020B0604020202020204" pitchFamily="34" charset="0"/>
              <a:buChar char="•"/>
            </a:pPr>
            <a:r>
              <a:rPr lang="en-US" sz="1200" b="1" dirty="0"/>
              <a:t>Adjust Rental Durations: </a:t>
            </a:r>
          </a:p>
          <a:p>
            <a:pPr marL="127000" indent="0">
              <a:buNone/>
            </a:pPr>
            <a:r>
              <a:rPr lang="en-US" sz="1200" dirty="0"/>
              <a:t>Considering the average rental duration of 5 days and the most frequent rental duration of 6 days, offer flexible rental periods ranging from 3 to 7 days. This can better meet diverse customer needs and potentially increase rental frequency.</a:t>
            </a:r>
          </a:p>
        </p:txBody>
      </p:sp>
    </p:spTree>
    <p:extLst>
      <p:ext uri="{BB962C8B-B14F-4D97-AF65-F5344CB8AC3E}">
        <p14:creationId xmlns:p14="http://schemas.microsoft.com/office/powerpoint/2010/main" val="301576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75"/>
          <p:cNvSpPr txBox="1">
            <a:spLocks noGrp="1"/>
          </p:cNvSpPr>
          <p:nvPr>
            <p:ph type="title"/>
          </p:nvPr>
        </p:nvSpPr>
        <p:spPr>
          <a:xfrm>
            <a:off x="1713925" y="624900"/>
            <a:ext cx="5586600" cy="1188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THANKS!</a:t>
            </a:r>
            <a:endParaRPr/>
          </a:p>
        </p:txBody>
      </p:sp>
      <p:sp>
        <p:nvSpPr>
          <p:cNvPr id="2023" name="Google Shape;2023;p75"/>
          <p:cNvSpPr txBox="1">
            <a:spLocks noGrp="1"/>
          </p:cNvSpPr>
          <p:nvPr>
            <p:ph type="subTitle" idx="1"/>
          </p:nvPr>
        </p:nvSpPr>
        <p:spPr>
          <a:xfrm>
            <a:off x="2642550" y="1801025"/>
            <a:ext cx="3858900" cy="2784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a:t>Does anyone have any questions?</a:t>
            </a:r>
            <a:endParaRPr/>
          </a:p>
        </p:txBody>
      </p:sp>
      <p:sp>
        <p:nvSpPr>
          <p:cNvPr id="2026" name="Google Shape;2026;p75"/>
          <p:cNvSpPr/>
          <p:nvPr/>
        </p:nvSpPr>
        <p:spPr>
          <a:xfrm>
            <a:off x="7350359" y="2311450"/>
            <a:ext cx="492295" cy="488363"/>
          </a:xfrm>
          <a:custGeom>
            <a:avLst/>
            <a:gdLst/>
            <a:ahLst/>
            <a:cxnLst/>
            <a:rect l="l" t="t" r="r" b="b"/>
            <a:pathLst>
              <a:path w="15652" h="15527" extrusionOk="0">
                <a:moveTo>
                  <a:pt x="4917" y="1"/>
                </a:moveTo>
                <a:cubicBezTo>
                  <a:pt x="4890" y="1"/>
                  <a:pt x="6543" y="5157"/>
                  <a:pt x="1004" y="5157"/>
                </a:cubicBezTo>
                <a:cubicBezTo>
                  <a:pt x="692" y="5157"/>
                  <a:pt x="358" y="5141"/>
                  <a:pt x="0" y="5106"/>
                </a:cubicBezTo>
                <a:lnTo>
                  <a:pt x="0" y="5106"/>
                </a:lnTo>
                <a:cubicBezTo>
                  <a:pt x="0" y="5106"/>
                  <a:pt x="5189" y="7534"/>
                  <a:pt x="900" y="11802"/>
                </a:cubicBezTo>
                <a:cubicBezTo>
                  <a:pt x="900" y="11802"/>
                  <a:pt x="1881" y="11455"/>
                  <a:pt x="3030" y="11455"/>
                </a:cubicBezTo>
                <a:cubicBezTo>
                  <a:pt x="4658" y="11455"/>
                  <a:pt x="6624" y="12152"/>
                  <a:pt x="6612" y="15526"/>
                </a:cubicBezTo>
                <a:cubicBezTo>
                  <a:pt x="6612" y="15526"/>
                  <a:pt x="7742" y="12278"/>
                  <a:pt x="10226" y="12278"/>
                </a:cubicBezTo>
                <a:cubicBezTo>
                  <a:pt x="11072" y="12278"/>
                  <a:pt x="12076" y="12654"/>
                  <a:pt x="13245" y="13664"/>
                </a:cubicBezTo>
                <a:cubicBezTo>
                  <a:pt x="13245" y="13664"/>
                  <a:pt x="9541" y="8329"/>
                  <a:pt x="15651" y="6948"/>
                </a:cubicBezTo>
                <a:cubicBezTo>
                  <a:pt x="15651" y="6948"/>
                  <a:pt x="9332" y="6508"/>
                  <a:pt x="11864" y="984"/>
                </a:cubicBezTo>
                <a:lnTo>
                  <a:pt x="11864" y="984"/>
                </a:lnTo>
                <a:cubicBezTo>
                  <a:pt x="11864" y="985"/>
                  <a:pt x="10196" y="2685"/>
                  <a:pt x="8305" y="2685"/>
                </a:cubicBezTo>
                <a:cubicBezTo>
                  <a:pt x="7149" y="2685"/>
                  <a:pt x="5910" y="2049"/>
                  <a:pt x="4917" y="1"/>
                </a:cubicBezTo>
                <a:cubicBezTo>
                  <a:pt x="4917" y="1"/>
                  <a:pt x="4917" y="1"/>
                  <a:pt x="491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5"/>
          <p:cNvSpPr txBox="1"/>
          <p:nvPr/>
        </p:nvSpPr>
        <p:spPr>
          <a:xfrm rot="5400000" flipH="1">
            <a:off x="7495775" y="1945350"/>
            <a:ext cx="2786400" cy="523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700" dirty="0">
              <a:latin typeface="Exo"/>
              <a:ea typeface="Exo"/>
              <a:cs typeface="Exo"/>
              <a:sym typeface="Exo"/>
            </a:endParaRPr>
          </a:p>
        </p:txBody>
      </p:sp>
      <p:sp>
        <p:nvSpPr>
          <p:cNvPr id="2029" name="Google Shape;2029;p75"/>
          <p:cNvSpPr/>
          <p:nvPr/>
        </p:nvSpPr>
        <p:spPr>
          <a:xfrm>
            <a:off x="1301346" y="2343675"/>
            <a:ext cx="492295" cy="488363"/>
          </a:xfrm>
          <a:custGeom>
            <a:avLst/>
            <a:gdLst/>
            <a:ahLst/>
            <a:cxnLst/>
            <a:rect l="l" t="t" r="r" b="b"/>
            <a:pathLst>
              <a:path w="15652" h="15527" extrusionOk="0">
                <a:moveTo>
                  <a:pt x="4917" y="1"/>
                </a:moveTo>
                <a:cubicBezTo>
                  <a:pt x="4890" y="1"/>
                  <a:pt x="6543" y="5157"/>
                  <a:pt x="1004" y="5157"/>
                </a:cubicBezTo>
                <a:cubicBezTo>
                  <a:pt x="692" y="5157"/>
                  <a:pt x="358" y="5141"/>
                  <a:pt x="0" y="5106"/>
                </a:cubicBezTo>
                <a:lnTo>
                  <a:pt x="0" y="5106"/>
                </a:lnTo>
                <a:cubicBezTo>
                  <a:pt x="0" y="5106"/>
                  <a:pt x="5189" y="7534"/>
                  <a:pt x="900" y="11802"/>
                </a:cubicBezTo>
                <a:cubicBezTo>
                  <a:pt x="900" y="11802"/>
                  <a:pt x="1881" y="11455"/>
                  <a:pt x="3030" y="11455"/>
                </a:cubicBezTo>
                <a:cubicBezTo>
                  <a:pt x="4658" y="11455"/>
                  <a:pt x="6624" y="12152"/>
                  <a:pt x="6612" y="15526"/>
                </a:cubicBezTo>
                <a:cubicBezTo>
                  <a:pt x="6612" y="15526"/>
                  <a:pt x="7742" y="12278"/>
                  <a:pt x="10226" y="12278"/>
                </a:cubicBezTo>
                <a:cubicBezTo>
                  <a:pt x="11072" y="12278"/>
                  <a:pt x="12076" y="12654"/>
                  <a:pt x="13245" y="13664"/>
                </a:cubicBezTo>
                <a:cubicBezTo>
                  <a:pt x="13245" y="13664"/>
                  <a:pt x="9541" y="8329"/>
                  <a:pt x="15651" y="6948"/>
                </a:cubicBezTo>
                <a:cubicBezTo>
                  <a:pt x="15651" y="6948"/>
                  <a:pt x="9332" y="6508"/>
                  <a:pt x="11864" y="984"/>
                </a:cubicBezTo>
                <a:lnTo>
                  <a:pt x="11864" y="984"/>
                </a:lnTo>
                <a:cubicBezTo>
                  <a:pt x="11864" y="985"/>
                  <a:pt x="10196" y="2685"/>
                  <a:pt x="8305" y="2685"/>
                </a:cubicBezTo>
                <a:cubicBezTo>
                  <a:pt x="7149" y="2685"/>
                  <a:pt x="5910" y="2049"/>
                  <a:pt x="4917" y="1"/>
                </a:cubicBezTo>
                <a:cubicBezTo>
                  <a:pt x="4917" y="1"/>
                  <a:pt x="4917" y="1"/>
                  <a:pt x="491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6"/>
          <p:cNvSpPr txBox="1">
            <a:spLocks noGrp="1"/>
          </p:cNvSpPr>
          <p:nvPr>
            <p:ph type="title" idx="9"/>
          </p:nvPr>
        </p:nvSpPr>
        <p:spPr>
          <a:xfrm>
            <a:off x="713225" y="445025"/>
            <a:ext cx="7717500" cy="57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TABLE OF CONTENTS</a:t>
            </a:r>
            <a:endParaRPr/>
          </a:p>
        </p:txBody>
      </p:sp>
      <p:sp>
        <p:nvSpPr>
          <p:cNvPr id="16" name="Google Shape;2043;p76">
            <a:extLst>
              <a:ext uri="{FF2B5EF4-FFF2-40B4-BE49-F238E27FC236}">
                <a16:creationId xmlns:a16="http://schemas.microsoft.com/office/drawing/2014/main" id="{12A62D92-63C9-3465-9EA5-B56234E74AA0}"/>
              </a:ext>
            </a:extLst>
          </p:cNvPr>
          <p:cNvSpPr txBox="1">
            <a:spLocks/>
          </p:cNvSpPr>
          <p:nvPr/>
        </p:nvSpPr>
        <p:spPr>
          <a:xfrm>
            <a:off x="766994" y="1149738"/>
            <a:ext cx="7920390" cy="27570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Exo"/>
              <a:buNone/>
              <a:defRPr sz="1900" b="1" i="0" u="none" strike="noStrike" cap="none">
                <a:solidFill>
                  <a:schemeClr val="lt2"/>
                </a:solidFill>
                <a:latin typeface="Krona One"/>
                <a:ea typeface="Krona One"/>
                <a:cs typeface="Krona One"/>
                <a:sym typeface="Krona One"/>
              </a:defRPr>
            </a:lvl1pPr>
            <a:lvl2pPr marL="914400" marR="0" lvl="1"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2pPr>
            <a:lvl3pPr marL="1371600" marR="0" lvl="2"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3pPr>
            <a:lvl4pPr marL="1828800" marR="0" lvl="3"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4pPr>
            <a:lvl5pPr marL="2286000" marR="0" lvl="4"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5pPr>
            <a:lvl6pPr marL="2743200" marR="0" lvl="5"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6pPr>
            <a:lvl7pPr marL="3200400" marR="0" lvl="6"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7pPr>
            <a:lvl8pPr marL="3657600" marR="0" lvl="7"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8pPr>
            <a:lvl9pPr marL="4114800" marR="0" lvl="8" indent="-330200" algn="ctr" rtl="0">
              <a:lnSpc>
                <a:spcPct val="100000"/>
              </a:lnSpc>
              <a:spcBef>
                <a:spcPts val="0"/>
              </a:spcBef>
              <a:spcAft>
                <a:spcPts val="0"/>
              </a:spcAft>
              <a:buClr>
                <a:schemeClr val="dk1"/>
              </a:buClr>
              <a:buSzPts val="2100"/>
              <a:buFont typeface="Exo"/>
              <a:buNone/>
              <a:defRPr sz="2100" b="0" i="0" u="none" strike="noStrike" cap="none">
                <a:solidFill>
                  <a:schemeClr val="dk1"/>
                </a:solidFill>
                <a:latin typeface="Exo"/>
                <a:ea typeface="Exo"/>
                <a:cs typeface="Exo"/>
                <a:sym typeface="Exo"/>
              </a:defRPr>
            </a:lvl9pPr>
          </a:lstStyle>
          <a:p>
            <a:pPr marR="182880" algn="l">
              <a:buSzPts val="1600"/>
              <a:buFont typeface="Exo"/>
              <a:buChar char="●"/>
            </a:pPr>
            <a:r>
              <a:rPr lang="en-US" sz="2000" dirty="0">
                <a:uFill>
                  <a:noFill/>
                </a:uFill>
              </a:rPr>
              <a:t>INTRODUCTION &amp; OBJECTIVES		</a:t>
            </a:r>
            <a:r>
              <a:rPr lang="en-US" sz="2400" dirty="0">
                <a:solidFill>
                  <a:schemeClr val="bg2"/>
                </a:solidFill>
                <a:uFill>
                  <a:noFill/>
                </a:uFill>
              </a:rPr>
              <a:t>03</a:t>
            </a:r>
            <a:endParaRPr lang="en-US" sz="2400" dirty="0">
              <a:solidFill>
                <a:schemeClr val="bg2"/>
              </a:solidFill>
            </a:endParaRPr>
          </a:p>
          <a:p>
            <a:pPr marR="182880" algn="l">
              <a:buSzPts val="1600"/>
              <a:buFont typeface="Exo"/>
              <a:buChar char="●"/>
            </a:pPr>
            <a:r>
              <a:rPr lang="en-US" sz="2000" dirty="0">
                <a:uFill>
                  <a:noFill/>
                </a:uFill>
              </a:rPr>
              <a:t>KEY QUESTIONS				</a:t>
            </a:r>
            <a:r>
              <a:rPr lang="en-US" sz="2400" dirty="0">
                <a:solidFill>
                  <a:schemeClr val="bg2"/>
                </a:solidFill>
                <a:uFill>
                  <a:noFill/>
                </a:uFill>
              </a:rPr>
              <a:t>04</a:t>
            </a:r>
            <a:endParaRPr lang="en-US" sz="2400" dirty="0">
              <a:solidFill>
                <a:schemeClr val="bg2"/>
              </a:solidFill>
            </a:endParaRPr>
          </a:p>
          <a:p>
            <a:pPr marR="182880" algn="l">
              <a:buSzPts val="1600"/>
              <a:buFont typeface="Exo"/>
              <a:buChar char="●"/>
            </a:pPr>
            <a:r>
              <a:rPr lang="en-US" sz="2000" dirty="0">
                <a:uFill>
                  <a:noFill/>
                </a:uFill>
              </a:rPr>
              <a:t>SUMMARY STATISTICS			</a:t>
            </a:r>
            <a:r>
              <a:rPr lang="en-US" sz="2400" dirty="0">
                <a:solidFill>
                  <a:schemeClr val="bg2"/>
                </a:solidFill>
                <a:uFill>
                  <a:noFill/>
                </a:uFill>
              </a:rPr>
              <a:t>05</a:t>
            </a:r>
            <a:endParaRPr lang="en-US" sz="2400" dirty="0">
              <a:solidFill>
                <a:schemeClr val="bg2"/>
              </a:solidFill>
            </a:endParaRPr>
          </a:p>
          <a:p>
            <a:pPr marR="182880" algn="l">
              <a:buSzPts val="1600"/>
              <a:buFont typeface="Exo"/>
              <a:buChar char="●"/>
            </a:pPr>
            <a:r>
              <a:rPr lang="en-US" sz="2000" dirty="0"/>
              <a:t>QUESTION 1					</a:t>
            </a:r>
            <a:r>
              <a:rPr lang="en-US" sz="2400" dirty="0">
                <a:solidFill>
                  <a:schemeClr val="bg2"/>
                </a:solidFill>
              </a:rPr>
              <a:t>06</a:t>
            </a:r>
          </a:p>
          <a:p>
            <a:pPr marR="182880" algn="l">
              <a:buSzPts val="1600"/>
              <a:buFont typeface="Exo"/>
              <a:buChar char="●"/>
            </a:pPr>
            <a:r>
              <a:rPr lang="en-US" sz="2000" dirty="0"/>
              <a:t>QUESTION 1					</a:t>
            </a:r>
            <a:r>
              <a:rPr lang="en-US" sz="2400" dirty="0">
                <a:solidFill>
                  <a:schemeClr val="bg2"/>
                </a:solidFill>
              </a:rPr>
              <a:t>07</a:t>
            </a:r>
          </a:p>
          <a:p>
            <a:pPr marR="182880" algn="l">
              <a:buSzPts val="1600"/>
              <a:buFont typeface="Exo"/>
              <a:buChar char="●"/>
            </a:pPr>
            <a:r>
              <a:rPr lang="en-US" sz="2000" dirty="0"/>
              <a:t>QUESTION 2					</a:t>
            </a:r>
            <a:r>
              <a:rPr lang="en-US" sz="2400" dirty="0">
                <a:solidFill>
                  <a:schemeClr val="bg2"/>
                </a:solidFill>
              </a:rPr>
              <a:t>08</a:t>
            </a:r>
          </a:p>
          <a:p>
            <a:pPr marR="182880" algn="l">
              <a:buSzPts val="1600"/>
              <a:buFont typeface="Exo"/>
              <a:buChar char="●"/>
            </a:pPr>
            <a:r>
              <a:rPr lang="en-US" sz="2000" dirty="0"/>
              <a:t>QUESTION 3 &amp; 4				</a:t>
            </a:r>
            <a:r>
              <a:rPr lang="en-US" sz="2400" dirty="0">
                <a:solidFill>
                  <a:schemeClr val="bg2"/>
                </a:solidFill>
              </a:rPr>
              <a:t>09</a:t>
            </a:r>
          </a:p>
          <a:p>
            <a:pPr marR="50800" algn="l">
              <a:buSzPts val="1600"/>
              <a:buFont typeface="Exo"/>
              <a:buChar char="●"/>
            </a:pPr>
            <a:r>
              <a:rPr lang="en-US" sz="2000" dirty="0"/>
              <a:t>QUESTION 5					</a:t>
            </a:r>
            <a:r>
              <a:rPr lang="en-US" sz="2400" dirty="0">
                <a:solidFill>
                  <a:schemeClr val="bg2"/>
                </a:solidFill>
              </a:rPr>
              <a:t>10</a:t>
            </a:r>
          </a:p>
          <a:p>
            <a:pPr marR="182880" algn="l">
              <a:buSzPts val="1600"/>
              <a:buFont typeface="Exo"/>
              <a:buChar char="●"/>
            </a:pPr>
            <a:r>
              <a:rPr lang="en-US" sz="2000" dirty="0">
                <a:uFill>
                  <a:noFill/>
                </a:uFill>
              </a:rPr>
              <a:t>INSIGHTS &amp; RECOMMENDATIONS	</a:t>
            </a:r>
            <a:r>
              <a:rPr lang="en-US" sz="2400" dirty="0">
                <a:solidFill>
                  <a:schemeClr val="bg2"/>
                </a:solidFill>
                <a:uFill>
                  <a:noFill/>
                </a:uFill>
              </a:rPr>
              <a:t>11</a:t>
            </a:r>
            <a:endParaRPr lang="en-US" sz="2400"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INTRODUCTION &amp; OBJECTIVES</a:t>
            </a:r>
            <a:endParaRPr sz="2800" dirty="0"/>
          </a:p>
        </p:txBody>
      </p:sp>
      <p:sp>
        <p:nvSpPr>
          <p:cNvPr id="1357" name="Google Shape;1357;p52"/>
          <p:cNvSpPr txBox="1">
            <a:spLocks noGrp="1"/>
          </p:cNvSpPr>
          <p:nvPr>
            <p:ph type="subTitle" idx="4"/>
          </p:nvPr>
        </p:nvSpPr>
        <p:spPr>
          <a:xfrm>
            <a:off x="713226" y="1127769"/>
            <a:ext cx="7587494" cy="1876687"/>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000" dirty="0" err="1"/>
              <a:t>Rockbuster</a:t>
            </a:r>
            <a:r>
              <a:rPr lang="en-US" sz="2000" dirty="0"/>
              <a:t> Stealth LLC is planning to launch an online video service. </a:t>
            </a:r>
          </a:p>
          <a:p>
            <a:pPr marL="0" lvl="0" indent="0" rtl="0">
              <a:spcBef>
                <a:spcPts val="0"/>
              </a:spcBef>
              <a:spcAft>
                <a:spcPts val="0"/>
              </a:spcAft>
              <a:buNone/>
            </a:pPr>
            <a:endParaRPr lang="en-US" sz="2000" dirty="0"/>
          </a:p>
          <a:p>
            <a:pPr marL="0" lvl="0" indent="0" rtl="0">
              <a:spcBef>
                <a:spcPts val="0"/>
              </a:spcBef>
              <a:spcAft>
                <a:spcPts val="0"/>
              </a:spcAft>
              <a:buNone/>
            </a:pPr>
            <a:r>
              <a:rPr lang="en-US" sz="2000" dirty="0"/>
              <a:t>Our goal is to analyze the data to inform the launch strategy for this new service</a:t>
            </a:r>
            <a:r>
              <a:rPr lang="en-US" sz="1800" dirty="0"/>
              <a:t>.</a:t>
            </a:r>
            <a:endParaRPr sz="1800" dirty="0"/>
          </a:p>
        </p:txBody>
      </p:sp>
      <p:sp>
        <p:nvSpPr>
          <p:cNvPr id="1363" name="Google Shape;1363;p52"/>
          <p:cNvSpPr txBox="1">
            <a:spLocks noGrp="1"/>
          </p:cNvSpPr>
          <p:nvPr>
            <p:ph type="subTitle" idx="13"/>
          </p:nvPr>
        </p:nvSpPr>
        <p:spPr>
          <a:xfrm>
            <a:off x="713250" y="2885440"/>
            <a:ext cx="7717500" cy="13716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000" dirty="0"/>
              <a:t>The </a:t>
            </a:r>
            <a:r>
              <a:rPr lang="en-US" sz="2000" dirty="0" err="1"/>
              <a:t>Rockbuster</a:t>
            </a:r>
            <a:r>
              <a:rPr lang="en-US" sz="2000" dirty="0"/>
              <a:t> Stealth management team has raised a number of </a:t>
            </a:r>
            <a:r>
              <a:rPr lang="en-US" sz="2000" dirty="0">
                <a:solidFill>
                  <a:schemeClr val="bg2"/>
                </a:solidFill>
              </a:rPr>
              <a:t>key questions</a:t>
            </a:r>
            <a:r>
              <a:rPr lang="en-US" sz="2000" dirty="0"/>
              <a:t>. </a:t>
            </a:r>
            <a:endParaRPr sz="2000" dirty="0"/>
          </a:p>
        </p:txBody>
      </p:sp>
    </p:spTree>
    <p:extLst>
      <p:ext uri="{BB962C8B-B14F-4D97-AF65-F5344CB8AC3E}">
        <p14:creationId xmlns:p14="http://schemas.microsoft.com/office/powerpoint/2010/main" val="371292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ES" dirty="0"/>
              <a:t>KEY QUESTIONS</a:t>
            </a:r>
            <a:endParaRPr dirty="0"/>
          </a:p>
        </p:txBody>
      </p:sp>
      <p:sp>
        <p:nvSpPr>
          <p:cNvPr id="1354" name="Google Shape;1354;p52"/>
          <p:cNvSpPr txBox="1">
            <a:spLocks noGrp="1"/>
          </p:cNvSpPr>
          <p:nvPr>
            <p:ph type="subTitle" idx="2"/>
          </p:nvPr>
        </p:nvSpPr>
        <p:spPr>
          <a:xfrm>
            <a:off x="700303" y="1921745"/>
            <a:ext cx="8085797" cy="38324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500" dirty="0"/>
              <a:t>● </a:t>
            </a:r>
            <a:r>
              <a:rPr lang="en-US" sz="1500" dirty="0">
                <a:solidFill>
                  <a:schemeClr val="bg2"/>
                </a:solidFill>
              </a:rPr>
              <a:t>2</a:t>
            </a:r>
            <a:r>
              <a:rPr lang="en-US" sz="1500" dirty="0"/>
              <a:t> What was the average rental duration for all videos?</a:t>
            </a:r>
            <a:endParaRPr sz="1500" dirty="0"/>
          </a:p>
        </p:txBody>
      </p:sp>
      <p:sp>
        <p:nvSpPr>
          <p:cNvPr id="1357" name="Google Shape;1357;p52"/>
          <p:cNvSpPr txBox="1">
            <a:spLocks noGrp="1"/>
          </p:cNvSpPr>
          <p:nvPr>
            <p:ph type="subTitle" idx="4"/>
          </p:nvPr>
        </p:nvSpPr>
        <p:spPr>
          <a:xfrm>
            <a:off x="700301" y="1376843"/>
            <a:ext cx="8085797" cy="38324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500" dirty="0"/>
              <a:t>● </a:t>
            </a:r>
            <a:r>
              <a:rPr lang="en-US" sz="1500" dirty="0">
                <a:solidFill>
                  <a:schemeClr val="bg2"/>
                </a:solidFill>
              </a:rPr>
              <a:t>1</a:t>
            </a:r>
            <a:r>
              <a:rPr lang="en-US" sz="1500" dirty="0"/>
              <a:t> Which movies contributed the most/least to revenue gain?</a:t>
            </a:r>
            <a:endParaRPr sz="1500" dirty="0"/>
          </a:p>
        </p:txBody>
      </p:sp>
      <p:sp>
        <p:nvSpPr>
          <p:cNvPr id="1361" name="Google Shape;1361;p52"/>
          <p:cNvSpPr txBox="1">
            <a:spLocks noGrp="1"/>
          </p:cNvSpPr>
          <p:nvPr>
            <p:ph type="subTitle" idx="8"/>
          </p:nvPr>
        </p:nvSpPr>
        <p:spPr>
          <a:xfrm>
            <a:off x="700301" y="3735852"/>
            <a:ext cx="8085795" cy="42519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500" dirty="0"/>
              <a:t>● </a:t>
            </a:r>
            <a:r>
              <a:rPr lang="en-US" sz="1500" dirty="0">
                <a:solidFill>
                  <a:schemeClr val="bg2"/>
                </a:solidFill>
              </a:rPr>
              <a:t>5</a:t>
            </a:r>
            <a:r>
              <a:rPr lang="en-US" sz="1500" dirty="0"/>
              <a:t> Where are customers with a high lifetime value based?</a:t>
            </a:r>
            <a:endParaRPr sz="1500" dirty="0"/>
          </a:p>
        </p:txBody>
      </p:sp>
      <p:sp>
        <p:nvSpPr>
          <p:cNvPr id="1363" name="Google Shape;1363;p52"/>
          <p:cNvSpPr txBox="1">
            <a:spLocks noGrp="1"/>
          </p:cNvSpPr>
          <p:nvPr>
            <p:ph type="subTitle" idx="13"/>
          </p:nvPr>
        </p:nvSpPr>
        <p:spPr>
          <a:xfrm>
            <a:off x="700303" y="2604596"/>
            <a:ext cx="8085796" cy="2991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500" dirty="0"/>
              <a:t>● </a:t>
            </a:r>
            <a:r>
              <a:rPr lang="en-US" sz="1500" dirty="0">
                <a:solidFill>
                  <a:schemeClr val="bg2"/>
                </a:solidFill>
              </a:rPr>
              <a:t>3</a:t>
            </a:r>
            <a:r>
              <a:rPr lang="en-US" sz="1500" dirty="0"/>
              <a:t> Which countries are </a:t>
            </a:r>
            <a:r>
              <a:rPr lang="en-US" sz="1500" dirty="0" err="1"/>
              <a:t>Rockbuster</a:t>
            </a:r>
            <a:r>
              <a:rPr lang="en-US" sz="1500" dirty="0"/>
              <a:t> customers based in?</a:t>
            </a:r>
            <a:endParaRPr sz="1500" dirty="0"/>
          </a:p>
        </p:txBody>
      </p:sp>
      <p:sp>
        <p:nvSpPr>
          <p:cNvPr id="1365" name="Google Shape;1365;p52"/>
          <p:cNvSpPr txBox="1">
            <a:spLocks noGrp="1"/>
          </p:cNvSpPr>
          <p:nvPr>
            <p:ph type="subTitle" idx="15"/>
          </p:nvPr>
        </p:nvSpPr>
        <p:spPr>
          <a:xfrm>
            <a:off x="700301" y="3233839"/>
            <a:ext cx="8085794" cy="29915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500" dirty="0"/>
              <a:t>● </a:t>
            </a:r>
            <a:r>
              <a:rPr lang="en-US" sz="1500" dirty="0">
                <a:solidFill>
                  <a:schemeClr val="bg2"/>
                </a:solidFill>
              </a:rPr>
              <a:t>4</a:t>
            </a:r>
            <a:r>
              <a:rPr lang="en-US" sz="1500" dirty="0"/>
              <a:t> Do sales figures vary between geographic regions?</a:t>
            </a:r>
            <a:endParaRPr sz="1500" dirty="0"/>
          </a:p>
        </p:txBody>
      </p:sp>
    </p:spTree>
    <p:extLst>
      <p:ext uri="{BB962C8B-B14F-4D97-AF65-F5344CB8AC3E}">
        <p14:creationId xmlns:p14="http://schemas.microsoft.com/office/powerpoint/2010/main" val="400295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ES" sz="3600" dirty="0"/>
              <a:t>SUMMARY STATISTICS</a:t>
            </a:r>
            <a:endParaRPr dirty="0"/>
          </a:p>
        </p:txBody>
      </p:sp>
      <p:cxnSp>
        <p:nvCxnSpPr>
          <p:cNvPr id="814" name="Google Shape;814;p47"/>
          <p:cNvCxnSpPr/>
          <p:nvPr/>
        </p:nvCxnSpPr>
        <p:spPr>
          <a:xfrm>
            <a:off x="6075" y="4707200"/>
            <a:ext cx="9138000" cy="0"/>
          </a:xfrm>
          <a:prstGeom prst="straightConnector1">
            <a:avLst/>
          </a:prstGeom>
          <a:noFill/>
          <a:ln w="9525" cap="flat" cmpd="sng">
            <a:solidFill>
              <a:schemeClr val="dk1"/>
            </a:solidFill>
            <a:prstDash val="solid"/>
            <a:round/>
            <a:headEnd type="none" w="med" len="med"/>
            <a:tailEnd type="none" w="med" len="med"/>
          </a:ln>
        </p:spPr>
      </p:cxnSp>
      <p:grpSp>
        <p:nvGrpSpPr>
          <p:cNvPr id="822" name="Google Shape;822;p47"/>
          <p:cNvGrpSpPr/>
          <p:nvPr/>
        </p:nvGrpSpPr>
        <p:grpSpPr>
          <a:xfrm>
            <a:off x="855796" y="1734108"/>
            <a:ext cx="349101" cy="447864"/>
            <a:chOff x="6974158" y="2789537"/>
            <a:chExt cx="255247" cy="327458"/>
          </a:xfrm>
        </p:grpSpPr>
        <p:sp>
          <p:nvSpPr>
            <p:cNvPr id="823" name="Google Shape;823;p47"/>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47"/>
          <p:cNvSpPr txBox="1"/>
          <p:nvPr/>
        </p:nvSpPr>
        <p:spPr>
          <a:xfrm>
            <a:off x="1370589" y="1565796"/>
            <a:ext cx="849027" cy="4816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900" b="1" dirty="0">
                <a:solidFill>
                  <a:schemeClr val="lt2"/>
                </a:solidFill>
                <a:latin typeface="Krona One"/>
                <a:ea typeface="Krona One"/>
                <a:cs typeface="Krona One"/>
                <a:sym typeface="Krona One"/>
              </a:rPr>
              <a:t>599</a:t>
            </a:r>
            <a:endParaRPr sz="2100" b="1" dirty="0">
              <a:solidFill>
                <a:schemeClr val="lt2"/>
              </a:solidFill>
              <a:latin typeface="Assistant"/>
              <a:ea typeface="Assistant"/>
              <a:cs typeface="Assistant"/>
              <a:sym typeface="Assistant"/>
            </a:endParaRPr>
          </a:p>
        </p:txBody>
      </p:sp>
      <p:sp>
        <p:nvSpPr>
          <p:cNvPr id="834" name="Google Shape;834;p47"/>
          <p:cNvSpPr txBox="1"/>
          <p:nvPr/>
        </p:nvSpPr>
        <p:spPr>
          <a:xfrm>
            <a:off x="1483915" y="2042046"/>
            <a:ext cx="1876800" cy="21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hlink"/>
              </a:buClr>
              <a:buSzPts val="1100"/>
              <a:buFont typeface="Arial"/>
              <a:buNone/>
            </a:pPr>
            <a:r>
              <a:rPr lang="en" dirty="0">
                <a:solidFill>
                  <a:schemeClr val="dk1"/>
                </a:solidFill>
                <a:latin typeface="Exo"/>
                <a:ea typeface="Exo"/>
                <a:cs typeface="Exo"/>
                <a:sym typeface="Exo"/>
              </a:rPr>
              <a:t>Customers</a:t>
            </a:r>
            <a:endParaRPr dirty="0">
              <a:solidFill>
                <a:schemeClr val="dk1"/>
              </a:solidFill>
              <a:latin typeface="Exo"/>
              <a:ea typeface="Exo"/>
              <a:cs typeface="Exo"/>
              <a:sym typeface="Exo"/>
            </a:endParaRPr>
          </a:p>
        </p:txBody>
      </p:sp>
      <p:sp>
        <p:nvSpPr>
          <p:cNvPr id="841" name="Google Shape;841;p47"/>
          <p:cNvSpPr txBox="1"/>
          <p:nvPr/>
        </p:nvSpPr>
        <p:spPr>
          <a:xfrm>
            <a:off x="2150922" y="2948728"/>
            <a:ext cx="2377500" cy="392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900" b="1" dirty="0">
                <a:solidFill>
                  <a:schemeClr val="lt2"/>
                </a:solidFill>
                <a:latin typeface="Krona One"/>
                <a:ea typeface="Krona One"/>
                <a:cs typeface="Krona One"/>
                <a:sym typeface="Krona One"/>
              </a:rPr>
              <a:t>1000</a:t>
            </a:r>
            <a:endParaRPr sz="2100" b="1" dirty="0">
              <a:solidFill>
                <a:schemeClr val="lt2"/>
              </a:solidFill>
              <a:latin typeface="Assistant"/>
              <a:ea typeface="Assistant"/>
              <a:cs typeface="Assistant"/>
              <a:sym typeface="Assistant"/>
            </a:endParaRPr>
          </a:p>
        </p:txBody>
      </p:sp>
      <p:sp>
        <p:nvSpPr>
          <p:cNvPr id="842" name="Google Shape;842;p47"/>
          <p:cNvSpPr txBox="1"/>
          <p:nvPr/>
        </p:nvSpPr>
        <p:spPr>
          <a:xfrm>
            <a:off x="2150922" y="3235115"/>
            <a:ext cx="2377500" cy="356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1"/>
                </a:solidFill>
                <a:latin typeface="Exo"/>
                <a:ea typeface="Exo"/>
                <a:cs typeface="Exo"/>
                <a:sym typeface="Exo"/>
              </a:rPr>
              <a:t>Titles</a:t>
            </a:r>
            <a:endParaRPr dirty="0">
              <a:solidFill>
                <a:schemeClr val="dk1"/>
              </a:solidFill>
              <a:latin typeface="Exo"/>
              <a:ea typeface="Exo"/>
              <a:cs typeface="Exo"/>
              <a:sym typeface="Exo"/>
            </a:endParaRPr>
          </a:p>
        </p:txBody>
      </p:sp>
      <p:sp>
        <p:nvSpPr>
          <p:cNvPr id="843" name="Google Shape;843;p47"/>
          <p:cNvSpPr txBox="1"/>
          <p:nvPr/>
        </p:nvSpPr>
        <p:spPr>
          <a:xfrm>
            <a:off x="2150922" y="3750728"/>
            <a:ext cx="2377500" cy="392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900" b="1">
                <a:solidFill>
                  <a:schemeClr val="lt2"/>
                </a:solidFill>
                <a:latin typeface="Krona One"/>
                <a:ea typeface="Krona One"/>
                <a:cs typeface="Krona One"/>
                <a:sym typeface="Krona One"/>
              </a:rPr>
              <a:t>61312.04$ </a:t>
            </a:r>
            <a:endParaRPr sz="2100" b="1" dirty="0">
              <a:solidFill>
                <a:schemeClr val="lt2"/>
              </a:solidFill>
              <a:latin typeface="Assistant"/>
              <a:ea typeface="Assistant"/>
              <a:cs typeface="Assistant"/>
              <a:sym typeface="Assistant"/>
            </a:endParaRPr>
          </a:p>
        </p:txBody>
      </p:sp>
      <p:sp>
        <p:nvSpPr>
          <p:cNvPr id="844" name="Google Shape;844;p47"/>
          <p:cNvSpPr txBox="1"/>
          <p:nvPr/>
        </p:nvSpPr>
        <p:spPr>
          <a:xfrm>
            <a:off x="2150922" y="4037115"/>
            <a:ext cx="2376300" cy="3567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dirty="0">
                <a:solidFill>
                  <a:schemeClr val="dk1"/>
                </a:solidFill>
                <a:latin typeface="Exo"/>
                <a:ea typeface="Exo"/>
                <a:cs typeface="Exo"/>
                <a:sym typeface="Exo"/>
              </a:rPr>
              <a:t>Total Revenue</a:t>
            </a:r>
            <a:endParaRPr dirty="0">
              <a:solidFill>
                <a:schemeClr val="dk1"/>
              </a:solidFill>
              <a:latin typeface="Exo"/>
              <a:ea typeface="Exo"/>
              <a:cs typeface="Exo"/>
              <a:sym typeface="Exo"/>
            </a:endParaRPr>
          </a:p>
        </p:txBody>
      </p:sp>
      <p:sp>
        <p:nvSpPr>
          <p:cNvPr id="845" name="Google Shape;845;p47"/>
          <p:cNvSpPr txBox="1"/>
          <p:nvPr/>
        </p:nvSpPr>
        <p:spPr>
          <a:xfrm>
            <a:off x="6122472" y="2952263"/>
            <a:ext cx="2377500" cy="392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900" b="1" dirty="0">
                <a:solidFill>
                  <a:schemeClr val="lt2"/>
                </a:solidFill>
                <a:latin typeface="Krona One"/>
                <a:ea typeface="Krona One"/>
                <a:cs typeface="Krona One"/>
                <a:sym typeface="Krona One"/>
              </a:rPr>
              <a:t>5 days</a:t>
            </a:r>
            <a:endParaRPr sz="2100" b="1" dirty="0">
              <a:solidFill>
                <a:schemeClr val="lt2"/>
              </a:solidFill>
              <a:latin typeface="Assistant"/>
              <a:ea typeface="Assistant"/>
              <a:cs typeface="Assistant"/>
              <a:sym typeface="Assistant"/>
            </a:endParaRPr>
          </a:p>
        </p:txBody>
      </p:sp>
      <p:grpSp>
        <p:nvGrpSpPr>
          <p:cNvPr id="846" name="Google Shape;846;p47"/>
          <p:cNvGrpSpPr/>
          <p:nvPr/>
        </p:nvGrpSpPr>
        <p:grpSpPr>
          <a:xfrm>
            <a:off x="644028" y="3777744"/>
            <a:ext cx="1354500" cy="640200"/>
            <a:chOff x="4978294" y="3361275"/>
            <a:chExt cx="1354500" cy="640200"/>
          </a:xfrm>
        </p:grpSpPr>
        <p:sp>
          <p:nvSpPr>
            <p:cNvPr id="847" name="Google Shape;847;p47"/>
            <p:cNvSpPr/>
            <p:nvPr/>
          </p:nvSpPr>
          <p:spPr>
            <a:xfrm>
              <a:off x="4978294" y="3361275"/>
              <a:ext cx="1354500" cy="64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47"/>
            <p:cNvGrpSpPr/>
            <p:nvPr/>
          </p:nvGrpSpPr>
          <p:grpSpPr>
            <a:xfrm>
              <a:off x="5426886" y="3449835"/>
              <a:ext cx="457315" cy="436666"/>
              <a:chOff x="7390435" y="3680868"/>
              <a:chExt cx="372073" cy="355244"/>
            </a:xfrm>
          </p:grpSpPr>
          <p:sp>
            <p:nvSpPr>
              <p:cNvPr id="849" name="Google Shape;849;p47"/>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5" name="Google Shape;855;p47"/>
          <p:cNvSpPr txBox="1"/>
          <p:nvPr/>
        </p:nvSpPr>
        <p:spPr>
          <a:xfrm>
            <a:off x="6122472" y="3238650"/>
            <a:ext cx="2377500" cy="356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1"/>
                </a:solidFill>
                <a:latin typeface="Exo"/>
                <a:ea typeface="Exo"/>
                <a:cs typeface="Exo"/>
                <a:sym typeface="Exo"/>
              </a:rPr>
              <a:t>Averge rental duration</a:t>
            </a:r>
            <a:endParaRPr dirty="0">
              <a:solidFill>
                <a:schemeClr val="dk1"/>
              </a:solidFill>
              <a:latin typeface="Exo"/>
              <a:ea typeface="Exo"/>
              <a:cs typeface="Exo"/>
              <a:sym typeface="Exo"/>
            </a:endParaRPr>
          </a:p>
        </p:txBody>
      </p:sp>
      <p:sp>
        <p:nvSpPr>
          <p:cNvPr id="856" name="Google Shape;856;p47"/>
          <p:cNvSpPr txBox="1"/>
          <p:nvPr/>
        </p:nvSpPr>
        <p:spPr>
          <a:xfrm>
            <a:off x="6121872" y="3772225"/>
            <a:ext cx="2377500" cy="392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900" b="1" dirty="0">
                <a:solidFill>
                  <a:schemeClr val="lt2"/>
                </a:solidFill>
                <a:latin typeface="Krona One"/>
                <a:ea typeface="Krona One"/>
                <a:cs typeface="Krona One"/>
                <a:sym typeface="Krona One"/>
              </a:rPr>
              <a:t>102.35$</a:t>
            </a:r>
            <a:endParaRPr sz="2100" b="1" dirty="0">
              <a:solidFill>
                <a:schemeClr val="lt2"/>
              </a:solidFill>
              <a:latin typeface="Assistant"/>
              <a:ea typeface="Assistant"/>
              <a:cs typeface="Assistant"/>
              <a:sym typeface="Assistant"/>
            </a:endParaRPr>
          </a:p>
        </p:txBody>
      </p:sp>
      <p:sp>
        <p:nvSpPr>
          <p:cNvPr id="857" name="Google Shape;857;p47"/>
          <p:cNvSpPr txBox="1"/>
          <p:nvPr/>
        </p:nvSpPr>
        <p:spPr>
          <a:xfrm>
            <a:off x="6121872" y="4058613"/>
            <a:ext cx="2869728" cy="356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300" dirty="0">
                <a:solidFill>
                  <a:schemeClr val="dk1"/>
                </a:solidFill>
                <a:latin typeface="Exo"/>
                <a:ea typeface="Exo"/>
                <a:cs typeface="Exo"/>
                <a:sym typeface="Exo"/>
              </a:rPr>
              <a:t>Average revenue per customer</a:t>
            </a:r>
            <a:endParaRPr sz="1300" dirty="0">
              <a:solidFill>
                <a:schemeClr val="dk1"/>
              </a:solidFill>
              <a:latin typeface="Exo"/>
              <a:ea typeface="Exo"/>
              <a:cs typeface="Exo"/>
              <a:sym typeface="Exo"/>
            </a:endParaRPr>
          </a:p>
        </p:txBody>
      </p:sp>
      <p:sp>
        <p:nvSpPr>
          <p:cNvPr id="869" name="Google Shape;869;p47"/>
          <p:cNvSpPr txBox="1"/>
          <p:nvPr/>
        </p:nvSpPr>
        <p:spPr>
          <a:xfrm>
            <a:off x="6761452" y="1699668"/>
            <a:ext cx="1847355" cy="477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ES" sz="1900" b="1" dirty="0">
                <a:solidFill>
                  <a:schemeClr val="lt2"/>
                </a:solidFill>
                <a:latin typeface="Krona One"/>
                <a:ea typeface="Krona One"/>
                <a:cs typeface="Krona One"/>
                <a:sym typeface="Krona One"/>
              </a:rPr>
              <a:t>2 </a:t>
            </a:r>
            <a:r>
              <a:rPr lang="es-ES" sz="1900" b="1" dirty="0" err="1">
                <a:solidFill>
                  <a:schemeClr val="lt2"/>
                </a:solidFill>
                <a:latin typeface="Krona One"/>
                <a:ea typeface="Krona One"/>
                <a:cs typeface="Krona One"/>
                <a:sym typeface="Krona One"/>
              </a:rPr>
              <a:t>Stores</a:t>
            </a:r>
            <a:endParaRPr lang="es-ES" sz="2100" b="1" dirty="0">
              <a:solidFill>
                <a:schemeClr val="lt2"/>
              </a:solidFill>
              <a:latin typeface="Assistant"/>
              <a:ea typeface="Assistant"/>
              <a:cs typeface="Assistant"/>
              <a:sym typeface="Assistant"/>
            </a:endParaRPr>
          </a:p>
        </p:txBody>
      </p:sp>
      <p:sp>
        <p:nvSpPr>
          <p:cNvPr id="870" name="Google Shape;870;p47"/>
          <p:cNvSpPr txBox="1"/>
          <p:nvPr/>
        </p:nvSpPr>
        <p:spPr>
          <a:xfrm>
            <a:off x="4186114" y="2042046"/>
            <a:ext cx="1876800" cy="21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Exo"/>
                <a:ea typeface="Exo"/>
                <a:cs typeface="Exo"/>
                <a:sym typeface="Exo"/>
              </a:rPr>
              <a:t>Countries</a:t>
            </a:r>
            <a:endParaRPr sz="1200" dirty="0">
              <a:solidFill>
                <a:schemeClr val="dk1"/>
              </a:solidFill>
              <a:latin typeface="Exo"/>
              <a:ea typeface="Exo"/>
              <a:cs typeface="Exo"/>
              <a:sym typeface="Exo"/>
            </a:endParaRPr>
          </a:p>
        </p:txBody>
      </p:sp>
      <p:cxnSp>
        <p:nvCxnSpPr>
          <p:cNvPr id="882" name="Google Shape;882;p47"/>
          <p:cNvCxnSpPr/>
          <p:nvPr/>
        </p:nvCxnSpPr>
        <p:spPr>
          <a:xfrm rot="10800000">
            <a:off x="2833350" y="2621850"/>
            <a:ext cx="3477300" cy="0"/>
          </a:xfrm>
          <a:prstGeom prst="straightConnector1">
            <a:avLst/>
          </a:prstGeom>
          <a:noFill/>
          <a:ln w="9525" cap="flat" cmpd="sng">
            <a:solidFill>
              <a:schemeClr val="dk1"/>
            </a:solidFill>
            <a:prstDash val="solid"/>
            <a:round/>
            <a:headEnd type="diamond" w="med" len="med"/>
            <a:tailEnd type="diamond" w="med" len="med"/>
          </a:ln>
        </p:spPr>
      </p:cxnSp>
      <p:pic>
        <p:nvPicPr>
          <p:cNvPr id="2" name="Picture 1">
            <a:extLst>
              <a:ext uri="{FF2B5EF4-FFF2-40B4-BE49-F238E27FC236}">
                <a16:creationId xmlns:a16="http://schemas.microsoft.com/office/drawing/2014/main" id="{CD5B06F0-4FF9-ABE2-3E70-C0031874795E}"/>
              </a:ext>
            </a:extLst>
          </p:cNvPr>
          <p:cNvPicPr>
            <a:picLocks noChangeAspect="1"/>
          </p:cNvPicPr>
          <p:nvPr/>
        </p:nvPicPr>
        <p:blipFill>
          <a:blip r:embed="rId3"/>
          <a:stretch>
            <a:fillRect/>
          </a:stretch>
        </p:blipFill>
        <p:spPr>
          <a:xfrm>
            <a:off x="661847" y="2907457"/>
            <a:ext cx="1336681" cy="640200"/>
          </a:xfrm>
          <a:prstGeom prst="rect">
            <a:avLst/>
          </a:prstGeom>
        </p:spPr>
      </p:pic>
      <p:pic>
        <p:nvPicPr>
          <p:cNvPr id="4" name="Picture 3">
            <a:extLst>
              <a:ext uri="{FF2B5EF4-FFF2-40B4-BE49-F238E27FC236}">
                <a16:creationId xmlns:a16="http://schemas.microsoft.com/office/drawing/2014/main" id="{752CD5B8-5CD3-234A-9386-1BBB6DFFDE69}"/>
              </a:ext>
            </a:extLst>
          </p:cNvPr>
          <p:cNvPicPr>
            <a:picLocks noChangeAspect="1"/>
          </p:cNvPicPr>
          <p:nvPr/>
        </p:nvPicPr>
        <p:blipFill>
          <a:blip r:embed="rId4"/>
          <a:stretch>
            <a:fillRect/>
          </a:stretch>
        </p:blipFill>
        <p:spPr>
          <a:xfrm>
            <a:off x="4642636" y="2935236"/>
            <a:ext cx="1365622" cy="652329"/>
          </a:xfrm>
          <a:prstGeom prst="rect">
            <a:avLst/>
          </a:prstGeom>
        </p:spPr>
      </p:pic>
      <p:pic>
        <p:nvPicPr>
          <p:cNvPr id="5" name="Picture 4">
            <a:extLst>
              <a:ext uri="{FF2B5EF4-FFF2-40B4-BE49-F238E27FC236}">
                <a16:creationId xmlns:a16="http://schemas.microsoft.com/office/drawing/2014/main" id="{23E6B7FE-4E8C-4351-A3BB-0F15EC37E1F0}"/>
              </a:ext>
            </a:extLst>
          </p:cNvPr>
          <p:cNvPicPr>
            <a:picLocks noChangeAspect="1"/>
          </p:cNvPicPr>
          <p:nvPr/>
        </p:nvPicPr>
        <p:blipFill>
          <a:blip r:embed="rId5"/>
          <a:stretch>
            <a:fillRect/>
          </a:stretch>
        </p:blipFill>
        <p:spPr>
          <a:xfrm>
            <a:off x="4604769" y="3779824"/>
            <a:ext cx="1369166" cy="652325"/>
          </a:xfrm>
          <a:prstGeom prst="rect">
            <a:avLst/>
          </a:prstGeom>
        </p:spPr>
      </p:pic>
      <p:sp>
        <p:nvSpPr>
          <p:cNvPr id="18" name="Google Shape;833;p47">
            <a:extLst>
              <a:ext uri="{FF2B5EF4-FFF2-40B4-BE49-F238E27FC236}">
                <a16:creationId xmlns:a16="http://schemas.microsoft.com/office/drawing/2014/main" id="{C1C80173-E514-99E5-A425-D37DA59C493B}"/>
              </a:ext>
            </a:extLst>
          </p:cNvPr>
          <p:cNvSpPr txBox="1"/>
          <p:nvPr/>
        </p:nvSpPr>
        <p:spPr>
          <a:xfrm>
            <a:off x="4056396" y="1594806"/>
            <a:ext cx="849027" cy="48169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900" b="1" dirty="0">
                <a:solidFill>
                  <a:schemeClr val="lt2"/>
                </a:solidFill>
                <a:latin typeface="Krona One"/>
                <a:ea typeface="Krona One"/>
                <a:cs typeface="Krona One"/>
                <a:sym typeface="Krona One"/>
              </a:rPr>
              <a:t>108</a:t>
            </a:r>
            <a:endParaRPr sz="2100" b="1" dirty="0">
              <a:solidFill>
                <a:schemeClr val="lt2"/>
              </a:solidFill>
              <a:latin typeface="Assistant"/>
              <a:ea typeface="Assistant"/>
              <a:cs typeface="Assistant"/>
              <a:sym typeface="Assistant"/>
            </a:endParaRPr>
          </a:p>
        </p:txBody>
      </p:sp>
      <p:grpSp>
        <p:nvGrpSpPr>
          <p:cNvPr id="19" name="Google Shape;2868;p83">
            <a:extLst>
              <a:ext uri="{FF2B5EF4-FFF2-40B4-BE49-F238E27FC236}">
                <a16:creationId xmlns:a16="http://schemas.microsoft.com/office/drawing/2014/main" id="{A02A4271-3022-5E24-1805-A0F1A7F1655B}"/>
              </a:ext>
            </a:extLst>
          </p:cNvPr>
          <p:cNvGrpSpPr/>
          <p:nvPr/>
        </p:nvGrpSpPr>
        <p:grpSpPr>
          <a:xfrm>
            <a:off x="3118134" y="1705818"/>
            <a:ext cx="744598" cy="513544"/>
            <a:chOff x="235800" y="830650"/>
            <a:chExt cx="6978450" cy="4588844"/>
          </a:xfrm>
        </p:grpSpPr>
        <p:sp>
          <p:nvSpPr>
            <p:cNvPr id="20" name="Google Shape;2869;p83">
              <a:extLst>
                <a:ext uri="{FF2B5EF4-FFF2-40B4-BE49-F238E27FC236}">
                  <a16:creationId xmlns:a16="http://schemas.microsoft.com/office/drawing/2014/main" id="{B703FC4F-5967-F66C-8E35-2C058AB018DE}"/>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70;p83">
              <a:extLst>
                <a:ext uri="{FF2B5EF4-FFF2-40B4-BE49-F238E27FC236}">
                  <a16:creationId xmlns:a16="http://schemas.microsoft.com/office/drawing/2014/main" id="{6A8C116B-1E09-E4D4-AB82-657F0ABB3674}"/>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71;p83">
              <a:extLst>
                <a:ext uri="{FF2B5EF4-FFF2-40B4-BE49-F238E27FC236}">
                  <a16:creationId xmlns:a16="http://schemas.microsoft.com/office/drawing/2014/main" id="{D0839220-EDE8-DE23-D60B-0CE68E7ABB91}"/>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872;p83">
              <a:extLst>
                <a:ext uri="{FF2B5EF4-FFF2-40B4-BE49-F238E27FC236}">
                  <a16:creationId xmlns:a16="http://schemas.microsoft.com/office/drawing/2014/main" id="{7FC6769C-48E6-02D4-CD67-131ADAFC3475}"/>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73;p83">
              <a:extLst>
                <a:ext uri="{FF2B5EF4-FFF2-40B4-BE49-F238E27FC236}">
                  <a16:creationId xmlns:a16="http://schemas.microsoft.com/office/drawing/2014/main" id="{1A140D84-2836-CCD4-E343-89954C3DB192}"/>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74;p83">
              <a:extLst>
                <a:ext uri="{FF2B5EF4-FFF2-40B4-BE49-F238E27FC236}">
                  <a16:creationId xmlns:a16="http://schemas.microsoft.com/office/drawing/2014/main" id="{80728195-4396-AF35-A4F1-5A871D40BEAB}"/>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ln>
              <a:headEnd type="none" w="sm" len="sm"/>
              <a:tailEnd type="none" w="sm" len="sm"/>
            </a:ln>
          </p:spPr>
          <p:style>
            <a:lnRef idx="2">
              <a:schemeClr val="accent3">
                <a:shade val="15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a:extLst>
              <a:ext uri="{FF2B5EF4-FFF2-40B4-BE49-F238E27FC236}">
                <a16:creationId xmlns:a16="http://schemas.microsoft.com/office/drawing/2014/main" id="{CF91B9E2-EBA9-BA52-CE8E-54FD4548B570}"/>
              </a:ext>
            </a:extLst>
          </p:cNvPr>
          <p:cNvPicPr>
            <a:picLocks noChangeAspect="1"/>
          </p:cNvPicPr>
          <p:nvPr/>
        </p:nvPicPr>
        <p:blipFill>
          <a:blip r:embed="rId6"/>
          <a:stretch>
            <a:fillRect/>
          </a:stretch>
        </p:blipFill>
        <p:spPr>
          <a:xfrm>
            <a:off x="5225445" y="1618665"/>
            <a:ext cx="1371719" cy="652329"/>
          </a:xfrm>
          <a:prstGeom prst="rect">
            <a:avLst/>
          </a:prstGeom>
        </p:spPr>
      </p:pic>
    </p:spTree>
    <p:extLst>
      <p:ext uri="{BB962C8B-B14F-4D97-AF65-F5344CB8AC3E}">
        <p14:creationId xmlns:p14="http://schemas.microsoft.com/office/powerpoint/2010/main" val="157624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3"/>
          <p:cNvSpPr txBox="1">
            <a:spLocks noGrp="1"/>
          </p:cNvSpPr>
          <p:nvPr>
            <p:ph type="title"/>
          </p:nvPr>
        </p:nvSpPr>
        <p:spPr>
          <a:xfrm>
            <a:off x="1166987" y="68721"/>
            <a:ext cx="7717500" cy="87334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Which movies contributed the </a:t>
            </a:r>
            <a:r>
              <a:rPr lang="en-US" sz="2800" dirty="0">
                <a:solidFill>
                  <a:schemeClr val="accent1">
                    <a:lumMod val="50000"/>
                  </a:schemeClr>
                </a:solidFill>
              </a:rPr>
              <a:t>most</a:t>
            </a:r>
            <a:r>
              <a:rPr lang="en-US" sz="2800" dirty="0"/>
              <a:t>/</a:t>
            </a:r>
            <a:r>
              <a:rPr lang="en-US" sz="2800" dirty="0">
                <a:solidFill>
                  <a:schemeClr val="accent1"/>
                </a:solidFill>
              </a:rPr>
              <a:t>least</a:t>
            </a:r>
            <a:r>
              <a:rPr lang="en-US" sz="2800" dirty="0"/>
              <a:t> to revenue gain?</a:t>
            </a:r>
          </a:p>
        </p:txBody>
      </p:sp>
      <p:sp>
        <p:nvSpPr>
          <p:cNvPr id="730" name="Google Shape;730;p43"/>
          <p:cNvSpPr txBox="1"/>
          <p:nvPr/>
        </p:nvSpPr>
        <p:spPr>
          <a:xfrm>
            <a:off x="1278784" y="1224446"/>
            <a:ext cx="6682683"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dirty="0">
                <a:solidFill>
                  <a:schemeClr val="lt2"/>
                </a:solidFill>
                <a:latin typeface="Krona One"/>
                <a:ea typeface="Krona One"/>
                <a:cs typeface="Krona One"/>
                <a:sym typeface="Krona One"/>
              </a:rPr>
              <a:t>TOP 10 MOVIES BY REVENUE</a:t>
            </a:r>
            <a:endParaRPr sz="2100" b="1" dirty="0">
              <a:solidFill>
                <a:schemeClr val="dk2"/>
              </a:solidFill>
              <a:latin typeface="Assistant"/>
              <a:ea typeface="Assistant"/>
              <a:cs typeface="Assistant"/>
              <a:sym typeface="Assistant"/>
            </a:endParaRPr>
          </a:p>
        </p:txBody>
      </p:sp>
      <p:pic>
        <p:nvPicPr>
          <p:cNvPr id="1028" name="Picture 4">
            <a:extLst>
              <a:ext uri="{FF2B5EF4-FFF2-40B4-BE49-F238E27FC236}">
                <a16:creationId xmlns:a16="http://schemas.microsoft.com/office/drawing/2014/main" id="{FBFFE53F-446D-9B1F-7674-B18C88B6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01" y="1533034"/>
            <a:ext cx="7373740" cy="32797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02EB68-871F-2232-5056-C9817AEEF4F5}"/>
              </a:ext>
            </a:extLst>
          </p:cNvPr>
          <p:cNvSpPr txBox="1"/>
          <p:nvPr/>
        </p:nvSpPr>
        <p:spPr>
          <a:xfrm>
            <a:off x="48126" y="68721"/>
            <a:ext cx="756271" cy="923330"/>
          </a:xfrm>
          <a:prstGeom prst="rect">
            <a:avLst/>
          </a:prstGeom>
          <a:noFill/>
        </p:spPr>
        <p:txBody>
          <a:bodyPr wrap="square" rtlCol="0">
            <a:spAutoFit/>
          </a:bodyPr>
          <a:lstStyle/>
          <a:p>
            <a:pPr algn="ctr"/>
            <a:r>
              <a:rPr lang="es-ES" sz="5400" dirty="0">
                <a:solidFill>
                  <a:schemeClr val="bg2"/>
                </a:solidFill>
                <a:latin typeface="Krona One" panose="020B0604020202020204" charset="0"/>
              </a:rPr>
              <a: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3"/>
          <p:cNvSpPr txBox="1">
            <a:spLocks noGrp="1"/>
          </p:cNvSpPr>
          <p:nvPr>
            <p:ph type="title"/>
          </p:nvPr>
        </p:nvSpPr>
        <p:spPr>
          <a:xfrm>
            <a:off x="1098236" y="137504"/>
            <a:ext cx="7717500" cy="87334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Which movies contributed the </a:t>
            </a:r>
            <a:r>
              <a:rPr lang="en-US" sz="2800" dirty="0">
                <a:solidFill>
                  <a:schemeClr val="accent1">
                    <a:lumMod val="50000"/>
                  </a:schemeClr>
                </a:solidFill>
              </a:rPr>
              <a:t>most</a:t>
            </a:r>
            <a:r>
              <a:rPr lang="en-US" sz="2800" dirty="0"/>
              <a:t>/</a:t>
            </a:r>
            <a:r>
              <a:rPr lang="en-US" sz="2800" dirty="0">
                <a:solidFill>
                  <a:schemeClr val="accent1"/>
                </a:solidFill>
              </a:rPr>
              <a:t>least</a:t>
            </a:r>
            <a:r>
              <a:rPr lang="en-US" sz="2800" dirty="0"/>
              <a:t> to revenue gain?</a:t>
            </a:r>
          </a:p>
        </p:txBody>
      </p:sp>
      <p:sp>
        <p:nvSpPr>
          <p:cNvPr id="730" name="Google Shape;730;p43"/>
          <p:cNvSpPr txBox="1"/>
          <p:nvPr/>
        </p:nvSpPr>
        <p:spPr>
          <a:xfrm>
            <a:off x="1278784" y="1224446"/>
            <a:ext cx="6682683"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dirty="0">
                <a:solidFill>
                  <a:schemeClr val="accent1"/>
                </a:solidFill>
                <a:latin typeface="Krona One"/>
                <a:ea typeface="Krona One"/>
                <a:cs typeface="Krona One"/>
                <a:sym typeface="Krona One"/>
              </a:rPr>
              <a:t>BOTTOM 10 MOVIES BY REVENUE</a:t>
            </a:r>
            <a:endParaRPr sz="2100" b="1" dirty="0">
              <a:solidFill>
                <a:schemeClr val="accent1"/>
              </a:solidFill>
              <a:latin typeface="Assistant"/>
              <a:ea typeface="Assistant"/>
              <a:cs typeface="Assistant"/>
              <a:sym typeface="Assistant"/>
            </a:endParaRPr>
          </a:p>
        </p:txBody>
      </p:sp>
      <p:pic>
        <p:nvPicPr>
          <p:cNvPr id="2050" name="Picture 2">
            <a:extLst>
              <a:ext uri="{FF2B5EF4-FFF2-40B4-BE49-F238E27FC236}">
                <a16:creationId xmlns:a16="http://schemas.microsoft.com/office/drawing/2014/main" id="{B0E4CCFB-D1AC-EF21-2F45-03458EE2B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26" y="1656534"/>
            <a:ext cx="6923314" cy="30794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1E1C16-CC86-6356-3C23-FCB9AA55B363}"/>
              </a:ext>
            </a:extLst>
          </p:cNvPr>
          <p:cNvSpPr txBox="1"/>
          <p:nvPr/>
        </p:nvSpPr>
        <p:spPr>
          <a:xfrm>
            <a:off x="48126" y="68721"/>
            <a:ext cx="756271" cy="923330"/>
          </a:xfrm>
          <a:prstGeom prst="rect">
            <a:avLst/>
          </a:prstGeom>
          <a:noFill/>
        </p:spPr>
        <p:txBody>
          <a:bodyPr wrap="square" rtlCol="0">
            <a:spAutoFit/>
          </a:bodyPr>
          <a:lstStyle/>
          <a:p>
            <a:pPr algn="ctr"/>
            <a:r>
              <a:rPr lang="es-ES" sz="5400" dirty="0">
                <a:solidFill>
                  <a:schemeClr val="bg2"/>
                </a:solidFill>
                <a:latin typeface="Krona One" panose="020B0604020202020204" charset="0"/>
              </a:rPr>
              <a:t>1</a:t>
            </a:r>
          </a:p>
        </p:txBody>
      </p:sp>
    </p:spTree>
    <p:extLst>
      <p:ext uri="{BB962C8B-B14F-4D97-AF65-F5344CB8AC3E}">
        <p14:creationId xmlns:p14="http://schemas.microsoft.com/office/powerpoint/2010/main" val="172720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3"/>
          <p:cNvSpPr txBox="1">
            <a:spLocks noGrp="1"/>
          </p:cNvSpPr>
          <p:nvPr>
            <p:ph type="title"/>
          </p:nvPr>
        </p:nvSpPr>
        <p:spPr>
          <a:xfrm>
            <a:off x="1098236" y="137504"/>
            <a:ext cx="7717500" cy="87334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What was the average rental duration for all videos?</a:t>
            </a:r>
          </a:p>
        </p:txBody>
      </p:sp>
      <p:sp>
        <p:nvSpPr>
          <p:cNvPr id="2" name="TextBox 1">
            <a:extLst>
              <a:ext uri="{FF2B5EF4-FFF2-40B4-BE49-F238E27FC236}">
                <a16:creationId xmlns:a16="http://schemas.microsoft.com/office/drawing/2014/main" id="{5D1E1C16-CC86-6356-3C23-FCB9AA55B363}"/>
              </a:ext>
            </a:extLst>
          </p:cNvPr>
          <p:cNvSpPr txBox="1"/>
          <p:nvPr/>
        </p:nvSpPr>
        <p:spPr>
          <a:xfrm>
            <a:off x="48126" y="68721"/>
            <a:ext cx="756271" cy="923330"/>
          </a:xfrm>
          <a:prstGeom prst="rect">
            <a:avLst/>
          </a:prstGeom>
          <a:noFill/>
        </p:spPr>
        <p:txBody>
          <a:bodyPr wrap="square" rtlCol="0">
            <a:spAutoFit/>
          </a:bodyPr>
          <a:lstStyle/>
          <a:p>
            <a:pPr algn="ctr"/>
            <a:r>
              <a:rPr lang="es-ES" sz="5400" dirty="0">
                <a:solidFill>
                  <a:schemeClr val="bg2"/>
                </a:solidFill>
                <a:latin typeface="Krona One" panose="020B0604020202020204" charset="0"/>
              </a:rPr>
              <a:t>2</a:t>
            </a:r>
          </a:p>
        </p:txBody>
      </p:sp>
      <p:sp>
        <p:nvSpPr>
          <p:cNvPr id="5" name="Google Shape;734;p43">
            <a:extLst>
              <a:ext uri="{FF2B5EF4-FFF2-40B4-BE49-F238E27FC236}">
                <a16:creationId xmlns:a16="http://schemas.microsoft.com/office/drawing/2014/main" id="{2C57DC2D-7630-4654-D1C6-8CB4800E7C2C}"/>
              </a:ext>
            </a:extLst>
          </p:cNvPr>
          <p:cNvSpPr txBox="1">
            <a:spLocks/>
          </p:cNvSpPr>
          <p:nvPr/>
        </p:nvSpPr>
        <p:spPr>
          <a:xfrm>
            <a:off x="522514" y="1186403"/>
            <a:ext cx="8016469" cy="27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Krona One"/>
              <a:buNone/>
              <a:defRPr sz="3600" b="1" i="0" u="none" strike="noStrike" cap="none">
                <a:solidFill>
                  <a:schemeClr val="dk2"/>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2pPr>
            <a:lvl3pPr marR="0" lvl="2"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3pPr>
            <a:lvl4pPr marR="0" lvl="3"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4pPr>
            <a:lvl5pPr marR="0" lvl="4"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5pPr>
            <a:lvl6pPr marR="0" lvl="5"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6pPr>
            <a:lvl7pPr marR="0" lvl="6"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7pPr>
            <a:lvl8pPr marR="0" lvl="7"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8pPr>
            <a:lvl9pPr marR="0" lvl="8" algn="l" rtl="0">
              <a:lnSpc>
                <a:spcPct val="100000"/>
              </a:lnSpc>
              <a:spcBef>
                <a:spcPts val="0"/>
              </a:spcBef>
              <a:spcAft>
                <a:spcPts val="0"/>
              </a:spcAft>
              <a:buClr>
                <a:schemeClr val="dk1"/>
              </a:buClr>
              <a:buSzPts val="3600"/>
              <a:buFont typeface="Krona One"/>
              <a:buNone/>
              <a:defRPr sz="3600" b="1" i="0" u="none" strike="noStrike" cap="none">
                <a:solidFill>
                  <a:schemeClr val="dk1"/>
                </a:solidFill>
                <a:latin typeface="Krona One"/>
                <a:ea typeface="Krona One"/>
                <a:cs typeface="Krona One"/>
                <a:sym typeface="Krona One"/>
              </a:defRPr>
            </a:lvl9pPr>
          </a:lstStyle>
          <a:p>
            <a:r>
              <a:rPr lang="en-US" sz="1200" dirty="0"/>
              <a:t>  </a:t>
            </a:r>
            <a:r>
              <a:rPr lang="en-US" sz="2000" dirty="0"/>
              <a:t>●</a:t>
            </a:r>
            <a:r>
              <a:rPr lang="en-US" sz="1200" dirty="0"/>
              <a:t> </a:t>
            </a:r>
            <a:r>
              <a:rPr lang="en" sz="1200" dirty="0">
                <a:solidFill>
                  <a:schemeClr val="lt2"/>
                </a:solidFill>
              </a:rPr>
              <a:t>AVERAGE RENTAL IS 5 DAYS         </a:t>
            </a:r>
            <a:r>
              <a:rPr lang="en-US" sz="2000" dirty="0"/>
              <a:t>●</a:t>
            </a:r>
            <a:r>
              <a:rPr lang="en" sz="1200" dirty="0">
                <a:solidFill>
                  <a:schemeClr val="lt2"/>
                </a:solidFill>
              </a:rPr>
              <a:t>  MOST MOVIES ARE RENTED FOR 6 DAYS   </a:t>
            </a:r>
          </a:p>
        </p:txBody>
      </p:sp>
      <p:pic>
        <p:nvPicPr>
          <p:cNvPr id="3078" name="Picture 6">
            <a:extLst>
              <a:ext uri="{FF2B5EF4-FFF2-40B4-BE49-F238E27FC236}">
                <a16:creationId xmlns:a16="http://schemas.microsoft.com/office/drawing/2014/main" id="{FE186359-A8ED-B44D-3357-BFEE67E9E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440" y="1660055"/>
            <a:ext cx="5919225" cy="298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87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2" name="TextBox 1">
            <a:extLst>
              <a:ext uri="{FF2B5EF4-FFF2-40B4-BE49-F238E27FC236}">
                <a16:creationId xmlns:a16="http://schemas.microsoft.com/office/drawing/2014/main" id="{5D1E1C16-CC86-6356-3C23-FCB9AA55B363}"/>
              </a:ext>
            </a:extLst>
          </p:cNvPr>
          <p:cNvSpPr txBox="1"/>
          <p:nvPr/>
        </p:nvSpPr>
        <p:spPr>
          <a:xfrm>
            <a:off x="48126" y="100056"/>
            <a:ext cx="9208416" cy="523220"/>
          </a:xfrm>
          <a:prstGeom prst="rect">
            <a:avLst/>
          </a:prstGeom>
          <a:noFill/>
        </p:spPr>
        <p:txBody>
          <a:bodyPr wrap="square" rtlCol="0">
            <a:spAutoFit/>
          </a:bodyPr>
          <a:lstStyle/>
          <a:p>
            <a:r>
              <a:rPr kumimoji="0" lang="en-US" sz="2800" b="1" i="0" u="none" strike="noStrike" kern="0" cap="none" spc="0" normalizeH="0" baseline="0" noProof="0" dirty="0">
                <a:ln>
                  <a:noFill/>
                </a:ln>
                <a:solidFill>
                  <a:srgbClr val="AB2E27"/>
                </a:solidFill>
                <a:effectLst/>
                <a:uLnTx/>
                <a:uFillTx/>
                <a:latin typeface="Krona One"/>
                <a:sym typeface="Krona One"/>
              </a:rPr>
              <a:t>3</a:t>
            </a:r>
            <a:r>
              <a:rPr kumimoji="0" lang="en-US" sz="1900" b="1" i="0" u="none" strike="noStrike" kern="0" cap="none" spc="0" normalizeH="0" baseline="0" noProof="0" dirty="0">
                <a:ln>
                  <a:noFill/>
                </a:ln>
                <a:solidFill>
                  <a:srgbClr val="AB2E27"/>
                </a:solidFill>
                <a:effectLst/>
                <a:uLnTx/>
                <a:uFillTx/>
                <a:latin typeface="Krona One"/>
                <a:sym typeface="Krona One"/>
              </a:rPr>
              <a:t>   Which countries are </a:t>
            </a:r>
            <a:r>
              <a:rPr kumimoji="0" lang="en-US" sz="1900" b="1" i="0" u="none" strike="noStrike" kern="0" cap="none" spc="0" normalizeH="0" baseline="0" noProof="0" dirty="0" err="1">
                <a:ln>
                  <a:noFill/>
                </a:ln>
                <a:solidFill>
                  <a:srgbClr val="AB2E27"/>
                </a:solidFill>
                <a:effectLst/>
                <a:uLnTx/>
                <a:uFillTx/>
                <a:latin typeface="Krona One"/>
                <a:sym typeface="Krona One"/>
              </a:rPr>
              <a:t>Rockbuster</a:t>
            </a:r>
            <a:r>
              <a:rPr kumimoji="0" lang="en-US" sz="1900" b="1" i="0" u="none" strike="noStrike" kern="0" cap="none" spc="0" normalizeH="0" baseline="0" noProof="0" dirty="0">
                <a:ln>
                  <a:noFill/>
                </a:ln>
                <a:solidFill>
                  <a:srgbClr val="AB2E27"/>
                </a:solidFill>
                <a:effectLst/>
                <a:uLnTx/>
                <a:uFillTx/>
                <a:latin typeface="Krona One"/>
                <a:sym typeface="Krona One"/>
              </a:rPr>
              <a:t> customers based in?</a:t>
            </a:r>
            <a:endParaRPr lang="es-ES" sz="1900" dirty="0">
              <a:solidFill>
                <a:schemeClr val="bg2"/>
              </a:solidFill>
              <a:latin typeface="Krona One" panose="020B0604020202020204" charset="0"/>
            </a:endParaRPr>
          </a:p>
        </p:txBody>
      </p:sp>
      <p:pic>
        <p:nvPicPr>
          <p:cNvPr id="3" name="Picture 2">
            <a:extLst>
              <a:ext uri="{FF2B5EF4-FFF2-40B4-BE49-F238E27FC236}">
                <a16:creationId xmlns:a16="http://schemas.microsoft.com/office/drawing/2014/main" id="{459FB447-2355-1BE9-BECD-D594A6B04BAF}"/>
              </a:ext>
            </a:extLst>
          </p:cNvPr>
          <p:cNvPicPr>
            <a:picLocks noChangeAspect="1"/>
          </p:cNvPicPr>
          <p:nvPr/>
        </p:nvPicPr>
        <p:blipFill>
          <a:blip r:embed="rId3"/>
          <a:stretch>
            <a:fillRect/>
          </a:stretch>
        </p:blipFill>
        <p:spPr>
          <a:xfrm>
            <a:off x="1902319" y="1701306"/>
            <a:ext cx="4621259" cy="2464270"/>
          </a:xfrm>
          <a:prstGeom prst="rect">
            <a:avLst/>
          </a:prstGeom>
        </p:spPr>
      </p:pic>
      <p:sp>
        <p:nvSpPr>
          <p:cNvPr id="5" name="Google Shape;1955;p74">
            <a:extLst>
              <a:ext uri="{FF2B5EF4-FFF2-40B4-BE49-F238E27FC236}">
                <a16:creationId xmlns:a16="http://schemas.microsoft.com/office/drawing/2014/main" id="{C2045734-14D9-6AED-6CFD-D198765E1172}"/>
              </a:ext>
            </a:extLst>
          </p:cNvPr>
          <p:cNvSpPr txBox="1"/>
          <p:nvPr/>
        </p:nvSpPr>
        <p:spPr>
          <a:xfrm>
            <a:off x="976211" y="1741759"/>
            <a:ext cx="1088466" cy="499051"/>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1600" dirty="0">
                <a:solidFill>
                  <a:schemeClr val="bg2">
                    <a:lumMod val="60000"/>
                    <a:lumOff val="40000"/>
                  </a:schemeClr>
                </a:solidFill>
                <a:latin typeface="Exo"/>
                <a:ea typeface="Exo"/>
                <a:cs typeface="Exo"/>
                <a:sym typeface="Exo"/>
              </a:rPr>
              <a:t>36 </a:t>
            </a:r>
            <a:r>
              <a:rPr lang="en" sz="1200" dirty="0">
                <a:solidFill>
                  <a:schemeClr val="bg2">
                    <a:lumMod val="60000"/>
                    <a:lumOff val="40000"/>
                  </a:schemeClr>
                </a:solidFill>
                <a:latin typeface="Exo"/>
                <a:ea typeface="Exo"/>
                <a:cs typeface="Exo"/>
                <a:sym typeface="Exo"/>
              </a:rPr>
              <a:t>customers</a:t>
            </a:r>
          </a:p>
          <a:p>
            <a:r>
              <a:rPr lang="en" sz="1600" dirty="0">
                <a:solidFill>
                  <a:schemeClr val="bg2">
                    <a:lumMod val="60000"/>
                    <a:lumOff val="40000"/>
                  </a:schemeClr>
                </a:solidFill>
                <a:latin typeface="Exo"/>
                <a:ea typeface="Exo"/>
                <a:cs typeface="Exo"/>
                <a:sym typeface="Exo"/>
              </a:rPr>
              <a:t>3685,31 $</a:t>
            </a:r>
          </a:p>
          <a:p>
            <a:pPr marL="0" lvl="0" indent="0" algn="ctr" rtl="0">
              <a:spcBef>
                <a:spcPts val="0"/>
              </a:spcBef>
              <a:spcAft>
                <a:spcPts val="0"/>
              </a:spcAft>
              <a:buNone/>
            </a:pPr>
            <a:endParaRPr sz="1200" dirty="0">
              <a:solidFill>
                <a:schemeClr val="bg2">
                  <a:lumMod val="60000"/>
                  <a:lumOff val="40000"/>
                </a:schemeClr>
              </a:solidFill>
              <a:latin typeface="Exo"/>
              <a:ea typeface="Exo"/>
              <a:cs typeface="Exo"/>
              <a:sym typeface="Exo"/>
            </a:endParaRPr>
          </a:p>
        </p:txBody>
      </p:sp>
      <p:sp>
        <p:nvSpPr>
          <p:cNvPr id="6" name="Google Shape;1954;p74">
            <a:extLst>
              <a:ext uri="{FF2B5EF4-FFF2-40B4-BE49-F238E27FC236}">
                <a16:creationId xmlns:a16="http://schemas.microsoft.com/office/drawing/2014/main" id="{31D7D2B4-B7FB-0ADD-DF0A-6537E92876EA}"/>
              </a:ext>
            </a:extLst>
          </p:cNvPr>
          <p:cNvSpPr txBox="1"/>
          <p:nvPr/>
        </p:nvSpPr>
        <p:spPr>
          <a:xfrm>
            <a:off x="637990" y="1422297"/>
            <a:ext cx="1258505" cy="32629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bg2">
                    <a:lumMod val="60000"/>
                    <a:lumOff val="40000"/>
                  </a:schemeClr>
                </a:solidFill>
                <a:latin typeface="Krona One"/>
                <a:ea typeface="Krona One"/>
                <a:cs typeface="Krona One"/>
                <a:sym typeface="Krona One"/>
              </a:rPr>
              <a:t>USA</a:t>
            </a:r>
            <a:endParaRPr sz="1600" b="1" dirty="0">
              <a:solidFill>
                <a:schemeClr val="bg2">
                  <a:lumMod val="60000"/>
                  <a:lumOff val="40000"/>
                </a:schemeClr>
              </a:solidFill>
              <a:latin typeface="Krona One"/>
              <a:ea typeface="Krona One"/>
              <a:cs typeface="Krona One"/>
              <a:sym typeface="Krona One"/>
            </a:endParaRPr>
          </a:p>
        </p:txBody>
      </p:sp>
      <p:sp>
        <p:nvSpPr>
          <p:cNvPr id="8" name="Google Shape;2014;p74">
            <a:extLst>
              <a:ext uri="{FF2B5EF4-FFF2-40B4-BE49-F238E27FC236}">
                <a16:creationId xmlns:a16="http://schemas.microsoft.com/office/drawing/2014/main" id="{7D73D4C7-820A-2B5D-CDE3-D25F87F35B84}"/>
              </a:ext>
            </a:extLst>
          </p:cNvPr>
          <p:cNvSpPr/>
          <p:nvPr/>
        </p:nvSpPr>
        <p:spPr>
          <a:xfrm>
            <a:off x="2427706" y="2292388"/>
            <a:ext cx="279997" cy="227433"/>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955;p74">
            <a:extLst>
              <a:ext uri="{FF2B5EF4-FFF2-40B4-BE49-F238E27FC236}">
                <a16:creationId xmlns:a16="http://schemas.microsoft.com/office/drawing/2014/main" id="{0E39891D-21B4-F162-183D-95EF53E12942}"/>
              </a:ext>
            </a:extLst>
          </p:cNvPr>
          <p:cNvSpPr txBox="1"/>
          <p:nvPr/>
        </p:nvSpPr>
        <p:spPr>
          <a:xfrm>
            <a:off x="1068324" y="2842732"/>
            <a:ext cx="1088466" cy="44786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dirty="0">
                <a:solidFill>
                  <a:schemeClr val="bg2">
                    <a:lumMod val="60000"/>
                    <a:lumOff val="40000"/>
                  </a:schemeClr>
                </a:solidFill>
                <a:latin typeface="Exo"/>
                <a:ea typeface="Exo"/>
                <a:cs typeface="Exo"/>
                <a:sym typeface="Exo"/>
              </a:rPr>
              <a:t>30 </a:t>
            </a:r>
            <a:r>
              <a:rPr lang="en" sz="1200" dirty="0">
                <a:solidFill>
                  <a:schemeClr val="bg2">
                    <a:lumMod val="60000"/>
                    <a:lumOff val="40000"/>
                  </a:schemeClr>
                </a:solidFill>
                <a:latin typeface="Exo"/>
                <a:ea typeface="Exo"/>
                <a:cs typeface="Exo"/>
                <a:sym typeface="Exo"/>
              </a:rPr>
              <a:t>customers</a:t>
            </a:r>
          </a:p>
          <a:p>
            <a:pPr marL="0" lvl="0" indent="0" rtl="0">
              <a:spcBef>
                <a:spcPts val="0"/>
              </a:spcBef>
              <a:spcAft>
                <a:spcPts val="0"/>
              </a:spcAft>
              <a:buNone/>
            </a:pPr>
            <a:r>
              <a:rPr lang="en" sz="1600" dirty="0">
                <a:solidFill>
                  <a:schemeClr val="bg2">
                    <a:lumMod val="60000"/>
                    <a:lumOff val="40000"/>
                  </a:schemeClr>
                </a:solidFill>
                <a:latin typeface="Exo"/>
                <a:ea typeface="Exo"/>
                <a:cs typeface="Exo"/>
                <a:sym typeface="Exo"/>
              </a:rPr>
              <a:t>2984,82 $</a:t>
            </a:r>
            <a:endParaRPr sz="1600" dirty="0">
              <a:solidFill>
                <a:schemeClr val="bg2">
                  <a:lumMod val="60000"/>
                  <a:lumOff val="40000"/>
                </a:schemeClr>
              </a:solidFill>
              <a:latin typeface="Exo"/>
              <a:ea typeface="Exo"/>
              <a:cs typeface="Exo"/>
              <a:sym typeface="Exo"/>
            </a:endParaRPr>
          </a:p>
        </p:txBody>
      </p:sp>
      <p:sp>
        <p:nvSpPr>
          <p:cNvPr id="10" name="Google Shape;1954;p74">
            <a:extLst>
              <a:ext uri="{FF2B5EF4-FFF2-40B4-BE49-F238E27FC236}">
                <a16:creationId xmlns:a16="http://schemas.microsoft.com/office/drawing/2014/main" id="{DFFA12CC-1987-2F84-EABC-C92DE69EF77A}"/>
              </a:ext>
            </a:extLst>
          </p:cNvPr>
          <p:cNvSpPr txBox="1"/>
          <p:nvPr/>
        </p:nvSpPr>
        <p:spPr>
          <a:xfrm>
            <a:off x="857344" y="2497195"/>
            <a:ext cx="1463100" cy="3263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bg2">
                    <a:lumMod val="60000"/>
                    <a:lumOff val="40000"/>
                  </a:schemeClr>
                </a:solidFill>
                <a:latin typeface="Krona One"/>
                <a:ea typeface="Krona One"/>
                <a:cs typeface="Krona One"/>
                <a:sym typeface="Krona One"/>
              </a:rPr>
              <a:t>MEXICO</a:t>
            </a:r>
            <a:endParaRPr sz="1600" b="1" dirty="0">
              <a:solidFill>
                <a:schemeClr val="bg2">
                  <a:lumMod val="60000"/>
                  <a:lumOff val="40000"/>
                </a:schemeClr>
              </a:solidFill>
              <a:latin typeface="Krona One"/>
              <a:ea typeface="Krona One"/>
              <a:cs typeface="Krona One"/>
              <a:sym typeface="Krona One"/>
            </a:endParaRPr>
          </a:p>
        </p:txBody>
      </p:sp>
      <p:sp>
        <p:nvSpPr>
          <p:cNvPr id="11" name="Google Shape;1955;p74">
            <a:extLst>
              <a:ext uri="{FF2B5EF4-FFF2-40B4-BE49-F238E27FC236}">
                <a16:creationId xmlns:a16="http://schemas.microsoft.com/office/drawing/2014/main" id="{D6103E5D-D504-FE2E-5448-EB89F50CFCC5}"/>
              </a:ext>
            </a:extLst>
          </p:cNvPr>
          <p:cNvSpPr txBox="1"/>
          <p:nvPr/>
        </p:nvSpPr>
        <p:spPr>
          <a:xfrm>
            <a:off x="1570042" y="3745916"/>
            <a:ext cx="1088466" cy="4107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dirty="0">
                <a:solidFill>
                  <a:schemeClr val="bg2">
                    <a:lumMod val="60000"/>
                    <a:lumOff val="40000"/>
                  </a:schemeClr>
                </a:solidFill>
                <a:latin typeface="Exo"/>
                <a:ea typeface="Exo"/>
                <a:cs typeface="Exo"/>
                <a:sym typeface="Exo"/>
              </a:rPr>
              <a:t>28 </a:t>
            </a:r>
            <a:r>
              <a:rPr lang="en" sz="1100" dirty="0">
                <a:solidFill>
                  <a:schemeClr val="bg2">
                    <a:lumMod val="60000"/>
                    <a:lumOff val="40000"/>
                  </a:schemeClr>
                </a:solidFill>
                <a:latin typeface="Exo"/>
                <a:ea typeface="Exo"/>
                <a:cs typeface="Exo"/>
                <a:sym typeface="Exo"/>
              </a:rPr>
              <a:t>customers</a:t>
            </a:r>
          </a:p>
          <a:p>
            <a:pPr marL="0" lvl="0" indent="0" rtl="0">
              <a:spcBef>
                <a:spcPts val="0"/>
              </a:spcBef>
              <a:spcAft>
                <a:spcPts val="0"/>
              </a:spcAft>
              <a:buNone/>
            </a:pPr>
            <a:r>
              <a:rPr lang="en" dirty="0">
                <a:solidFill>
                  <a:schemeClr val="bg2">
                    <a:lumMod val="60000"/>
                    <a:lumOff val="40000"/>
                  </a:schemeClr>
                </a:solidFill>
                <a:latin typeface="Exo"/>
                <a:ea typeface="Exo"/>
                <a:cs typeface="Exo"/>
                <a:sym typeface="Exo"/>
              </a:rPr>
              <a:t>2919,19 $</a:t>
            </a:r>
            <a:endParaRPr dirty="0">
              <a:solidFill>
                <a:schemeClr val="bg2">
                  <a:lumMod val="60000"/>
                  <a:lumOff val="40000"/>
                </a:schemeClr>
              </a:solidFill>
              <a:latin typeface="Exo"/>
              <a:ea typeface="Exo"/>
              <a:cs typeface="Exo"/>
              <a:sym typeface="Exo"/>
            </a:endParaRPr>
          </a:p>
        </p:txBody>
      </p:sp>
      <p:sp>
        <p:nvSpPr>
          <p:cNvPr id="12" name="Google Shape;1954;p74">
            <a:extLst>
              <a:ext uri="{FF2B5EF4-FFF2-40B4-BE49-F238E27FC236}">
                <a16:creationId xmlns:a16="http://schemas.microsoft.com/office/drawing/2014/main" id="{CCA0A1C2-471A-23C1-E738-6EBB96CE808F}"/>
              </a:ext>
            </a:extLst>
          </p:cNvPr>
          <p:cNvSpPr txBox="1"/>
          <p:nvPr/>
        </p:nvSpPr>
        <p:spPr>
          <a:xfrm>
            <a:off x="1301866" y="3315710"/>
            <a:ext cx="1463100" cy="4107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bg2">
                    <a:lumMod val="60000"/>
                    <a:lumOff val="40000"/>
                  </a:schemeClr>
                </a:solidFill>
                <a:latin typeface="Krona One"/>
                <a:ea typeface="Krona One"/>
                <a:cs typeface="Krona One"/>
                <a:sym typeface="Krona One"/>
              </a:rPr>
              <a:t>BRAZIL</a:t>
            </a:r>
            <a:endParaRPr sz="1600" b="1" dirty="0">
              <a:solidFill>
                <a:schemeClr val="bg2">
                  <a:lumMod val="60000"/>
                  <a:lumOff val="40000"/>
                </a:schemeClr>
              </a:solidFill>
              <a:latin typeface="Krona One"/>
              <a:ea typeface="Krona One"/>
              <a:cs typeface="Krona One"/>
              <a:sym typeface="Krona One"/>
            </a:endParaRPr>
          </a:p>
        </p:txBody>
      </p:sp>
      <p:sp>
        <p:nvSpPr>
          <p:cNvPr id="13" name="Google Shape;2016;p74">
            <a:extLst>
              <a:ext uri="{FF2B5EF4-FFF2-40B4-BE49-F238E27FC236}">
                <a16:creationId xmlns:a16="http://schemas.microsoft.com/office/drawing/2014/main" id="{97BCBB29-D515-4C1B-C254-FB5F44EFBF41}"/>
              </a:ext>
            </a:extLst>
          </p:cNvPr>
          <p:cNvSpPr/>
          <p:nvPr/>
        </p:nvSpPr>
        <p:spPr>
          <a:xfrm>
            <a:off x="2436581" y="2715572"/>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15;p74">
            <a:extLst>
              <a:ext uri="{FF2B5EF4-FFF2-40B4-BE49-F238E27FC236}">
                <a16:creationId xmlns:a16="http://schemas.microsoft.com/office/drawing/2014/main" id="{4D8BD7E6-A468-8729-FE6E-8E2E401345F8}"/>
              </a:ext>
            </a:extLst>
          </p:cNvPr>
          <p:cNvSpPr/>
          <p:nvPr/>
        </p:nvSpPr>
        <p:spPr>
          <a:xfrm>
            <a:off x="3199717" y="3307045"/>
            <a:ext cx="160723" cy="13008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954;p74">
            <a:extLst>
              <a:ext uri="{FF2B5EF4-FFF2-40B4-BE49-F238E27FC236}">
                <a16:creationId xmlns:a16="http://schemas.microsoft.com/office/drawing/2014/main" id="{824D2660-4F63-D81D-2BB4-F5DA18E8B4FE}"/>
              </a:ext>
            </a:extLst>
          </p:cNvPr>
          <p:cNvSpPr txBox="1"/>
          <p:nvPr/>
        </p:nvSpPr>
        <p:spPr>
          <a:xfrm>
            <a:off x="4043993" y="3277158"/>
            <a:ext cx="1463100" cy="4107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2400" b="1" dirty="0">
                <a:solidFill>
                  <a:schemeClr val="bg2">
                    <a:lumMod val="50000"/>
                  </a:schemeClr>
                </a:solidFill>
                <a:latin typeface="Krona One"/>
                <a:ea typeface="Krona One"/>
                <a:cs typeface="Krona One"/>
                <a:sym typeface="Krona One"/>
              </a:rPr>
              <a:t>INDIA</a:t>
            </a:r>
            <a:endParaRPr sz="2400" b="1" dirty="0">
              <a:solidFill>
                <a:schemeClr val="bg2">
                  <a:lumMod val="50000"/>
                </a:schemeClr>
              </a:solidFill>
              <a:latin typeface="Krona One"/>
              <a:ea typeface="Krona One"/>
              <a:cs typeface="Krona One"/>
              <a:sym typeface="Krona One"/>
            </a:endParaRPr>
          </a:p>
        </p:txBody>
      </p:sp>
      <p:sp>
        <p:nvSpPr>
          <p:cNvPr id="16" name="Google Shape;1955;p74">
            <a:extLst>
              <a:ext uri="{FF2B5EF4-FFF2-40B4-BE49-F238E27FC236}">
                <a16:creationId xmlns:a16="http://schemas.microsoft.com/office/drawing/2014/main" id="{20B8D6A2-8166-6296-C189-30B669AE80B4}"/>
              </a:ext>
            </a:extLst>
          </p:cNvPr>
          <p:cNvSpPr txBox="1"/>
          <p:nvPr/>
        </p:nvSpPr>
        <p:spPr>
          <a:xfrm>
            <a:off x="6577184" y="1840019"/>
            <a:ext cx="1088466" cy="468644"/>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1600" dirty="0">
                <a:solidFill>
                  <a:schemeClr val="bg2">
                    <a:lumMod val="60000"/>
                    <a:lumOff val="40000"/>
                  </a:schemeClr>
                </a:solidFill>
                <a:latin typeface="Exo"/>
                <a:ea typeface="Exo"/>
                <a:cs typeface="Exo"/>
                <a:sym typeface="Exo"/>
              </a:rPr>
              <a:t>31 </a:t>
            </a:r>
            <a:r>
              <a:rPr lang="en" sz="1100" dirty="0">
                <a:solidFill>
                  <a:schemeClr val="bg2">
                    <a:lumMod val="60000"/>
                    <a:lumOff val="40000"/>
                  </a:schemeClr>
                </a:solidFill>
                <a:latin typeface="Exo"/>
                <a:ea typeface="Exo"/>
                <a:cs typeface="Exo"/>
                <a:sym typeface="Exo"/>
              </a:rPr>
              <a:t>customers</a:t>
            </a:r>
          </a:p>
          <a:p>
            <a:r>
              <a:rPr lang="en" sz="1600" dirty="0">
                <a:solidFill>
                  <a:schemeClr val="bg2">
                    <a:lumMod val="60000"/>
                    <a:lumOff val="40000"/>
                  </a:schemeClr>
                </a:solidFill>
                <a:latin typeface="Exo"/>
                <a:ea typeface="Exo"/>
                <a:cs typeface="Exo"/>
                <a:sym typeface="Exo"/>
              </a:rPr>
              <a:t>3122,51 $</a:t>
            </a:r>
          </a:p>
          <a:p>
            <a:pPr marL="0" lvl="0" indent="0" algn="ctr" rtl="0">
              <a:spcBef>
                <a:spcPts val="0"/>
              </a:spcBef>
              <a:spcAft>
                <a:spcPts val="0"/>
              </a:spcAft>
              <a:buNone/>
            </a:pPr>
            <a:endParaRPr sz="1100" dirty="0">
              <a:solidFill>
                <a:schemeClr val="bg2">
                  <a:lumMod val="60000"/>
                  <a:lumOff val="40000"/>
                </a:schemeClr>
              </a:solidFill>
              <a:latin typeface="Exo"/>
              <a:ea typeface="Exo"/>
              <a:cs typeface="Exo"/>
              <a:sym typeface="Exo"/>
            </a:endParaRPr>
          </a:p>
        </p:txBody>
      </p:sp>
      <p:sp>
        <p:nvSpPr>
          <p:cNvPr id="17" name="Google Shape;1956;p74">
            <a:extLst>
              <a:ext uri="{FF2B5EF4-FFF2-40B4-BE49-F238E27FC236}">
                <a16:creationId xmlns:a16="http://schemas.microsoft.com/office/drawing/2014/main" id="{50EBC356-9759-E68A-0DB7-1592E84639E1}"/>
              </a:ext>
            </a:extLst>
          </p:cNvPr>
          <p:cNvSpPr txBox="1"/>
          <p:nvPr/>
        </p:nvSpPr>
        <p:spPr>
          <a:xfrm>
            <a:off x="6407031" y="2510803"/>
            <a:ext cx="1463100" cy="4107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2000" b="1" dirty="0">
                <a:solidFill>
                  <a:schemeClr val="bg2">
                    <a:lumMod val="75000"/>
                  </a:schemeClr>
                </a:solidFill>
                <a:latin typeface="Krona One"/>
                <a:ea typeface="Krona One"/>
                <a:cs typeface="Krona One"/>
                <a:sym typeface="Krona One"/>
              </a:rPr>
              <a:t>CHINA</a:t>
            </a:r>
            <a:endParaRPr sz="2000" b="1" dirty="0">
              <a:solidFill>
                <a:schemeClr val="bg2">
                  <a:lumMod val="75000"/>
                </a:schemeClr>
              </a:solidFill>
              <a:latin typeface="Exo"/>
              <a:ea typeface="Exo"/>
              <a:cs typeface="Exo"/>
              <a:sym typeface="Exo"/>
            </a:endParaRPr>
          </a:p>
        </p:txBody>
      </p:sp>
      <p:sp>
        <p:nvSpPr>
          <p:cNvPr id="18" name="Google Shape;1957;p74">
            <a:extLst>
              <a:ext uri="{FF2B5EF4-FFF2-40B4-BE49-F238E27FC236}">
                <a16:creationId xmlns:a16="http://schemas.microsoft.com/office/drawing/2014/main" id="{F4E6C791-B785-F2E8-1C57-40E1CFC75757}"/>
              </a:ext>
            </a:extLst>
          </p:cNvPr>
          <p:cNvSpPr txBox="1"/>
          <p:nvPr/>
        </p:nvSpPr>
        <p:spPr>
          <a:xfrm>
            <a:off x="6404781" y="2894077"/>
            <a:ext cx="1467600" cy="521381"/>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2000" b="1" dirty="0">
                <a:solidFill>
                  <a:schemeClr val="bg2">
                    <a:lumMod val="75000"/>
                  </a:schemeClr>
                </a:solidFill>
                <a:latin typeface="Exo"/>
                <a:ea typeface="Exo"/>
                <a:cs typeface="Exo"/>
                <a:sym typeface="Exo"/>
              </a:rPr>
              <a:t>53</a:t>
            </a:r>
            <a:r>
              <a:rPr lang="en" sz="1600" b="1" dirty="0">
                <a:solidFill>
                  <a:schemeClr val="bg2">
                    <a:lumMod val="75000"/>
                  </a:schemeClr>
                </a:solidFill>
                <a:latin typeface="Exo"/>
                <a:ea typeface="Exo"/>
                <a:cs typeface="Exo"/>
                <a:sym typeface="Exo"/>
              </a:rPr>
              <a:t> </a:t>
            </a:r>
            <a:r>
              <a:rPr lang="en" sz="1200" b="1" dirty="0">
                <a:solidFill>
                  <a:schemeClr val="bg2">
                    <a:lumMod val="75000"/>
                  </a:schemeClr>
                </a:solidFill>
                <a:latin typeface="Exo"/>
                <a:ea typeface="Exo"/>
                <a:cs typeface="Exo"/>
                <a:sym typeface="Exo"/>
              </a:rPr>
              <a:t>customers</a:t>
            </a:r>
          </a:p>
          <a:p>
            <a:pPr marL="0" lvl="0" indent="0" rtl="0">
              <a:spcBef>
                <a:spcPts val="0"/>
              </a:spcBef>
              <a:spcAft>
                <a:spcPts val="0"/>
              </a:spcAft>
              <a:buNone/>
            </a:pPr>
            <a:r>
              <a:rPr lang="en" sz="2000" b="1" dirty="0">
                <a:solidFill>
                  <a:schemeClr val="bg2">
                    <a:lumMod val="75000"/>
                  </a:schemeClr>
                </a:solidFill>
                <a:latin typeface="Exo"/>
                <a:ea typeface="Exo"/>
                <a:cs typeface="Exo"/>
                <a:sym typeface="Exo"/>
              </a:rPr>
              <a:t>5251,03 $</a:t>
            </a:r>
            <a:endParaRPr sz="2000" b="1" dirty="0">
              <a:solidFill>
                <a:schemeClr val="bg2">
                  <a:lumMod val="75000"/>
                </a:schemeClr>
              </a:solidFill>
              <a:latin typeface="Exo"/>
              <a:ea typeface="Exo"/>
              <a:cs typeface="Exo"/>
              <a:sym typeface="Exo"/>
            </a:endParaRPr>
          </a:p>
        </p:txBody>
      </p:sp>
      <p:sp>
        <p:nvSpPr>
          <p:cNvPr id="19" name="Google Shape;1954;p74">
            <a:extLst>
              <a:ext uri="{FF2B5EF4-FFF2-40B4-BE49-F238E27FC236}">
                <a16:creationId xmlns:a16="http://schemas.microsoft.com/office/drawing/2014/main" id="{4FAC01BB-C2B3-0DFF-94B2-6B1C05C40F20}"/>
              </a:ext>
            </a:extLst>
          </p:cNvPr>
          <p:cNvSpPr txBox="1"/>
          <p:nvPr/>
        </p:nvSpPr>
        <p:spPr>
          <a:xfrm>
            <a:off x="6290484" y="1436185"/>
            <a:ext cx="1463100" cy="4107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bg2">
                    <a:lumMod val="60000"/>
                    <a:lumOff val="40000"/>
                  </a:schemeClr>
                </a:solidFill>
                <a:latin typeface="Krona One"/>
                <a:ea typeface="Krona One"/>
                <a:cs typeface="Krona One"/>
                <a:sym typeface="Krona One"/>
              </a:rPr>
              <a:t>JAPAN</a:t>
            </a:r>
            <a:endParaRPr sz="1600" b="1" dirty="0">
              <a:solidFill>
                <a:schemeClr val="bg2">
                  <a:lumMod val="60000"/>
                  <a:lumOff val="40000"/>
                </a:schemeClr>
              </a:solidFill>
              <a:latin typeface="Krona One"/>
              <a:ea typeface="Krona One"/>
              <a:cs typeface="Krona One"/>
              <a:sym typeface="Krona One"/>
            </a:endParaRPr>
          </a:p>
        </p:txBody>
      </p:sp>
      <p:sp>
        <p:nvSpPr>
          <p:cNvPr id="20" name="Google Shape;1955;p74">
            <a:extLst>
              <a:ext uri="{FF2B5EF4-FFF2-40B4-BE49-F238E27FC236}">
                <a16:creationId xmlns:a16="http://schemas.microsoft.com/office/drawing/2014/main" id="{91B9FB69-2257-0F4A-6442-0649C2CD83A4}"/>
              </a:ext>
            </a:extLst>
          </p:cNvPr>
          <p:cNvSpPr txBox="1"/>
          <p:nvPr/>
        </p:nvSpPr>
        <p:spPr>
          <a:xfrm>
            <a:off x="4239023" y="3661702"/>
            <a:ext cx="1822266" cy="85441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2400" b="1" dirty="0">
                <a:solidFill>
                  <a:schemeClr val="bg2">
                    <a:lumMod val="50000"/>
                  </a:schemeClr>
                </a:solidFill>
                <a:latin typeface="Exo"/>
                <a:ea typeface="Exo"/>
                <a:cs typeface="Exo"/>
                <a:sym typeface="Exo"/>
              </a:rPr>
              <a:t>60 </a:t>
            </a:r>
            <a:r>
              <a:rPr lang="en" sz="1200" b="1" dirty="0">
                <a:solidFill>
                  <a:schemeClr val="bg2">
                    <a:lumMod val="50000"/>
                  </a:schemeClr>
                </a:solidFill>
                <a:latin typeface="Exo"/>
                <a:ea typeface="Exo"/>
                <a:cs typeface="Exo"/>
                <a:sym typeface="Exo"/>
              </a:rPr>
              <a:t>customers</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dirty="0">
                <a:ln>
                  <a:noFill/>
                </a:ln>
                <a:solidFill>
                  <a:srgbClr val="AB2E27">
                    <a:lumMod val="50000"/>
                  </a:srgbClr>
                </a:solidFill>
                <a:effectLst/>
                <a:uLnTx/>
                <a:uFillTx/>
                <a:latin typeface="Exo"/>
                <a:ea typeface="Exo"/>
                <a:cs typeface="Exo"/>
                <a:sym typeface="Exo"/>
              </a:rPr>
              <a:t>6034,78 $ </a:t>
            </a:r>
          </a:p>
          <a:p>
            <a:pPr marL="0" lvl="0" indent="0" algn="ctr" rtl="0">
              <a:spcBef>
                <a:spcPts val="0"/>
              </a:spcBef>
              <a:spcAft>
                <a:spcPts val="0"/>
              </a:spcAft>
              <a:buNone/>
            </a:pPr>
            <a:endParaRPr sz="1200" b="1" dirty="0">
              <a:solidFill>
                <a:schemeClr val="bg2">
                  <a:lumMod val="50000"/>
                </a:schemeClr>
              </a:solidFill>
              <a:latin typeface="Exo"/>
              <a:ea typeface="Exo"/>
              <a:cs typeface="Exo"/>
              <a:sym typeface="Exo"/>
            </a:endParaRPr>
          </a:p>
        </p:txBody>
      </p:sp>
      <p:sp>
        <p:nvSpPr>
          <p:cNvPr id="21" name="Google Shape;1954;p74">
            <a:extLst>
              <a:ext uri="{FF2B5EF4-FFF2-40B4-BE49-F238E27FC236}">
                <a16:creationId xmlns:a16="http://schemas.microsoft.com/office/drawing/2014/main" id="{0EEED5A8-C211-5F21-74E8-83BC9A5DB18C}"/>
              </a:ext>
            </a:extLst>
          </p:cNvPr>
          <p:cNvSpPr txBox="1"/>
          <p:nvPr/>
        </p:nvSpPr>
        <p:spPr>
          <a:xfrm>
            <a:off x="5351812" y="3973109"/>
            <a:ext cx="2038744" cy="241032"/>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b="1" dirty="0">
                <a:solidFill>
                  <a:schemeClr val="bg2">
                    <a:lumMod val="40000"/>
                    <a:lumOff val="60000"/>
                  </a:schemeClr>
                </a:solidFill>
                <a:latin typeface="Krona One"/>
                <a:ea typeface="Krona One"/>
                <a:cs typeface="Krona One"/>
                <a:sym typeface="Krona One"/>
              </a:rPr>
              <a:t>INDONESIA</a:t>
            </a:r>
            <a:endParaRPr sz="1100" b="1" dirty="0">
              <a:solidFill>
                <a:schemeClr val="bg2">
                  <a:lumMod val="40000"/>
                  <a:lumOff val="60000"/>
                </a:schemeClr>
              </a:solidFill>
              <a:latin typeface="Krona One"/>
              <a:ea typeface="Krona One"/>
              <a:cs typeface="Krona One"/>
              <a:sym typeface="Krona One"/>
            </a:endParaRPr>
          </a:p>
        </p:txBody>
      </p:sp>
      <p:sp>
        <p:nvSpPr>
          <p:cNvPr id="22" name="Google Shape;1955;p74">
            <a:extLst>
              <a:ext uri="{FF2B5EF4-FFF2-40B4-BE49-F238E27FC236}">
                <a16:creationId xmlns:a16="http://schemas.microsoft.com/office/drawing/2014/main" id="{1BA4732E-3659-349B-3DD9-2B746D592404}"/>
              </a:ext>
            </a:extLst>
          </p:cNvPr>
          <p:cNvSpPr txBox="1"/>
          <p:nvPr/>
        </p:nvSpPr>
        <p:spPr>
          <a:xfrm>
            <a:off x="4018970" y="1421217"/>
            <a:ext cx="1088466" cy="326298"/>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1100" dirty="0">
                <a:solidFill>
                  <a:schemeClr val="bg2">
                    <a:lumMod val="40000"/>
                    <a:lumOff val="60000"/>
                  </a:schemeClr>
                </a:solidFill>
                <a:latin typeface="Exo"/>
                <a:ea typeface="Exo"/>
                <a:cs typeface="Exo"/>
                <a:sym typeface="Exo"/>
              </a:rPr>
              <a:t>15 customers</a:t>
            </a:r>
          </a:p>
          <a:p>
            <a:pPr marL="0" lvl="0" indent="0" rtl="0">
              <a:spcBef>
                <a:spcPts val="0"/>
              </a:spcBef>
              <a:spcAft>
                <a:spcPts val="0"/>
              </a:spcAft>
              <a:buNone/>
            </a:pPr>
            <a:r>
              <a:rPr lang="en" sz="1100" dirty="0">
                <a:solidFill>
                  <a:schemeClr val="bg2">
                    <a:lumMod val="40000"/>
                    <a:lumOff val="60000"/>
                  </a:schemeClr>
                </a:solidFill>
                <a:latin typeface="Exo"/>
                <a:ea typeface="Exo"/>
                <a:cs typeface="Exo"/>
                <a:sym typeface="Exo"/>
              </a:rPr>
              <a:t>1498.49 $</a:t>
            </a:r>
          </a:p>
          <a:p>
            <a:pPr marL="0" lvl="0" indent="0" algn="ctr" rtl="0">
              <a:spcBef>
                <a:spcPts val="0"/>
              </a:spcBef>
              <a:spcAft>
                <a:spcPts val="0"/>
              </a:spcAft>
              <a:buNone/>
            </a:pPr>
            <a:endParaRPr sz="1100" dirty="0">
              <a:solidFill>
                <a:schemeClr val="bg2">
                  <a:lumMod val="40000"/>
                  <a:lumOff val="60000"/>
                </a:schemeClr>
              </a:solidFill>
              <a:latin typeface="Exo"/>
              <a:ea typeface="Exo"/>
              <a:cs typeface="Exo"/>
              <a:sym typeface="Exo"/>
            </a:endParaRPr>
          </a:p>
        </p:txBody>
      </p:sp>
      <p:sp>
        <p:nvSpPr>
          <p:cNvPr id="23" name="Google Shape;1956;p74">
            <a:extLst>
              <a:ext uri="{FF2B5EF4-FFF2-40B4-BE49-F238E27FC236}">
                <a16:creationId xmlns:a16="http://schemas.microsoft.com/office/drawing/2014/main" id="{81142AEA-0B25-11F2-6714-7859FBCEF2C5}"/>
              </a:ext>
            </a:extLst>
          </p:cNvPr>
          <p:cNvSpPr txBox="1"/>
          <p:nvPr/>
        </p:nvSpPr>
        <p:spPr>
          <a:xfrm>
            <a:off x="6738579" y="3484925"/>
            <a:ext cx="1463100" cy="264005"/>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None/>
            </a:pPr>
            <a:r>
              <a:rPr lang="en" sz="1100" b="1" dirty="0">
                <a:solidFill>
                  <a:schemeClr val="bg2">
                    <a:lumMod val="40000"/>
                    <a:lumOff val="60000"/>
                  </a:schemeClr>
                </a:solidFill>
                <a:latin typeface="Krona One"/>
                <a:ea typeface="Krona One"/>
                <a:cs typeface="Krona One"/>
                <a:sym typeface="Krona One"/>
              </a:rPr>
              <a:t>PHILIPPINES</a:t>
            </a:r>
            <a:endParaRPr sz="1100" b="1" dirty="0">
              <a:solidFill>
                <a:schemeClr val="bg2">
                  <a:lumMod val="40000"/>
                  <a:lumOff val="60000"/>
                </a:schemeClr>
              </a:solidFill>
              <a:latin typeface="Exo"/>
              <a:ea typeface="Exo"/>
              <a:cs typeface="Exo"/>
              <a:sym typeface="Exo"/>
            </a:endParaRPr>
          </a:p>
        </p:txBody>
      </p:sp>
      <p:sp>
        <p:nvSpPr>
          <p:cNvPr id="24" name="Google Shape;1957;p74">
            <a:extLst>
              <a:ext uri="{FF2B5EF4-FFF2-40B4-BE49-F238E27FC236}">
                <a16:creationId xmlns:a16="http://schemas.microsoft.com/office/drawing/2014/main" id="{1A43107C-751A-46CF-27D2-8F859757AB17}"/>
              </a:ext>
            </a:extLst>
          </p:cNvPr>
          <p:cNvSpPr txBox="1"/>
          <p:nvPr/>
        </p:nvSpPr>
        <p:spPr>
          <a:xfrm>
            <a:off x="6896436" y="3740788"/>
            <a:ext cx="1202054" cy="424788"/>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1100" dirty="0">
                <a:solidFill>
                  <a:schemeClr val="bg2">
                    <a:lumMod val="40000"/>
                    <a:lumOff val="60000"/>
                  </a:schemeClr>
                </a:solidFill>
                <a:latin typeface="Exo"/>
                <a:ea typeface="Exo"/>
                <a:cs typeface="Exo"/>
                <a:sym typeface="Exo"/>
              </a:rPr>
              <a:t>20 customers</a:t>
            </a:r>
          </a:p>
          <a:p>
            <a:pPr marL="0" lvl="0" indent="0" rtl="0">
              <a:spcBef>
                <a:spcPts val="0"/>
              </a:spcBef>
              <a:spcAft>
                <a:spcPts val="0"/>
              </a:spcAft>
              <a:buNone/>
            </a:pPr>
            <a:r>
              <a:rPr lang="en" sz="1100" dirty="0">
                <a:solidFill>
                  <a:schemeClr val="bg2">
                    <a:lumMod val="40000"/>
                    <a:lumOff val="60000"/>
                  </a:schemeClr>
                </a:solidFill>
                <a:latin typeface="Exo"/>
                <a:ea typeface="Exo"/>
                <a:cs typeface="Exo"/>
                <a:sym typeface="Exo"/>
              </a:rPr>
              <a:t>2219.70 $</a:t>
            </a:r>
            <a:endParaRPr sz="1100" dirty="0">
              <a:solidFill>
                <a:schemeClr val="bg2">
                  <a:lumMod val="40000"/>
                  <a:lumOff val="60000"/>
                </a:schemeClr>
              </a:solidFill>
              <a:latin typeface="Exo"/>
              <a:ea typeface="Exo"/>
              <a:cs typeface="Exo"/>
              <a:sym typeface="Exo"/>
            </a:endParaRPr>
          </a:p>
        </p:txBody>
      </p:sp>
      <p:sp>
        <p:nvSpPr>
          <p:cNvPr id="25" name="Google Shape;1954;p74">
            <a:extLst>
              <a:ext uri="{FF2B5EF4-FFF2-40B4-BE49-F238E27FC236}">
                <a16:creationId xmlns:a16="http://schemas.microsoft.com/office/drawing/2014/main" id="{71FB170A-1C06-31DB-37D9-CB8C2898E70B}"/>
              </a:ext>
            </a:extLst>
          </p:cNvPr>
          <p:cNvSpPr txBox="1"/>
          <p:nvPr/>
        </p:nvSpPr>
        <p:spPr>
          <a:xfrm>
            <a:off x="3625816" y="1101677"/>
            <a:ext cx="1463100" cy="3263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b="1" dirty="0">
                <a:solidFill>
                  <a:schemeClr val="bg2">
                    <a:lumMod val="40000"/>
                    <a:lumOff val="60000"/>
                  </a:schemeClr>
                </a:solidFill>
                <a:latin typeface="Krona One"/>
                <a:ea typeface="Krona One"/>
                <a:cs typeface="Krona One"/>
                <a:sym typeface="Krona One"/>
              </a:rPr>
              <a:t>TURKEY</a:t>
            </a:r>
            <a:endParaRPr sz="1100" b="1" dirty="0">
              <a:solidFill>
                <a:schemeClr val="bg2">
                  <a:lumMod val="40000"/>
                  <a:lumOff val="60000"/>
                </a:schemeClr>
              </a:solidFill>
              <a:latin typeface="Krona One"/>
              <a:ea typeface="Krona One"/>
              <a:cs typeface="Krona One"/>
              <a:sym typeface="Krona One"/>
            </a:endParaRPr>
          </a:p>
        </p:txBody>
      </p:sp>
      <p:sp>
        <p:nvSpPr>
          <p:cNvPr id="26" name="Google Shape;1955;p74">
            <a:extLst>
              <a:ext uri="{FF2B5EF4-FFF2-40B4-BE49-F238E27FC236}">
                <a16:creationId xmlns:a16="http://schemas.microsoft.com/office/drawing/2014/main" id="{A34EA502-6D9A-62B2-5445-9CE161D67C54}"/>
              </a:ext>
            </a:extLst>
          </p:cNvPr>
          <p:cNvSpPr txBox="1"/>
          <p:nvPr/>
        </p:nvSpPr>
        <p:spPr>
          <a:xfrm>
            <a:off x="5844540" y="4242549"/>
            <a:ext cx="1088466" cy="311618"/>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sz="900" dirty="0">
                <a:solidFill>
                  <a:schemeClr val="bg2">
                    <a:lumMod val="40000"/>
                    <a:lumOff val="60000"/>
                  </a:schemeClr>
                </a:solidFill>
                <a:latin typeface="Exo"/>
                <a:ea typeface="Exo"/>
                <a:cs typeface="Exo"/>
                <a:sym typeface="Exo"/>
              </a:rPr>
              <a:t>14 customers</a:t>
            </a:r>
          </a:p>
          <a:p>
            <a:pPr marL="0" lvl="0" indent="0" rtl="0">
              <a:spcBef>
                <a:spcPts val="0"/>
              </a:spcBef>
              <a:spcAft>
                <a:spcPts val="0"/>
              </a:spcAft>
              <a:buNone/>
            </a:pPr>
            <a:r>
              <a:rPr lang="en" sz="900" dirty="0">
                <a:solidFill>
                  <a:schemeClr val="bg2">
                    <a:lumMod val="40000"/>
                    <a:lumOff val="60000"/>
                  </a:schemeClr>
                </a:solidFill>
                <a:latin typeface="Exo"/>
                <a:ea typeface="Exo"/>
                <a:cs typeface="Exo"/>
                <a:sym typeface="Exo"/>
              </a:rPr>
              <a:t>1352,69 $</a:t>
            </a:r>
          </a:p>
          <a:p>
            <a:pPr marL="0" lvl="0" indent="0" algn="ctr" rtl="0">
              <a:spcBef>
                <a:spcPts val="0"/>
              </a:spcBef>
              <a:spcAft>
                <a:spcPts val="0"/>
              </a:spcAft>
              <a:buNone/>
            </a:pPr>
            <a:endParaRPr sz="900" dirty="0">
              <a:solidFill>
                <a:schemeClr val="bg2">
                  <a:lumMod val="40000"/>
                  <a:lumOff val="60000"/>
                </a:schemeClr>
              </a:solidFill>
              <a:latin typeface="Exo"/>
              <a:ea typeface="Exo"/>
              <a:cs typeface="Exo"/>
              <a:sym typeface="Exo"/>
            </a:endParaRPr>
          </a:p>
        </p:txBody>
      </p:sp>
      <p:sp>
        <p:nvSpPr>
          <p:cNvPr id="34" name="Google Shape;1954;p74">
            <a:extLst>
              <a:ext uri="{FF2B5EF4-FFF2-40B4-BE49-F238E27FC236}">
                <a16:creationId xmlns:a16="http://schemas.microsoft.com/office/drawing/2014/main" id="{22C7F136-3297-974D-B5FC-82CDED0B4C6D}"/>
              </a:ext>
            </a:extLst>
          </p:cNvPr>
          <p:cNvSpPr txBox="1"/>
          <p:nvPr/>
        </p:nvSpPr>
        <p:spPr>
          <a:xfrm>
            <a:off x="5035519" y="1023444"/>
            <a:ext cx="1463100" cy="4107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b="1" dirty="0">
                <a:solidFill>
                  <a:schemeClr val="bg2">
                    <a:lumMod val="60000"/>
                    <a:lumOff val="40000"/>
                  </a:schemeClr>
                </a:solidFill>
                <a:latin typeface="Krona One"/>
                <a:ea typeface="Krona One"/>
                <a:cs typeface="Krona One"/>
                <a:sym typeface="Krona One"/>
              </a:rPr>
              <a:t>RUSSIA</a:t>
            </a:r>
            <a:endParaRPr b="1" dirty="0">
              <a:solidFill>
                <a:schemeClr val="bg2">
                  <a:lumMod val="60000"/>
                  <a:lumOff val="40000"/>
                </a:schemeClr>
              </a:solidFill>
              <a:latin typeface="Krona One"/>
              <a:ea typeface="Krona One"/>
              <a:cs typeface="Krona One"/>
              <a:sym typeface="Krona One"/>
            </a:endParaRPr>
          </a:p>
        </p:txBody>
      </p:sp>
      <p:sp>
        <p:nvSpPr>
          <p:cNvPr id="36" name="Google Shape;1955;p74">
            <a:extLst>
              <a:ext uri="{FF2B5EF4-FFF2-40B4-BE49-F238E27FC236}">
                <a16:creationId xmlns:a16="http://schemas.microsoft.com/office/drawing/2014/main" id="{777E5DCA-88A1-232A-AE06-8410CD4A6804}"/>
              </a:ext>
            </a:extLst>
          </p:cNvPr>
          <p:cNvSpPr txBox="1"/>
          <p:nvPr/>
        </p:nvSpPr>
        <p:spPr>
          <a:xfrm>
            <a:off x="5302091" y="1426443"/>
            <a:ext cx="1088466" cy="687473"/>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 dirty="0">
                <a:solidFill>
                  <a:schemeClr val="bg2">
                    <a:lumMod val="60000"/>
                    <a:lumOff val="40000"/>
                  </a:schemeClr>
                </a:solidFill>
                <a:latin typeface="Exo"/>
                <a:ea typeface="Exo"/>
                <a:cs typeface="Exo"/>
                <a:sym typeface="Exo"/>
              </a:rPr>
              <a:t>28 </a:t>
            </a:r>
            <a:r>
              <a:rPr lang="en" sz="1100" dirty="0">
                <a:solidFill>
                  <a:schemeClr val="bg2">
                    <a:lumMod val="60000"/>
                    <a:lumOff val="40000"/>
                  </a:schemeClr>
                </a:solidFill>
                <a:latin typeface="Exo"/>
                <a:ea typeface="Exo"/>
                <a:cs typeface="Exo"/>
                <a:sym typeface="Exo"/>
              </a:rPr>
              <a:t>customers</a:t>
            </a:r>
          </a:p>
          <a:p>
            <a:pPr marL="0" lvl="0" indent="0" rtl="0">
              <a:spcBef>
                <a:spcPts val="0"/>
              </a:spcBef>
              <a:spcAft>
                <a:spcPts val="0"/>
              </a:spcAft>
              <a:buNone/>
            </a:pPr>
            <a:r>
              <a:rPr lang="en" dirty="0">
                <a:solidFill>
                  <a:schemeClr val="bg2">
                    <a:lumMod val="60000"/>
                    <a:lumOff val="40000"/>
                  </a:schemeClr>
                </a:solidFill>
                <a:latin typeface="Exo"/>
                <a:ea typeface="Exo"/>
                <a:cs typeface="Exo"/>
                <a:sym typeface="Exo"/>
              </a:rPr>
              <a:t>2765.62 $</a:t>
            </a:r>
            <a:endParaRPr dirty="0">
              <a:solidFill>
                <a:schemeClr val="bg2">
                  <a:lumMod val="60000"/>
                  <a:lumOff val="40000"/>
                </a:schemeClr>
              </a:solidFill>
              <a:latin typeface="Exo"/>
              <a:ea typeface="Exo"/>
              <a:cs typeface="Exo"/>
              <a:sym typeface="Exo"/>
            </a:endParaRPr>
          </a:p>
        </p:txBody>
      </p:sp>
      <p:sp>
        <p:nvSpPr>
          <p:cNvPr id="37" name="Google Shape;2014;p74">
            <a:extLst>
              <a:ext uri="{FF2B5EF4-FFF2-40B4-BE49-F238E27FC236}">
                <a16:creationId xmlns:a16="http://schemas.microsoft.com/office/drawing/2014/main" id="{FA01624C-1B6C-F3B5-AF0B-F153B0136E9A}"/>
              </a:ext>
            </a:extLst>
          </p:cNvPr>
          <p:cNvSpPr/>
          <p:nvPr/>
        </p:nvSpPr>
        <p:spPr>
          <a:xfrm>
            <a:off x="5131336" y="2787341"/>
            <a:ext cx="349872" cy="367031"/>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014;p74">
            <a:extLst>
              <a:ext uri="{FF2B5EF4-FFF2-40B4-BE49-F238E27FC236}">
                <a16:creationId xmlns:a16="http://schemas.microsoft.com/office/drawing/2014/main" id="{7D803E53-1B74-39BD-1917-5DA49A249FAA}"/>
              </a:ext>
            </a:extLst>
          </p:cNvPr>
          <p:cNvSpPr/>
          <p:nvPr/>
        </p:nvSpPr>
        <p:spPr>
          <a:xfrm>
            <a:off x="5553783" y="2605972"/>
            <a:ext cx="298518" cy="274171"/>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9" name="Picture 38">
            <a:extLst>
              <a:ext uri="{FF2B5EF4-FFF2-40B4-BE49-F238E27FC236}">
                <a16:creationId xmlns:a16="http://schemas.microsoft.com/office/drawing/2014/main" id="{A0BD330F-7022-246B-A9E7-1867BC9C5899}"/>
              </a:ext>
            </a:extLst>
          </p:cNvPr>
          <p:cNvPicPr>
            <a:picLocks noChangeAspect="1"/>
          </p:cNvPicPr>
          <p:nvPr/>
        </p:nvPicPr>
        <p:blipFill>
          <a:blip r:embed="rId4"/>
          <a:stretch>
            <a:fillRect/>
          </a:stretch>
        </p:blipFill>
        <p:spPr>
          <a:xfrm>
            <a:off x="6088184" y="2358822"/>
            <a:ext cx="270926" cy="223809"/>
          </a:xfrm>
          <a:prstGeom prst="rect">
            <a:avLst/>
          </a:prstGeom>
        </p:spPr>
      </p:pic>
      <p:sp>
        <p:nvSpPr>
          <p:cNvPr id="40" name="Google Shape;2015;p74">
            <a:extLst>
              <a:ext uri="{FF2B5EF4-FFF2-40B4-BE49-F238E27FC236}">
                <a16:creationId xmlns:a16="http://schemas.microsoft.com/office/drawing/2014/main" id="{D3051CEC-89BC-16AC-C1A4-CC11AEF82354}"/>
              </a:ext>
            </a:extLst>
          </p:cNvPr>
          <p:cNvSpPr/>
          <p:nvPr/>
        </p:nvSpPr>
        <p:spPr>
          <a:xfrm>
            <a:off x="5359706" y="2051842"/>
            <a:ext cx="160723" cy="13008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1" name="Picture 40">
            <a:extLst>
              <a:ext uri="{FF2B5EF4-FFF2-40B4-BE49-F238E27FC236}">
                <a16:creationId xmlns:a16="http://schemas.microsoft.com/office/drawing/2014/main" id="{7883DF3A-BB0A-AA7D-ADC9-85A4FE358F5E}"/>
              </a:ext>
            </a:extLst>
          </p:cNvPr>
          <p:cNvPicPr>
            <a:picLocks noChangeAspect="1"/>
          </p:cNvPicPr>
          <p:nvPr/>
        </p:nvPicPr>
        <p:blipFill>
          <a:blip r:embed="rId5"/>
          <a:stretch>
            <a:fillRect/>
          </a:stretch>
        </p:blipFill>
        <p:spPr>
          <a:xfrm>
            <a:off x="5453416" y="3239983"/>
            <a:ext cx="158510" cy="134124"/>
          </a:xfrm>
          <a:prstGeom prst="rect">
            <a:avLst/>
          </a:prstGeom>
        </p:spPr>
      </p:pic>
      <p:pic>
        <p:nvPicPr>
          <p:cNvPr id="42" name="Picture 41">
            <a:extLst>
              <a:ext uri="{FF2B5EF4-FFF2-40B4-BE49-F238E27FC236}">
                <a16:creationId xmlns:a16="http://schemas.microsoft.com/office/drawing/2014/main" id="{EB1BC441-E271-896D-926D-8F1E18E24DE6}"/>
              </a:ext>
            </a:extLst>
          </p:cNvPr>
          <p:cNvPicPr>
            <a:picLocks noChangeAspect="1"/>
          </p:cNvPicPr>
          <p:nvPr/>
        </p:nvPicPr>
        <p:blipFill>
          <a:blip r:embed="rId5"/>
          <a:stretch>
            <a:fillRect/>
          </a:stretch>
        </p:blipFill>
        <p:spPr>
          <a:xfrm>
            <a:off x="5767069" y="2952479"/>
            <a:ext cx="158510" cy="134124"/>
          </a:xfrm>
          <a:prstGeom prst="rect">
            <a:avLst/>
          </a:prstGeom>
        </p:spPr>
      </p:pic>
      <p:pic>
        <p:nvPicPr>
          <p:cNvPr id="43" name="Picture 42">
            <a:extLst>
              <a:ext uri="{FF2B5EF4-FFF2-40B4-BE49-F238E27FC236}">
                <a16:creationId xmlns:a16="http://schemas.microsoft.com/office/drawing/2014/main" id="{3B9F0A1E-4C7E-ACE9-DF6E-EC605AFBE5DB}"/>
              </a:ext>
            </a:extLst>
          </p:cNvPr>
          <p:cNvPicPr>
            <a:picLocks noChangeAspect="1"/>
          </p:cNvPicPr>
          <p:nvPr/>
        </p:nvPicPr>
        <p:blipFill>
          <a:blip r:embed="rId5"/>
          <a:stretch>
            <a:fillRect/>
          </a:stretch>
        </p:blipFill>
        <p:spPr>
          <a:xfrm>
            <a:off x="4278111" y="2385867"/>
            <a:ext cx="158510" cy="134124"/>
          </a:xfrm>
          <a:prstGeom prst="rect">
            <a:avLst/>
          </a:prstGeom>
        </p:spPr>
      </p:pic>
      <p:sp>
        <p:nvSpPr>
          <p:cNvPr id="30" name="TextBox 29">
            <a:extLst>
              <a:ext uri="{FF2B5EF4-FFF2-40B4-BE49-F238E27FC236}">
                <a16:creationId xmlns:a16="http://schemas.microsoft.com/office/drawing/2014/main" id="{67689EC1-19C4-4D6C-6941-84A5D1D463C8}"/>
              </a:ext>
            </a:extLst>
          </p:cNvPr>
          <p:cNvSpPr txBox="1"/>
          <p:nvPr/>
        </p:nvSpPr>
        <p:spPr>
          <a:xfrm>
            <a:off x="48126" y="500224"/>
            <a:ext cx="9327991" cy="523220"/>
          </a:xfrm>
          <a:prstGeom prst="rect">
            <a:avLst/>
          </a:prstGeom>
          <a:noFill/>
        </p:spPr>
        <p:txBody>
          <a:bodyPr wrap="square" rtlCol="0">
            <a:spAutoFit/>
          </a:bodyPr>
          <a:lstStyle/>
          <a:p>
            <a:r>
              <a:rPr lang="es-ES" sz="2800" dirty="0">
                <a:solidFill>
                  <a:schemeClr val="bg2"/>
                </a:solidFill>
                <a:latin typeface="Krona One" panose="020B0604020202020204" charset="0"/>
              </a:rPr>
              <a:t>4  </a:t>
            </a:r>
            <a:r>
              <a:rPr lang="en-US" sz="1900" b="1" dirty="0">
                <a:solidFill>
                  <a:schemeClr val="bg2"/>
                </a:solidFill>
                <a:latin typeface="Krona One" panose="020B0604020202020204" charset="0"/>
              </a:rPr>
              <a:t>Do sales figures vary between geographic regions?</a:t>
            </a:r>
            <a:r>
              <a:rPr lang="es-ES" sz="1900" b="1" dirty="0">
                <a:solidFill>
                  <a:schemeClr val="bg2"/>
                </a:solidFill>
                <a:latin typeface="Krona One" panose="020B0604020202020204" charset="0"/>
              </a:rPr>
              <a:t> </a:t>
            </a:r>
          </a:p>
        </p:txBody>
      </p:sp>
    </p:spTree>
    <p:extLst>
      <p:ext uri="{BB962C8B-B14F-4D97-AF65-F5344CB8AC3E}">
        <p14:creationId xmlns:p14="http://schemas.microsoft.com/office/powerpoint/2010/main" val="3427540977"/>
      </p:ext>
    </p:extLst>
  </p:cSld>
  <p:clrMapOvr>
    <a:masterClrMapping/>
  </p:clrMapOvr>
</p:sld>
</file>

<file path=ppt/theme/theme1.xml><?xml version="1.0" encoding="utf-8"?>
<a:theme xmlns:a="http://schemas.openxmlformats.org/drawingml/2006/main" name="Series Streaming Platform Business Plan by Slidesgo">
  <a:themeElements>
    <a:clrScheme name="Simple Light">
      <a:dk1>
        <a:srgbClr val="2E2E2E"/>
      </a:dk1>
      <a:lt1>
        <a:srgbClr val="FFFFFF"/>
      </a:lt1>
      <a:dk2>
        <a:srgbClr val="AB2E27"/>
      </a:dk2>
      <a:lt2>
        <a:srgbClr val="062C54"/>
      </a:lt2>
      <a:accent1>
        <a:srgbClr val="467FB4"/>
      </a:accent1>
      <a:accent2>
        <a:srgbClr val="B6D9EF"/>
      </a:accent2>
      <a:accent3>
        <a:srgbClr val="D3EDEB"/>
      </a:accent3>
      <a:accent4>
        <a:srgbClr val="F2EEE1"/>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TotalTime>
  <Words>575</Words>
  <Application>Microsoft Office PowerPoint</Application>
  <PresentationFormat>On-screen Show (16:9)</PresentationFormat>
  <Paragraphs>160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Exo</vt:lpstr>
      <vt:lpstr>Assistant</vt:lpstr>
      <vt:lpstr>Barlow</vt:lpstr>
      <vt:lpstr>Arial</vt:lpstr>
      <vt:lpstr>Francois One</vt:lpstr>
      <vt:lpstr>Open Sans</vt:lpstr>
      <vt:lpstr>Krona One</vt:lpstr>
      <vt:lpstr>Roboto</vt:lpstr>
      <vt:lpstr>Series Streaming Platform Business Plan by Slidesgo</vt:lpstr>
      <vt:lpstr>ROCKBUSTER STEALTH . ONLINE VIDEO SERVICE LAUNCH STRATEGY</vt:lpstr>
      <vt:lpstr>TABLE OF CONTENTS</vt:lpstr>
      <vt:lpstr>INTRODUCTION &amp; OBJECTIVES</vt:lpstr>
      <vt:lpstr>KEY QUESTIONS</vt:lpstr>
      <vt:lpstr>SUMMARY STATISTICS</vt:lpstr>
      <vt:lpstr>Which movies contributed the most/least to revenue gain?</vt:lpstr>
      <vt:lpstr>Which movies contributed the most/least to revenue gain?</vt:lpstr>
      <vt:lpstr>What was the average rental duration for all videos?</vt:lpstr>
      <vt:lpstr>PowerPoint Presentation</vt:lpstr>
      <vt:lpstr>Where are customers with a  high lifetime value based?</vt:lpstr>
      <vt:lpstr>Insights &amp; 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Víctor Antonio Gallardo Olmo</cp:lastModifiedBy>
  <cp:revision>4</cp:revision>
  <dcterms:modified xsi:type="dcterms:W3CDTF">2024-06-14T08:53:04Z</dcterms:modified>
</cp:coreProperties>
</file>