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8E4B5-1589-8647-9872-99ECF7B38393}" v="55" dt="2022-06-15T07:01:59.539"/>
    <p1510:client id="{CF2464DA-A487-4FD2-A1B0-01160F968365}" v="68" dt="2022-06-14T20:26:14.109"/>
    <p1510:client id="{FF82DE11-534B-43FA-95F4-07BF2194B003}" v="4" dt="2022-06-15T07:00:23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artmann" userId="46adc4718747d5f6" providerId="LiveId" clId="{2DF8E4B5-1589-8647-9872-99ECF7B38393}"/>
    <pc:docChg chg="undo custSel addSld modSld">
      <pc:chgData name="Tim Hartmann" userId="46adc4718747d5f6" providerId="LiveId" clId="{2DF8E4B5-1589-8647-9872-99ECF7B38393}" dt="2022-06-15T07:01:59.540" v="152" actId="1076"/>
      <pc:docMkLst>
        <pc:docMk/>
      </pc:docMkLst>
      <pc:sldChg chg="addSp delSp modSp mod">
        <pc:chgData name="Tim Hartmann" userId="46adc4718747d5f6" providerId="LiveId" clId="{2DF8E4B5-1589-8647-9872-99ECF7B38393}" dt="2022-06-15T07:01:59.540" v="152" actId="1076"/>
        <pc:sldMkLst>
          <pc:docMk/>
          <pc:sldMk cId="2890826369" sldId="256"/>
        </pc:sldMkLst>
        <pc:spChg chg="add mod">
          <ac:chgData name="Tim Hartmann" userId="46adc4718747d5f6" providerId="LiveId" clId="{2DF8E4B5-1589-8647-9872-99ECF7B38393}" dt="2022-06-15T07:01:57.338" v="150" actId="113"/>
          <ac:spMkLst>
            <pc:docMk/>
            <pc:sldMk cId="2890826369" sldId="256"/>
            <ac:spMk id="7" creationId="{E90AB804-6A29-B482-D58B-DB0DC4397D5C}"/>
          </ac:spMkLst>
        </pc:spChg>
        <pc:spChg chg="add mod">
          <ac:chgData name="Tim Hartmann" userId="46adc4718747d5f6" providerId="LiveId" clId="{2DF8E4B5-1589-8647-9872-99ECF7B38393}" dt="2022-06-15T07:01:48.470" v="148" actId="113"/>
          <ac:spMkLst>
            <pc:docMk/>
            <pc:sldMk cId="2890826369" sldId="256"/>
            <ac:spMk id="9" creationId="{380B92C2-81CD-85A3-9395-D953E2F84429}"/>
          </ac:spMkLst>
        </pc:spChg>
        <pc:picChg chg="del mod">
          <ac:chgData name="Tim Hartmann" userId="46adc4718747d5f6" providerId="LiveId" clId="{2DF8E4B5-1589-8647-9872-99ECF7B38393}" dt="2022-06-14T20:22:19.002" v="133" actId="478"/>
          <ac:picMkLst>
            <pc:docMk/>
            <pc:sldMk cId="2890826369" sldId="256"/>
            <ac:picMk id="4" creationId="{5BA0793D-DA1B-4A97-D50A-138057428164}"/>
          </ac:picMkLst>
        </pc:picChg>
        <pc:picChg chg="mod">
          <ac:chgData name="Tim Hartmann" userId="46adc4718747d5f6" providerId="LiveId" clId="{2DF8E4B5-1589-8647-9872-99ECF7B38393}" dt="2022-06-14T20:21:00.350" v="113" actId="1076"/>
          <ac:picMkLst>
            <pc:docMk/>
            <pc:sldMk cId="2890826369" sldId="256"/>
            <ac:picMk id="6" creationId="{7D91D56A-42D4-9B79-EC6A-D5B7EA65697C}"/>
          </ac:picMkLst>
        </pc:picChg>
        <pc:picChg chg="add mod">
          <ac:chgData name="Tim Hartmann" userId="46adc4718747d5f6" providerId="LiveId" clId="{2DF8E4B5-1589-8647-9872-99ECF7B38393}" dt="2022-06-15T07:01:59.540" v="152" actId="1076"/>
          <ac:picMkLst>
            <pc:docMk/>
            <pc:sldMk cId="2890826369" sldId="256"/>
            <ac:picMk id="10" creationId="{F76DE008-0393-77F9-5938-7F331BF2D539}"/>
          </ac:picMkLst>
        </pc:picChg>
      </pc:sldChg>
      <pc:sldChg chg="addSp modSp new mod">
        <pc:chgData name="Tim Hartmann" userId="46adc4718747d5f6" providerId="LiveId" clId="{2DF8E4B5-1589-8647-9872-99ECF7B38393}" dt="2022-06-14T20:22:03.617" v="130" actId="1076"/>
        <pc:sldMkLst>
          <pc:docMk/>
          <pc:sldMk cId="4270060405" sldId="257"/>
        </pc:sldMkLst>
        <pc:picChg chg="add mod">
          <ac:chgData name="Tim Hartmann" userId="46adc4718747d5f6" providerId="LiveId" clId="{2DF8E4B5-1589-8647-9872-99ECF7B38393}" dt="2022-06-14T20:22:03.617" v="130" actId="1076"/>
          <ac:picMkLst>
            <pc:docMk/>
            <pc:sldMk cId="4270060405" sldId="257"/>
            <ac:picMk id="4" creationId="{957F0EF0-FBF2-62D4-2584-813D3D34B377}"/>
          </ac:picMkLst>
        </pc:picChg>
      </pc:sldChg>
    </pc:docChg>
  </pc:docChgLst>
  <pc:docChgLst>
    <pc:chgData name="Maximilian Brieger" userId="91975238782bb46a" providerId="LiveId" clId="{CF2464DA-A487-4FD2-A1B0-01160F968365}"/>
    <pc:docChg chg="custSel modSld">
      <pc:chgData name="Maximilian Brieger" userId="91975238782bb46a" providerId="LiveId" clId="{CF2464DA-A487-4FD2-A1B0-01160F968365}" dt="2022-06-14T20:26:14.109" v="67" actId="207"/>
      <pc:docMkLst>
        <pc:docMk/>
      </pc:docMkLst>
      <pc:sldChg chg="addSp modSp mod">
        <pc:chgData name="Maximilian Brieger" userId="91975238782bb46a" providerId="LiveId" clId="{CF2464DA-A487-4FD2-A1B0-01160F968365}" dt="2022-06-14T20:26:14.109" v="67" actId="207"/>
        <pc:sldMkLst>
          <pc:docMk/>
          <pc:sldMk cId="4270060405" sldId="257"/>
        </pc:sldMkLst>
        <pc:spChg chg="add mod">
          <ac:chgData name="Maximilian Brieger" userId="91975238782bb46a" providerId="LiveId" clId="{CF2464DA-A487-4FD2-A1B0-01160F968365}" dt="2022-06-14T20:26:14.109" v="67" actId="207"/>
          <ac:spMkLst>
            <pc:docMk/>
            <pc:sldMk cId="4270060405" sldId="257"/>
            <ac:spMk id="5" creationId="{D1F9A90E-B3F7-C454-7E95-874D18BB0A98}"/>
          </ac:spMkLst>
        </pc:spChg>
      </pc:sldChg>
    </pc:docChg>
  </pc:docChgLst>
  <pc:docChgLst>
    <pc:chgData name="Maximilian Brieger" userId="91975238782bb46a" providerId="LiveId" clId="{FF82DE11-534B-43FA-95F4-07BF2194B003}"/>
    <pc:docChg chg="modSld">
      <pc:chgData name="Maximilian Brieger" userId="91975238782bb46a" providerId="LiveId" clId="{FF82DE11-534B-43FA-95F4-07BF2194B003}" dt="2022-06-15T07:00:23.892" v="3" actId="1076"/>
      <pc:docMkLst>
        <pc:docMk/>
      </pc:docMkLst>
      <pc:sldChg chg="modSp mod">
        <pc:chgData name="Maximilian Brieger" userId="91975238782bb46a" providerId="LiveId" clId="{FF82DE11-534B-43FA-95F4-07BF2194B003}" dt="2022-06-15T07:00:23.892" v="3" actId="1076"/>
        <pc:sldMkLst>
          <pc:docMk/>
          <pc:sldMk cId="4270060405" sldId="257"/>
        </pc:sldMkLst>
        <pc:spChg chg="mod">
          <ac:chgData name="Maximilian Brieger" userId="91975238782bb46a" providerId="LiveId" clId="{FF82DE11-534B-43FA-95F4-07BF2194B003}" dt="2022-06-15T07:00:23.892" v="3" actId="1076"/>
          <ac:spMkLst>
            <pc:docMk/>
            <pc:sldMk cId="4270060405" sldId="257"/>
            <ac:spMk id="5" creationId="{D1F9A90E-B3F7-C454-7E95-874D18BB0A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4405-1804-BB7E-0745-CCA5F680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C17E9-9669-8108-B5CE-232D7ADA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52F4-71B7-6495-42F8-E8C79574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AF96-37DA-924B-A25E-5990EF61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27E3-75E0-32D6-56E5-301CF5E6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287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7C0E-52DB-3DB7-36E8-8FD2D478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14D55-9600-A2B4-FDCD-D999E7AFC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BC2C-C65E-D597-BBFF-70084744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4107-F2AD-9CC2-8EAB-C0803AA1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C689-1EE7-F6F4-2DA4-AEB8001E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903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BC120-F0C3-9A6F-D512-73829A402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0DA9D-9A84-A691-4555-27725847F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E564-391D-D0C9-ED4C-061090B0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E28F-91B6-C89C-E06C-F2FAAC3F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CDA6-4048-84C4-FF2C-4D14DF16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241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34B8-9CA2-F49B-29E9-BAE2936D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2AD7-30C2-4B59-9EE4-0FAAE56D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F4F1-A5A2-134E-7310-A4B8B62D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F146-9948-74F9-C063-5075A6C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1B21-085C-BABB-A1E5-37BD84CA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71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66BE-6F7F-F2F6-889A-EFB9911A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16039-F12D-FAE6-E1A1-2F892EB0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3248-5E15-A002-D707-9431AE43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535C3-3B83-3F0F-7ED1-FF8AF5EB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9F1F-18B1-9298-9132-F358B07A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92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0D27-E576-1759-BC2E-B93F8138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65CC-2AB6-13C1-526A-F0834F3E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7204-14F0-25D9-D7D3-0DBFCDA1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3B5E6-CF6E-7389-0B67-5FC017EB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EAC57-0E97-BFD8-C2B1-E76A1E33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B456-811D-A116-10A2-D8EA3620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36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E3A2-F3A9-D048-DCF8-C853C6CF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3028-36BD-351F-B426-52FFEB1C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4897-2EB7-2782-3F6C-55375ABF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E3202-BAF5-F37B-24A3-7E5014E9E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18877-3E66-2782-8CCC-EF9BB782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59F9A-BE12-C276-D34E-7E97A692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E23E-6412-A6E6-55C1-BBA8C6A9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11CBE-BBD1-51AF-0C4C-B1EC0E96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821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FDC1-688D-2E4C-C3AB-CFA8A38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C58DE-FC58-D3B4-CA0F-E67FD499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8BBD9-0A09-70E9-49E8-6416B698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43011-FFD4-9744-4520-032EAABC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05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26DD4-9E76-DF63-F7C4-DE3B35EF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E5471-236C-C205-0F2F-52DAAEBC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93FF-9B04-B9C0-2756-D6D51C6E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13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60F4-CD3B-F81E-DF83-EF180367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F80C-CE3D-9896-5BE9-5C83630C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0F196-D872-BA95-DF26-C54183607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5D6A8-F21A-7298-D75A-C9551C17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CCB7-4D80-5076-30FB-F3C5B91D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2DC2-7D9C-6334-013B-A8E80D51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95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C5A5-08F1-A89D-F119-93FFFDE8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7E74A-98A1-BFB0-590B-BA2B37867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99B4-64AE-5AC8-8234-0A5E5258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880C3-6CB5-A7CD-4E8C-3F1A174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3E749-6321-F56F-E5F9-4F0A06F4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6779C-2D6D-1503-91FB-B4C4DF7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818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3CA71-F6B7-5BAD-4E63-9B5FAC7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F24D-8B6E-CD63-BAED-1C4C3B61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FC71-10E5-45AE-760F-A4BDB74BD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7E1E-5FF9-544E-91ED-D9538E12AB56}" type="datetimeFigureOut">
              <a:rPr lang="en-DE" smtClean="0"/>
              <a:t>06/15/2022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06A9-6E61-9F29-224B-4266E9063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DDCEB-B905-989B-DED8-49659B700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93E7-7B2E-D345-BEB2-AA93AA5692F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98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CC48-477E-E3CC-6200-A308FA160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66D7-C939-318D-5ADA-55772E2B7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F0EF0-FBF2-62D4-2584-813D3D34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0084" y="0"/>
            <a:ext cx="13372167" cy="956103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1F9A90E-B3F7-C454-7E95-874D18BB0A98}"/>
              </a:ext>
            </a:extLst>
          </p:cNvPr>
          <p:cNvSpPr txBox="1"/>
          <p:nvPr/>
        </p:nvSpPr>
        <p:spPr>
          <a:xfrm>
            <a:off x="-88394" y="4429919"/>
            <a:ext cx="12368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0" b="1" err="1">
                <a:solidFill>
                  <a:srgbClr val="FF0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It‘s</a:t>
            </a:r>
            <a:r>
              <a:rPr lang="de-DE" sz="5000" b="1">
                <a:solidFill>
                  <a:srgbClr val="FF0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DE" sz="5000" b="1" err="1">
                <a:latin typeface="Minecraft" panose="02000603000000000000" pitchFamily="2" charset="0"/>
                <a:ea typeface="Minecraft" panose="02000603000000000000" pitchFamily="2" charset="0"/>
              </a:rPr>
              <a:t>your</a:t>
            </a:r>
            <a:r>
              <a:rPr lang="de-DE" sz="5000" b="1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DE" sz="5000" b="1">
                <a:solidFill>
                  <a:srgbClr val="FF0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time</a:t>
            </a:r>
            <a:r>
              <a:rPr lang="de-DE" sz="5000" b="1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DE" sz="5000" b="1" err="1">
                <a:latin typeface="Minecraft" panose="02000603000000000000" pitchFamily="2" charset="0"/>
                <a:ea typeface="Minecraft" panose="02000603000000000000" pitchFamily="2" charset="0"/>
              </a:rPr>
              <a:t>to</a:t>
            </a:r>
            <a:r>
              <a:rPr lang="de-DE" sz="5000" b="1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DE" sz="5000" b="1" err="1">
                <a:solidFill>
                  <a:srgbClr val="FF0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impress</a:t>
            </a:r>
            <a:r>
              <a:rPr lang="de-DE" sz="5000" b="1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DE" sz="5000" b="1" err="1">
                <a:latin typeface="Minecraft" panose="02000603000000000000" pitchFamily="2" charset="0"/>
                <a:ea typeface="Minecraft" panose="02000603000000000000" pitchFamily="2" charset="0"/>
              </a:rPr>
              <a:t>with</a:t>
            </a:r>
            <a:r>
              <a:rPr lang="de-DE" sz="5000" b="1"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de-DE" sz="5000" b="1" err="1">
                <a:solidFill>
                  <a:srgbClr val="FF0000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colours</a:t>
            </a:r>
            <a:r>
              <a:rPr lang="de-DE" sz="5000" b="1">
                <a:latin typeface="Minecraft" panose="02000603000000000000" pitchFamily="2" charset="0"/>
                <a:ea typeface="Minecraft" panose="02000603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00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6DE008-0393-77F9-5938-7F331BF2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1269" y="0"/>
            <a:ext cx="15147735" cy="10830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91D56A-42D4-9B79-EC6A-D5B7EA656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4" b="33874"/>
          <a:stretch/>
        </p:blipFill>
        <p:spPr>
          <a:xfrm>
            <a:off x="3672893" y="1803400"/>
            <a:ext cx="4846211" cy="4238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0AB804-6A29-B482-D58B-DB0DC4397D5C}"/>
              </a:ext>
            </a:extLst>
          </p:cNvPr>
          <p:cNvSpPr txBox="1"/>
          <p:nvPr/>
        </p:nvSpPr>
        <p:spPr>
          <a:xfrm>
            <a:off x="481608" y="1936808"/>
            <a:ext cx="3616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>
                <a:latin typeface="Consolas" panose="020B0609020204030204" pitchFamily="49" charset="0"/>
                <a:cs typeface="Consolas" panose="020B0609020204030204" pitchFamily="49" charset="0"/>
              </a:rPr>
              <a:t>collabcanvas.duckdns.org</a:t>
            </a:r>
          </a:p>
          <a:p>
            <a:r>
              <a:rPr lang="en-DE" sz="2000">
                <a:latin typeface="Consolas" panose="020B0609020204030204" pitchFamily="49" charset="0"/>
                <a:cs typeface="Consolas" panose="020B0609020204030204" pitchFamily="49" charset="0"/>
              </a:rPr>
              <a:t>Raumnname: </a:t>
            </a:r>
            <a:r>
              <a:rPr lang="en-DE" sz="2000" b="1">
                <a:latin typeface="Consolas" panose="020B0609020204030204" pitchFamily="49" charset="0"/>
                <a:cs typeface="Consolas" panose="020B0609020204030204" pitchFamily="49" charset="0"/>
              </a:rPr>
              <a:t>TINF20AI1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B92C2-81CD-85A3-9395-D953E2F84429}"/>
              </a:ext>
            </a:extLst>
          </p:cNvPr>
          <p:cNvSpPr txBox="1"/>
          <p:nvPr/>
        </p:nvSpPr>
        <p:spPr>
          <a:xfrm>
            <a:off x="4255911" y="6041768"/>
            <a:ext cx="3781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>
                <a:latin typeface="Consolas" panose="020B0609020204030204" pitchFamily="49" charset="0"/>
                <a:cs typeface="Consolas" panose="020B0609020204030204" pitchFamily="49" charset="0"/>
              </a:rPr>
              <a:t>Code: </a:t>
            </a:r>
            <a:r>
              <a:rPr lang="en-DE" sz="2800" b="1">
                <a:latin typeface="Consolas" panose="020B0609020204030204" pitchFamily="49" charset="0"/>
                <a:cs typeface="Consolas" panose="020B0609020204030204" pitchFamily="49" charset="0"/>
              </a:rPr>
              <a:t>pTgm55</a:t>
            </a:r>
            <a:endParaRPr lang="en-DE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Minecraft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Hartmann</dc:creator>
  <cp:lastModifiedBy>Kai Herbst</cp:lastModifiedBy>
  <cp:revision>1</cp:revision>
  <dcterms:created xsi:type="dcterms:W3CDTF">2022-06-14T20:16:18Z</dcterms:created>
  <dcterms:modified xsi:type="dcterms:W3CDTF">2022-06-15T07:46:40Z</dcterms:modified>
</cp:coreProperties>
</file>