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57" r:id="rId2"/>
    <p:sldId id="264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ABF7F-7363-4141-810B-FB2DDE9994CC}" v="695" dt="2022-06-15T09:30:23.557"/>
    <p1510:client id="{6A6F0938-1EAF-409E-B489-D604AC7D168C}" v="196" dt="2022-06-14T17:18:30.793"/>
    <p1510:client id="{9AE92774-543A-4291-A76D-55F48C1E6DFA}" v="60" dt="2022-06-15T09:13:53.207"/>
    <p1510:client id="{A2E09F76-94D7-4745-97E0-CE03DCCE5422}" v="5" dt="2022-06-15T09:17:21.479"/>
    <p1510:client id="{BFC79970-204D-4B00-99E2-A50B3B9B133A}" v="111" dt="2022-06-14T17:26:53.943"/>
    <p1510:client id="{C1B1CF09-03E8-4708-A7B0-D3BDEDFD2CF8}" v="16" dt="2022-06-14T19:17:48.930"/>
    <p1510:client id="{D9664113-4763-4F85-A7FA-015F6082B95E}" v="150" dt="2022-06-15T09:16:11.318"/>
    <p1510:client id="{E6B2452F-75D8-49AA-BD0F-207C45146746}" v="189" dt="2022-06-14T17:40:54.440"/>
    <p1510:client id="{E7646662-940A-4502-ADF0-6B279FF3F879}" v="98" dt="2022-06-14T14:49:14.119"/>
    <p1510:client id="{ED6751A1-8F17-4CA5-A68E-1084922709DC}" v="719" dt="2022-06-14T17:59:14.004"/>
    <p1510:client id="{F4EA73E9-A794-4D3D-A930-73080F7342D3}" v="2" dt="2022-06-14T19:28:09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Herbst" userId="8c874d1e67efd43f" providerId="LiveId" clId="{D9664113-4763-4F85-A7FA-015F6082B95E}"/>
    <pc:docChg chg="modSld">
      <pc:chgData name="Kai Herbst" userId="8c874d1e67efd43f" providerId="LiveId" clId="{D9664113-4763-4F85-A7FA-015F6082B95E}" dt="2022-06-15T09:16:11.318" v="149" actId="113"/>
      <pc:docMkLst>
        <pc:docMk/>
      </pc:docMkLst>
      <pc:sldChg chg="modSp mod">
        <pc:chgData name="Kai Herbst" userId="8c874d1e67efd43f" providerId="LiveId" clId="{D9664113-4763-4F85-A7FA-015F6082B95E}" dt="2022-06-15T09:16:11.318" v="149" actId="113"/>
        <pc:sldMkLst>
          <pc:docMk/>
          <pc:sldMk cId="2932275029" sldId="258"/>
        </pc:sldMkLst>
        <pc:spChg chg="mod">
          <ac:chgData name="Kai Herbst" userId="8c874d1e67efd43f" providerId="LiveId" clId="{D9664113-4763-4F85-A7FA-015F6082B95E}" dt="2022-06-15T09:16:11.318" v="149" actId="113"/>
          <ac:spMkLst>
            <pc:docMk/>
            <pc:sldMk cId="2932275029" sldId="258"/>
            <ac:spMk id="3" creationId="{C717ADE9-5836-CC4C-BC1C-1F4FDC37C5BB}"/>
          </ac:spMkLst>
        </pc:spChg>
        <pc:graphicFrameChg chg="mod">
          <ac:chgData name="Kai Herbst" userId="8c874d1e67efd43f" providerId="LiveId" clId="{D9664113-4763-4F85-A7FA-015F6082B95E}" dt="2022-06-15T09:14:48.837" v="147" actId="14100"/>
          <ac:graphicFrameMkLst>
            <pc:docMk/>
            <pc:sldMk cId="2932275029" sldId="258"/>
            <ac:graphicFrameMk id="4" creationId="{DC59C7FE-BB56-AC08-8246-7A47FA58224C}"/>
          </ac:graphicFrameMkLst>
        </pc:graphicFrameChg>
        <pc:graphicFrameChg chg="mod">
          <ac:chgData name="Kai Herbst" userId="8c874d1e67efd43f" providerId="LiveId" clId="{D9664113-4763-4F85-A7FA-015F6082B95E}" dt="2022-06-15T09:14:56.573" v="148" actId="1076"/>
          <ac:graphicFrameMkLst>
            <pc:docMk/>
            <pc:sldMk cId="2932275029" sldId="258"/>
            <ac:graphicFrameMk id="6" creationId="{3C4A3BF5-193F-6D72-E307-FFC4D459A563}"/>
          </ac:graphicFrameMkLst>
        </pc:graphicFrameChg>
      </pc:sldChg>
      <pc:sldChg chg="modSp mod">
        <pc:chgData name="Kai Herbst" userId="8c874d1e67efd43f" providerId="LiveId" clId="{D9664113-4763-4F85-A7FA-015F6082B95E}" dt="2022-06-14T17:06:42.330" v="0" actId="20577"/>
        <pc:sldMkLst>
          <pc:docMk/>
          <pc:sldMk cId="228810173" sldId="259"/>
        </pc:sldMkLst>
        <pc:spChg chg="mod">
          <ac:chgData name="Kai Herbst" userId="8c874d1e67efd43f" providerId="LiveId" clId="{D9664113-4763-4F85-A7FA-015F6082B95E}" dt="2022-06-14T17:06:42.330" v="0" actId="20577"/>
          <ac:spMkLst>
            <pc:docMk/>
            <pc:sldMk cId="228810173" sldId="259"/>
            <ac:spMk id="3" creationId="{C717ADE9-5836-CC4C-BC1C-1F4FDC37C5BB}"/>
          </ac:spMkLst>
        </pc:spChg>
      </pc:sldChg>
    </pc:docChg>
  </pc:docChgLst>
  <pc:docChgLst>
    <pc:chgData name="David Schatz" userId="caf515a386d62e89" providerId="Windows Live" clId="Web-{C186432A-C1A7-40E2-B9CB-C75487A2CEBF}"/>
    <pc:docChg chg="addSld delSld modSld sldOrd addMainMaster delMainMaster">
      <pc:chgData name="David Schatz" userId="caf515a386d62e89" providerId="Windows Live" clId="Web-{C186432A-C1A7-40E2-B9CB-C75487A2CEBF}" dt="2022-06-13T15:31:59.890" v="45"/>
      <pc:docMkLst>
        <pc:docMk/>
      </pc:docMkLst>
      <pc:sldChg chg="addSp delSp modSp del mod ord setBg modClrScheme chgLayout">
        <pc:chgData name="David Schatz" userId="caf515a386d62e89" providerId="Windows Live" clId="Web-{C186432A-C1A7-40E2-B9CB-C75487A2CEBF}" dt="2022-06-13T15:21:36.807" v="44"/>
        <pc:sldMkLst>
          <pc:docMk/>
          <pc:sldMk cId="1577499883" sldId="256"/>
        </pc:sldMkLst>
        <pc:spChg chg="mod">
          <ac:chgData name="David Schatz" userId="caf515a386d62e89" providerId="Windows Live" clId="Web-{C186432A-C1A7-40E2-B9CB-C75487A2CEBF}" dt="2022-06-13T15:11:47.554" v="1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David Schatz" userId="caf515a386d62e89" providerId="Windows Live" clId="Web-{C186432A-C1A7-40E2-B9CB-C75487A2CEBF}" dt="2022-06-13T15:11:47.554" v="1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David Schatz" userId="caf515a386d62e89" providerId="Windows Live" clId="Web-{C186432A-C1A7-40E2-B9CB-C75487A2CEBF}" dt="2022-06-13T15:11:47.554" v="1"/>
          <ac:spMkLst>
            <pc:docMk/>
            <pc:sldMk cId="1577499883" sldId="256"/>
            <ac:spMk id="9" creationId="{B2982DBE-6420-45BB-8DFB-E034CF15EC75}"/>
          </ac:spMkLst>
        </pc:spChg>
        <pc:spChg chg="add del">
          <ac:chgData name="David Schatz" userId="caf515a386d62e89" providerId="Windows Live" clId="Web-{C186432A-C1A7-40E2-B9CB-C75487A2CEBF}" dt="2022-06-13T15:11:47.554" v="1"/>
          <ac:spMkLst>
            <pc:docMk/>
            <pc:sldMk cId="1577499883" sldId="256"/>
            <ac:spMk id="11" creationId="{86247B4D-AF5F-47E0-A726-02F7414ACF9C}"/>
          </ac:spMkLst>
        </pc:spChg>
        <pc:spChg chg="add del">
          <ac:chgData name="David Schatz" userId="caf515a386d62e89" providerId="Windows Live" clId="Web-{C186432A-C1A7-40E2-B9CB-C75487A2CEBF}" dt="2022-06-13T15:11:47.554" v="1"/>
          <ac:spMkLst>
            <pc:docMk/>
            <pc:sldMk cId="1577499883" sldId="256"/>
            <ac:spMk id="13" creationId="{F489C2E0-4895-4B72-85EA-7EE9FAFFDC7E}"/>
          </ac:spMkLst>
        </pc:spChg>
        <pc:spChg chg="add del">
          <ac:chgData name="David Schatz" userId="caf515a386d62e89" providerId="Windows Live" clId="Web-{C186432A-C1A7-40E2-B9CB-C75487A2CEBF}" dt="2022-06-13T15:11:47.554" v="1"/>
          <ac:spMkLst>
            <pc:docMk/>
            <pc:sldMk cId="1577499883" sldId="256"/>
            <ac:spMk id="15" creationId="{D54A1C44-5D65-485E-98E5-2F7C9A431C97}"/>
          </ac:spMkLst>
        </pc:spChg>
        <pc:picChg chg="add del">
          <ac:chgData name="David Schatz" userId="caf515a386d62e89" providerId="Windows Live" clId="Web-{C186432A-C1A7-40E2-B9CB-C75487A2CEBF}" dt="2022-06-13T15:11:47.554" v="1"/>
          <ac:picMkLst>
            <pc:docMk/>
            <pc:sldMk cId="1577499883" sldId="256"/>
            <ac:picMk id="4" creationId="{F546B02A-7642-3F25-B0F5-07A44F0286D8}"/>
          </ac:picMkLst>
        </pc:picChg>
        <pc:cxnChg chg="add del">
          <ac:chgData name="David Schatz" userId="caf515a386d62e89" providerId="Windows Live" clId="Web-{C186432A-C1A7-40E2-B9CB-C75487A2CEBF}" dt="2022-06-13T15:11:47.554" v="1"/>
          <ac:cxnSpMkLst>
            <pc:docMk/>
            <pc:sldMk cId="1577499883" sldId="256"/>
            <ac:cxnSpMk id="17" creationId="{E2BB9DAB-99B4-4825-ACDD-48118C4F5BD7}"/>
          </ac:cxnSpMkLst>
        </pc:cxnChg>
      </pc:sldChg>
      <pc:sldChg chg="add ord">
        <pc:chgData name="David Schatz" userId="caf515a386d62e89" providerId="Windows Live" clId="Web-{C186432A-C1A7-40E2-B9CB-C75487A2CEBF}" dt="2022-06-13T15:13:08.605" v="3"/>
        <pc:sldMkLst>
          <pc:docMk/>
          <pc:sldMk cId="3748528915" sldId="257"/>
        </pc:sldMkLst>
      </pc:sldChg>
      <pc:sldChg chg="modSp add">
        <pc:chgData name="David Schatz" userId="caf515a386d62e89" providerId="Windows Live" clId="Web-{C186432A-C1A7-40E2-B9CB-C75487A2CEBF}" dt="2022-06-13T15:14:29.782" v="12" actId="20577"/>
        <pc:sldMkLst>
          <pc:docMk/>
          <pc:sldMk cId="2932275029" sldId="258"/>
        </pc:sldMkLst>
        <pc:spChg chg="mod">
          <ac:chgData name="David Schatz" userId="caf515a386d62e89" providerId="Windows Live" clId="Web-{C186432A-C1A7-40E2-B9CB-C75487A2CEBF}" dt="2022-06-13T15:14:23.656" v="11" actId="20577"/>
          <ac:spMkLst>
            <pc:docMk/>
            <pc:sldMk cId="2932275029" sldId="258"/>
            <ac:spMk id="2" creationId="{E2B8CD54-FFE4-5848-A91A-8B9BE573F270}"/>
          </ac:spMkLst>
        </pc:spChg>
        <pc:spChg chg="mod">
          <ac:chgData name="David Schatz" userId="caf515a386d62e89" providerId="Windows Live" clId="Web-{C186432A-C1A7-40E2-B9CB-C75487A2CEBF}" dt="2022-06-13T15:14:29.782" v="12" actId="20577"/>
          <ac:spMkLst>
            <pc:docMk/>
            <pc:sldMk cId="2932275029" sldId="258"/>
            <ac:spMk id="3" creationId="{C717ADE9-5836-CC4C-BC1C-1F4FDC37C5BB}"/>
          </ac:spMkLst>
        </pc:spChg>
      </pc:sldChg>
      <pc:sldChg chg="modSp add replId">
        <pc:chgData name="David Schatz" userId="caf515a386d62e89" providerId="Windows Live" clId="Web-{C186432A-C1A7-40E2-B9CB-C75487A2CEBF}" dt="2022-06-13T15:14:44.673" v="22" actId="20577"/>
        <pc:sldMkLst>
          <pc:docMk/>
          <pc:sldMk cId="228810173" sldId="259"/>
        </pc:sldMkLst>
        <pc:spChg chg="mod">
          <ac:chgData name="David Schatz" userId="caf515a386d62e89" providerId="Windows Live" clId="Web-{C186432A-C1A7-40E2-B9CB-C75487A2CEBF}" dt="2022-06-13T15:14:44.673" v="22" actId="20577"/>
          <ac:spMkLst>
            <pc:docMk/>
            <pc:sldMk cId="228810173" sldId="259"/>
            <ac:spMk id="2" creationId="{E2B8CD54-FFE4-5848-A91A-8B9BE573F270}"/>
          </ac:spMkLst>
        </pc:spChg>
      </pc:sldChg>
      <pc:sldChg chg="modSp add replId">
        <pc:chgData name="David Schatz" userId="caf515a386d62e89" providerId="Windows Live" clId="Web-{C186432A-C1A7-40E2-B9CB-C75487A2CEBF}" dt="2022-06-13T15:14:53.721" v="37" actId="20577"/>
        <pc:sldMkLst>
          <pc:docMk/>
          <pc:sldMk cId="3158403194" sldId="260"/>
        </pc:sldMkLst>
        <pc:spChg chg="mod">
          <ac:chgData name="David Schatz" userId="caf515a386d62e89" providerId="Windows Live" clId="Web-{C186432A-C1A7-40E2-B9CB-C75487A2CEBF}" dt="2022-06-13T15:14:53.721" v="37" actId="20577"/>
          <ac:spMkLst>
            <pc:docMk/>
            <pc:sldMk cId="3158403194" sldId="260"/>
            <ac:spMk id="2" creationId="{E2B8CD54-FFE4-5848-A91A-8B9BE573F270}"/>
          </ac:spMkLst>
        </pc:spChg>
      </pc:sldChg>
      <pc:sldChg chg="modSp add ord replId">
        <pc:chgData name="David Schatz" userId="caf515a386d62e89" providerId="Windows Live" clId="Web-{C186432A-C1A7-40E2-B9CB-C75487A2CEBF}" dt="2022-06-13T15:31:59.890" v="45"/>
        <pc:sldMkLst>
          <pc:docMk/>
          <pc:sldMk cId="2000717503" sldId="261"/>
        </pc:sldMkLst>
        <pc:spChg chg="mod">
          <ac:chgData name="David Schatz" userId="caf515a386d62e89" providerId="Windows Live" clId="Web-{C186432A-C1A7-40E2-B9CB-C75487A2CEBF}" dt="2022-06-13T15:15:29.754" v="43" actId="20577"/>
          <ac:spMkLst>
            <pc:docMk/>
            <pc:sldMk cId="2000717503" sldId="261"/>
            <ac:spMk id="2" creationId="{E2B8CD54-FFE4-5848-A91A-8B9BE573F270}"/>
          </ac:spMkLst>
        </pc:spChg>
      </pc:sldChg>
      <pc:sldMasterChg chg="add del addSldLayout delSldLayout">
        <pc:chgData name="David Schatz" userId="caf515a386d62e89" providerId="Windows Live" clId="Web-{C186432A-C1A7-40E2-B9CB-C75487A2CEBF}" dt="2022-06-13T15:11:47.554" v="1"/>
        <pc:sldMasterMkLst>
          <pc:docMk/>
          <pc:sldMasterMk cId="594725491" sldId="2147483648"/>
        </pc:sldMasterMkLst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David Schatz" userId="caf515a386d62e89" providerId="Windows Live" clId="Web-{C186432A-C1A7-40E2-B9CB-C75487A2CEBF}" dt="2022-06-13T15:11:47.554" v="1"/>
        <pc:sldMasterMkLst>
          <pc:docMk/>
          <pc:sldMasterMk cId="222748115" sldId="2147483660"/>
        </pc:sldMasterMkLst>
        <pc:sldLayoutChg chg="add del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556432176" sldId="2147483661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81359712" sldId="2147483662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2591646976" sldId="2147483663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508188710" sldId="2147483664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2655397378" sldId="2147483665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3644186743" sldId="2147483666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756500306" sldId="2147483667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1282782518" sldId="2147483668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497388967" sldId="2147483669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808356742" sldId="2147483670"/>
          </pc:sldLayoutMkLst>
        </pc:sldLayoutChg>
        <pc:sldLayoutChg chg="add del replId">
          <pc:chgData name="David Schatz" userId="caf515a386d62e89" providerId="Windows Live" clId="Web-{C186432A-C1A7-40E2-B9CB-C75487A2CEBF}" dt="2022-06-13T15:11:47.554" v="1"/>
          <pc:sldLayoutMkLst>
            <pc:docMk/>
            <pc:sldMasterMk cId="222748115" sldId="2147483660"/>
            <pc:sldLayoutMk cId="4268353125" sldId="2147483671"/>
          </pc:sldLayoutMkLst>
        </pc:sldLayoutChg>
      </pc:sldMasterChg>
      <pc:sldMasterChg chg="add addSldLayout">
        <pc:chgData name="David Schatz" userId="caf515a386d62e89" providerId="Windows Live" clId="Web-{C186432A-C1A7-40E2-B9CB-C75487A2CEBF}" dt="2022-06-13T15:13:03.152" v="2"/>
        <pc:sldMasterMkLst>
          <pc:docMk/>
          <pc:sldMasterMk cId="3826492926" sldId="2147483685"/>
        </pc:sldMasterMkLst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403707348" sldId="2147483674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1472418399" sldId="2147483675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892444050" sldId="2147483676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1890210524" sldId="2147483677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1184669602" sldId="2147483678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1295939457" sldId="2147483679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355552319" sldId="2147483680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2744892829" sldId="2147483681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2858833141" sldId="2147483682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1009280709" sldId="2147483683"/>
          </pc:sldLayoutMkLst>
        </pc:sldLayoutChg>
        <pc:sldLayoutChg chg="add">
          <pc:chgData name="David Schatz" userId="caf515a386d62e89" providerId="Windows Live" clId="Web-{C186432A-C1A7-40E2-B9CB-C75487A2CEBF}" dt="2022-06-13T15:13:03.152" v="2"/>
          <pc:sldLayoutMkLst>
            <pc:docMk/>
            <pc:sldMasterMk cId="3826492926" sldId="2147483685"/>
            <pc:sldLayoutMk cId="4074507023" sldId="2147483684"/>
          </pc:sldLayoutMkLst>
        </pc:sldLayoutChg>
      </pc:sldMasterChg>
    </pc:docChg>
  </pc:docChgLst>
  <pc:docChgLst>
    <pc:chgData name="David Schatz" userId="caf515a386d62e89" providerId="Windows Live" clId="Web-{9AE92774-543A-4291-A76D-55F48C1E6DFA}"/>
    <pc:docChg chg="modSld">
      <pc:chgData name="David Schatz" userId="caf515a386d62e89" providerId="Windows Live" clId="Web-{9AE92774-543A-4291-A76D-55F48C1E6DFA}" dt="2022-06-15T09:13:52.926" v="59" actId="20577"/>
      <pc:docMkLst>
        <pc:docMk/>
      </pc:docMkLst>
      <pc:sldChg chg="addSp modSp">
        <pc:chgData name="David Schatz" userId="caf515a386d62e89" providerId="Windows Live" clId="Web-{9AE92774-543A-4291-A76D-55F48C1E6DFA}" dt="2022-06-15T09:13:52.926" v="59" actId="20577"/>
        <pc:sldMkLst>
          <pc:docMk/>
          <pc:sldMk cId="2932275029" sldId="258"/>
        </pc:sldMkLst>
        <pc:spChg chg="mod">
          <ac:chgData name="David Schatz" userId="caf515a386d62e89" providerId="Windows Live" clId="Web-{9AE92774-543A-4291-A76D-55F48C1E6DFA}" dt="2022-06-15T09:13:52.926" v="59" actId="20577"/>
          <ac:spMkLst>
            <pc:docMk/>
            <pc:sldMk cId="2932275029" sldId="258"/>
            <ac:spMk id="3" creationId="{C717ADE9-5836-CC4C-BC1C-1F4FDC37C5BB}"/>
          </ac:spMkLst>
        </pc:spChg>
        <pc:graphicFrameChg chg="add mod">
          <ac:chgData name="David Schatz" userId="caf515a386d62e89" providerId="Windows Live" clId="Web-{9AE92774-543A-4291-A76D-55F48C1E6DFA}" dt="2022-06-15T09:09:46.826" v="31" actId="1076"/>
          <ac:graphicFrameMkLst>
            <pc:docMk/>
            <pc:sldMk cId="2932275029" sldId="258"/>
            <ac:graphicFrameMk id="4" creationId="{DC59C7FE-BB56-AC08-8246-7A47FA58224C}"/>
          </ac:graphicFrameMkLst>
        </pc:graphicFrameChg>
        <pc:graphicFrameChg chg="add mod modGraphic">
          <ac:chgData name="David Schatz" userId="caf515a386d62e89" providerId="Windows Live" clId="Web-{9AE92774-543A-4291-A76D-55F48C1E6DFA}" dt="2022-06-15T09:10:19.608" v="34" actId="1076"/>
          <ac:graphicFrameMkLst>
            <pc:docMk/>
            <pc:sldMk cId="2932275029" sldId="258"/>
            <ac:graphicFrameMk id="6" creationId="{3C4A3BF5-193F-6D72-E307-FFC4D459A563}"/>
          </ac:graphicFrameMkLst>
        </pc:graphicFrameChg>
      </pc:sldChg>
      <pc:sldChg chg="modSp">
        <pc:chgData name="David Schatz" userId="caf515a386d62e89" providerId="Windows Live" clId="Web-{9AE92774-543A-4291-A76D-55F48C1E6DFA}" dt="2022-06-15T09:07:11.009" v="26" actId="20577"/>
        <pc:sldMkLst>
          <pc:docMk/>
          <pc:sldMk cId="228810173" sldId="259"/>
        </pc:sldMkLst>
        <pc:spChg chg="mod">
          <ac:chgData name="David Schatz" userId="caf515a386d62e89" providerId="Windows Live" clId="Web-{9AE92774-543A-4291-A76D-55F48C1E6DFA}" dt="2022-06-15T09:07:11.009" v="26" actId="20577"/>
          <ac:spMkLst>
            <pc:docMk/>
            <pc:sldMk cId="228810173" sldId="259"/>
            <ac:spMk id="3" creationId="{C717ADE9-5836-CC4C-BC1C-1F4FDC37C5BB}"/>
          </ac:spMkLst>
        </pc:spChg>
      </pc:sldChg>
    </pc:docChg>
  </pc:docChgLst>
  <pc:docChgLst>
    <pc:chgData name="Tim Hartmann" userId="46adc4718747d5f6" providerId="LiveId" clId="{44FABF7F-7363-4141-810B-FB2DDE9994CC}"/>
    <pc:docChg chg="undo custSel addSld modSld">
      <pc:chgData name="Tim Hartmann" userId="46adc4718747d5f6" providerId="LiveId" clId="{44FABF7F-7363-4141-810B-FB2DDE9994CC}" dt="2022-06-15T09:30:23.558" v="695" actId="20577"/>
      <pc:docMkLst>
        <pc:docMk/>
      </pc:docMkLst>
      <pc:sldChg chg="modSp mod modNotesTx">
        <pc:chgData name="Tim Hartmann" userId="46adc4718747d5f6" providerId="LiveId" clId="{44FABF7F-7363-4141-810B-FB2DDE9994CC}" dt="2022-06-15T09:21:18.303" v="242" actId="20577"/>
        <pc:sldMkLst>
          <pc:docMk/>
          <pc:sldMk cId="2932275029" sldId="258"/>
        </pc:sldMkLst>
        <pc:spChg chg="mod">
          <ac:chgData name="Tim Hartmann" userId="46adc4718747d5f6" providerId="LiveId" clId="{44FABF7F-7363-4141-810B-FB2DDE9994CC}" dt="2022-06-15T09:13:22.928" v="78" actId="20577"/>
          <ac:spMkLst>
            <pc:docMk/>
            <pc:sldMk cId="2932275029" sldId="258"/>
            <ac:spMk id="2" creationId="{E2B8CD54-FFE4-5848-A91A-8B9BE573F270}"/>
          </ac:spMkLst>
        </pc:spChg>
        <pc:spChg chg="mod">
          <ac:chgData name="Tim Hartmann" userId="46adc4718747d5f6" providerId="LiveId" clId="{44FABF7F-7363-4141-810B-FB2DDE9994CC}" dt="2022-06-15T09:18:43.846" v="160" actId="20577"/>
          <ac:spMkLst>
            <pc:docMk/>
            <pc:sldMk cId="2932275029" sldId="258"/>
            <ac:spMk id="3" creationId="{C717ADE9-5836-CC4C-BC1C-1F4FDC37C5BB}"/>
          </ac:spMkLst>
        </pc:spChg>
      </pc:sldChg>
      <pc:sldChg chg="modSp mod">
        <pc:chgData name="Tim Hartmann" userId="46adc4718747d5f6" providerId="LiveId" clId="{44FABF7F-7363-4141-810B-FB2DDE9994CC}" dt="2022-06-15T09:28:29.506" v="686" actId="20577"/>
        <pc:sldMkLst>
          <pc:docMk/>
          <pc:sldMk cId="2000717503" sldId="261"/>
        </pc:sldMkLst>
        <pc:spChg chg="mod">
          <ac:chgData name="Tim Hartmann" userId="46adc4718747d5f6" providerId="LiveId" clId="{44FABF7F-7363-4141-810B-FB2DDE9994CC}" dt="2022-06-15T09:12:41.673" v="62" actId="313"/>
          <ac:spMkLst>
            <pc:docMk/>
            <pc:sldMk cId="2000717503" sldId="261"/>
            <ac:spMk id="2" creationId="{E2B8CD54-FFE4-5848-A91A-8B9BE573F270}"/>
          </ac:spMkLst>
        </pc:spChg>
        <pc:spChg chg="mod">
          <ac:chgData name="Tim Hartmann" userId="46adc4718747d5f6" providerId="LiveId" clId="{44FABF7F-7363-4141-810B-FB2DDE9994CC}" dt="2022-06-15T09:28:29.506" v="686" actId="20577"/>
          <ac:spMkLst>
            <pc:docMk/>
            <pc:sldMk cId="2000717503" sldId="261"/>
            <ac:spMk id="3" creationId="{C717ADE9-5836-CC4C-BC1C-1F4FDC37C5BB}"/>
          </ac:spMkLst>
        </pc:spChg>
      </pc:sldChg>
      <pc:sldChg chg="modSp mod">
        <pc:chgData name="Tim Hartmann" userId="46adc4718747d5f6" providerId="LiveId" clId="{44FABF7F-7363-4141-810B-FB2DDE9994CC}" dt="2022-06-15T09:30:23.558" v="695" actId="20577"/>
        <pc:sldMkLst>
          <pc:docMk/>
          <pc:sldMk cId="925195628" sldId="262"/>
        </pc:sldMkLst>
        <pc:spChg chg="mod">
          <ac:chgData name="Tim Hartmann" userId="46adc4718747d5f6" providerId="LiveId" clId="{44FABF7F-7363-4141-810B-FB2DDE9994CC}" dt="2022-06-15T09:30:23.558" v="695" actId="20577"/>
          <ac:spMkLst>
            <pc:docMk/>
            <pc:sldMk cId="925195628" sldId="262"/>
            <ac:spMk id="3" creationId="{C717ADE9-5836-CC4C-BC1C-1F4FDC37C5BB}"/>
          </ac:spMkLst>
        </pc:spChg>
      </pc:sldChg>
      <pc:sldChg chg="modSp add mod">
        <pc:chgData name="Tim Hartmann" userId="46adc4718747d5f6" providerId="LiveId" clId="{44FABF7F-7363-4141-810B-FB2DDE9994CC}" dt="2022-06-15T09:12:29.019" v="33" actId="20577"/>
        <pc:sldMkLst>
          <pc:docMk/>
          <pc:sldMk cId="1555321078" sldId="263"/>
        </pc:sldMkLst>
        <pc:spChg chg="mod">
          <ac:chgData name="Tim Hartmann" userId="46adc4718747d5f6" providerId="LiveId" clId="{44FABF7F-7363-4141-810B-FB2DDE9994CC}" dt="2022-06-15T09:12:29.019" v="33" actId="20577"/>
          <ac:spMkLst>
            <pc:docMk/>
            <pc:sldMk cId="1555321078" sldId="263"/>
            <ac:spMk id="3" creationId="{4AD928FB-EBF0-48DE-827A-3FA9DF02507B}"/>
          </ac:spMkLst>
        </pc:spChg>
      </pc:sldChg>
      <pc:sldChg chg="addSp delSp modSp add mod modNotesTx">
        <pc:chgData name="Tim Hartmann" userId="46adc4718747d5f6" providerId="LiveId" clId="{44FABF7F-7363-4141-810B-FB2DDE9994CC}" dt="2022-06-15T09:22:54.346" v="372" actId="20577"/>
        <pc:sldMkLst>
          <pc:docMk/>
          <pc:sldMk cId="959983299" sldId="264"/>
        </pc:sldMkLst>
        <pc:spChg chg="mod">
          <ac:chgData name="Tim Hartmann" userId="46adc4718747d5f6" providerId="LiveId" clId="{44FABF7F-7363-4141-810B-FB2DDE9994CC}" dt="2022-06-15T09:22:21.630" v="264" actId="20577"/>
          <ac:spMkLst>
            <pc:docMk/>
            <pc:sldMk cId="959983299" sldId="264"/>
            <ac:spMk id="2" creationId="{87F52F40-2BF4-4C84-9B60-D8D6D51A25BB}"/>
          </ac:spMkLst>
        </pc:spChg>
        <pc:spChg chg="add del mod">
          <ac:chgData name="Tim Hartmann" userId="46adc4718747d5f6" providerId="LiveId" clId="{44FABF7F-7363-4141-810B-FB2DDE9994CC}" dt="2022-06-15T09:22:48.376" v="356"/>
          <ac:spMkLst>
            <pc:docMk/>
            <pc:sldMk cId="959983299" sldId="264"/>
            <ac:spMk id="3" creationId="{2F0F47CF-D035-403D-D77C-FDD2644C67D1}"/>
          </ac:spMkLst>
        </pc:spChg>
      </pc:sldChg>
    </pc:docChg>
  </pc:docChgLst>
  <pc:docChgLst>
    <pc:chgData name="David Schatz" userId="caf515a386d62e89" providerId="LiveId" clId="{ED6751A1-8F17-4CA5-A68E-1084922709DC}"/>
    <pc:docChg chg="undo custSel addSld modSld sldOrd">
      <pc:chgData name="David Schatz" userId="caf515a386d62e89" providerId="LiveId" clId="{ED6751A1-8F17-4CA5-A68E-1084922709DC}" dt="2022-06-14T17:59:14.005" v="713"/>
      <pc:docMkLst>
        <pc:docMk/>
      </pc:docMkLst>
      <pc:sldChg chg="addSp delSp modSp mod">
        <pc:chgData name="David Schatz" userId="caf515a386d62e89" providerId="LiveId" clId="{ED6751A1-8F17-4CA5-A68E-1084922709DC}" dt="2022-06-14T17:36:38.077" v="55" actId="21"/>
        <pc:sldMkLst>
          <pc:docMk/>
          <pc:sldMk cId="2932275029" sldId="258"/>
        </pc:sldMkLst>
        <pc:graphicFrameChg chg="add del mod">
          <ac:chgData name="David Schatz" userId="caf515a386d62e89" providerId="LiveId" clId="{ED6751A1-8F17-4CA5-A68E-1084922709DC}" dt="2022-06-14T17:29:42.081" v="22" actId="21"/>
          <ac:graphicFrameMkLst>
            <pc:docMk/>
            <pc:sldMk cId="2932275029" sldId="258"/>
            <ac:graphicFrameMk id="7" creationId="{68CE4153-67D6-CE83-DB00-ED40B1CC5B39}"/>
          </ac:graphicFrameMkLst>
        </pc:graphicFrameChg>
        <pc:graphicFrameChg chg="add del mod">
          <ac:chgData name="David Schatz" userId="caf515a386d62e89" providerId="LiveId" clId="{ED6751A1-8F17-4CA5-A68E-1084922709DC}" dt="2022-06-14T17:33:05.291" v="44" actId="21"/>
          <ac:graphicFrameMkLst>
            <pc:docMk/>
            <pc:sldMk cId="2932275029" sldId="258"/>
            <ac:graphicFrameMk id="10" creationId="{B44D06B5-F0EC-12E2-7E96-B5CB1DFF66BF}"/>
          </ac:graphicFrameMkLst>
        </pc:graphicFrameChg>
        <pc:graphicFrameChg chg="add mod modGraphic">
          <ac:chgData name="David Schatz" userId="caf515a386d62e89" providerId="LiveId" clId="{ED6751A1-8F17-4CA5-A68E-1084922709DC}" dt="2022-06-14T17:35:22.108" v="47" actId="14100"/>
          <ac:graphicFrameMkLst>
            <pc:docMk/>
            <pc:sldMk cId="2932275029" sldId="258"/>
            <ac:graphicFrameMk id="11" creationId="{F3BFAA36-0BA8-B153-C22A-9E6FFEB515D8}"/>
          </ac:graphicFrameMkLst>
        </pc:graphicFrameChg>
        <pc:picChg chg="add del mod">
          <ac:chgData name="David Schatz" userId="caf515a386d62e89" providerId="LiveId" clId="{ED6751A1-8F17-4CA5-A68E-1084922709DC}" dt="2022-06-14T17:36:36.158" v="54" actId="478"/>
          <ac:picMkLst>
            <pc:docMk/>
            <pc:sldMk cId="2932275029" sldId="258"/>
            <ac:picMk id="1025" creationId="{DC5FABB4-F648-96C4-5A47-BDD8C4AF8054}"/>
          </ac:picMkLst>
        </pc:picChg>
        <pc:picChg chg="add del mod">
          <ac:chgData name="David Schatz" userId="caf515a386d62e89" providerId="LiveId" clId="{ED6751A1-8F17-4CA5-A68E-1084922709DC}" dt="2022-06-14T17:36:38.077" v="55" actId="21"/>
          <ac:picMkLst>
            <pc:docMk/>
            <pc:sldMk cId="2932275029" sldId="258"/>
            <ac:picMk id="1026" creationId="{5BAFEDBA-18EC-9B1D-8BEF-7864963E1D34}"/>
          </ac:picMkLst>
        </pc:picChg>
      </pc:sldChg>
      <pc:sldChg chg="modSp add mod ord">
        <pc:chgData name="David Schatz" userId="caf515a386d62e89" providerId="LiveId" clId="{ED6751A1-8F17-4CA5-A68E-1084922709DC}" dt="2022-06-14T17:59:14.005" v="713"/>
        <pc:sldMkLst>
          <pc:docMk/>
          <pc:sldMk cId="925195628" sldId="262"/>
        </pc:sldMkLst>
        <pc:spChg chg="mod">
          <ac:chgData name="David Schatz" userId="caf515a386d62e89" providerId="LiveId" clId="{ED6751A1-8F17-4CA5-A68E-1084922709DC}" dt="2022-06-14T17:56:38.457" v="709" actId="20577"/>
          <ac:spMkLst>
            <pc:docMk/>
            <pc:sldMk cId="925195628" sldId="262"/>
            <ac:spMk id="2" creationId="{E2B8CD54-FFE4-5848-A91A-8B9BE573F270}"/>
          </ac:spMkLst>
        </pc:spChg>
        <pc:spChg chg="mod">
          <ac:chgData name="David Schatz" userId="caf515a386d62e89" providerId="LiveId" clId="{ED6751A1-8F17-4CA5-A68E-1084922709DC}" dt="2022-06-14T17:57:20.360" v="711" actId="20577"/>
          <ac:spMkLst>
            <pc:docMk/>
            <pc:sldMk cId="925195628" sldId="262"/>
            <ac:spMk id="3" creationId="{C717ADE9-5836-CC4C-BC1C-1F4FDC37C5BB}"/>
          </ac:spMkLst>
        </pc:spChg>
      </pc:sldChg>
    </pc:docChg>
  </pc:docChgLst>
  <pc:docChgLst>
    <pc:chgData name="David Schatz" userId="caf515a386d62e89" providerId="Windows Live" clId="Web-{C1B1CF09-03E8-4708-A7B0-D3BDEDFD2CF8}"/>
    <pc:docChg chg="modSld">
      <pc:chgData name="David Schatz" userId="caf515a386d62e89" providerId="Windows Live" clId="Web-{C1B1CF09-03E8-4708-A7B0-D3BDEDFD2CF8}" dt="2022-06-14T19:17:48.930" v="14" actId="20577"/>
      <pc:docMkLst>
        <pc:docMk/>
      </pc:docMkLst>
      <pc:sldChg chg="modSp">
        <pc:chgData name="David Schatz" userId="caf515a386d62e89" providerId="Windows Live" clId="Web-{C1B1CF09-03E8-4708-A7B0-D3BDEDFD2CF8}" dt="2022-06-14T19:17:48.930" v="14" actId="20577"/>
        <pc:sldMkLst>
          <pc:docMk/>
          <pc:sldMk cId="2932275029" sldId="258"/>
        </pc:sldMkLst>
        <pc:spChg chg="mod">
          <ac:chgData name="David Schatz" userId="caf515a386d62e89" providerId="Windows Live" clId="Web-{C1B1CF09-03E8-4708-A7B0-D3BDEDFD2CF8}" dt="2022-06-14T19:17:48.930" v="14" actId="20577"/>
          <ac:spMkLst>
            <pc:docMk/>
            <pc:sldMk cId="2932275029" sldId="258"/>
            <ac:spMk id="3" creationId="{C717ADE9-5836-CC4C-BC1C-1F4FDC37C5BB}"/>
          </ac:spMkLst>
        </pc:spChg>
      </pc:sldChg>
    </pc:docChg>
  </pc:docChgLst>
  <pc:docChgLst>
    <pc:chgData name="Sinan Ermis" userId="3691e06952d692e4" providerId="Windows Live" clId="Web-{6A6F0938-1EAF-409E-B489-D604AC7D168C}"/>
    <pc:docChg chg="modSld">
      <pc:chgData name="Sinan Ermis" userId="3691e06952d692e4" providerId="Windows Live" clId="Web-{6A6F0938-1EAF-409E-B489-D604AC7D168C}" dt="2022-06-14T17:18:30.793" v="195" actId="20577"/>
      <pc:docMkLst>
        <pc:docMk/>
      </pc:docMkLst>
      <pc:sldChg chg="modSp">
        <pc:chgData name="Sinan Ermis" userId="3691e06952d692e4" providerId="Windows Live" clId="Web-{6A6F0938-1EAF-409E-B489-D604AC7D168C}" dt="2022-06-14T17:18:30.793" v="195" actId="20577"/>
        <pc:sldMkLst>
          <pc:docMk/>
          <pc:sldMk cId="228810173" sldId="259"/>
        </pc:sldMkLst>
        <pc:spChg chg="mod">
          <ac:chgData name="Sinan Ermis" userId="3691e06952d692e4" providerId="Windows Live" clId="Web-{6A6F0938-1EAF-409E-B489-D604AC7D168C}" dt="2022-06-14T17:18:30.793" v="195" actId="20577"/>
          <ac:spMkLst>
            <pc:docMk/>
            <pc:sldMk cId="228810173" sldId="259"/>
            <ac:spMk id="3" creationId="{C717ADE9-5836-CC4C-BC1C-1F4FDC37C5BB}"/>
          </ac:spMkLst>
        </pc:spChg>
      </pc:sldChg>
      <pc:sldChg chg="modSp">
        <pc:chgData name="Sinan Ermis" userId="3691e06952d692e4" providerId="Windows Live" clId="Web-{6A6F0938-1EAF-409E-B489-D604AC7D168C}" dt="2022-06-14T17:16:22.098" v="128" actId="20577"/>
        <pc:sldMkLst>
          <pc:docMk/>
          <pc:sldMk cId="3158403194" sldId="260"/>
        </pc:sldMkLst>
        <pc:spChg chg="mod">
          <ac:chgData name="Sinan Ermis" userId="3691e06952d692e4" providerId="Windows Live" clId="Web-{6A6F0938-1EAF-409E-B489-D604AC7D168C}" dt="2022-06-14T17:16:22.098" v="128" actId="20577"/>
          <ac:spMkLst>
            <pc:docMk/>
            <pc:sldMk cId="3158403194" sldId="260"/>
            <ac:spMk id="3" creationId="{C717ADE9-5836-CC4C-BC1C-1F4FDC37C5BB}"/>
          </ac:spMkLst>
        </pc:spChg>
      </pc:sldChg>
      <pc:sldChg chg="modSp">
        <pc:chgData name="Sinan Ermis" userId="3691e06952d692e4" providerId="Windows Live" clId="Web-{6A6F0938-1EAF-409E-B489-D604AC7D168C}" dt="2022-06-14T17:15:28.798" v="87" actId="20577"/>
        <pc:sldMkLst>
          <pc:docMk/>
          <pc:sldMk cId="2000717503" sldId="261"/>
        </pc:sldMkLst>
        <pc:spChg chg="mod">
          <ac:chgData name="Sinan Ermis" userId="3691e06952d692e4" providerId="Windows Live" clId="Web-{6A6F0938-1EAF-409E-B489-D604AC7D168C}" dt="2022-06-14T17:15:28.798" v="87" actId="20577"/>
          <ac:spMkLst>
            <pc:docMk/>
            <pc:sldMk cId="2000717503" sldId="261"/>
            <ac:spMk id="3" creationId="{C717ADE9-5836-CC4C-BC1C-1F4FDC37C5BB}"/>
          </ac:spMkLst>
        </pc:spChg>
      </pc:sldChg>
    </pc:docChg>
  </pc:docChgLst>
  <pc:docChgLst>
    <pc:chgData name="Maximilian Brieger" userId="91975238782bb46a" providerId="LiveId" clId="{E6B2452F-75D8-49AA-BD0F-207C45146746}"/>
    <pc:docChg chg="custSel modSld">
      <pc:chgData name="Maximilian Brieger" userId="91975238782bb46a" providerId="LiveId" clId="{E6B2452F-75D8-49AA-BD0F-207C45146746}" dt="2022-06-14T17:40:54.440" v="188" actId="1076"/>
      <pc:docMkLst>
        <pc:docMk/>
      </pc:docMkLst>
      <pc:sldChg chg="modSp">
        <pc:chgData name="Maximilian Brieger" userId="91975238782bb46a" providerId="LiveId" clId="{E6B2452F-75D8-49AA-BD0F-207C45146746}" dt="2022-06-14T17:40:54.440" v="188" actId="1076"/>
        <pc:sldMkLst>
          <pc:docMk/>
          <pc:sldMk cId="2932275029" sldId="258"/>
        </pc:sldMkLst>
        <pc:graphicFrameChg chg="mod">
          <ac:chgData name="Maximilian Brieger" userId="91975238782bb46a" providerId="LiveId" clId="{E6B2452F-75D8-49AA-BD0F-207C45146746}" dt="2022-06-14T17:28:10.570" v="187"/>
          <ac:graphicFrameMkLst>
            <pc:docMk/>
            <pc:sldMk cId="2932275029" sldId="258"/>
            <ac:graphicFrameMk id="10" creationId="{B44D06B5-F0EC-12E2-7E96-B5CB1DFF66BF}"/>
          </ac:graphicFrameMkLst>
        </pc:graphicFrameChg>
        <pc:picChg chg="mod">
          <ac:chgData name="Maximilian Brieger" userId="91975238782bb46a" providerId="LiveId" clId="{E6B2452F-75D8-49AA-BD0F-207C45146746}" dt="2022-06-14T17:40:54.440" v="188" actId="1076"/>
          <ac:picMkLst>
            <pc:docMk/>
            <pc:sldMk cId="2932275029" sldId="258"/>
            <ac:picMk id="1025" creationId="{DC5FABB4-F648-96C4-5A47-BDD8C4AF8054}"/>
          </ac:picMkLst>
        </pc:picChg>
      </pc:sldChg>
      <pc:sldChg chg="modSp mod">
        <pc:chgData name="Maximilian Brieger" userId="91975238782bb46a" providerId="LiveId" clId="{E6B2452F-75D8-49AA-BD0F-207C45146746}" dt="2022-06-14T17:27:02.223" v="166" actId="313"/>
        <pc:sldMkLst>
          <pc:docMk/>
          <pc:sldMk cId="228810173" sldId="259"/>
        </pc:sldMkLst>
        <pc:spChg chg="mod">
          <ac:chgData name="Maximilian Brieger" userId="91975238782bb46a" providerId="LiveId" clId="{E6B2452F-75D8-49AA-BD0F-207C45146746}" dt="2022-06-14T17:27:02.223" v="166" actId="313"/>
          <ac:spMkLst>
            <pc:docMk/>
            <pc:sldMk cId="228810173" sldId="259"/>
            <ac:spMk id="3" creationId="{C717ADE9-5836-CC4C-BC1C-1F4FDC37C5BB}"/>
          </ac:spMkLst>
        </pc:spChg>
      </pc:sldChg>
      <pc:sldChg chg="modSp mod">
        <pc:chgData name="Maximilian Brieger" userId="91975238782bb46a" providerId="LiveId" clId="{E6B2452F-75D8-49AA-BD0F-207C45146746}" dt="2022-06-14T17:25:50.583" v="127" actId="20577"/>
        <pc:sldMkLst>
          <pc:docMk/>
          <pc:sldMk cId="3158403194" sldId="260"/>
        </pc:sldMkLst>
        <pc:spChg chg="mod">
          <ac:chgData name="Maximilian Brieger" userId="91975238782bb46a" providerId="LiveId" clId="{E6B2452F-75D8-49AA-BD0F-207C45146746}" dt="2022-06-14T17:25:50.583" v="127" actId="20577"/>
          <ac:spMkLst>
            <pc:docMk/>
            <pc:sldMk cId="3158403194" sldId="260"/>
            <ac:spMk id="3" creationId="{C717ADE9-5836-CC4C-BC1C-1F4FDC37C5BB}"/>
          </ac:spMkLst>
        </pc:spChg>
      </pc:sldChg>
      <pc:sldChg chg="modSp mod">
        <pc:chgData name="Maximilian Brieger" userId="91975238782bb46a" providerId="LiveId" clId="{E6B2452F-75D8-49AA-BD0F-207C45146746}" dt="2022-06-14T17:27:22.291" v="185" actId="20577"/>
        <pc:sldMkLst>
          <pc:docMk/>
          <pc:sldMk cId="2000717503" sldId="261"/>
        </pc:sldMkLst>
        <pc:spChg chg="mod">
          <ac:chgData name="Maximilian Brieger" userId="91975238782bb46a" providerId="LiveId" clId="{E6B2452F-75D8-49AA-BD0F-207C45146746}" dt="2022-06-14T17:27:22.291" v="185" actId="20577"/>
          <ac:spMkLst>
            <pc:docMk/>
            <pc:sldMk cId="2000717503" sldId="261"/>
            <ac:spMk id="3" creationId="{C717ADE9-5836-CC4C-BC1C-1F4FDC37C5BB}"/>
          </ac:spMkLst>
        </pc:spChg>
      </pc:sldChg>
    </pc:docChg>
  </pc:docChgLst>
  <pc:docChgLst>
    <pc:chgData name="Maximilian Brieger" userId="91975238782bb46a" providerId="LiveId" clId="{A2E09F76-94D7-4745-97E0-CE03DCCE5422}"/>
    <pc:docChg chg="modSld">
      <pc:chgData name="Maximilian Brieger" userId="91975238782bb46a" providerId="LiveId" clId="{A2E09F76-94D7-4745-97E0-CE03DCCE5422}" dt="2022-06-15T09:17:21.479" v="4" actId="1036"/>
      <pc:docMkLst>
        <pc:docMk/>
      </pc:docMkLst>
      <pc:sldChg chg="modSp mod">
        <pc:chgData name="Maximilian Brieger" userId="91975238782bb46a" providerId="LiveId" clId="{A2E09F76-94D7-4745-97E0-CE03DCCE5422}" dt="2022-06-15T09:17:21.479" v="4" actId="1036"/>
        <pc:sldMkLst>
          <pc:docMk/>
          <pc:sldMk cId="2932275029" sldId="258"/>
        </pc:sldMkLst>
        <pc:graphicFrameChg chg="mod">
          <ac:chgData name="Maximilian Brieger" userId="91975238782bb46a" providerId="LiveId" clId="{A2E09F76-94D7-4745-97E0-CE03DCCE5422}" dt="2022-06-15T09:17:21.479" v="4" actId="1036"/>
          <ac:graphicFrameMkLst>
            <pc:docMk/>
            <pc:sldMk cId="2932275029" sldId="258"/>
            <ac:graphicFrameMk id="6" creationId="{3C4A3BF5-193F-6D72-E307-FFC4D459A563}"/>
          </ac:graphicFrameMkLst>
        </pc:graphicFrameChg>
      </pc:sldChg>
    </pc:docChg>
  </pc:docChgLst>
  <pc:docChgLst>
    <pc:chgData name="Sinan Ermis" userId="3691e06952d692e4" providerId="Windows Live" clId="Web-{BFC79970-204D-4B00-99E2-A50B3B9B133A}"/>
    <pc:docChg chg="addSld delSld modSld">
      <pc:chgData name="Sinan Ermis" userId="3691e06952d692e4" providerId="Windows Live" clId="Web-{BFC79970-204D-4B00-99E2-A50B3B9B133A}" dt="2022-06-14T17:26:53.943" v="108"/>
      <pc:docMkLst>
        <pc:docMk/>
      </pc:docMkLst>
      <pc:sldChg chg="modSp">
        <pc:chgData name="Sinan Ermis" userId="3691e06952d692e4" providerId="Windows Live" clId="Web-{BFC79970-204D-4B00-99E2-A50B3B9B133A}" dt="2022-06-14T17:24:06.407" v="68" actId="20577"/>
        <pc:sldMkLst>
          <pc:docMk/>
          <pc:sldMk cId="228810173" sldId="259"/>
        </pc:sldMkLst>
        <pc:spChg chg="mod">
          <ac:chgData name="Sinan Ermis" userId="3691e06952d692e4" providerId="Windows Live" clId="Web-{BFC79970-204D-4B00-99E2-A50B3B9B133A}" dt="2022-06-14T17:24:06.407" v="68" actId="20577"/>
          <ac:spMkLst>
            <pc:docMk/>
            <pc:sldMk cId="228810173" sldId="259"/>
            <ac:spMk id="3" creationId="{C717ADE9-5836-CC4C-BC1C-1F4FDC37C5BB}"/>
          </ac:spMkLst>
        </pc:spChg>
      </pc:sldChg>
      <pc:sldChg chg="modSp">
        <pc:chgData name="Sinan Ermis" userId="3691e06952d692e4" providerId="Windows Live" clId="Web-{BFC79970-204D-4B00-99E2-A50B3B9B133A}" dt="2022-06-14T17:25:39.519" v="91" actId="20577"/>
        <pc:sldMkLst>
          <pc:docMk/>
          <pc:sldMk cId="3158403194" sldId="260"/>
        </pc:sldMkLst>
        <pc:spChg chg="mod">
          <ac:chgData name="Sinan Ermis" userId="3691e06952d692e4" providerId="Windows Live" clId="Web-{BFC79970-204D-4B00-99E2-A50B3B9B133A}" dt="2022-06-14T17:25:39.519" v="91" actId="20577"/>
          <ac:spMkLst>
            <pc:docMk/>
            <pc:sldMk cId="3158403194" sldId="260"/>
            <ac:spMk id="3" creationId="{C717ADE9-5836-CC4C-BC1C-1F4FDC37C5BB}"/>
          </ac:spMkLst>
        </pc:spChg>
      </pc:sldChg>
      <pc:sldChg chg="addSp delSp modSp">
        <pc:chgData name="Sinan Ermis" userId="3691e06952d692e4" providerId="Windows Live" clId="Web-{BFC79970-204D-4B00-99E2-A50B3B9B133A}" dt="2022-06-14T17:26:53.943" v="108"/>
        <pc:sldMkLst>
          <pc:docMk/>
          <pc:sldMk cId="2000717503" sldId="261"/>
        </pc:sldMkLst>
        <pc:spChg chg="add del mod">
          <ac:chgData name="Sinan Ermis" userId="3691e06952d692e4" providerId="Windows Live" clId="Web-{BFC79970-204D-4B00-99E2-A50B3B9B133A}" dt="2022-06-14T17:26:53.943" v="108"/>
          <ac:spMkLst>
            <pc:docMk/>
            <pc:sldMk cId="2000717503" sldId="261"/>
            <ac:spMk id="4" creationId="{36A04ED5-7967-BB06-D8B3-5D8E6186EA71}"/>
          </ac:spMkLst>
        </pc:spChg>
        <pc:spChg chg="add del mod">
          <ac:chgData name="Sinan Ermis" userId="3691e06952d692e4" providerId="Windows Live" clId="Web-{BFC79970-204D-4B00-99E2-A50B3B9B133A}" dt="2022-06-14T17:26:51.880" v="107"/>
          <ac:spMkLst>
            <pc:docMk/>
            <pc:sldMk cId="2000717503" sldId="261"/>
            <ac:spMk id="5" creationId="{A0649E2C-6682-865E-63E1-7181710870ED}"/>
          </ac:spMkLst>
        </pc:spChg>
      </pc:sldChg>
      <pc:sldChg chg="new del">
        <pc:chgData name="Sinan Ermis" userId="3691e06952d692e4" providerId="Windows Live" clId="Web-{BFC79970-204D-4B00-99E2-A50B3B9B133A}" dt="2022-06-14T17:26:14.363" v="93"/>
        <pc:sldMkLst>
          <pc:docMk/>
          <pc:sldMk cId="176119616" sldId="262"/>
        </pc:sldMkLst>
      </pc:sldChg>
      <pc:sldChg chg="new del">
        <pc:chgData name="Sinan Ermis" userId="3691e06952d692e4" providerId="Windows Live" clId="Web-{BFC79970-204D-4B00-99E2-A50B3B9B133A}" dt="2022-06-14T17:21:59.216" v="62"/>
        <pc:sldMkLst>
          <pc:docMk/>
          <pc:sldMk cId="3159988781" sldId="262"/>
        </pc:sldMkLst>
      </pc:sldChg>
    </pc:docChg>
  </pc:docChgLst>
  <pc:docChgLst>
    <pc:chgData name="David Schatz" userId="caf515a386d62e89" providerId="Windows Live" clId="Web-{F4EA73E9-A794-4D3D-A930-73080F7342D3}"/>
    <pc:docChg chg="modSld">
      <pc:chgData name="David Schatz" userId="caf515a386d62e89" providerId="Windows Live" clId="Web-{F4EA73E9-A794-4D3D-A930-73080F7342D3}" dt="2022-06-14T19:28:09.090" v="1"/>
      <pc:docMkLst>
        <pc:docMk/>
      </pc:docMkLst>
      <pc:sldChg chg="delSp">
        <pc:chgData name="David Schatz" userId="caf515a386d62e89" providerId="Windows Live" clId="Web-{F4EA73E9-A794-4D3D-A930-73080F7342D3}" dt="2022-06-14T19:28:09.090" v="1"/>
        <pc:sldMkLst>
          <pc:docMk/>
          <pc:sldMk cId="2932275029" sldId="258"/>
        </pc:sldMkLst>
        <pc:graphicFrameChg chg="del">
          <ac:chgData name="David Schatz" userId="caf515a386d62e89" providerId="Windows Live" clId="Web-{F4EA73E9-A794-4D3D-A930-73080F7342D3}" dt="2022-06-14T19:28:09.090" v="1"/>
          <ac:graphicFrameMkLst>
            <pc:docMk/>
            <pc:sldMk cId="2932275029" sldId="258"/>
            <ac:graphicFrameMk id="11" creationId="{F3BFAA36-0BA8-B153-C22A-9E6FFEB515D8}"/>
          </ac:graphicFrameMkLst>
        </pc:graphicFrameChg>
        <pc:picChg chg="del">
          <ac:chgData name="David Schatz" userId="caf515a386d62e89" providerId="Windows Live" clId="Web-{F4EA73E9-A794-4D3D-A930-73080F7342D3}" dt="2022-06-14T19:28:07.590" v="0"/>
          <ac:picMkLst>
            <pc:docMk/>
            <pc:sldMk cId="2932275029" sldId="258"/>
            <ac:picMk id="1025" creationId="{DC5FABB4-F648-96C4-5A47-BDD8C4AF8054}"/>
          </ac:picMkLst>
        </pc:picChg>
      </pc:sldChg>
    </pc:docChg>
  </pc:docChgLst>
  <pc:docChgLst>
    <pc:chgData name="Victor Cislari" userId="158e2c65ca1f3331" providerId="Windows Live" clId="Web-{E7646662-940A-4502-ADF0-6B279FF3F879}"/>
    <pc:docChg chg="modSld">
      <pc:chgData name="Victor Cislari" userId="158e2c65ca1f3331" providerId="Windows Live" clId="Web-{E7646662-940A-4502-ADF0-6B279FF3F879}" dt="2022-06-14T14:49:14.119" v="97" actId="20577"/>
      <pc:docMkLst>
        <pc:docMk/>
      </pc:docMkLst>
      <pc:sldChg chg="modSp">
        <pc:chgData name="Victor Cislari" userId="158e2c65ca1f3331" providerId="Windows Live" clId="Web-{E7646662-940A-4502-ADF0-6B279FF3F879}" dt="2022-06-14T14:49:14.119" v="97" actId="20577"/>
        <pc:sldMkLst>
          <pc:docMk/>
          <pc:sldMk cId="228810173" sldId="259"/>
        </pc:sldMkLst>
        <pc:spChg chg="mod">
          <ac:chgData name="Victor Cislari" userId="158e2c65ca1f3331" providerId="Windows Live" clId="Web-{E7646662-940A-4502-ADF0-6B279FF3F879}" dt="2022-06-14T14:49:14.119" v="97" actId="20577"/>
          <ac:spMkLst>
            <pc:docMk/>
            <pc:sldMk cId="228810173" sldId="259"/>
            <ac:spMk id="3" creationId="{C717ADE9-5836-CC4C-BC1C-1F4FDC37C5B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llabCanvas%20Projekttagebu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Stundenverteilung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7F-44E9-B4C9-D7F8DFBB48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7F-44E9-B4C9-D7F8DFBB48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7F-44E9-B4C9-D7F8DFBB48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7F-44E9-B4C9-D7F8DFBB48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7F-44E9-B4C9-D7F8DFBB48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7F-44E9-B4C9-D7F8DFBB485E}"/>
              </c:ext>
            </c:extLst>
          </c:dPt>
          <c:cat>
            <c:strRef>
              <c:f>'[CollabCanvas Projekttagebuch.xlsx]Statistik'!$A$2:$A$7</c:f>
              <c:strCach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strCache>
            </c:strRef>
          </c:cat>
          <c:val>
            <c:numRef>
              <c:f>'[CollabCanvas Projekttagebuch.xlsx]Statistik'!$B$2:$B$7</c:f>
              <c:numCache>
                <c:formatCode>General</c:formatCode>
                <c:ptCount val="6"/>
                <c:pt idx="0">
                  <c:v>18</c:v>
                </c:pt>
                <c:pt idx="1">
                  <c:v>68.5</c:v>
                </c:pt>
                <c:pt idx="2">
                  <c:v>68.5</c:v>
                </c:pt>
                <c:pt idx="3">
                  <c:v>174</c:v>
                </c:pt>
                <c:pt idx="4">
                  <c:v>17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07F-44E9-B4C9-D7F8DFBB485E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07F-44E9-B4C9-D7F8DFBB48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07F-44E9-B4C9-D7F8DFBB48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707F-44E9-B4C9-D7F8DFBB48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707F-44E9-B4C9-D7F8DFBB48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707F-44E9-B4C9-D7F8DFBB48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707F-44E9-B4C9-D7F8DFBB485E}"/>
              </c:ext>
            </c:extLst>
          </c:dPt>
          <c:cat>
            <c:strRef>
              <c:f>'[CollabCanvas Projekttagebuch.xlsx]Statistik'!$A$2:$A$7</c:f>
              <c:strCach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strCache>
            </c:strRef>
          </c:cat>
          <c:val>
            <c:numRef>
              <c:f>'[CollabCanvas Projekttagebuch.xlsx]Statistik'!$C$2:$C$7</c:f>
              <c:numCache>
                <c:formatCode>General</c:formatCode>
                <c:ptCount val="6"/>
                <c:pt idx="0">
                  <c:v>18</c:v>
                </c:pt>
                <c:pt idx="1">
                  <c:v>68.5</c:v>
                </c:pt>
                <c:pt idx="2">
                  <c:v>137</c:v>
                </c:pt>
                <c:pt idx="3">
                  <c:v>311</c:v>
                </c:pt>
                <c:pt idx="4">
                  <c:v>328</c:v>
                </c:pt>
                <c:pt idx="5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07F-44E9-B4C9-D7F8DFBB4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67569-5E18-4A01-BC52-775396423ACD}" type="datetimeFigureOut">
              <a:t>15.06.2022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FF113-9176-484A-B7CC-22B3A0EDFF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08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Sehr geehrte </a:t>
            </a:r>
            <a:r>
              <a:rPr lang="de-DE" err="1"/>
              <a:t>StuV</a:t>
            </a:r>
            <a:r>
              <a:rPr lang="de-DE"/>
              <a:t>-Vorsitzende und Mitglieder, </a:t>
            </a:r>
            <a:br>
              <a:rPr lang="de-DE"/>
            </a:br>
            <a:r>
              <a:rPr lang="de-DE"/>
              <a:t>Dank für Zeit</a:t>
            </a:r>
            <a:br>
              <a:rPr lang="de-DE"/>
            </a:br>
            <a:r>
              <a:rPr lang="de-DE"/>
              <a:t>Wir Team um Idee </a:t>
            </a:r>
            <a:r>
              <a:rPr lang="de-DE" err="1"/>
              <a:t>Collab</a:t>
            </a:r>
            <a:r>
              <a:rPr lang="de-DE"/>
              <a:t> Canvas</a:t>
            </a:r>
            <a:br>
              <a:rPr lang="de-DE"/>
            </a:br>
            <a:r>
              <a:rPr lang="de-DE"/>
              <a:t>junge und frische Umsetzungskraft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16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S</a:t>
            </a:r>
            <a:r>
              <a:rPr lang="en-DE"/>
              <a:t>ehr gut gelaufen, Kunde war begeistert</a:t>
            </a:r>
          </a:p>
          <a:p>
            <a:pPr marL="171450" indent="-171450">
              <a:buFontTx/>
              <a:buChar char="-"/>
            </a:pPr>
            <a:r>
              <a:rPr lang="en-DE"/>
              <a:t>Abschließende Übergabe erfolgt demnächst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FF113-9176-484A-B7CC-22B3A0EDFFEC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128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Abgabe fehlt noch, also kommen noch ein paar Stunden dazu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74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98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23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00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0CEA-50F7-0647-A023-69E7240587C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320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55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21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9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89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8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28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4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24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4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CollabCanvas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cs typeface="Calibri"/>
              </a:rPr>
              <a:t>Maximilian </a:t>
            </a:r>
            <a:r>
              <a:rPr lang="de-DE" err="1">
                <a:cs typeface="Calibri"/>
              </a:rPr>
              <a:t>Brieger</a:t>
            </a:r>
            <a:r>
              <a:rPr lang="de-DE">
                <a:cs typeface="Calibri"/>
              </a:rPr>
              <a:t>, Tim Hartmann, Kai Herbst, Sinan </a:t>
            </a:r>
            <a:r>
              <a:rPr lang="de-DE" err="1">
                <a:cs typeface="Calibri"/>
              </a:rPr>
              <a:t>Ermis</a:t>
            </a:r>
            <a:r>
              <a:rPr lang="de-DE">
                <a:cs typeface="Calibri"/>
              </a:rPr>
              <a:t>, David Schatz, Victor </a:t>
            </a:r>
            <a:r>
              <a:rPr lang="de-DE" err="1">
                <a:cs typeface="Calibri"/>
              </a:rPr>
              <a:t>Cislari</a:t>
            </a:r>
            <a:endParaRPr lang="de-D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0B0F08-B82D-D466-4923-3D514D19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20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5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52F40-2BF4-4C84-9B60-D8D6D51A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97" y="2761560"/>
            <a:ext cx="10659110" cy="1325563"/>
          </a:xfrm>
        </p:spPr>
        <p:txBody>
          <a:bodyPr/>
          <a:lstStyle/>
          <a:p>
            <a:pPr algn="ctr"/>
            <a:r>
              <a:rPr lang="de-DE"/>
              <a:t>Präsentation beim Kunden</a:t>
            </a:r>
          </a:p>
        </p:txBody>
      </p:sp>
    </p:spTree>
    <p:extLst>
      <p:ext uri="{BB962C8B-B14F-4D97-AF65-F5344CB8AC3E}">
        <p14:creationId xmlns:p14="http://schemas.microsoft.com/office/powerpoint/2010/main" val="95998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D54-FFE4-5848-A91A-8B9BE57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Projektzahlen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DE9-5836-CC4C-BC1C-1F4FDC37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Von geplanten </a:t>
            </a:r>
            <a:r>
              <a:rPr lang="de-DE" b="1"/>
              <a:t>450 h</a:t>
            </a:r>
            <a:r>
              <a:rPr lang="de-DE"/>
              <a:t> wurden </a:t>
            </a:r>
            <a:r>
              <a:rPr lang="de-DE" b="1"/>
              <a:t>361 h</a:t>
            </a:r>
            <a:r>
              <a:rPr lang="de-DE"/>
              <a:t> verwendet (entspricht </a:t>
            </a:r>
            <a:r>
              <a:rPr lang="de-DE" b="1"/>
              <a:t>80,2 %</a:t>
            </a:r>
            <a:r>
              <a:rPr lang="de-DE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Davon </a:t>
            </a:r>
            <a:r>
              <a:rPr lang="de-DE" b="1"/>
              <a:t>175 h </a:t>
            </a:r>
            <a:r>
              <a:rPr lang="de-DE"/>
              <a:t>für die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Etwa </a:t>
            </a:r>
            <a:r>
              <a:rPr lang="de-DE" b="1"/>
              <a:t>4700</a:t>
            </a:r>
            <a:r>
              <a:rPr lang="de-DE"/>
              <a:t> Zeilen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C59C7FE-BB56-AC08-8246-7A47FA58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988444"/>
              </p:ext>
            </p:extLst>
          </p:nvPr>
        </p:nvGraphicFramePr>
        <p:xfrm>
          <a:off x="522975" y="4052454"/>
          <a:ext cx="5185098" cy="244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C4A3BF5-193F-6D72-E307-FFC4D459A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89871"/>
              </p:ext>
            </p:extLst>
          </p:nvPr>
        </p:nvGraphicFramePr>
        <p:xfrm>
          <a:off x="6096000" y="4098174"/>
          <a:ext cx="3558168" cy="161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084">
                  <a:extLst>
                    <a:ext uri="{9D8B030D-6E8A-4147-A177-3AD203B41FA5}">
                      <a16:colId xmlns:a16="http://schemas.microsoft.com/office/drawing/2014/main" val="283173722"/>
                    </a:ext>
                  </a:extLst>
                </a:gridCol>
                <a:gridCol w="1779084">
                  <a:extLst>
                    <a:ext uri="{9D8B030D-6E8A-4147-A177-3AD203B41FA5}">
                      <a16:colId xmlns:a16="http://schemas.microsoft.com/office/drawing/2014/main" val="242276601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1.0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Product Pitch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439897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2.0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Anforderungsanalyse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558183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3.0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Architektur (Entwurf)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52731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4.0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Implementierung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163773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5.0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823502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fontAlgn="b"/>
                      <a:r>
                        <a:rPr lang="de-DE" sz="1200">
                          <a:effectLst/>
                        </a:rPr>
                        <a:t>6.0</a:t>
                      </a:r>
                      <a:endParaRPr lang="de-DE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de-DE" sz="1200" dirty="0">
                          <a:effectLst/>
                        </a:rPr>
                        <a:t>Übergabe und Inbetriebnahme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968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D54-FFE4-5848-A91A-8B9BE57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Verwendete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DE9-5836-CC4C-BC1C-1F4FDC37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Versionskontrolle: </a:t>
            </a:r>
            <a:r>
              <a:rPr lang="de-DE" err="1"/>
              <a:t>Git</a:t>
            </a:r>
            <a:r>
              <a:rPr lang="de-DE"/>
              <a:t> über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Kommunikation und Organisation: </a:t>
            </a:r>
            <a:r>
              <a:rPr lang="de-DE" err="1"/>
              <a:t>Discord</a:t>
            </a:r>
            <a:r>
              <a:rPr lang="de-DE"/>
              <a:t>, MS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Entwicklungsumgebung: </a:t>
            </a:r>
            <a:r>
              <a:rPr lang="de-DE" err="1"/>
              <a:t>JetBrains</a:t>
            </a:r>
            <a:r>
              <a:rPr lang="de-DE"/>
              <a:t> </a:t>
            </a:r>
            <a:r>
              <a:rPr lang="de-DE" err="1"/>
              <a:t>PhpStorm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Frontend: HTML, CSS,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Backend: PHP,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Docker: Garantierte Umgebung für lokales ausführen</a:t>
            </a:r>
          </a:p>
        </p:txBody>
      </p:sp>
    </p:spTree>
    <p:extLst>
      <p:ext uri="{BB962C8B-B14F-4D97-AF65-F5344CB8AC3E}">
        <p14:creationId xmlns:p14="http://schemas.microsoft.com/office/powerpoint/2010/main" val="92519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D54-FFE4-5848-A91A-8B9BE57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wir gelernt haben “</a:t>
            </a:r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  <a:r>
              <a:rPr lang="de-DE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DE9-5836-CC4C-BC1C-1F4FDC37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Gute Aufgabenteilung beschleunigt Fortschritt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Ausfälle von Teammitglieder können Chancen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Pair-</a:t>
            </a:r>
            <a:r>
              <a:rPr lang="de-DE" err="1"/>
              <a:t>Programming</a:t>
            </a:r>
            <a:r>
              <a:rPr lang="de-DE"/>
              <a:t> findet neue Denkansätze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Für das Canvas Drawing so schnell wie möglich einen Prototypen haben um Performanceprobleme zu erkennen war richtig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D54-FFE4-5848-A91A-8B9BE57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gut lief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DE9-5836-CC4C-BC1C-1F4FDC37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Arbeitsweise (Pair-</a:t>
            </a:r>
            <a:r>
              <a:rPr lang="de-DE" err="1"/>
              <a:t>Programming</a:t>
            </a:r>
            <a:r>
              <a:rPr lang="de-DE"/>
              <a:t>)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Konstanter und messbarer Fortschritt mit Erfolgserlebnissen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Spezifizierung und Entwurf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Ausreichender Umfang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Gute Umsetzung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Guter Knowhow Ausgleich</a:t>
            </a:r>
          </a:p>
        </p:txBody>
      </p:sp>
    </p:spTree>
    <p:extLst>
      <p:ext uri="{BB962C8B-B14F-4D97-AF65-F5344CB8AC3E}">
        <p14:creationId xmlns:p14="http://schemas.microsoft.com/office/powerpoint/2010/main" val="2288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D54-FFE4-5848-A91A-8B9BE57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nicht gut lief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DE9-5836-CC4C-BC1C-1F4FDC37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Gleichmäßige Belastung der Teammitglieder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Ungleiche Prioritäten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Anfangs ungleiche Finalvorstellung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928FB-EBF0-48DE-827A-3FA9DF02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04" y="2079625"/>
            <a:ext cx="11044932" cy="214264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de-DE" sz="4000">
                <a:cs typeface="Calibri"/>
              </a:rPr>
              <a:t>Insgesamt ein voller Erfolg!</a:t>
            </a:r>
          </a:p>
          <a:p>
            <a:pPr marL="0" indent="0" algn="ctr">
              <a:buNone/>
            </a:pPr>
            <a:endParaRPr lang="de-DE" sz="4000">
              <a:cs typeface="Calibri"/>
            </a:endParaRPr>
          </a:p>
          <a:p>
            <a:pPr marL="0" indent="0" algn="ctr">
              <a:buClr>
                <a:srgbClr val="594883"/>
              </a:buClr>
              <a:buNone/>
            </a:pPr>
            <a:r>
              <a:rPr lang="de-DE" sz="4000" err="1">
                <a:cs typeface="Calibri"/>
              </a:rPr>
              <a:t>StuV</a:t>
            </a:r>
            <a:r>
              <a:rPr lang="de-DE" sz="4000">
                <a:cs typeface="Calibri"/>
              </a:rPr>
              <a:t> und Entwickler wollen </a:t>
            </a:r>
            <a:r>
              <a:rPr lang="de-DE" sz="4000" err="1">
                <a:cs typeface="Calibri"/>
              </a:rPr>
              <a:t>CollabCanvas</a:t>
            </a:r>
            <a:r>
              <a:rPr lang="de-DE" sz="4000">
                <a:cs typeface="Calibri"/>
              </a:rPr>
              <a:t> zukünftig nutzen</a:t>
            </a:r>
          </a:p>
        </p:txBody>
      </p:sp>
    </p:spTree>
    <p:extLst>
      <p:ext uri="{BB962C8B-B14F-4D97-AF65-F5344CB8AC3E}">
        <p14:creationId xmlns:p14="http://schemas.microsoft.com/office/powerpoint/2010/main" val="155532107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302E1B"/>
      </a:dk2>
      <a:lt2>
        <a:srgbClr val="F0F3F3"/>
      </a:lt2>
      <a:accent1>
        <a:srgbClr val="E7294C"/>
      </a:accent1>
      <a:accent2>
        <a:srgbClr val="D51789"/>
      </a:accent2>
      <a:accent3>
        <a:srgbClr val="E329E7"/>
      </a:accent3>
      <a:accent4>
        <a:srgbClr val="861ED6"/>
      </a:accent4>
      <a:accent5>
        <a:srgbClr val="482CE7"/>
      </a:accent5>
      <a:accent6>
        <a:srgbClr val="174AD5"/>
      </a:accent6>
      <a:hlink>
        <a:srgbClr val="349C88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57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CollabCanvas</vt:lpstr>
      <vt:lpstr>Präsentation beim Kunden</vt:lpstr>
      <vt:lpstr>Projektzahlen</vt:lpstr>
      <vt:lpstr>Verwendete Technologien</vt:lpstr>
      <vt:lpstr>Was wir gelernt haben “Lessons Learned“</vt:lpstr>
      <vt:lpstr>Was gut lief</vt:lpstr>
      <vt:lpstr>Was nicht gut lief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Maximilian Brieger</cp:lastModifiedBy>
  <cp:revision>1</cp:revision>
  <dcterms:created xsi:type="dcterms:W3CDTF">2022-06-13T15:11:20Z</dcterms:created>
  <dcterms:modified xsi:type="dcterms:W3CDTF">2022-06-15T11:24:41Z</dcterms:modified>
</cp:coreProperties>
</file>