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256" r:id="rId2"/>
    <p:sldId id="262" r:id="rId3"/>
    <p:sldId id="265" r:id="rId4"/>
    <p:sldId id="257" r:id="rId5"/>
    <p:sldId id="263" r:id="rId6"/>
    <p:sldId id="260" r:id="rId7"/>
    <p:sldId id="264" r:id="rId8"/>
    <p:sldId id="258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Cislari" userId="158e2c65ca1f3331" providerId="Windows Live" clId="Web-{F76531E4-C2D2-4114-A325-369A8BE3E92B}"/>
    <pc:docChg chg="addSld modSld">
      <pc:chgData name="Victor Cislari" userId="158e2c65ca1f3331" providerId="Windows Live" clId="Web-{F76531E4-C2D2-4114-A325-369A8BE3E92B}" dt="2022-04-06T09:07:13.685" v="245" actId="20577"/>
      <pc:docMkLst>
        <pc:docMk/>
      </pc:docMkLst>
      <pc:sldChg chg="modSp">
        <pc:chgData name="Victor Cislari" userId="158e2c65ca1f3331" providerId="Windows Live" clId="Web-{F76531E4-C2D2-4114-A325-369A8BE3E92B}" dt="2022-04-06T07:55:42.549" v="5" actId="20577"/>
        <pc:sldMkLst>
          <pc:docMk/>
          <pc:sldMk cId="790220597" sldId="258"/>
        </pc:sldMkLst>
        <pc:spChg chg="mod">
          <ac:chgData name="Victor Cislari" userId="158e2c65ca1f3331" providerId="Windows Live" clId="Web-{F76531E4-C2D2-4114-A325-369A8BE3E92B}" dt="2022-04-06T07:55:42.549" v="5" actId="20577"/>
          <ac:spMkLst>
            <pc:docMk/>
            <pc:sldMk cId="790220597" sldId="258"/>
            <ac:spMk id="3" creationId="{AFDB7167-D4DA-7C85-4E16-E976D6FAACB5}"/>
          </ac:spMkLst>
        </pc:spChg>
      </pc:sldChg>
      <pc:sldChg chg="modSp">
        <pc:chgData name="Victor Cislari" userId="158e2c65ca1f3331" providerId="Windows Live" clId="Web-{F76531E4-C2D2-4114-A325-369A8BE3E92B}" dt="2022-04-06T08:24:08.761" v="210" actId="20577"/>
        <pc:sldMkLst>
          <pc:docMk/>
          <pc:sldMk cId="4173645612" sldId="259"/>
        </pc:sldMkLst>
        <pc:spChg chg="mod">
          <ac:chgData name="Victor Cislari" userId="158e2c65ca1f3331" providerId="Windows Live" clId="Web-{F76531E4-C2D2-4114-A325-369A8BE3E92B}" dt="2022-04-06T08:24:08.761" v="210" actId="20577"/>
          <ac:spMkLst>
            <pc:docMk/>
            <pc:sldMk cId="4173645612" sldId="259"/>
            <ac:spMk id="3" creationId="{79378992-8129-494F-BE46-49AB6AB20621}"/>
          </ac:spMkLst>
        </pc:spChg>
        <pc:picChg chg="mod">
          <ac:chgData name="Victor Cislari" userId="158e2c65ca1f3331" providerId="Windows Live" clId="Web-{F76531E4-C2D2-4114-A325-369A8BE3E92B}" dt="2022-04-06T08:23:29.854" v="204" actId="1076"/>
          <ac:picMkLst>
            <pc:docMk/>
            <pc:sldMk cId="4173645612" sldId="259"/>
            <ac:picMk id="4" creationId="{9BB9591D-C8C8-E34E-A5A5-44CBE024D6DC}"/>
          </ac:picMkLst>
        </pc:picChg>
      </pc:sldChg>
      <pc:sldChg chg="modSp">
        <pc:chgData name="Victor Cislari" userId="158e2c65ca1f3331" providerId="Windows Live" clId="Web-{F76531E4-C2D2-4114-A325-369A8BE3E92B}" dt="2022-04-06T08:27:00.218" v="237" actId="20577"/>
        <pc:sldMkLst>
          <pc:docMk/>
          <pc:sldMk cId="62034050" sldId="260"/>
        </pc:sldMkLst>
        <pc:spChg chg="mod">
          <ac:chgData name="Victor Cislari" userId="158e2c65ca1f3331" providerId="Windows Live" clId="Web-{F76531E4-C2D2-4114-A325-369A8BE3E92B}" dt="2022-04-06T08:27:00.218" v="237" actId="20577"/>
          <ac:spMkLst>
            <pc:docMk/>
            <pc:sldMk cId="62034050" sldId="260"/>
            <ac:spMk id="3" creationId="{FD456A3A-1764-4B39-92D0-089C498362AB}"/>
          </ac:spMkLst>
        </pc:spChg>
      </pc:sldChg>
      <pc:sldChg chg="modSp new">
        <pc:chgData name="Victor Cislari" userId="158e2c65ca1f3331" providerId="Windows Live" clId="Web-{F76531E4-C2D2-4114-A325-369A8BE3E92B}" dt="2022-04-06T09:07:13.685" v="245" actId="20577"/>
        <pc:sldMkLst>
          <pc:docMk/>
          <pc:sldMk cId="523754522" sldId="262"/>
        </pc:sldMkLst>
        <pc:spChg chg="mod">
          <ac:chgData name="Victor Cislari" userId="158e2c65ca1f3331" providerId="Windows Live" clId="Web-{F76531E4-C2D2-4114-A325-369A8BE3E92B}" dt="2022-04-06T09:07:10.919" v="241" actId="20577"/>
          <ac:spMkLst>
            <pc:docMk/>
            <pc:sldMk cId="523754522" sldId="262"/>
            <ac:spMk id="2" creationId="{4DAEAB43-C341-7754-388F-2F0849F0EEF7}"/>
          </ac:spMkLst>
        </pc:spChg>
        <pc:spChg chg="mod">
          <ac:chgData name="Victor Cislari" userId="158e2c65ca1f3331" providerId="Windows Live" clId="Web-{F76531E4-C2D2-4114-A325-369A8BE3E92B}" dt="2022-04-06T09:07:13.685" v="245" actId="20577"/>
          <ac:spMkLst>
            <pc:docMk/>
            <pc:sldMk cId="523754522" sldId="262"/>
            <ac:spMk id="3" creationId="{7BBB1B3C-AE73-9800-6243-20EEC5EC884A}"/>
          </ac:spMkLst>
        </pc:spChg>
      </pc:sldChg>
    </pc:docChg>
  </pc:docChgLst>
  <pc:docChgLst>
    <pc:chgData name="Victor Cislari" userId="158e2c65ca1f3331" providerId="Windows Live" clId="Web-{1A5B0E2B-0440-42DC-BB18-1F22176A7AC5}"/>
    <pc:docChg chg="modSld">
      <pc:chgData name="Victor Cislari" userId="158e2c65ca1f3331" providerId="Windows Live" clId="Web-{1A5B0E2B-0440-42DC-BB18-1F22176A7AC5}" dt="2022-04-10T16:08:38.798" v="9" actId="20577"/>
      <pc:docMkLst>
        <pc:docMk/>
      </pc:docMkLst>
      <pc:sldChg chg="modSp">
        <pc:chgData name="Victor Cislari" userId="158e2c65ca1f3331" providerId="Windows Live" clId="Web-{1A5B0E2B-0440-42DC-BB18-1F22176A7AC5}" dt="2022-04-10T16:08:38.798" v="9" actId="20577"/>
        <pc:sldMkLst>
          <pc:docMk/>
          <pc:sldMk cId="62034050" sldId="260"/>
        </pc:sldMkLst>
        <pc:spChg chg="mod">
          <ac:chgData name="Victor Cislari" userId="158e2c65ca1f3331" providerId="Windows Live" clId="Web-{1A5B0E2B-0440-42DC-BB18-1F22176A7AC5}" dt="2022-04-10T16:08:38.798" v="9" actId="20577"/>
          <ac:spMkLst>
            <pc:docMk/>
            <pc:sldMk cId="62034050" sldId="260"/>
            <ac:spMk id="3" creationId="{FD456A3A-1764-4B39-92D0-089C498362AB}"/>
          </ac:spMkLst>
        </pc:spChg>
      </pc:sldChg>
    </pc:docChg>
  </pc:docChgLst>
  <pc:docChgLst>
    <pc:chgData name="Tim Hartmann" userId="46adc4718747d5f6" providerId="Windows Live" clId="Web-{1C2AAC38-E266-4B62-B50A-5EEB640F54CD}"/>
    <pc:docChg chg="addSld modSld">
      <pc:chgData name="Tim Hartmann" userId="46adc4718747d5f6" providerId="Windows Live" clId="Web-{1C2AAC38-E266-4B62-B50A-5EEB640F54CD}" dt="2022-04-05T12:36:36.995" v="148" actId="20577"/>
      <pc:docMkLst>
        <pc:docMk/>
      </pc:docMkLst>
      <pc:sldChg chg="modSp new">
        <pc:chgData name="Tim Hartmann" userId="46adc4718747d5f6" providerId="Windows Live" clId="Web-{1C2AAC38-E266-4B62-B50A-5EEB640F54CD}" dt="2022-04-05T12:27:07.400" v="38" actId="20577"/>
        <pc:sldMkLst>
          <pc:docMk/>
          <pc:sldMk cId="4161638880" sldId="257"/>
        </pc:sldMkLst>
        <pc:spChg chg="mod">
          <ac:chgData name="Tim Hartmann" userId="46adc4718747d5f6" providerId="Windows Live" clId="Web-{1C2AAC38-E266-4B62-B50A-5EEB640F54CD}" dt="2022-04-05T12:26:38.899" v="7" actId="20577"/>
          <ac:spMkLst>
            <pc:docMk/>
            <pc:sldMk cId="4161638880" sldId="257"/>
            <ac:spMk id="2" creationId="{26DBD2AF-F406-3416-2F0C-FB63D7991930}"/>
          </ac:spMkLst>
        </pc:spChg>
        <pc:spChg chg="mod">
          <ac:chgData name="Tim Hartmann" userId="46adc4718747d5f6" providerId="Windows Live" clId="Web-{1C2AAC38-E266-4B62-B50A-5EEB640F54CD}" dt="2022-04-05T12:27:07.400" v="38" actId="20577"/>
          <ac:spMkLst>
            <pc:docMk/>
            <pc:sldMk cId="4161638880" sldId="257"/>
            <ac:spMk id="3" creationId="{D3C2FCA1-7004-5BE9-4AB8-C437C0596A1F}"/>
          </ac:spMkLst>
        </pc:spChg>
      </pc:sldChg>
      <pc:sldChg chg="delSp modSp new">
        <pc:chgData name="Tim Hartmann" userId="46adc4718747d5f6" providerId="Windows Live" clId="Web-{1C2AAC38-E266-4B62-B50A-5EEB640F54CD}" dt="2022-04-05T12:36:36.995" v="148" actId="20577"/>
        <pc:sldMkLst>
          <pc:docMk/>
          <pc:sldMk cId="790220597" sldId="258"/>
        </pc:sldMkLst>
        <pc:spChg chg="mod">
          <ac:chgData name="Tim Hartmann" userId="46adc4718747d5f6" providerId="Windows Live" clId="Web-{1C2AAC38-E266-4B62-B50A-5EEB640F54CD}" dt="2022-04-05T12:33:27.021" v="124" actId="20577"/>
          <ac:spMkLst>
            <pc:docMk/>
            <pc:sldMk cId="790220597" sldId="258"/>
            <ac:spMk id="2" creationId="{E41BEC10-0EB7-D7D1-0428-448550078EA1}"/>
          </ac:spMkLst>
        </pc:spChg>
        <pc:spChg chg="mod">
          <ac:chgData name="Tim Hartmann" userId="46adc4718747d5f6" providerId="Windows Live" clId="Web-{1C2AAC38-E266-4B62-B50A-5EEB640F54CD}" dt="2022-04-05T12:36:36.995" v="148" actId="20577"/>
          <ac:spMkLst>
            <pc:docMk/>
            <pc:sldMk cId="790220597" sldId="258"/>
            <ac:spMk id="3" creationId="{AFDB7167-D4DA-7C85-4E16-E976D6FAACB5}"/>
          </ac:spMkLst>
        </pc:spChg>
        <pc:spChg chg="del mod">
          <ac:chgData name="Tim Hartmann" userId="46adc4718747d5f6" providerId="Windows Live" clId="Web-{1C2AAC38-E266-4B62-B50A-5EEB640F54CD}" dt="2022-04-05T12:36:27.948" v="139"/>
          <ac:spMkLst>
            <pc:docMk/>
            <pc:sldMk cId="790220597" sldId="258"/>
            <ac:spMk id="4" creationId="{2C9618D4-CED7-A472-3F4C-774D0C94310A}"/>
          </ac:spMkLst>
        </pc:spChg>
      </pc:sldChg>
    </pc:docChg>
  </pc:docChgLst>
  <pc:docChgLst>
    <pc:chgData name="Kai Herbst" userId="8c874d1e67efd43f" providerId="Windows Live" clId="Web-{E64EB4F5-9C3D-4DBB-8CFC-47269255D884}"/>
    <pc:docChg chg="modSld">
      <pc:chgData name="Kai Herbst" userId="8c874d1e67efd43f" providerId="Windows Live" clId="Web-{E64EB4F5-9C3D-4DBB-8CFC-47269255D884}" dt="2022-04-11T07:21:38.635" v="1" actId="20577"/>
      <pc:docMkLst>
        <pc:docMk/>
      </pc:docMkLst>
      <pc:sldChg chg="modSp">
        <pc:chgData name="Kai Herbst" userId="8c874d1e67efd43f" providerId="Windows Live" clId="Web-{E64EB4F5-9C3D-4DBB-8CFC-47269255D884}" dt="2022-04-11T07:21:38.635" v="1" actId="20577"/>
        <pc:sldMkLst>
          <pc:docMk/>
          <pc:sldMk cId="62034050" sldId="260"/>
        </pc:sldMkLst>
        <pc:spChg chg="mod">
          <ac:chgData name="Kai Herbst" userId="8c874d1e67efd43f" providerId="Windows Live" clId="Web-{E64EB4F5-9C3D-4DBB-8CFC-47269255D884}" dt="2022-04-11T07:21:38.635" v="1" actId="20577"/>
          <ac:spMkLst>
            <pc:docMk/>
            <pc:sldMk cId="62034050" sldId="260"/>
            <ac:spMk id="3" creationId="{FD456A3A-1764-4B39-92D0-089C498362AB}"/>
          </ac:spMkLst>
        </pc:spChg>
      </pc:sldChg>
    </pc:docChg>
  </pc:docChgLst>
  <pc:docChgLst>
    <pc:chgData name="Sinan Ermis" userId="3691e06952d692e4" providerId="Windows Live" clId="Web-{6AD8CE42-AB64-4EDA-88FC-FA4F58C4C7DC}"/>
    <pc:docChg chg="modSld">
      <pc:chgData name="Sinan Ermis" userId="3691e06952d692e4" providerId="Windows Live" clId="Web-{6AD8CE42-AB64-4EDA-88FC-FA4F58C4C7DC}" dt="2022-04-05T12:28:28.046" v="15" actId="20577"/>
      <pc:docMkLst>
        <pc:docMk/>
      </pc:docMkLst>
      <pc:sldChg chg="modSp">
        <pc:chgData name="Sinan Ermis" userId="3691e06952d692e4" providerId="Windows Live" clId="Web-{6AD8CE42-AB64-4EDA-88FC-FA4F58C4C7DC}" dt="2022-04-05T12:28:28.046" v="15" actId="20577"/>
        <pc:sldMkLst>
          <pc:docMk/>
          <pc:sldMk cId="109857222" sldId="256"/>
        </pc:sldMkLst>
        <pc:spChg chg="mod">
          <ac:chgData name="Sinan Ermis" userId="3691e06952d692e4" providerId="Windows Live" clId="Web-{6AD8CE42-AB64-4EDA-88FC-FA4F58C4C7DC}" dt="2022-04-05T12:28:28.046" v="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inan Ermis" userId="3691e06952d692e4" providerId="Windows Live" clId="Web-{6AD8CE42-AB64-4EDA-88FC-FA4F58C4C7DC}" dt="2022-04-05T12:25:17.706" v="14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Sinan Ermis" userId="3691e06952d692e4" providerId="Windows Live" clId="Web-{AEEA9C58-21B7-4F8C-99EB-6B32A08916DC}"/>
    <pc:docChg chg="modSld">
      <pc:chgData name="Sinan Ermis" userId="3691e06952d692e4" providerId="Windows Live" clId="Web-{AEEA9C58-21B7-4F8C-99EB-6B32A08916DC}" dt="2022-04-11T09:01:22.705" v="26" actId="20577"/>
      <pc:docMkLst>
        <pc:docMk/>
      </pc:docMkLst>
      <pc:sldChg chg="modSp">
        <pc:chgData name="Sinan Ermis" userId="3691e06952d692e4" providerId="Windows Live" clId="Web-{AEEA9C58-21B7-4F8C-99EB-6B32A08916DC}" dt="2022-04-11T09:01:22.705" v="26" actId="20577"/>
        <pc:sldMkLst>
          <pc:docMk/>
          <pc:sldMk cId="1816439930" sldId="265"/>
        </pc:sldMkLst>
        <pc:spChg chg="mod">
          <ac:chgData name="Sinan Ermis" userId="3691e06952d692e4" providerId="Windows Live" clId="Web-{AEEA9C58-21B7-4F8C-99EB-6B32A08916DC}" dt="2022-04-11T09:01:22.705" v="26" actId="20577"/>
          <ac:spMkLst>
            <pc:docMk/>
            <pc:sldMk cId="1816439930" sldId="265"/>
            <ac:spMk id="3" creationId="{C717ADE9-5836-CC4C-BC1C-1F4FDC37C5BB}"/>
          </ac:spMkLst>
        </pc:spChg>
      </pc:sldChg>
    </pc:docChg>
  </pc:docChgLst>
  <pc:docChgLst>
    <pc:chgData name="Tim Hartmann" userId="46adc4718747d5f6" providerId="LiveId" clId="{6C3573E9-1912-A84C-9E01-03E269740965}"/>
    <pc:docChg chg="undo redo custSel addSld delSld modSld sldOrd">
      <pc:chgData name="Tim Hartmann" userId="46adc4718747d5f6" providerId="LiveId" clId="{6C3573E9-1912-A84C-9E01-03E269740965}" dt="2022-04-11T09:02:44.987" v="4621" actId="20577"/>
      <pc:docMkLst>
        <pc:docMk/>
      </pc:docMkLst>
      <pc:sldChg chg="modSp modAnim modNotesTx">
        <pc:chgData name="Tim Hartmann" userId="46adc4718747d5f6" providerId="LiveId" clId="{6C3573E9-1912-A84C-9E01-03E269740965}" dt="2022-04-11T07:13:27.794" v="1967" actId="20577"/>
        <pc:sldMkLst>
          <pc:docMk/>
          <pc:sldMk cId="109857222" sldId="256"/>
        </pc:sldMkLst>
        <pc:spChg chg="mod">
          <ac:chgData name="Tim Hartmann" userId="46adc4718747d5f6" providerId="LiveId" clId="{6C3573E9-1912-A84C-9E01-03E269740965}" dt="2022-04-11T06:58:39.224" v="132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">
        <pc:chgData name="Tim Hartmann" userId="46adc4718747d5f6" providerId="LiveId" clId="{6C3573E9-1912-A84C-9E01-03E269740965}" dt="2022-04-06T09:07:03.361" v="1153"/>
        <pc:sldMkLst>
          <pc:docMk/>
          <pc:sldMk cId="4161638880" sldId="257"/>
        </pc:sldMkLst>
        <pc:spChg chg="mod">
          <ac:chgData name="Tim Hartmann" userId="46adc4718747d5f6" providerId="LiveId" clId="{6C3573E9-1912-A84C-9E01-03E269740965}" dt="2022-04-06T08:57:12.425" v="1148" actId="115"/>
          <ac:spMkLst>
            <pc:docMk/>
            <pc:sldMk cId="4161638880" sldId="257"/>
            <ac:spMk id="3" creationId="{D3C2FCA1-7004-5BE9-4AB8-C437C0596A1F}"/>
          </ac:spMkLst>
        </pc:spChg>
        <pc:spChg chg="add del mod">
          <ac:chgData name="Tim Hartmann" userId="46adc4718747d5f6" providerId="LiveId" clId="{6C3573E9-1912-A84C-9E01-03E269740965}" dt="2022-04-06T08:57:13.790" v="1150"/>
          <ac:spMkLst>
            <pc:docMk/>
            <pc:sldMk cId="4161638880" sldId="257"/>
            <ac:spMk id="6" creationId="{3ABA89BB-E58A-0548-842D-7AFB95EC9852}"/>
          </ac:spMkLst>
        </pc:spChg>
        <pc:spChg chg="add del mod">
          <ac:chgData name="Tim Hartmann" userId="46adc4718747d5f6" providerId="LiveId" clId="{6C3573E9-1912-A84C-9E01-03E269740965}" dt="2022-04-06T09:07:03.361" v="1153"/>
          <ac:spMkLst>
            <pc:docMk/>
            <pc:sldMk cId="4161638880" sldId="257"/>
            <ac:spMk id="8" creationId="{BEB163C2-57ED-D84F-81D3-30326BD66E56}"/>
          </ac:spMkLst>
        </pc:spChg>
      </pc:sldChg>
      <pc:sldChg chg="addSp delSp modSp mod modShow modNotesTx">
        <pc:chgData name="Tim Hartmann" userId="46adc4718747d5f6" providerId="LiveId" clId="{6C3573E9-1912-A84C-9E01-03E269740965}" dt="2022-04-11T07:20:04.530" v="2294" actId="729"/>
        <pc:sldMkLst>
          <pc:docMk/>
          <pc:sldMk cId="790220597" sldId="258"/>
        </pc:sldMkLst>
        <pc:spChg chg="mod">
          <ac:chgData name="Tim Hartmann" userId="46adc4718747d5f6" providerId="LiveId" clId="{6C3573E9-1912-A84C-9E01-03E269740965}" dt="2022-04-06T08:32:11.259" v="659" actId="20577"/>
          <ac:spMkLst>
            <pc:docMk/>
            <pc:sldMk cId="790220597" sldId="258"/>
            <ac:spMk id="2" creationId="{E41BEC10-0EB7-D7D1-0428-448550078EA1}"/>
          </ac:spMkLst>
        </pc:spChg>
        <pc:spChg chg="mod">
          <ac:chgData name="Tim Hartmann" userId="46adc4718747d5f6" providerId="LiveId" clId="{6C3573E9-1912-A84C-9E01-03E269740965}" dt="2022-04-11T07:06:35.716" v="1390" actId="20577"/>
          <ac:spMkLst>
            <pc:docMk/>
            <pc:sldMk cId="790220597" sldId="258"/>
            <ac:spMk id="3" creationId="{AFDB7167-D4DA-7C85-4E16-E976D6FAACB5}"/>
          </ac:spMkLst>
        </pc:spChg>
        <pc:spChg chg="add del mod">
          <ac:chgData name="Tim Hartmann" userId="46adc4718747d5f6" providerId="LiveId" clId="{6C3573E9-1912-A84C-9E01-03E269740965}" dt="2022-04-06T07:56:41.016" v="87"/>
          <ac:spMkLst>
            <pc:docMk/>
            <pc:sldMk cId="790220597" sldId="258"/>
            <ac:spMk id="4" creationId="{E1F282EF-EC62-994B-9EB7-431F50DF81F3}"/>
          </ac:spMkLst>
        </pc:spChg>
        <pc:spChg chg="add del mod">
          <ac:chgData name="Tim Hartmann" userId="46adc4718747d5f6" providerId="LiveId" clId="{6C3573E9-1912-A84C-9E01-03E269740965}" dt="2022-04-06T07:56:59.608" v="91"/>
          <ac:spMkLst>
            <pc:docMk/>
            <pc:sldMk cId="790220597" sldId="258"/>
            <ac:spMk id="7" creationId="{FDA94AF5-0895-8D41-B9E0-A2C041CEAA7D}"/>
          </ac:spMkLst>
        </pc:spChg>
      </pc:sldChg>
      <pc:sldChg chg="addSp modSp new mod ord modNotesTx">
        <pc:chgData name="Tim Hartmann" userId="46adc4718747d5f6" providerId="LiveId" clId="{6C3573E9-1912-A84C-9E01-03E269740965}" dt="2022-04-11T07:12:42.045" v="1961" actId="20577"/>
        <pc:sldMkLst>
          <pc:docMk/>
          <pc:sldMk cId="4173645612" sldId="259"/>
        </pc:sldMkLst>
        <pc:spChg chg="mod">
          <ac:chgData name="Tim Hartmann" userId="46adc4718747d5f6" providerId="LiveId" clId="{6C3573E9-1912-A84C-9E01-03E269740965}" dt="2022-04-05T12:37:23.933" v="34" actId="20577"/>
          <ac:spMkLst>
            <pc:docMk/>
            <pc:sldMk cId="4173645612" sldId="259"/>
            <ac:spMk id="2" creationId="{C1CDEA3D-8B7C-5A4B-A420-BF83C6AD4284}"/>
          </ac:spMkLst>
        </pc:spChg>
        <pc:spChg chg="mod">
          <ac:chgData name="Tim Hartmann" userId="46adc4718747d5f6" providerId="LiveId" clId="{6C3573E9-1912-A84C-9E01-03E269740965}" dt="2022-04-11T07:00:09.609" v="1328" actId="20577"/>
          <ac:spMkLst>
            <pc:docMk/>
            <pc:sldMk cId="4173645612" sldId="259"/>
            <ac:spMk id="3" creationId="{79378992-8129-494F-BE46-49AB6AB20621}"/>
          </ac:spMkLst>
        </pc:spChg>
        <pc:picChg chg="add mod">
          <ac:chgData name="Tim Hartmann" userId="46adc4718747d5f6" providerId="LiveId" clId="{6C3573E9-1912-A84C-9E01-03E269740965}" dt="2022-04-11T07:07:26.336" v="1392" actId="14100"/>
          <ac:picMkLst>
            <pc:docMk/>
            <pc:sldMk cId="4173645612" sldId="259"/>
            <ac:picMk id="4" creationId="{9BB9591D-C8C8-E34E-A5A5-44CBE024D6DC}"/>
          </ac:picMkLst>
        </pc:picChg>
      </pc:sldChg>
      <pc:sldChg chg="modSp mod ord modNotesTx">
        <pc:chgData name="Tim Hartmann" userId="46adc4718747d5f6" providerId="LiveId" clId="{6C3573E9-1912-A84C-9E01-03E269740965}" dt="2022-04-11T08:10:48.849" v="3857" actId="20577"/>
        <pc:sldMkLst>
          <pc:docMk/>
          <pc:sldMk cId="62034050" sldId="260"/>
        </pc:sldMkLst>
        <pc:spChg chg="mod">
          <ac:chgData name="Tim Hartmann" userId="46adc4718747d5f6" providerId="LiveId" clId="{6C3573E9-1912-A84C-9E01-03E269740965}" dt="2022-04-06T08:21:18.913" v="238" actId="20577"/>
          <ac:spMkLst>
            <pc:docMk/>
            <pc:sldMk cId="62034050" sldId="260"/>
            <ac:spMk id="2" creationId="{6A7F7216-F47D-4951-8501-D2DBB637DBFB}"/>
          </ac:spMkLst>
        </pc:spChg>
        <pc:spChg chg="mod">
          <ac:chgData name="Tim Hartmann" userId="46adc4718747d5f6" providerId="LiveId" clId="{6C3573E9-1912-A84C-9E01-03E269740965}" dt="2022-04-11T08:10:48.849" v="3857" actId="20577"/>
          <ac:spMkLst>
            <pc:docMk/>
            <pc:sldMk cId="62034050" sldId="260"/>
            <ac:spMk id="3" creationId="{FD456A3A-1764-4B39-92D0-089C498362AB}"/>
          </ac:spMkLst>
        </pc:spChg>
      </pc:sldChg>
      <pc:sldChg chg="modSp add mod ord modShow">
        <pc:chgData name="Tim Hartmann" userId="46adc4718747d5f6" providerId="LiveId" clId="{6C3573E9-1912-A84C-9E01-03E269740965}" dt="2022-04-06T08:56:46.190" v="1145" actId="20578"/>
        <pc:sldMkLst>
          <pc:docMk/>
          <pc:sldMk cId="4127494073" sldId="261"/>
        </pc:sldMkLst>
        <pc:spChg chg="mod">
          <ac:chgData name="Tim Hartmann" userId="46adc4718747d5f6" providerId="LiveId" clId="{6C3573E9-1912-A84C-9E01-03E269740965}" dt="2022-04-06T08:54:52.591" v="954" actId="20577"/>
          <ac:spMkLst>
            <pc:docMk/>
            <pc:sldMk cId="4127494073" sldId="261"/>
            <ac:spMk id="3" creationId="{AFDB7167-D4DA-7C85-4E16-E976D6FAACB5}"/>
          </ac:spMkLst>
        </pc:spChg>
      </pc:sldChg>
      <pc:sldChg chg="modSp mod modNotesTx">
        <pc:chgData name="Tim Hartmann" userId="46adc4718747d5f6" providerId="LiveId" clId="{6C3573E9-1912-A84C-9E01-03E269740965}" dt="2022-04-11T08:01:06.070" v="3439" actId="20577"/>
        <pc:sldMkLst>
          <pc:docMk/>
          <pc:sldMk cId="523754522" sldId="262"/>
        </pc:sldMkLst>
        <pc:spChg chg="mod">
          <ac:chgData name="Tim Hartmann" userId="46adc4718747d5f6" providerId="LiveId" clId="{6C3573E9-1912-A84C-9E01-03E269740965}" dt="2022-04-11T07:58:55.656" v="3279" actId="20577"/>
          <ac:spMkLst>
            <pc:docMk/>
            <pc:sldMk cId="523754522" sldId="262"/>
            <ac:spMk id="2" creationId="{4DAEAB43-C341-7754-388F-2F0849F0EEF7}"/>
          </ac:spMkLst>
        </pc:spChg>
        <pc:spChg chg="mod">
          <ac:chgData name="Tim Hartmann" userId="46adc4718747d5f6" providerId="LiveId" clId="{6C3573E9-1912-A84C-9E01-03E269740965}" dt="2022-04-11T08:01:06.070" v="3439" actId="20577"/>
          <ac:spMkLst>
            <pc:docMk/>
            <pc:sldMk cId="523754522" sldId="262"/>
            <ac:spMk id="3" creationId="{7BBB1B3C-AE73-9800-6243-20EEC5EC884A}"/>
          </ac:spMkLst>
        </pc:spChg>
      </pc:sldChg>
      <pc:sldChg chg="add del">
        <pc:chgData name="Tim Hartmann" userId="46adc4718747d5f6" providerId="LiveId" clId="{6C3573E9-1912-A84C-9E01-03E269740965}" dt="2022-04-11T07:19:58.140" v="2293" actId="2696"/>
        <pc:sldMkLst>
          <pc:docMk/>
          <pc:sldMk cId="2210662391" sldId="263"/>
        </pc:sldMkLst>
      </pc:sldChg>
      <pc:sldChg chg="modSp add mod ord modShow modNotesTx">
        <pc:chgData name="Tim Hartmann" userId="46adc4718747d5f6" providerId="LiveId" clId="{6C3573E9-1912-A84C-9E01-03E269740965}" dt="2022-04-11T08:11:18.320" v="3886" actId="5793"/>
        <pc:sldMkLst>
          <pc:docMk/>
          <pc:sldMk cId="3807370464" sldId="263"/>
        </pc:sldMkLst>
        <pc:spChg chg="mod">
          <ac:chgData name="Tim Hartmann" userId="46adc4718747d5f6" providerId="LiveId" clId="{6C3573E9-1912-A84C-9E01-03E269740965}" dt="2022-04-11T07:20:16.681" v="2302" actId="20577"/>
          <ac:spMkLst>
            <pc:docMk/>
            <pc:sldMk cId="3807370464" sldId="263"/>
            <ac:spMk id="2" creationId="{E41BEC10-0EB7-D7D1-0428-448550078EA1}"/>
          </ac:spMkLst>
        </pc:spChg>
        <pc:spChg chg="mod">
          <ac:chgData name="Tim Hartmann" userId="46adc4718747d5f6" providerId="LiveId" clId="{6C3573E9-1912-A84C-9E01-03E269740965}" dt="2022-04-11T08:11:18.320" v="3886" actId="5793"/>
          <ac:spMkLst>
            <pc:docMk/>
            <pc:sldMk cId="3807370464" sldId="263"/>
            <ac:spMk id="3" creationId="{AFDB7167-D4DA-7C85-4E16-E976D6FAACB5}"/>
          </ac:spMkLst>
        </pc:spChg>
      </pc:sldChg>
      <pc:sldChg chg="del">
        <pc:chgData name="Tim Hartmann" userId="46adc4718747d5f6" providerId="LiveId" clId="{6C3573E9-1912-A84C-9E01-03E269740965}" dt="2022-04-11T07:39:33.175" v="3176" actId="2696"/>
        <pc:sldMkLst>
          <pc:docMk/>
          <pc:sldMk cId="3079000800" sldId="264"/>
        </pc:sldMkLst>
      </pc:sldChg>
      <pc:sldChg chg="modSp new mod">
        <pc:chgData name="Tim Hartmann" userId="46adc4718747d5f6" providerId="LiveId" clId="{6C3573E9-1912-A84C-9E01-03E269740965}" dt="2022-04-11T09:02:44.987" v="4621" actId="20577"/>
        <pc:sldMkLst>
          <pc:docMk/>
          <pc:sldMk cId="1816439930" sldId="265"/>
        </pc:sldMkLst>
        <pc:spChg chg="mod">
          <ac:chgData name="Tim Hartmann" userId="46adc4718747d5f6" providerId="LiveId" clId="{6C3573E9-1912-A84C-9E01-03E269740965}" dt="2022-04-11T08:16:19.331" v="4606" actId="313"/>
          <ac:spMkLst>
            <pc:docMk/>
            <pc:sldMk cId="1816439930" sldId="265"/>
            <ac:spMk id="2" creationId="{E2B8CD54-FFE4-5848-A91A-8B9BE573F270}"/>
          </ac:spMkLst>
        </pc:spChg>
        <pc:spChg chg="mod">
          <ac:chgData name="Tim Hartmann" userId="46adc4718747d5f6" providerId="LiveId" clId="{6C3573E9-1912-A84C-9E01-03E269740965}" dt="2022-04-11T09:02:44.987" v="4621" actId="20577"/>
          <ac:spMkLst>
            <pc:docMk/>
            <pc:sldMk cId="1816439930" sldId="265"/>
            <ac:spMk id="3" creationId="{C717ADE9-5836-CC4C-BC1C-1F4FDC37C5BB}"/>
          </ac:spMkLst>
        </pc:spChg>
      </pc:sldChg>
    </pc:docChg>
  </pc:docChgLst>
  <pc:docChgLst>
    <pc:chgData name="Kai Herbst" userId="8c874d1e67efd43f" providerId="LiveId" clId="{06C1547F-35AA-4C7E-A1B4-B6F22410320C}"/>
    <pc:docChg chg="custSel addSld modSld">
      <pc:chgData name="Kai Herbst" userId="8c874d1e67efd43f" providerId="LiveId" clId="{06C1547F-35AA-4C7E-A1B4-B6F22410320C}" dt="2022-04-11T09:02:49.932" v="304" actId="20577"/>
      <pc:docMkLst>
        <pc:docMk/>
      </pc:docMkLst>
      <pc:sldChg chg="modSp mod">
        <pc:chgData name="Kai Herbst" userId="8c874d1e67efd43f" providerId="LiveId" clId="{06C1547F-35AA-4C7E-A1B4-B6F22410320C}" dt="2022-04-11T07:30:27.489" v="113" actId="20577"/>
        <pc:sldMkLst>
          <pc:docMk/>
          <pc:sldMk cId="523754522" sldId="262"/>
        </pc:sldMkLst>
        <pc:spChg chg="mod">
          <ac:chgData name="Kai Herbst" userId="8c874d1e67efd43f" providerId="LiveId" clId="{06C1547F-35AA-4C7E-A1B4-B6F22410320C}" dt="2022-04-06T09:07:11.455" v="5" actId="20577"/>
          <ac:spMkLst>
            <pc:docMk/>
            <pc:sldMk cId="523754522" sldId="262"/>
            <ac:spMk id="2" creationId="{4DAEAB43-C341-7754-388F-2F0849F0EEF7}"/>
          </ac:spMkLst>
        </pc:spChg>
        <pc:spChg chg="mod">
          <ac:chgData name="Kai Herbst" userId="8c874d1e67efd43f" providerId="LiveId" clId="{06C1547F-35AA-4C7E-A1B4-B6F22410320C}" dt="2022-04-11T07:30:27.489" v="113" actId="20577"/>
          <ac:spMkLst>
            <pc:docMk/>
            <pc:sldMk cId="523754522" sldId="262"/>
            <ac:spMk id="3" creationId="{7BBB1B3C-AE73-9800-6243-20EEC5EC884A}"/>
          </ac:spMkLst>
        </pc:spChg>
      </pc:sldChg>
      <pc:sldChg chg="modSp mod">
        <pc:chgData name="Kai Herbst" userId="8c874d1e67efd43f" providerId="LiveId" clId="{06C1547F-35AA-4C7E-A1B4-B6F22410320C}" dt="2022-04-11T07:39:05.480" v="115" actId="20577"/>
        <pc:sldMkLst>
          <pc:docMk/>
          <pc:sldMk cId="3807370464" sldId="263"/>
        </pc:sldMkLst>
        <pc:spChg chg="mod">
          <ac:chgData name="Kai Herbst" userId="8c874d1e67efd43f" providerId="LiveId" clId="{06C1547F-35AA-4C7E-A1B4-B6F22410320C}" dt="2022-04-11T07:39:05.480" v="115" actId="20577"/>
          <ac:spMkLst>
            <pc:docMk/>
            <pc:sldMk cId="3807370464" sldId="263"/>
            <ac:spMk id="3" creationId="{AFDB7167-D4DA-7C85-4E16-E976D6FAACB5}"/>
          </ac:spMkLst>
        </pc:spChg>
      </pc:sldChg>
      <pc:sldChg chg="modSp add mod modShow">
        <pc:chgData name="Kai Herbst" userId="8c874d1e67efd43f" providerId="LiveId" clId="{06C1547F-35AA-4C7E-A1B4-B6F22410320C}" dt="2022-04-11T07:40:51.487" v="289" actId="20577"/>
        <pc:sldMkLst>
          <pc:docMk/>
          <pc:sldMk cId="3079000800" sldId="264"/>
        </pc:sldMkLst>
        <pc:spChg chg="mod">
          <ac:chgData name="Kai Herbst" userId="8c874d1e67efd43f" providerId="LiveId" clId="{06C1547F-35AA-4C7E-A1B4-B6F22410320C}" dt="2022-04-11T07:39:29.274" v="130" actId="20577"/>
          <ac:spMkLst>
            <pc:docMk/>
            <pc:sldMk cId="3079000800" sldId="264"/>
            <ac:spMk id="2" creationId="{6A7F7216-F47D-4951-8501-D2DBB637DBFB}"/>
          </ac:spMkLst>
        </pc:spChg>
        <pc:spChg chg="mod">
          <ac:chgData name="Kai Herbst" userId="8c874d1e67efd43f" providerId="LiveId" clId="{06C1547F-35AA-4C7E-A1B4-B6F22410320C}" dt="2022-04-11T07:40:51.487" v="289" actId="20577"/>
          <ac:spMkLst>
            <pc:docMk/>
            <pc:sldMk cId="3079000800" sldId="264"/>
            <ac:spMk id="3" creationId="{FD456A3A-1764-4B39-92D0-089C498362AB}"/>
          </ac:spMkLst>
        </pc:spChg>
      </pc:sldChg>
      <pc:sldChg chg="modSp mod">
        <pc:chgData name="Kai Herbst" userId="8c874d1e67efd43f" providerId="LiveId" clId="{06C1547F-35AA-4C7E-A1B4-B6F22410320C}" dt="2022-04-11T09:02:49.932" v="304" actId="20577"/>
        <pc:sldMkLst>
          <pc:docMk/>
          <pc:sldMk cId="1816439930" sldId="265"/>
        </pc:sldMkLst>
        <pc:spChg chg="mod">
          <ac:chgData name="Kai Herbst" userId="8c874d1e67efd43f" providerId="LiveId" clId="{06C1547F-35AA-4C7E-A1B4-B6F22410320C}" dt="2022-04-11T09:02:49.932" v="304" actId="20577"/>
          <ac:spMkLst>
            <pc:docMk/>
            <pc:sldMk cId="1816439930" sldId="265"/>
            <ac:spMk id="3" creationId="{C717ADE9-5836-CC4C-BC1C-1F4FDC37C5BB}"/>
          </ac:spMkLst>
        </pc:spChg>
      </pc:sldChg>
    </pc:docChg>
  </pc:docChgLst>
  <pc:docChgLst>
    <pc:chgData name="David Schatz" userId="caf515a386d62e89" providerId="LiveId" clId="{8518F6C1-EEB1-DF44-9EAE-4C162391167C}"/>
    <pc:docChg chg="undo custSel modSld">
      <pc:chgData name="David Schatz" userId="caf515a386d62e89" providerId="LiveId" clId="{8518F6C1-EEB1-DF44-9EAE-4C162391167C}" dt="2022-04-06T08:59:14.869" v="78" actId="20577"/>
      <pc:docMkLst>
        <pc:docMk/>
      </pc:docMkLst>
      <pc:sldChg chg="modSp mod">
        <pc:chgData name="David Schatz" userId="caf515a386d62e89" providerId="LiveId" clId="{8518F6C1-EEB1-DF44-9EAE-4C162391167C}" dt="2022-04-06T08:55:11.369" v="60" actId="1076"/>
        <pc:sldMkLst>
          <pc:docMk/>
          <pc:sldMk cId="109857222" sldId="256"/>
        </pc:sldMkLst>
        <pc:picChg chg="mod">
          <ac:chgData name="David Schatz" userId="caf515a386d62e89" providerId="LiveId" clId="{8518F6C1-EEB1-DF44-9EAE-4C162391167C}" dt="2022-04-06T08:55:11.369" v="60" actId="1076"/>
          <ac:picMkLst>
            <pc:docMk/>
            <pc:sldMk cId="109857222" sldId="256"/>
            <ac:picMk id="4" creationId="{430B0F08-B82D-D466-4923-3D514D19CCC0}"/>
          </ac:picMkLst>
        </pc:picChg>
      </pc:sldChg>
      <pc:sldChg chg="modSp mod">
        <pc:chgData name="David Schatz" userId="caf515a386d62e89" providerId="LiveId" clId="{8518F6C1-EEB1-DF44-9EAE-4C162391167C}" dt="2022-04-06T08:58:31.581" v="63" actId="115"/>
        <pc:sldMkLst>
          <pc:docMk/>
          <pc:sldMk cId="4161638880" sldId="257"/>
        </pc:sldMkLst>
        <pc:spChg chg="mod">
          <ac:chgData name="David Schatz" userId="caf515a386d62e89" providerId="LiveId" clId="{8518F6C1-EEB1-DF44-9EAE-4C162391167C}" dt="2022-04-06T08:58:31.581" v="63" actId="115"/>
          <ac:spMkLst>
            <pc:docMk/>
            <pc:sldMk cId="4161638880" sldId="257"/>
            <ac:spMk id="3" creationId="{D3C2FCA1-7004-5BE9-4AB8-C437C0596A1F}"/>
          </ac:spMkLst>
        </pc:spChg>
      </pc:sldChg>
      <pc:sldChg chg="modSp mod">
        <pc:chgData name="David Schatz" userId="caf515a386d62e89" providerId="LiveId" clId="{8518F6C1-EEB1-DF44-9EAE-4C162391167C}" dt="2022-04-06T08:06:31.219" v="58" actId="20577"/>
        <pc:sldMkLst>
          <pc:docMk/>
          <pc:sldMk cId="790220597" sldId="258"/>
        </pc:sldMkLst>
        <pc:spChg chg="mod">
          <ac:chgData name="David Schatz" userId="caf515a386d62e89" providerId="LiveId" clId="{8518F6C1-EEB1-DF44-9EAE-4C162391167C}" dt="2022-04-06T08:06:31.219" v="58" actId="20577"/>
          <ac:spMkLst>
            <pc:docMk/>
            <pc:sldMk cId="790220597" sldId="258"/>
            <ac:spMk id="2" creationId="{E41BEC10-0EB7-D7D1-0428-448550078EA1}"/>
          </ac:spMkLst>
        </pc:spChg>
        <pc:spChg chg="mod">
          <ac:chgData name="David Schatz" userId="caf515a386d62e89" providerId="LiveId" clId="{8518F6C1-EEB1-DF44-9EAE-4C162391167C}" dt="2022-04-06T07:55:23.220" v="46" actId="20577"/>
          <ac:spMkLst>
            <pc:docMk/>
            <pc:sldMk cId="790220597" sldId="258"/>
            <ac:spMk id="3" creationId="{AFDB7167-D4DA-7C85-4E16-E976D6FAACB5}"/>
          </ac:spMkLst>
        </pc:spChg>
      </pc:sldChg>
      <pc:sldChg chg="modSp mod">
        <pc:chgData name="David Schatz" userId="caf515a386d62e89" providerId="LiveId" clId="{8518F6C1-EEB1-DF44-9EAE-4C162391167C}" dt="2022-04-06T08:59:14.869" v="78" actId="20577"/>
        <pc:sldMkLst>
          <pc:docMk/>
          <pc:sldMk cId="4173645612" sldId="259"/>
        </pc:sldMkLst>
        <pc:spChg chg="mod">
          <ac:chgData name="David Schatz" userId="caf515a386d62e89" providerId="LiveId" clId="{8518F6C1-EEB1-DF44-9EAE-4C162391167C}" dt="2022-04-06T08:59:14.869" v="78" actId="20577"/>
          <ac:spMkLst>
            <pc:docMk/>
            <pc:sldMk cId="4173645612" sldId="259"/>
            <ac:spMk id="3" creationId="{79378992-8129-494F-BE46-49AB6AB20621}"/>
          </ac:spMkLst>
        </pc:spChg>
      </pc:sldChg>
      <pc:sldChg chg="modSp mod">
        <pc:chgData name="David Schatz" userId="caf515a386d62e89" providerId="LiveId" clId="{8518F6C1-EEB1-DF44-9EAE-4C162391167C}" dt="2022-04-06T08:58:48.995" v="76" actId="20577"/>
        <pc:sldMkLst>
          <pc:docMk/>
          <pc:sldMk cId="62034050" sldId="260"/>
        </pc:sldMkLst>
        <pc:spChg chg="mod">
          <ac:chgData name="David Schatz" userId="caf515a386d62e89" providerId="LiveId" clId="{8518F6C1-EEB1-DF44-9EAE-4C162391167C}" dt="2022-04-06T08:58:48.995" v="76" actId="20577"/>
          <ac:spMkLst>
            <pc:docMk/>
            <pc:sldMk cId="62034050" sldId="260"/>
            <ac:spMk id="3" creationId="{FD456A3A-1764-4B39-92D0-089C498362AB}"/>
          </ac:spMkLst>
        </pc:spChg>
      </pc:sldChg>
      <pc:sldChg chg="modSp mod">
        <pc:chgData name="David Schatz" userId="caf515a386d62e89" providerId="LiveId" clId="{8518F6C1-EEB1-DF44-9EAE-4C162391167C}" dt="2022-04-06T08:55:26.343" v="62" actId="20577"/>
        <pc:sldMkLst>
          <pc:docMk/>
          <pc:sldMk cId="4127494073" sldId="261"/>
        </pc:sldMkLst>
        <pc:spChg chg="mod">
          <ac:chgData name="David Schatz" userId="caf515a386d62e89" providerId="LiveId" clId="{8518F6C1-EEB1-DF44-9EAE-4C162391167C}" dt="2022-04-06T08:55:26.343" v="62" actId="20577"/>
          <ac:spMkLst>
            <pc:docMk/>
            <pc:sldMk cId="4127494073" sldId="261"/>
            <ac:spMk id="3" creationId="{AFDB7167-D4DA-7C85-4E16-E976D6FAACB5}"/>
          </ac:spMkLst>
        </pc:spChg>
      </pc:sldChg>
    </pc:docChg>
  </pc:docChgLst>
  <pc:docChgLst>
    <pc:chgData name="Sinan Ermis" userId="3691e06952d692e4" providerId="Windows Live" clId="Web-{2280667B-0241-482B-AB83-B7842550861C}"/>
    <pc:docChg chg="modSld">
      <pc:chgData name="Sinan Ermis" userId="3691e06952d692e4" providerId="Windows Live" clId="Web-{2280667B-0241-482B-AB83-B7842550861C}" dt="2022-04-05T12:45:35.258" v="418"/>
      <pc:docMkLst>
        <pc:docMk/>
      </pc:docMkLst>
      <pc:sldChg chg="modSp">
        <pc:chgData name="Sinan Ermis" userId="3691e06952d692e4" providerId="Windows Live" clId="Web-{2280667B-0241-482B-AB83-B7842550861C}" dt="2022-04-05T12:28:58.005" v="0" actId="20577"/>
        <pc:sldMkLst>
          <pc:docMk/>
          <pc:sldMk cId="109857222" sldId="256"/>
        </pc:sldMkLst>
        <pc:spChg chg="mod">
          <ac:chgData name="Sinan Ermis" userId="3691e06952d692e4" providerId="Windows Live" clId="Web-{2280667B-0241-482B-AB83-B7842550861C}" dt="2022-04-05T12:28:58.005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Sinan Ermis" userId="3691e06952d692e4" providerId="Windows Live" clId="Web-{2280667B-0241-482B-AB83-B7842550861C}" dt="2022-04-05T12:44:08.569" v="399" actId="1076"/>
        <pc:sldMkLst>
          <pc:docMk/>
          <pc:sldMk cId="4161638880" sldId="257"/>
        </pc:sldMkLst>
        <pc:spChg chg="mod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2" creationId="{26DBD2AF-F406-3416-2F0C-FB63D7991930}"/>
          </ac:spMkLst>
        </pc:spChg>
        <pc:spChg chg="mod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3" creationId="{D3C2FCA1-7004-5BE9-4AB8-C437C0596A1F}"/>
          </ac:spMkLst>
        </pc:spChg>
        <pc:spChg chg="add mod">
          <ac:chgData name="Sinan Ermis" userId="3691e06952d692e4" providerId="Windows Live" clId="Web-{2280667B-0241-482B-AB83-B7842550861C}" dt="2022-04-05T12:44:08.569" v="399" actId="1076"/>
          <ac:spMkLst>
            <pc:docMk/>
            <pc:sldMk cId="4161638880" sldId="257"/>
            <ac:spMk id="5" creationId="{69988E1A-9DB0-9B1A-ACE6-3DF3F6E8C4EC}"/>
          </ac:spMkLst>
        </pc:spChg>
        <pc:spChg chg="del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10" creationId="{435959F4-53DA-47FF-BC24-1E5B75C69876}"/>
          </ac:spMkLst>
        </pc:spChg>
        <pc:spChg chg="del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21" creationId="{59226104-0061-4319-8237-9C001BF85D49}"/>
          </ac:spMkLst>
        </pc:spChg>
        <pc:spChg chg="del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31" creationId="{A5D0B0D3-D735-4619-AA45-B57B791E1744}"/>
          </ac:spMkLst>
        </pc:spChg>
        <pc:spChg chg="del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33" creationId="{8972B65B-8AFA-4B5C-BFC6-E443F37775FF}"/>
          </ac:spMkLst>
        </pc:spChg>
        <pc:spChg chg="del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43" creationId="{286E5E1D-FD49-448F-83C8-E06466BE54BB}"/>
          </ac:spMkLst>
        </pc:spChg>
        <pc:spChg chg="add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57" creationId="{435959F4-53DA-47FF-BC24-1E5B75C69876}"/>
          </ac:spMkLst>
        </pc:spChg>
        <pc:spChg chg="add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68" creationId="{59226104-0061-4319-8237-9C001BF85D49}"/>
          </ac:spMkLst>
        </pc:spChg>
        <pc:spChg chg="add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78" creationId="{A5D0B0D3-D735-4619-AA45-B57B791E1744}"/>
          </ac:spMkLst>
        </pc:spChg>
        <pc:spChg chg="add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80" creationId="{CF7F2079-504C-499A-A644-58F4DDC7643B}"/>
          </ac:spMkLst>
        </pc:spChg>
        <pc:spChg chg="add">
          <ac:chgData name="Sinan Ermis" userId="3691e06952d692e4" providerId="Windows Live" clId="Web-{2280667B-0241-482B-AB83-B7842550861C}" dt="2022-04-05T12:29:27.349" v="4"/>
          <ac:spMkLst>
            <pc:docMk/>
            <pc:sldMk cId="4161638880" sldId="257"/>
            <ac:spMk id="90" creationId="{3D505D40-32E9-4C48-81F8-AD80433BE6B7}"/>
          </ac:spMkLst>
        </pc:spChg>
        <pc:grpChg chg="del">
          <ac:chgData name="Sinan Ermis" userId="3691e06952d692e4" providerId="Windows Live" clId="Web-{2280667B-0241-482B-AB83-B7842550861C}" dt="2022-04-05T12:29:27.349" v="4"/>
          <ac:grpSpMkLst>
            <pc:docMk/>
            <pc:sldMk cId="4161638880" sldId="257"/>
            <ac:grpSpMk id="12" creationId="{A7CF83E8-F6F0-41E3-B580-7412A04DDFB5}"/>
          </ac:grpSpMkLst>
        </pc:grpChg>
        <pc:grpChg chg="del">
          <ac:chgData name="Sinan Ermis" userId="3691e06952d692e4" providerId="Windows Live" clId="Web-{2280667B-0241-482B-AB83-B7842550861C}" dt="2022-04-05T12:29:27.349" v="4"/>
          <ac:grpSpMkLst>
            <pc:docMk/>
            <pc:sldMk cId="4161638880" sldId="257"/>
            <ac:grpSpMk id="23" creationId="{51B01909-73B8-4486-A749-C643B1D7E361}"/>
          </ac:grpSpMkLst>
        </pc:grpChg>
        <pc:grpChg chg="del">
          <ac:chgData name="Sinan Ermis" userId="3691e06952d692e4" providerId="Windows Live" clId="Web-{2280667B-0241-482B-AB83-B7842550861C}" dt="2022-04-05T12:29:27.349" v="4"/>
          <ac:grpSpMkLst>
            <pc:docMk/>
            <pc:sldMk cId="4161638880" sldId="257"/>
            <ac:grpSpMk id="35" creationId="{8B32F32D-2578-47BA-A8C8-B9CC3F8A0958}"/>
          </ac:grpSpMkLst>
        </pc:grpChg>
        <pc:grpChg chg="del">
          <ac:chgData name="Sinan Ermis" userId="3691e06952d692e4" providerId="Windows Live" clId="Web-{2280667B-0241-482B-AB83-B7842550861C}" dt="2022-04-05T12:29:27.349" v="4"/>
          <ac:grpSpMkLst>
            <pc:docMk/>
            <pc:sldMk cId="4161638880" sldId="257"/>
            <ac:grpSpMk id="45" creationId="{D82E7BA0-A7BA-4C61-9D6F-5345A540569F}"/>
          </ac:grpSpMkLst>
        </pc:grpChg>
        <pc:grpChg chg="add">
          <ac:chgData name="Sinan Ermis" userId="3691e06952d692e4" providerId="Windows Live" clId="Web-{2280667B-0241-482B-AB83-B7842550861C}" dt="2022-04-05T12:29:27.349" v="4"/>
          <ac:grpSpMkLst>
            <pc:docMk/>
            <pc:sldMk cId="4161638880" sldId="257"/>
            <ac:grpSpMk id="59" creationId="{A7CF83E8-F6F0-41E3-B580-7412A04DDFB5}"/>
          </ac:grpSpMkLst>
        </pc:grpChg>
        <pc:grpChg chg="add">
          <ac:chgData name="Sinan Ermis" userId="3691e06952d692e4" providerId="Windows Live" clId="Web-{2280667B-0241-482B-AB83-B7842550861C}" dt="2022-04-05T12:29:27.349" v="4"/>
          <ac:grpSpMkLst>
            <pc:docMk/>
            <pc:sldMk cId="4161638880" sldId="257"/>
            <ac:grpSpMk id="70" creationId="{51B01909-73B8-4486-A749-C643B1D7E361}"/>
          </ac:grpSpMkLst>
        </pc:grpChg>
        <pc:grpChg chg="add">
          <ac:chgData name="Sinan Ermis" userId="3691e06952d692e4" providerId="Windows Live" clId="Web-{2280667B-0241-482B-AB83-B7842550861C}" dt="2022-04-05T12:29:27.349" v="4"/>
          <ac:grpSpMkLst>
            <pc:docMk/>
            <pc:sldMk cId="4161638880" sldId="257"/>
            <ac:grpSpMk id="82" creationId="{DBBA0A0D-8F6A-400A-9E49-8C008E2C7DB1}"/>
          </ac:grpSpMkLst>
        </pc:grpChg>
        <pc:grpChg chg="add">
          <ac:chgData name="Sinan Ermis" userId="3691e06952d692e4" providerId="Windows Live" clId="Web-{2280667B-0241-482B-AB83-B7842550861C}" dt="2022-04-05T12:29:27.349" v="4"/>
          <ac:grpSpMkLst>
            <pc:docMk/>
            <pc:sldMk cId="4161638880" sldId="257"/>
            <ac:grpSpMk id="92" creationId="{C507BF36-B92B-4CAC-BCA7-8364B51E1F09}"/>
          </ac:grpSpMkLst>
        </pc:grpChg>
        <pc:picChg chg="add mod">
          <ac:chgData name="Sinan Ermis" userId="3691e06952d692e4" providerId="Windows Live" clId="Web-{2280667B-0241-482B-AB83-B7842550861C}" dt="2022-04-05T12:29:27.349" v="4"/>
          <ac:picMkLst>
            <pc:docMk/>
            <pc:sldMk cId="4161638880" sldId="257"/>
            <ac:picMk id="4" creationId="{D80F69FD-4128-B725-7CEE-733F8DC0FD37}"/>
          </ac:picMkLst>
        </pc:picChg>
        <pc:picChg chg="mod">
          <ac:chgData name="Sinan Ermis" userId="3691e06952d692e4" providerId="Windows Live" clId="Web-{2280667B-0241-482B-AB83-B7842550861C}" dt="2022-04-05T12:29:27.349" v="4"/>
          <ac:picMkLst>
            <pc:docMk/>
            <pc:sldMk cId="4161638880" sldId="257"/>
            <ac:picMk id="7" creationId="{D766A37F-6108-FB08-CCA4-9C6935EE3D6E}"/>
          </ac:picMkLst>
        </pc:picChg>
      </pc:sldChg>
      <pc:sldChg chg="addSp delSp modSp">
        <pc:chgData name="Sinan Ermis" userId="3691e06952d692e4" providerId="Windows Live" clId="Web-{2280667B-0241-482B-AB83-B7842550861C}" dt="2022-04-05T12:45:35.258" v="418"/>
        <pc:sldMkLst>
          <pc:docMk/>
          <pc:sldMk cId="790220597" sldId="258"/>
        </pc:sldMkLst>
        <pc:spChg chg="mod">
          <ac:chgData name="Sinan Ermis" userId="3691e06952d692e4" providerId="Windows Live" clId="Web-{2280667B-0241-482B-AB83-B7842550861C}" dt="2022-04-05T12:44:55.898" v="406" actId="20577"/>
          <ac:spMkLst>
            <pc:docMk/>
            <pc:sldMk cId="790220597" sldId="258"/>
            <ac:spMk id="2" creationId="{E41BEC10-0EB7-D7D1-0428-448550078EA1}"/>
          </ac:spMkLst>
        </pc:spChg>
        <pc:spChg chg="mod">
          <ac:chgData name="Sinan Ermis" userId="3691e06952d692e4" providerId="Windows Live" clId="Web-{2280667B-0241-482B-AB83-B7842550861C}" dt="2022-04-05T12:45:32.758" v="417" actId="20577"/>
          <ac:spMkLst>
            <pc:docMk/>
            <pc:sldMk cId="790220597" sldId="258"/>
            <ac:spMk id="3" creationId="{AFDB7167-D4DA-7C85-4E16-E976D6FAACB5}"/>
          </ac:spMkLst>
        </pc:spChg>
        <pc:spChg chg="add mod">
          <ac:chgData name="Sinan Ermis" userId="3691e06952d692e4" providerId="Windows Live" clId="Web-{2280667B-0241-482B-AB83-B7842550861C}" dt="2022-04-05T12:35:57.778" v="168" actId="20577"/>
          <ac:spMkLst>
            <pc:docMk/>
            <pc:sldMk cId="790220597" sldId="258"/>
            <ac:spMk id="4" creationId="{2C9618D4-CED7-A472-3F4C-774D0C94310A}"/>
          </ac:spMkLst>
        </pc:spChg>
        <pc:spChg chg="add mod">
          <ac:chgData name="Sinan Ermis" userId="3691e06952d692e4" providerId="Windows Live" clId="Web-{2280667B-0241-482B-AB83-B7842550861C}" dt="2022-04-05T12:43:47.224" v="386" actId="1076"/>
          <ac:spMkLst>
            <pc:docMk/>
            <pc:sldMk cId="790220597" sldId="258"/>
            <ac:spMk id="6" creationId="{C9BBC076-206D-62EB-F245-527D19871043}"/>
          </ac:spMkLst>
        </pc:spChg>
        <pc:spChg chg="add del mod">
          <ac:chgData name="Sinan Ermis" userId="3691e06952d692e4" providerId="Windows Live" clId="Web-{2280667B-0241-482B-AB83-B7842550861C}" dt="2022-04-05T12:45:35.258" v="418"/>
          <ac:spMkLst>
            <pc:docMk/>
            <pc:sldMk cId="790220597" sldId="258"/>
            <ac:spMk id="7" creationId="{CB5BF91C-A090-5D80-EFBD-3488EC1A416B}"/>
          </ac:spMkLst>
        </pc:spChg>
        <pc:picChg chg="add mod">
          <ac:chgData name="Sinan Ermis" userId="3691e06952d692e4" providerId="Windows Live" clId="Web-{2280667B-0241-482B-AB83-B7842550861C}" dt="2022-04-05T12:43:29.021" v="378" actId="1076"/>
          <ac:picMkLst>
            <pc:docMk/>
            <pc:sldMk cId="790220597" sldId="258"/>
            <ac:picMk id="5" creationId="{985F356E-128C-3217-8429-8D4900949A74}"/>
          </ac:picMkLst>
        </pc:picChg>
      </pc:sldChg>
    </pc:docChg>
  </pc:docChgLst>
  <pc:docChgLst>
    <pc:chgData name="Maximilian Brieger" userId="91975238782bb46a" providerId="LiveId" clId="{3446BAB0-D50A-477B-B1DF-63D327A27E75}"/>
    <pc:docChg chg="custSel addSld modSld sldOrd">
      <pc:chgData name="Maximilian Brieger" userId="91975238782bb46a" providerId="LiveId" clId="{3446BAB0-D50A-477B-B1DF-63D327A27E75}" dt="2022-04-11T07:38:27.958" v="583" actId="20577"/>
      <pc:docMkLst>
        <pc:docMk/>
      </pc:docMkLst>
      <pc:sldChg chg="modSp modNotesTx">
        <pc:chgData name="Maximilian Brieger" userId="91975238782bb46a" providerId="LiveId" clId="{3446BAB0-D50A-477B-B1DF-63D327A27E75}" dt="2022-04-11T07:13:38.409" v="355" actId="20577"/>
        <pc:sldMkLst>
          <pc:docMk/>
          <pc:sldMk cId="109857222" sldId="256"/>
        </pc:sldMkLst>
        <pc:spChg chg="mod">
          <ac:chgData name="Maximilian Brieger" userId="91975238782bb46a" providerId="LiveId" clId="{3446BAB0-D50A-477B-B1DF-63D327A27E75}" dt="2022-04-06T08:02:16.907" v="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ximilian Brieger" userId="91975238782bb46a" providerId="LiveId" clId="{3446BAB0-D50A-477B-B1DF-63D327A27E75}" dt="2022-04-11T06:58:18.626" v="9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NotesTx">
        <pc:chgData name="Maximilian Brieger" userId="91975238782bb46a" providerId="LiveId" clId="{3446BAB0-D50A-477B-B1DF-63D327A27E75}" dt="2022-04-11T07:18:16.712" v="556" actId="20577"/>
        <pc:sldMkLst>
          <pc:docMk/>
          <pc:sldMk cId="4161638880" sldId="257"/>
        </pc:sldMkLst>
        <pc:spChg chg="mod">
          <ac:chgData name="Maximilian Brieger" userId="91975238782bb46a" providerId="LiveId" clId="{3446BAB0-D50A-477B-B1DF-63D327A27E75}" dt="2022-04-06T08:01:04.962" v="4" actId="20577"/>
          <ac:spMkLst>
            <pc:docMk/>
            <pc:sldMk cId="4161638880" sldId="257"/>
            <ac:spMk id="3" creationId="{D3C2FCA1-7004-5BE9-4AB8-C437C0596A1F}"/>
          </ac:spMkLst>
        </pc:spChg>
      </pc:sldChg>
      <pc:sldChg chg="addSp modSp mod">
        <pc:chgData name="Maximilian Brieger" userId="91975238782bb46a" providerId="LiveId" clId="{3446BAB0-D50A-477B-B1DF-63D327A27E75}" dt="2022-04-06T09:03:31.399" v="77" actId="1076"/>
        <pc:sldMkLst>
          <pc:docMk/>
          <pc:sldMk cId="790220597" sldId="258"/>
        </pc:sldMkLst>
        <pc:spChg chg="mod">
          <ac:chgData name="Maximilian Brieger" userId="91975238782bb46a" providerId="LiveId" clId="{3446BAB0-D50A-477B-B1DF-63D327A27E75}" dt="2022-04-06T07:55:33.737" v="1" actId="20577"/>
          <ac:spMkLst>
            <pc:docMk/>
            <pc:sldMk cId="790220597" sldId="258"/>
            <ac:spMk id="3" creationId="{AFDB7167-D4DA-7C85-4E16-E976D6FAACB5}"/>
          </ac:spMkLst>
        </pc:spChg>
        <pc:picChg chg="add mod">
          <ac:chgData name="Maximilian Brieger" userId="91975238782bb46a" providerId="LiveId" clId="{3446BAB0-D50A-477B-B1DF-63D327A27E75}" dt="2022-04-06T09:03:31.399" v="77" actId="1076"/>
          <ac:picMkLst>
            <pc:docMk/>
            <pc:sldMk cId="790220597" sldId="258"/>
            <ac:picMk id="1026" creationId="{5FCDFD0C-0746-4A53-9CCC-664A13D81052}"/>
          </ac:picMkLst>
        </pc:picChg>
      </pc:sldChg>
      <pc:sldChg chg="ord">
        <pc:chgData name="Maximilian Brieger" userId="91975238782bb46a" providerId="LiveId" clId="{3446BAB0-D50A-477B-B1DF-63D327A27E75}" dt="2022-04-06T08:52:44.226" v="22"/>
        <pc:sldMkLst>
          <pc:docMk/>
          <pc:sldMk cId="4173645612" sldId="259"/>
        </pc:sldMkLst>
      </pc:sldChg>
      <pc:sldChg chg="new ord">
        <pc:chgData name="Maximilian Brieger" userId="91975238782bb46a" providerId="LiveId" clId="{3446BAB0-D50A-477B-B1DF-63D327A27E75}" dt="2022-04-06T08:56:36.504" v="74"/>
        <pc:sldMkLst>
          <pc:docMk/>
          <pc:sldMk cId="62034050" sldId="260"/>
        </pc:sldMkLst>
      </pc:sldChg>
      <pc:sldChg chg="modSp mod modShow">
        <pc:chgData name="Maximilian Brieger" userId="91975238782bb46a" providerId="LiveId" clId="{3446BAB0-D50A-477B-B1DF-63D327A27E75}" dt="2022-04-11T07:00:43.970" v="92" actId="20577"/>
        <pc:sldMkLst>
          <pc:docMk/>
          <pc:sldMk cId="4127494073" sldId="261"/>
        </pc:sldMkLst>
        <pc:spChg chg="mod">
          <ac:chgData name="Maximilian Brieger" userId="91975238782bb46a" providerId="LiveId" clId="{3446BAB0-D50A-477B-B1DF-63D327A27E75}" dt="2022-04-11T07:00:43.970" v="92" actId="20577"/>
          <ac:spMkLst>
            <pc:docMk/>
            <pc:sldMk cId="4127494073" sldId="261"/>
            <ac:spMk id="2" creationId="{E41BEC10-0EB7-D7D1-0428-448550078EA1}"/>
          </ac:spMkLst>
        </pc:spChg>
        <pc:spChg chg="mod">
          <ac:chgData name="Maximilian Brieger" userId="91975238782bb46a" providerId="LiveId" clId="{3446BAB0-D50A-477B-B1DF-63D327A27E75}" dt="2022-04-06T08:56:12.765" v="70" actId="20577"/>
          <ac:spMkLst>
            <pc:docMk/>
            <pc:sldMk cId="4127494073" sldId="261"/>
            <ac:spMk id="3" creationId="{AFDB7167-D4DA-7C85-4E16-E976D6FAACB5}"/>
          </ac:spMkLst>
        </pc:spChg>
      </pc:sldChg>
      <pc:sldChg chg="modSp mod modNotesTx">
        <pc:chgData name="Maximilian Brieger" userId="91975238782bb46a" providerId="LiveId" clId="{3446BAB0-D50A-477B-B1DF-63D327A27E75}" dt="2022-04-11T07:38:27.958" v="583" actId="20577"/>
        <pc:sldMkLst>
          <pc:docMk/>
          <pc:sldMk cId="523754522" sldId="262"/>
        </pc:sldMkLst>
        <pc:spChg chg="mod">
          <ac:chgData name="Maximilian Brieger" userId="91975238782bb46a" providerId="LiveId" clId="{3446BAB0-D50A-477B-B1DF-63D327A27E75}" dt="2022-04-11T07:38:27.958" v="583" actId="20577"/>
          <ac:spMkLst>
            <pc:docMk/>
            <pc:sldMk cId="523754522" sldId="262"/>
            <ac:spMk id="3" creationId="{7BBB1B3C-AE73-9800-6243-20EEC5EC884A}"/>
          </ac:spMkLst>
        </pc:spChg>
      </pc:sldChg>
    </pc:docChg>
  </pc:docChgLst>
  <pc:docChgLst>
    <pc:chgData name="Kai Herbst" userId="8c874d1e67efd43f" providerId="Windows Live" clId="Web-{9086B2F8-3FE1-4281-96E9-5963213C193D}"/>
    <pc:docChg chg="modSld">
      <pc:chgData name="Kai Herbst" userId="8c874d1e67efd43f" providerId="Windows Live" clId="Web-{9086B2F8-3FE1-4281-96E9-5963213C193D}" dt="2022-04-11T07:05:24.358" v="0"/>
      <pc:docMkLst>
        <pc:docMk/>
      </pc:docMkLst>
      <pc:sldChg chg="addSp modSp mod setBg">
        <pc:chgData name="Kai Herbst" userId="8c874d1e67efd43f" providerId="Windows Live" clId="Web-{9086B2F8-3FE1-4281-96E9-5963213C193D}" dt="2022-04-11T07:05:24.358" v="0"/>
        <pc:sldMkLst>
          <pc:docMk/>
          <pc:sldMk cId="523754522" sldId="262"/>
        </pc:sldMkLst>
        <pc:spChg chg="mod">
          <ac:chgData name="Kai Herbst" userId="8c874d1e67efd43f" providerId="Windows Live" clId="Web-{9086B2F8-3FE1-4281-96E9-5963213C193D}" dt="2022-04-11T07:05:24.358" v="0"/>
          <ac:spMkLst>
            <pc:docMk/>
            <pc:sldMk cId="523754522" sldId="262"/>
            <ac:spMk id="2" creationId="{4DAEAB43-C341-7754-388F-2F0849F0EEF7}"/>
          </ac:spMkLst>
        </pc:spChg>
        <pc:spChg chg="mod">
          <ac:chgData name="Kai Herbst" userId="8c874d1e67efd43f" providerId="Windows Live" clId="Web-{9086B2F8-3FE1-4281-96E9-5963213C193D}" dt="2022-04-11T07:05:24.358" v="0"/>
          <ac:spMkLst>
            <pc:docMk/>
            <pc:sldMk cId="523754522" sldId="262"/>
            <ac:spMk id="3" creationId="{7BBB1B3C-AE73-9800-6243-20EEC5EC884A}"/>
          </ac:spMkLst>
        </pc:spChg>
        <pc:spChg chg="add">
          <ac:chgData name="Kai Herbst" userId="8c874d1e67efd43f" providerId="Windows Live" clId="Web-{9086B2F8-3FE1-4281-96E9-5963213C193D}" dt="2022-04-11T07:05:24.358" v="0"/>
          <ac:spMkLst>
            <pc:docMk/>
            <pc:sldMk cId="523754522" sldId="262"/>
            <ac:spMk id="9" creationId="{2F9C493A-9F03-49B4-B3FB-19CE5AC115BE}"/>
          </ac:spMkLst>
        </pc:spChg>
        <pc:spChg chg="add">
          <ac:chgData name="Kai Herbst" userId="8c874d1e67efd43f" providerId="Windows Live" clId="Web-{9086B2F8-3FE1-4281-96E9-5963213C193D}" dt="2022-04-11T07:05:24.358" v="0"/>
          <ac:spMkLst>
            <pc:docMk/>
            <pc:sldMk cId="523754522" sldId="262"/>
            <ac:spMk id="11" creationId="{90A46C7D-C1BB-49B8-8D37-39742820E964}"/>
          </ac:spMkLst>
        </pc:spChg>
        <pc:spChg chg="add">
          <ac:chgData name="Kai Herbst" userId="8c874d1e67efd43f" providerId="Windows Live" clId="Web-{9086B2F8-3FE1-4281-96E9-5963213C193D}" dt="2022-04-11T07:05:24.358" v="0"/>
          <ac:spMkLst>
            <pc:docMk/>
            <pc:sldMk cId="523754522" sldId="262"/>
            <ac:spMk id="21" creationId="{55820E42-2F9D-41EF-B67F-522A133B3373}"/>
          </ac:spMkLst>
        </pc:spChg>
        <pc:grpChg chg="add">
          <ac:chgData name="Kai Herbst" userId="8c874d1e67efd43f" providerId="Windows Live" clId="Web-{9086B2F8-3FE1-4281-96E9-5963213C193D}" dt="2022-04-11T07:05:24.358" v="0"/>
          <ac:grpSpMkLst>
            <pc:docMk/>
            <pc:sldMk cId="523754522" sldId="262"/>
            <ac:grpSpMk id="13" creationId="{61BBAB6F-65E6-4E2B-B363-6AB27C84E0C1}"/>
          </ac:grpSpMkLst>
        </pc:grpChg>
        <pc:grpChg chg="add">
          <ac:chgData name="Kai Herbst" userId="8c874d1e67efd43f" providerId="Windows Live" clId="Web-{9086B2F8-3FE1-4281-96E9-5963213C193D}" dt="2022-04-11T07:05:24.358" v="0"/>
          <ac:grpSpMkLst>
            <pc:docMk/>
            <pc:sldMk cId="523754522" sldId="262"/>
            <ac:grpSpMk id="23" creationId="{13D9BC31-B57D-4933-AD83-94F462D4C2F9}"/>
          </ac:grpSpMkLst>
        </pc:grpChg>
        <pc:picChg chg="add">
          <ac:chgData name="Kai Herbst" userId="8c874d1e67efd43f" providerId="Windows Live" clId="Web-{9086B2F8-3FE1-4281-96E9-5963213C193D}" dt="2022-04-11T07:05:24.358" v="0"/>
          <ac:picMkLst>
            <pc:docMk/>
            <pc:sldMk cId="523754522" sldId="262"/>
            <ac:picMk id="5" creationId="{7BE7C044-6629-C9FF-34E1-31F08A2F4B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D8A98-9617-7848-B7A1-76C171D4D814}" type="datetimeFigureOut">
              <a:rPr lang="en-DE" smtClean="0"/>
              <a:t>13.06.22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0CEA-50F7-0647-A023-69E724058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409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Sehr geehrte </a:t>
            </a:r>
            <a:r>
              <a:rPr lang="de-DE" err="1"/>
              <a:t>StuV</a:t>
            </a:r>
            <a:r>
              <a:rPr lang="de-DE"/>
              <a:t>-Vorsitzende und Mitglieder, </a:t>
            </a:r>
            <a:br>
              <a:rPr lang="de-DE"/>
            </a:br>
            <a:r>
              <a:rPr lang="de-DE"/>
              <a:t>Dank für Zeit</a:t>
            </a:r>
            <a:br>
              <a:rPr lang="de-DE"/>
            </a:br>
            <a:r>
              <a:rPr lang="de-DE"/>
              <a:t>Wir Team um Idee </a:t>
            </a:r>
            <a:r>
              <a:rPr lang="de-DE" err="1"/>
              <a:t>Collab</a:t>
            </a:r>
            <a:r>
              <a:rPr lang="de-DE"/>
              <a:t> Canvas</a:t>
            </a:r>
            <a:br>
              <a:rPr lang="de-DE"/>
            </a:br>
            <a:r>
              <a:rPr lang="de-DE"/>
              <a:t>junge und frische Umsetzungskraft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616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In den vergangenen Jahren haben wir festgestellt</a:t>
            </a:r>
            <a:br>
              <a:rPr lang="de-DE"/>
            </a:br>
            <a:r>
              <a:rPr lang="de-DE"/>
              <a:t>Rückgang des Zugehörigkeitsgefühls</a:t>
            </a:r>
          </a:p>
          <a:p>
            <a:r>
              <a:rPr lang="de-DE" b="1"/>
              <a:t>Auch die </a:t>
            </a:r>
            <a:r>
              <a:rPr lang="de-DE" b="1" err="1"/>
              <a:t>StuV</a:t>
            </a:r>
            <a:r>
              <a:rPr lang="de-DE" b="1"/>
              <a:t> wird immer unbekannter</a:t>
            </a:r>
            <a:br>
              <a:rPr lang="de-DE"/>
            </a:br>
            <a:br>
              <a:rPr lang="de-DE"/>
            </a:br>
            <a:r>
              <a:rPr lang="de-DE"/>
              <a:t>Gemeinschaft (zur DHBW)</a:t>
            </a:r>
            <a:br>
              <a:rPr lang="de-DE"/>
            </a:br>
            <a:r>
              <a:rPr lang="de-DE"/>
              <a:t>Kreativität, (trotz technischer Studiengänge)steigern</a:t>
            </a:r>
            <a:br>
              <a:rPr lang="de-DE"/>
            </a:br>
            <a:r>
              <a:rPr lang="de-DE"/>
              <a:t>-&gt; Verbesserung der Teamgemeinschaft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462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74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Plattform für gemeinsame Erstellung von Pixel-Art/Kunst, für Spaß beim/neben dem (harten) Studium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89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Der StuV ermöglicht das konkret ihr Ziel den Studenten beim ankommen und einleben an der DHBW zu helfen und auch das kursübergreifende Kennelernen verbessern</a:t>
            </a:r>
          </a:p>
          <a:p>
            <a:endParaRPr lang="en-DE"/>
          </a:p>
          <a:p>
            <a:r>
              <a:rPr lang="en-DE"/>
              <a:t>Die StuV wird durch Branding im Programm und durch die Mögliche Durchfrührung von Wettberwerben bekannt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2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Für die Studenten nochmal der Nutzen aufgebrochen…</a:t>
            </a:r>
          </a:p>
          <a:p>
            <a:r>
              <a:rPr lang="en-DE"/>
              <a:t>Erleichtert das Kennenlernen von Studenten in einem Kurs und besonders auch aus anderen Kursen</a:t>
            </a:r>
          </a:p>
          <a:p>
            <a:r>
              <a:rPr lang="en-DE"/>
              <a:t>Stärkt die Zusammenarbeit und das Gemenschaftgefühl an der DHBW</a:t>
            </a:r>
          </a:p>
          <a:p>
            <a:r>
              <a:rPr lang="en-DE"/>
              <a:t>-&gt; Entstehung von Freundschaften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098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Für die Studenten nochmal der Nutzen aufgebrochen…</a:t>
            </a:r>
          </a:p>
          <a:p>
            <a:r>
              <a:rPr lang="en-DE"/>
              <a:t>Erleichtert das Kennenlernen von Studenten in einem Kurs und besonders auch aus anderen Kursen</a:t>
            </a:r>
          </a:p>
          <a:p>
            <a:r>
              <a:rPr lang="en-DE"/>
              <a:t>Stärkt die Zusammenarbeit und das Gemenschaftgefühl an der DHBW</a:t>
            </a:r>
          </a:p>
          <a:p>
            <a:r>
              <a:rPr lang="en-DE"/>
              <a:t>-&gt; Entstehung von Freundschaften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2381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- 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537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Nutzer können Pixel oder kleine Pixelbereiche auf einem </a:t>
            </a:r>
            <a:r>
              <a:rPr lang="de-DE" err="1"/>
              <a:t>Canvas</a:t>
            </a:r>
            <a:r>
              <a:rPr lang="de-DE"/>
              <a:t> setzen</a:t>
            </a:r>
            <a:endParaRPr lang="en-GB"/>
          </a:p>
          <a:p>
            <a:pPr marL="171450" indent="-171450">
              <a:buFontTx/>
              <a:buChar char="-"/>
            </a:pPr>
            <a:r>
              <a:rPr lang="en-GB" err="1"/>
              <a:t>Nutzer</a:t>
            </a:r>
            <a:r>
              <a:rPr lang="en-GB"/>
              <a:t> </a:t>
            </a:r>
            <a:r>
              <a:rPr lang="en-GB" err="1"/>
              <a:t>müssen</a:t>
            </a:r>
            <a:r>
              <a:rPr lang="en-GB"/>
              <a:t> </a:t>
            </a:r>
            <a:r>
              <a:rPr lang="en-GB" err="1"/>
              <a:t>zwischen</a:t>
            </a:r>
            <a:r>
              <a:rPr lang="en-GB"/>
              <a:t> Pixel </a:t>
            </a:r>
            <a:r>
              <a:rPr lang="en-GB" err="1"/>
              <a:t>setzen</a:t>
            </a:r>
            <a:r>
              <a:rPr lang="en-GB"/>
              <a:t> </a:t>
            </a:r>
            <a:r>
              <a:rPr lang="en-GB" err="1"/>
              <a:t>eine</a:t>
            </a:r>
            <a:r>
              <a:rPr lang="en-GB"/>
              <a:t> </a:t>
            </a:r>
            <a:r>
              <a:rPr lang="en-GB" err="1"/>
              <a:t>bestimmte</a:t>
            </a:r>
            <a:r>
              <a:rPr lang="en-GB"/>
              <a:t> Zeit </a:t>
            </a:r>
            <a:r>
              <a:rPr lang="en-GB" err="1"/>
              <a:t>warten</a:t>
            </a:r>
            <a:endParaRPr lang="en-GB"/>
          </a:p>
          <a:p>
            <a:pPr marL="171450" indent="-171450">
              <a:buFontTx/>
              <a:buChar char="-"/>
            </a:pPr>
            <a:r>
              <a:rPr lang="en-GB"/>
              <a:t>Es </a:t>
            </a:r>
            <a:r>
              <a:rPr lang="en-GB" err="1"/>
              <a:t>gibt</a:t>
            </a:r>
            <a:r>
              <a:rPr lang="en-GB"/>
              <a:t> </a:t>
            </a:r>
            <a:r>
              <a:rPr lang="en-GB" err="1"/>
              <a:t>Zwei</a:t>
            </a:r>
            <a:r>
              <a:rPr lang="en-GB"/>
              <a:t> Modi: Der </a:t>
            </a:r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ist</a:t>
            </a:r>
            <a:r>
              <a:rPr lang="en-GB"/>
              <a:t> Standard </a:t>
            </a:r>
            <a:r>
              <a:rPr lang="en-GB" err="1"/>
              <a:t>CollabCanvas</a:t>
            </a:r>
            <a:r>
              <a:rPr lang="en-GB"/>
              <a:t>, in </a:t>
            </a:r>
            <a:r>
              <a:rPr lang="en-GB" err="1"/>
              <a:t>dem</a:t>
            </a:r>
            <a:r>
              <a:rPr lang="en-GB"/>
              <a:t> </a:t>
            </a:r>
            <a:r>
              <a:rPr lang="en-GB" err="1"/>
              <a:t>jeder</a:t>
            </a:r>
            <a:r>
              <a:rPr lang="en-GB"/>
              <a:t> </a:t>
            </a:r>
            <a:r>
              <a:rPr lang="en-GB" err="1"/>
              <a:t>Nutzer</a:t>
            </a:r>
            <a:r>
              <a:rPr lang="en-GB"/>
              <a:t> Pixel </a:t>
            </a:r>
            <a:r>
              <a:rPr lang="en-GB" err="1"/>
              <a:t>ändern</a:t>
            </a:r>
            <a:r>
              <a:rPr lang="en-GB"/>
              <a:t> </a:t>
            </a:r>
            <a:r>
              <a:rPr lang="en-GB" err="1"/>
              <a:t>kann</a:t>
            </a:r>
            <a:r>
              <a:rPr lang="en-GB"/>
              <a:t> und der </a:t>
            </a:r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heißt</a:t>
            </a:r>
            <a:r>
              <a:rPr lang="en-GB"/>
              <a:t> </a:t>
            </a:r>
            <a:r>
              <a:rPr lang="en-GB" err="1"/>
              <a:t>TeamCanvas</a:t>
            </a:r>
            <a:r>
              <a:rPr lang="en-GB"/>
              <a:t>, in </a:t>
            </a:r>
            <a:r>
              <a:rPr lang="en-GB" err="1"/>
              <a:t>dem</a:t>
            </a:r>
            <a:r>
              <a:rPr lang="en-GB"/>
              <a:t> es </a:t>
            </a:r>
            <a:r>
              <a:rPr lang="en-GB" err="1"/>
              <a:t>Bereiche</a:t>
            </a:r>
            <a:r>
              <a:rPr lang="en-GB"/>
              <a:t> </a:t>
            </a:r>
            <a:r>
              <a:rPr lang="en-GB" err="1"/>
              <a:t>im</a:t>
            </a:r>
            <a:r>
              <a:rPr lang="en-GB"/>
              <a:t> Canvas </a:t>
            </a:r>
            <a:r>
              <a:rPr lang="en-GB" err="1"/>
              <a:t>gibt</a:t>
            </a:r>
            <a:r>
              <a:rPr lang="en-GB"/>
              <a:t>, die </a:t>
            </a:r>
            <a:r>
              <a:rPr lang="en-GB" err="1"/>
              <a:t>nur</a:t>
            </a:r>
            <a:r>
              <a:rPr lang="en-GB"/>
              <a:t> von </a:t>
            </a:r>
            <a:r>
              <a:rPr lang="en-GB" err="1"/>
              <a:t>einem</a:t>
            </a:r>
            <a:r>
              <a:rPr lang="en-GB"/>
              <a:t> </a:t>
            </a:r>
            <a:r>
              <a:rPr lang="en-GB" err="1"/>
              <a:t>bestimmten</a:t>
            </a:r>
            <a:r>
              <a:rPr lang="en-GB"/>
              <a:t> Teams </a:t>
            </a:r>
            <a:r>
              <a:rPr lang="en-GB" err="1"/>
              <a:t>bearbeitet</a:t>
            </a:r>
            <a:r>
              <a:rPr lang="en-GB"/>
              <a:t> </a:t>
            </a:r>
            <a:r>
              <a:rPr lang="en-GB" err="1"/>
              <a:t>können</a:t>
            </a:r>
            <a:endParaRPr lang="en-GB"/>
          </a:p>
          <a:p>
            <a:pPr marL="171450" indent="-171450">
              <a:buFontTx/>
              <a:buChar char="-"/>
            </a:pPr>
            <a:r>
              <a:rPr lang="en-GB" err="1"/>
              <a:t>Danach</a:t>
            </a:r>
            <a:r>
              <a:rPr lang="en-GB"/>
              <a:t> </a:t>
            </a:r>
            <a:r>
              <a:rPr lang="en-GB" err="1"/>
              <a:t>kann</a:t>
            </a:r>
            <a:r>
              <a:rPr lang="en-GB"/>
              <a:t> das </a:t>
            </a:r>
            <a:r>
              <a:rPr lang="en-GB" err="1"/>
              <a:t>Entstehen</a:t>
            </a:r>
            <a:r>
              <a:rPr lang="en-GB"/>
              <a:t> des </a:t>
            </a:r>
            <a:r>
              <a:rPr lang="en-GB" err="1"/>
              <a:t>Bildes</a:t>
            </a:r>
            <a:r>
              <a:rPr lang="en-GB"/>
              <a:t> in </a:t>
            </a:r>
            <a:r>
              <a:rPr lang="en-GB" err="1"/>
              <a:t>einer</a:t>
            </a:r>
            <a:r>
              <a:rPr lang="en-GB"/>
              <a:t> </a:t>
            </a:r>
            <a:r>
              <a:rPr lang="en-GB" err="1"/>
              <a:t>Timelapse</a:t>
            </a:r>
            <a:r>
              <a:rPr lang="en-GB"/>
              <a:t> </a:t>
            </a:r>
            <a:r>
              <a:rPr lang="en-GB" err="1"/>
              <a:t>abgespielt</a:t>
            </a:r>
            <a:r>
              <a:rPr lang="en-GB"/>
              <a:t> </a:t>
            </a:r>
            <a:r>
              <a:rPr lang="en-GB" err="1"/>
              <a:t>werden</a:t>
            </a:r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https://</a:t>
            </a:r>
            <a:r>
              <a:rPr lang="en-GB" err="1"/>
              <a:t>wireframe.cc</a:t>
            </a:r>
            <a:r>
              <a:rPr lang="en-GB"/>
              <a:t>/</a:t>
            </a:r>
            <a:r>
              <a:rPr lang="en-GB" err="1"/>
              <a:t>GausRj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196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55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21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59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489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88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928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4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241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44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CollabCanvas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cs typeface="Calibri"/>
              </a:rPr>
              <a:t>Maximilian </a:t>
            </a:r>
            <a:r>
              <a:rPr lang="de-DE" err="1">
                <a:cs typeface="Calibri"/>
              </a:rPr>
              <a:t>Brieger</a:t>
            </a:r>
            <a:r>
              <a:rPr lang="de-DE">
                <a:cs typeface="Calibri"/>
              </a:rPr>
              <a:t>, Tim Hartmann, Kai Herbst, Sinan </a:t>
            </a:r>
            <a:r>
              <a:rPr lang="de-DE" err="1">
                <a:cs typeface="Calibri"/>
              </a:rPr>
              <a:t>Ermis</a:t>
            </a:r>
            <a:r>
              <a:rPr lang="de-DE">
                <a:cs typeface="Calibri"/>
              </a:rPr>
              <a:t>, David Schatz, Victor </a:t>
            </a:r>
            <a:r>
              <a:rPr lang="de-DE" err="1">
                <a:cs typeface="Calibri"/>
              </a:rPr>
              <a:t>Cislari</a:t>
            </a:r>
            <a:endParaRPr lang="de-DE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30B0F08-B82D-D466-4923-3D514D19CC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20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EA3D-8B7C-5A4B-A420-BF83C6A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8992-8129-494F-BE46-49AB6AB2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Nutzer können Pixel oder kleine Pixelbereiche auf einem</a:t>
            </a:r>
            <a:br>
              <a:rPr lang="de-DE"/>
            </a:br>
            <a:r>
              <a:rPr lang="de-DE" err="1"/>
              <a:t>Canvas</a:t>
            </a:r>
            <a:r>
              <a:rPr lang="de-DE"/>
              <a:t> setzen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Limitation von Pixel-/Pixelbereiche pro Zeiteinheit pro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“Standard </a:t>
            </a:r>
            <a:r>
              <a:rPr lang="de-DE" err="1"/>
              <a:t>CollabCanvas</a:t>
            </a:r>
            <a:r>
              <a:rPr lang="de-DE"/>
              <a:t>“: Jeder kann jeden Pixel/Pixelbereich ändern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„</a:t>
            </a:r>
            <a:r>
              <a:rPr lang="de-DE" err="1"/>
              <a:t>TeamCanvas</a:t>
            </a:r>
            <a:r>
              <a:rPr lang="de-DE"/>
              <a:t>“: Es gibt Bereiche in einem </a:t>
            </a:r>
            <a:r>
              <a:rPr lang="de-DE" err="1"/>
              <a:t>Canvas</a:t>
            </a:r>
            <a:r>
              <a:rPr lang="de-DE"/>
              <a:t>, die nur von bestimmten Teams bearbeitet werden können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Timelapse</a:t>
            </a:r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9591D-C8C8-E34E-A5A5-44CBE024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285" y="103235"/>
            <a:ext cx="4617281" cy="25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4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EAB43-C341-7754-388F-2F0849F0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GB"/>
              <a:t>Problem &amp; Chance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1B3C-AE73-9800-6243-20EEC5EC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de-DE"/>
              <a:t>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Rückgang des Zugehörigkeitsgefühls &amp; Zusammenseins an der DHBW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StuV</a:t>
            </a:r>
            <a:r>
              <a:rPr lang="de-DE"/>
              <a:t> wird immer unbekannter</a:t>
            </a:r>
          </a:p>
          <a:p>
            <a:r>
              <a:rPr lang="de-DE"/>
              <a:t>Chance: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Verbesserung der Teamgemeinschaft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Kreativität steigern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Zusammenhalt stärken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StuV</a:t>
            </a:r>
            <a:r>
              <a:rPr lang="de-DE"/>
              <a:t>-Bekanntheit steigern</a:t>
            </a:r>
          </a:p>
        </p:txBody>
      </p:sp>
      <p:pic>
        <p:nvPicPr>
          <p:cNvPr id="5" name="Picture 4" descr="Bauwerkzeuge und Zahnräder">
            <a:extLst>
              <a:ext uri="{FF2B5EF4-FFF2-40B4-BE49-F238E27FC236}">
                <a16:creationId xmlns:a16="http://schemas.microsoft.com/office/drawing/2014/main" id="{7BE7C044-6629-C9FF-34E1-31F08A2F4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93" r="11460" b="8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75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D54-FFE4-5848-A91A-8B9BE57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”</a:t>
            </a:r>
            <a:r>
              <a:rPr lang="en-GB" err="1"/>
              <a:t>Normale</a:t>
            </a:r>
            <a:r>
              <a:rPr lang="en-GB"/>
              <a:t>”</a:t>
            </a:r>
            <a:r>
              <a:rPr lang="en-DE"/>
              <a:t> Lösungen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ADE9-5836-CC4C-BC1C-1F4FDC37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/>
              <a:t>Treffen für Studis organisieren</a:t>
            </a:r>
            <a:endParaRPr lang="en-US"/>
          </a:p>
          <a:p>
            <a:r>
              <a:rPr lang="en-DE"/>
              <a:t>	- schwierig für die große Studentenanzahl zu organisieren und zu finanzieren</a:t>
            </a:r>
          </a:p>
          <a:p>
            <a:r>
              <a:rPr lang="en-DE"/>
              <a:t>	- Sozial eher zurückgezogene Studierende erscheinen </a:t>
            </a:r>
            <a:r>
              <a:rPr lang="de-DE"/>
              <a:t>seltener </a:t>
            </a:r>
            <a:r>
              <a:rPr lang="en-DE"/>
              <a:t>(</a:t>
            </a:r>
            <a:r>
              <a:rPr lang="en-DE" err="1"/>
              <a:t>auch</a:t>
            </a:r>
            <a:r>
              <a:rPr lang="en-DE"/>
              <a:t> </a:t>
            </a:r>
            <a:r>
              <a:rPr lang="en-DE" err="1"/>
              <a:t>wegen</a:t>
            </a:r>
            <a:r>
              <a:rPr lang="en-DE"/>
              <a:t> 	  des </a:t>
            </a:r>
            <a:r>
              <a:rPr lang="en-DE" err="1"/>
              <a:t>neuen</a:t>
            </a:r>
            <a:r>
              <a:rPr lang="en-DE"/>
              <a:t> Umfeldes Mannheim und Hochschule)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/>
              <a:t>Werbe E-Mails für die StuV</a:t>
            </a:r>
          </a:p>
          <a:p>
            <a:r>
              <a:rPr lang="en-DE"/>
              <a:t>	- werden nicht gelesen, landen direkt im Spam Ordner</a:t>
            </a:r>
          </a:p>
          <a:p>
            <a:r>
              <a:rPr lang="en-DE"/>
              <a:t>	- textbasiert spricht Menschen nicht an und zeigt nicht direkt welche coole 	  Projekte die StuV macht</a:t>
            </a:r>
          </a:p>
        </p:txBody>
      </p:sp>
    </p:spTree>
    <p:extLst>
      <p:ext uri="{BB962C8B-B14F-4D97-AF65-F5344CB8AC3E}">
        <p14:creationId xmlns:p14="http://schemas.microsoft.com/office/powerpoint/2010/main" val="18164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3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DBD2AF-F406-3416-2F0C-FB63D799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5557608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2FCA1-7004-5BE9-4AB8-C437C059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3509963"/>
            <a:ext cx="5557608" cy="1747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b="1"/>
              <a:t>Kollaborative</a:t>
            </a:r>
            <a:r>
              <a:rPr lang="de-DE"/>
              <a:t> Erstellung von Pixel-Art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lühlampe">
            <a:extLst>
              <a:ext uri="{FF2B5EF4-FFF2-40B4-BE49-F238E27FC236}">
                <a16:creationId xmlns:a16="http://schemas.microsoft.com/office/drawing/2014/main" id="{D766A37F-6108-FB08-CCA4-9C6935EE3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8820" y="554247"/>
            <a:ext cx="2678993" cy="2678993"/>
          </a:xfrm>
          <a:prstGeom prst="rect">
            <a:avLst/>
          </a:prstGeom>
        </p:spPr>
      </p:pic>
      <p:grpSp>
        <p:nvGrpSpPr>
          <p:cNvPr id="8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3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80F69FD-4128-B725-7CEE-733F8DC0F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526" y="3553805"/>
            <a:ext cx="4741581" cy="2678993"/>
          </a:xfrm>
          <a:prstGeom prst="rect">
            <a:avLst/>
          </a:prstGeom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988E1A-9DB0-9B1A-ACE6-3DF3F6E8C4EC}"/>
              </a:ext>
            </a:extLst>
          </p:cNvPr>
          <p:cNvSpPr txBox="1"/>
          <p:nvPr/>
        </p:nvSpPr>
        <p:spPr>
          <a:xfrm>
            <a:off x="7784592" y="6419088"/>
            <a:ext cx="375513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Quelle: https://miniurl.in/YOqMD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6163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BEC10-0EB7-D7D1-0428-44855007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B7167-D4DA-7C85-4E16-E976D6FA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StuV</a:t>
            </a:r>
            <a:r>
              <a:rPr lang="de-DE"/>
              <a:t> – DHBW Mannheim:</a:t>
            </a:r>
          </a:p>
          <a:p>
            <a:pPr marL="342900" indent="-342900">
              <a:buFontTx/>
              <a:buChar char="-"/>
            </a:pPr>
            <a:r>
              <a:rPr lang="de-DE"/>
              <a:t>Erreichen des Ziels den Studenten zu helfen bei …</a:t>
            </a:r>
            <a:br>
              <a:rPr lang="de-DE"/>
            </a:br>
            <a:r>
              <a:rPr lang="de-DE"/>
              <a:t> - ankommen und einleben an der DHBW</a:t>
            </a:r>
            <a:br>
              <a:rPr lang="de-DE"/>
            </a:br>
            <a:r>
              <a:rPr lang="de-DE"/>
              <a:t> - kursübergreifendes Kennenlernen &amp; Networking</a:t>
            </a:r>
          </a:p>
          <a:p>
            <a:pPr marL="342900" indent="-342900">
              <a:buFontTx/>
              <a:buChar char="-"/>
            </a:pPr>
            <a:r>
              <a:rPr lang="de-DE" err="1"/>
              <a:t>StuV</a:t>
            </a:r>
            <a:r>
              <a:rPr lang="de-DE"/>
              <a:t> wird bekannter (auch durch mögliche</a:t>
            </a:r>
            <a:br>
              <a:rPr lang="de-DE"/>
            </a:br>
            <a:r>
              <a:rPr lang="de-DE"/>
              <a:t>Wettbewerbe und Bewertung der Kunstwerke</a:t>
            </a:r>
            <a:br>
              <a:rPr lang="de-DE"/>
            </a:br>
            <a:r>
              <a:rPr lang="de-DE"/>
              <a:t>von verschiedenen Kursen)</a:t>
            </a:r>
          </a:p>
          <a:p>
            <a:pPr marL="342900" indent="-342900">
              <a:buChar char="•"/>
            </a:pPr>
            <a:endParaRPr lang="de-DE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85F356E-128C-3217-8429-8D490094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864" y="44993"/>
            <a:ext cx="2743200" cy="1769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BC076-206D-62EB-F245-527D19871043}"/>
              </a:ext>
            </a:extLst>
          </p:cNvPr>
          <p:cNvSpPr txBox="1"/>
          <p:nvPr/>
        </p:nvSpPr>
        <p:spPr>
          <a:xfrm>
            <a:off x="9591675" y="1654682"/>
            <a:ext cx="226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Quelle: https</a:t>
            </a:r>
            <a:r>
              <a:rPr lang="en-US" sz="1200">
                <a:ea typeface="+mn-lt"/>
                <a:cs typeface="+mn-lt"/>
              </a:rPr>
              <a:t>://</a:t>
            </a:r>
            <a:r>
              <a:rPr lang="en-US" sz="1200" err="1">
                <a:ea typeface="+mn-lt"/>
                <a:cs typeface="+mn-lt"/>
              </a:rPr>
              <a:t>miniurl.in</a:t>
            </a:r>
            <a:r>
              <a:rPr lang="en-US" sz="1200">
                <a:ea typeface="+mn-lt"/>
                <a:cs typeface="+mn-lt"/>
              </a:rPr>
              <a:t>/xyGi9</a:t>
            </a:r>
            <a:endParaRPr lang="en-US" sz="1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DFD0C-0746-4A53-9CCC-664A13D81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12" y="2795451"/>
            <a:ext cx="3001911" cy="30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7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F7216-F47D-4951-8501-D2DBB637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56A3A-1764-4B39-92D0-089C4983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Studenten:</a:t>
            </a:r>
          </a:p>
          <a:p>
            <a:pPr marL="342900" indent="-342900">
              <a:buFontTx/>
              <a:buChar char="-"/>
            </a:pPr>
            <a:r>
              <a:rPr lang="de-DE"/>
              <a:t>Kennenlernen von Studenten in Kursen und zwischen Kursen</a:t>
            </a:r>
          </a:p>
          <a:p>
            <a:pPr marL="342900" indent="-342900">
              <a:buFontTx/>
              <a:buChar char="-"/>
            </a:pPr>
            <a:r>
              <a:rPr lang="de-DE"/>
              <a:t>Stärkung der Zusammenarbeit und des Gemeinschaftsgefühls an der DHBW</a:t>
            </a:r>
          </a:p>
          <a:p>
            <a:pPr marL="342900" indent="-342900">
              <a:buFontTx/>
              <a:buChar char="-"/>
            </a:pPr>
            <a:r>
              <a:rPr lang="de-DE"/>
              <a:t>Letztendlich durch Kontakt Entstehung von Freundschaften</a:t>
            </a:r>
          </a:p>
          <a:p>
            <a:pPr marL="800100" lvl="2" indent="-342900">
              <a:buFontTx/>
              <a:buChar char="-"/>
            </a:pPr>
            <a:r>
              <a:rPr lang="de-DE" sz="1700"/>
              <a:t>Studenten an der DHBW kommen oft von “weit her“, müssen sich in dem neuen Umfeld, Hochschule und Mannheim einfinden.</a:t>
            </a:r>
          </a:p>
        </p:txBody>
      </p:sp>
    </p:spTree>
    <p:extLst>
      <p:ext uri="{BB962C8B-B14F-4D97-AF65-F5344CB8AC3E}">
        <p14:creationId xmlns:p14="http://schemas.microsoft.com/office/powerpoint/2010/main" val="620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F7216-F47D-4951-8501-D2DBB637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56A3A-1764-4B39-92D0-089C4983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de-DE" sz="1800"/>
              <a:t>Müde Studenten (</a:t>
            </a:r>
            <a:r>
              <a:rPr lang="de-DE" sz="1800" err="1"/>
              <a:t>Coronomüdigkeit</a:t>
            </a:r>
            <a:r>
              <a:rPr lang="de-DE" sz="1800"/>
              <a:t>)</a:t>
            </a:r>
          </a:p>
          <a:p>
            <a:pPr marL="285750" indent="-285750">
              <a:buFontTx/>
              <a:buChar char="-"/>
            </a:pPr>
            <a:r>
              <a:rPr lang="de-DE" sz="1800"/>
              <a:t>Fehlende Kursübergreifende Interaktion zwischen Studenten</a:t>
            </a:r>
          </a:p>
          <a:p>
            <a:pPr marL="285750" indent="-285750">
              <a:buFontTx/>
              <a:buChar char="-"/>
            </a:pPr>
            <a:r>
              <a:rPr lang="de-DE" sz="1800"/>
              <a:t>Geringe Kommunikation</a:t>
            </a:r>
          </a:p>
          <a:p>
            <a:endParaRPr lang="de-DE" sz="1700"/>
          </a:p>
        </p:txBody>
      </p:sp>
    </p:spTree>
    <p:extLst>
      <p:ext uri="{BB962C8B-B14F-4D97-AF65-F5344CB8AC3E}">
        <p14:creationId xmlns:p14="http://schemas.microsoft.com/office/powerpoint/2010/main" val="307900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BEC10-0EB7-D7D1-0428-44855007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Kunde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B7167-D4DA-7C85-4E16-E976D6FA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de-DE" err="1"/>
              <a:t>StuV</a:t>
            </a:r>
            <a:r>
              <a:rPr lang="de-DE"/>
              <a:t> – DHBW Mannheim</a:t>
            </a:r>
            <a:br>
              <a:rPr lang="de-DE"/>
            </a:br>
            <a:r>
              <a:rPr lang="de-DE"/>
              <a:t>- schlafende Studenten</a:t>
            </a:r>
            <a:br>
              <a:rPr lang="de-DE"/>
            </a:br>
            <a:r>
              <a:rPr lang="de-DE"/>
              <a:t>- „besser als Wasserkochen”</a:t>
            </a:r>
            <a:br>
              <a:rPr lang="de-DE"/>
            </a:br>
            <a:r>
              <a:rPr lang="de-DE"/>
              <a:t>- zusammen über DHBW lustig machen</a:t>
            </a:r>
            <a:br>
              <a:rPr lang="de-DE"/>
            </a:br>
            <a:r>
              <a:rPr lang="de-DE"/>
              <a:t>- kursübergreifendes Kennenlernen &amp; Networking</a:t>
            </a:r>
            <a:br>
              <a:rPr lang="de-DE"/>
            </a:br>
            <a:r>
              <a:rPr lang="de-DE"/>
              <a:t>- wettbewerbsmäßiger Ansatz unter den Kursen</a:t>
            </a:r>
          </a:p>
          <a:p>
            <a:pPr marL="342900" indent="-342900">
              <a:buChar char="•"/>
            </a:pPr>
            <a:endParaRPr lang="de-DE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85F356E-128C-3217-8429-8D490094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864" y="44993"/>
            <a:ext cx="2743200" cy="1769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BC076-206D-62EB-F245-527D19871043}"/>
              </a:ext>
            </a:extLst>
          </p:cNvPr>
          <p:cNvSpPr txBox="1"/>
          <p:nvPr/>
        </p:nvSpPr>
        <p:spPr>
          <a:xfrm>
            <a:off x="9591675" y="1654682"/>
            <a:ext cx="226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Quelle: https</a:t>
            </a:r>
            <a:r>
              <a:rPr lang="en-US" sz="1200">
                <a:ea typeface="+mn-lt"/>
                <a:cs typeface="+mn-lt"/>
              </a:rPr>
              <a:t>://</a:t>
            </a:r>
            <a:r>
              <a:rPr lang="en-US" sz="1200" err="1">
                <a:ea typeface="+mn-lt"/>
                <a:cs typeface="+mn-lt"/>
              </a:rPr>
              <a:t>miniurl.in</a:t>
            </a:r>
            <a:r>
              <a:rPr lang="en-US" sz="1200">
                <a:ea typeface="+mn-lt"/>
                <a:cs typeface="+mn-lt"/>
              </a:rPr>
              <a:t>/xyGi9</a:t>
            </a:r>
            <a:endParaRPr lang="en-US" sz="1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DFD0C-0746-4A53-9CCC-664A13D81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12" y="2795451"/>
            <a:ext cx="3001911" cy="30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2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BEC10-0EB7-D7D1-0428-44855007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Alternative Kunden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B7167-D4DA-7C85-4E16-E976D6FA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de-DE"/>
              <a:t>Festivalorganisator</a:t>
            </a:r>
          </a:p>
          <a:p>
            <a:pPr marL="342900" indent="-342900">
              <a:buChar char="•"/>
            </a:pPr>
            <a:r>
              <a:rPr lang="de-DE"/>
              <a:t>Großkonzerne</a:t>
            </a:r>
          </a:p>
          <a:p>
            <a:pPr marL="342900" indent="-342900">
              <a:buChar char="•"/>
            </a:pPr>
            <a:endParaRPr lang="de-DE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85F356E-128C-3217-8429-8D490094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864" y="44993"/>
            <a:ext cx="2743200" cy="1769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BC076-206D-62EB-F245-527D19871043}"/>
              </a:ext>
            </a:extLst>
          </p:cNvPr>
          <p:cNvSpPr txBox="1"/>
          <p:nvPr/>
        </p:nvSpPr>
        <p:spPr>
          <a:xfrm>
            <a:off x="9591675" y="1654682"/>
            <a:ext cx="226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Quelle: https</a:t>
            </a:r>
            <a:r>
              <a:rPr lang="en-US" sz="1200">
                <a:ea typeface="+mn-lt"/>
                <a:cs typeface="+mn-lt"/>
              </a:rPr>
              <a:t>://</a:t>
            </a:r>
            <a:r>
              <a:rPr lang="en-US" sz="1200" err="1">
                <a:ea typeface="+mn-lt"/>
                <a:cs typeface="+mn-lt"/>
              </a:rPr>
              <a:t>miniurl.in</a:t>
            </a:r>
            <a:r>
              <a:rPr lang="en-US" sz="1200">
                <a:ea typeface="+mn-lt"/>
                <a:cs typeface="+mn-lt"/>
              </a:rPr>
              <a:t>/xyGi9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2749407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302E1B"/>
      </a:dk2>
      <a:lt2>
        <a:srgbClr val="F0F3F3"/>
      </a:lt2>
      <a:accent1>
        <a:srgbClr val="E7294C"/>
      </a:accent1>
      <a:accent2>
        <a:srgbClr val="D51789"/>
      </a:accent2>
      <a:accent3>
        <a:srgbClr val="E329E7"/>
      </a:accent3>
      <a:accent4>
        <a:srgbClr val="861ED6"/>
      </a:accent4>
      <a:accent5>
        <a:srgbClr val="482CE7"/>
      </a:accent5>
      <a:accent6>
        <a:srgbClr val="174AD5"/>
      </a:accent6>
      <a:hlink>
        <a:srgbClr val="349C88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F1EC471-C2AB-2247-9516-323DAA127350}">
  <we:reference id="wa200002274" version="1.0.0.0" store="en-GB" storeType="OMEX"/>
  <we:alternateReferences>
    <we:reference id="wa200002274" version="1.0.0.0" store="WA20000227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640</Words>
  <Application>Microsoft Macintosh PowerPoint</Application>
  <PresentationFormat>Widescreen</PresentationFormat>
  <Paragraphs>81</Paragraphs>
  <Slides>10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CollabCanvas</vt:lpstr>
      <vt:lpstr>Problem &amp; Chance</vt:lpstr>
      <vt:lpstr>”Normale” Lösungen</vt:lpstr>
      <vt:lpstr>Idee</vt:lpstr>
      <vt:lpstr>Nutzen</vt:lpstr>
      <vt:lpstr>Nutzen</vt:lpstr>
      <vt:lpstr>Problem</vt:lpstr>
      <vt:lpstr>Kunde</vt:lpstr>
      <vt:lpstr>Alternative Kunden</vt:lpstr>
      <vt:lpstr>Funktionen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</dc:title>
  <dc:creator/>
  <cp:lastModifiedBy>David Schatz</cp:lastModifiedBy>
  <cp:revision>1</cp:revision>
  <dcterms:created xsi:type="dcterms:W3CDTF">2022-04-05T12:24:31Z</dcterms:created>
  <dcterms:modified xsi:type="dcterms:W3CDTF">2022-06-13T15:13:07Z</dcterms:modified>
</cp:coreProperties>
</file>